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44ee1aeb2b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44ee1aeb2b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44ee1aeb2b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44ee1aeb2b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44ee1aeb2b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44ee1aeb2b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310750"/>
            <a:ext cx="8520600" cy="87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Carousel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1187050"/>
            <a:ext cx="8520600" cy="27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434343"/>
                </a:solidFill>
              </a:rPr>
              <a:t>Carousel is a slideshow for cycling through a series of contents.</a:t>
            </a:r>
            <a:r>
              <a:rPr lang="en-GB" sz="1100">
                <a:solidFill>
                  <a:srgbClr val="434343"/>
                </a:solidFill>
                <a:highlight>
                  <a:srgbClr val="FFFFFF"/>
                </a:highlight>
              </a:rPr>
              <a:t>It is a flexible and responsive way of adding slides.</a:t>
            </a:r>
            <a:endParaRPr sz="1100"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434343"/>
              </a:solidFill>
              <a:highlight>
                <a:srgbClr val="FFFFFF"/>
              </a:highlight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425" y="264775"/>
            <a:ext cx="876300" cy="87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14500" y="1571600"/>
            <a:ext cx="5715000" cy="232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171450"/>
            <a:ext cx="8520600" cy="8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6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b="1" lang="en-GB" sz="1990">
                <a:solidFill>
                  <a:srgbClr val="434343"/>
                </a:solidFill>
                <a:highlight>
                  <a:srgbClr val="FFFFFF"/>
                </a:highlight>
              </a:rPr>
              <a:t>Basic Steps of Creating Carousel</a:t>
            </a:r>
            <a:endParaRPr b="1" sz="1990"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520"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en-GB" sz="1500">
                <a:solidFill>
                  <a:srgbClr val="434343"/>
                </a:solidFill>
                <a:highlight>
                  <a:srgbClr val="FFFFFF"/>
                </a:highlight>
              </a:rPr>
              <a:t>Add the </a:t>
            </a:r>
            <a:r>
              <a:rPr b="1" lang="en-GB" sz="1500">
                <a:solidFill>
                  <a:schemeClr val="dk1"/>
                </a:solidFill>
                <a:highlight>
                  <a:srgbClr val="FFFFFF"/>
                </a:highlight>
              </a:rPr>
              <a:t>.carousel</a:t>
            </a:r>
            <a:r>
              <a:rPr lang="en-GB" sz="1500">
                <a:solidFill>
                  <a:schemeClr val="dk1"/>
                </a:solidFill>
                <a:highlight>
                  <a:srgbClr val="FFFFFF"/>
                </a:highlight>
              </a:rPr>
              <a:t> and </a:t>
            </a:r>
            <a:r>
              <a:rPr b="1" lang="en-GB" sz="1500">
                <a:solidFill>
                  <a:schemeClr val="dk1"/>
                </a:solidFill>
                <a:highlight>
                  <a:srgbClr val="FFFFFF"/>
                </a:highlight>
              </a:rPr>
              <a:t>.slide</a:t>
            </a:r>
            <a:r>
              <a:rPr lang="en-GB" sz="1500">
                <a:solidFill>
                  <a:schemeClr val="dk1"/>
                </a:solidFill>
                <a:highlight>
                  <a:srgbClr val="FFFFFF"/>
                </a:highlight>
              </a:rPr>
              <a:t> classes to the container along with an id.</a:t>
            </a:r>
            <a:endParaRPr sz="15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2385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en-GB" sz="1500">
                <a:solidFill>
                  <a:schemeClr val="dk1"/>
                </a:solidFill>
                <a:highlight>
                  <a:srgbClr val="FFFFFF"/>
                </a:highlight>
              </a:rPr>
              <a:t>Specify the slides in a &lt;div&gt; with class </a:t>
            </a:r>
            <a:r>
              <a:rPr b="1" lang="en-GB" sz="1500">
                <a:solidFill>
                  <a:schemeClr val="dk1"/>
                </a:solidFill>
                <a:highlight>
                  <a:srgbClr val="FFFFFF"/>
                </a:highlight>
              </a:rPr>
              <a:t>.carousel-inner</a:t>
            </a:r>
            <a:r>
              <a:rPr lang="en-GB" sz="1500">
                <a:solidFill>
                  <a:schemeClr val="dk1"/>
                </a:solidFill>
                <a:highlight>
                  <a:srgbClr val="FFFFFF"/>
                </a:highlight>
              </a:rPr>
              <a:t> and each slide defined with </a:t>
            </a:r>
            <a:r>
              <a:rPr b="1" lang="en-GB" sz="1500">
                <a:solidFill>
                  <a:schemeClr val="dk1"/>
                </a:solidFill>
                <a:highlight>
                  <a:srgbClr val="FFFFFF"/>
                </a:highlight>
              </a:rPr>
              <a:t>.carousel-item</a:t>
            </a:r>
            <a:r>
              <a:rPr lang="en-GB" sz="1500">
                <a:solidFill>
                  <a:schemeClr val="dk1"/>
                </a:solidFill>
                <a:highlight>
                  <a:srgbClr val="FFFFFF"/>
                </a:highlight>
              </a:rPr>
              <a:t> class.</a:t>
            </a:r>
            <a:endParaRPr sz="15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2385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en-GB" sz="1500">
                <a:solidFill>
                  <a:schemeClr val="dk1"/>
                </a:solidFill>
                <a:highlight>
                  <a:srgbClr val="FFFFFF"/>
                </a:highlight>
              </a:rPr>
              <a:t>Add the </a:t>
            </a:r>
            <a:r>
              <a:rPr b="1" lang="en-GB" sz="1500">
                <a:solidFill>
                  <a:schemeClr val="dk1"/>
                </a:solidFill>
                <a:highlight>
                  <a:srgbClr val="FFFFFF"/>
                </a:highlight>
              </a:rPr>
              <a:t>.active</a:t>
            </a:r>
            <a:r>
              <a:rPr lang="en-GB" sz="1500">
                <a:solidFill>
                  <a:schemeClr val="dk1"/>
                </a:solidFill>
                <a:highlight>
                  <a:srgbClr val="FFFFFF"/>
                </a:highlight>
              </a:rPr>
              <a:t> class to one of the slides to make the carousel visible; otherwise the carousel will not be visible.</a:t>
            </a:r>
            <a:endParaRPr sz="15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914400" rtl="0" algn="l">
              <a:lnSpc>
                <a:spcPct val="150000"/>
              </a:lnSpc>
              <a:spcBef>
                <a:spcPts val="30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30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425" y="264775"/>
            <a:ext cx="876300" cy="87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1607350" y="150025"/>
            <a:ext cx="5004300" cy="5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388620" lvl="0" marL="457200" rtl="0" algn="ctr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-GB"/>
              <a:t>Adding .carousel and .slide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Classes for a Div Box.</a:t>
            </a:r>
            <a:endParaRPr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216800"/>
            <a:ext cx="8520600" cy="3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highlight>
                  <a:srgbClr val="FFFFFF"/>
                </a:highlight>
              </a:rPr>
              <a:t>.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8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100"/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425" y="264775"/>
            <a:ext cx="876300" cy="87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5"/>
          <p:cNvPicPr preferRelativeResize="0"/>
          <p:nvPr/>
        </p:nvPicPr>
        <p:blipFill rotWithShape="1">
          <a:blip r:embed="rId4">
            <a:alphaModFix/>
          </a:blip>
          <a:srcRect b="27538" l="28493" r="33367" t="49520"/>
          <a:stretch/>
        </p:blipFill>
        <p:spPr>
          <a:xfrm>
            <a:off x="6611662" y="150025"/>
            <a:ext cx="1952875" cy="1318025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5"/>
          <p:cNvSpPr/>
          <p:nvPr/>
        </p:nvSpPr>
        <p:spPr>
          <a:xfrm>
            <a:off x="7115175" y="1075225"/>
            <a:ext cx="1114500" cy="3537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4" name="Google Shape;74;p15"/>
          <p:cNvPicPr preferRelativeResize="0"/>
          <p:nvPr/>
        </p:nvPicPr>
        <p:blipFill rotWithShape="1">
          <a:blip r:embed="rId5">
            <a:alphaModFix/>
          </a:blip>
          <a:srcRect b="15384" l="2489" r="19726" t="8754"/>
          <a:stretch/>
        </p:blipFill>
        <p:spPr>
          <a:xfrm>
            <a:off x="613200" y="1428925"/>
            <a:ext cx="7112775" cy="3264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1800225" y="214300"/>
            <a:ext cx="5840100" cy="72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988">
                <a:highlight>
                  <a:srgbClr val="FFFFFF"/>
                </a:highlight>
              </a:rPr>
              <a:t>2. Adding Class .carousel-inner and each slide defined with .carousel-item class</a:t>
            </a:r>
            <a:endParaRPr b="1" sz="1988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ct val="55307"/>
              <a:buFont typeface="Arial"/>
              <a:buNone/>
            </a:pPr>
            <a:r>
              <a:t/>
            </a:r>
            <a:endParaRPr b="1" sz="1988">
              <a:highlight>
                <a:srgbClr val="FFFFFF"/>
              </a:highlight>
            </a:endParaRPr>
          </a:p>
          <a:p>
            <a:pPr indent="0" lvl="0" marL="0" rtl="0" algn="ctr">
              <a:spcBef>
                <a:spcPts val="3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425" y="214300"/>
            <a:ext cx="876300" cy="87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6"/>
          <p:cNvPicPr preferRelativeResize="0"/>
          <p:nvPr/>
        </p:nvPicPr>
        <p:blipFill rotWithShape="1">
          <a:blip r:embed="rId4">
            <a:alphaModFix/>
          </a:blip>
          <a:srcRect b="18626" l="4216" r="12457" t="0"/>
          <a:stretch/>
        </p:blipFill>
        <p:spPr>
          <a:xfrm>
            <a:off x="589350" y="1090600"/>
            <a:ext cx="8103225" cy="3787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