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gZsspQ0DsTD4l/9n3yVLAodjEJ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79cdd6a5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79cdd6a5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79cdd6a5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79cdd6a5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79cdd6a5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79cdd6a5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79cdd6a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79cdd6a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79cdd6a5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79cdd6a5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9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44700" y="316825"/>
            <a:ext cx="601498" cy="60149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kidscodecs.com/version-control-software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forms.gle/yxic2BEZKtZdxxz37" TargetMode="External"/><Relationship Id="rId4" Type="http://schemas.openxmlformats.org/officeDocument/2006/relationships/hyperlink" Target="https://forms.gle/9KqQrtzmANpjXAr1A" TargetMode="External"/><Relationship Id="rId5" Type="http://schemas.openxmlformats.org/officeDocument/2006/relationships/hyperlink" Target="https://forms.gle/i5MjkzZvkmZbj14y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495750" y="470975"/>
            <a:ext cx="7138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languages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Formal languages designed to communicate instructions to a machine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525" y="1477713"/>
            <a:ext cx="781050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79cdd6a5d_0_13"/>
          <p:cNvSpPr txBox="1"/>
          <p:nvPr/>
        </p:nvSpPr>
        <p:spPr>
          <a:xfrm>
            <a:off x="311700" y="1088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Debugger	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09" name="Google Shape;109;g1279cdd6a5d_0_13"/>
          <p:cNvSpPr txBox="1"/>
          <p:nvPr/>
        </p:nvSpPr>
        <p:spPr>
          <a:xfrm>
            <a:off x="311700" y="1796300"/>
            <a:ext cx="85206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debugging – finding errors in a computer program by running or tracing the program. IDEs come with a debugger, which helps in understanding the flow of the code.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10" name="Google Shape;110;g1279cdd6a5d_0_13"/>
          <p:cNvSpPr txBox="1"/>
          <p:nvPr/>
        </p:nvSpPr>
        <p:spPr>
          <a:xfrm>
            <a:off x="311700" y="2678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PrettyPrinting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11" name="Google Shape;111;g1279cdd6a5d_0_13"/>
          <p:cNvSpPr txBox="1"/>
          <p:nvPr/>
        </p:nvSpPr>
        <p:spPr>
          <a:xfrm>
            <a:off x="311700" y="3386400"/>
            <a:ext cx="85206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</a:rPr>
              <a:t>displaying source code using different colours and formatting, which make the code easier to read and understand</a:t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79cdd6a5d_0_22"/>
          <p:cNvSpPr txBox="1"/>
          <p:nvPr/>
        </p:nvSpPr>
        <p:spPr>
          <a:xfrm>
            <a:off x="311700" y="784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Version control Software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17" name="Google Shape;117;g1279cdd6a5d_0_22"/>
          <p:cNvSpPr txBox="1"/>
          <p:nvPr/>
        </p:nvSpPr>
        <p:spPr>
          <a:xfrm>
            <a:off x="311700" y="1492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F6F6F"/>
                </a:solidFill>
                <a:highlight>
                  <a:srgbClr val="FFFFFF"/>
                </a:highlight>
              </a:rPr>
              <a:t>Version control software takes an evolving set of snapshots of code over time, as well as playing traffic cop to manage changes.</a:t>
            </a:r>
            <a:endParaRPr sz="1500">
              <a:solidFill>
                <a:srgbClr val="6F6F6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F6F6F"/>
                </a:solidFill>
                <a:highlight>
                  <a:srgbClr val="FFFFFF"/>
                </a:highlight>
              </a:rPr>
              <a:t>While mostly used by teams of developers, version control also works for individual coders as a way to track code changes</a:t>
            </a:r>
            <a:endParaRPr sz="1500">
              <a:solidFill>
                <a:srgbClr val="6F6F6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F6F6F"/>
                </a:solidFill>
                <a:highlight>
                  <a:srgbClr val="FFFFFF"/>
                </a:highlight>
              </a:rPr>
              <a:t>(</a:t>
            </a:r>
            <a:r>
              <a:rPr b="1" lang="en" sz="1500">
                <a:solidFill>
                  <a:srgbClr val="6F6F6F"/>
                </a:solidFill>
                <a:highlight>
                  <a:srgbClr val="FFFFFF"/>
                </a:highlight>
              </a:rPr>
              <a:t>Example - </a:t>
            </a:r>
            <a:r>
              <a:rPr lang="en" sz="1500">
                <a:solidFill>
                  <a:srgbClr val="6F6F6F"/>
                </a:solidFill>
                <a:highlight>
                  <a:srgbClr val="FFFFFF"/>
                </a:highlight>
              </a:rPr>
              <a:t>The function you wrote then deleted might be saved to a branch (or copy) of code, tested, then merged into the code base. When you remove the function code later, the history of your changes remain for later recovery.)</a:t>
            </a:r>
            <a:endParaRPr sz="1500">
              <a:solidFill>
                <a:srgbClr val="6F6F6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F6F6F"/>
                </a:solidFill>
                <a:highlight>
                  <a:srgbClr val="FFFFFF"/>
                </a:highlight>
              </a:rPr>
              <a:t>Examples - CVS, Git, GitHub, SVN</a:t>
            </a:r>
            <a:endParaRPr b="1" sz="1500">
              <a:solidFill>
                <a:srgbClr val="6F6F6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F6F6F"/>
                </a:solidFill>
                <a:highlight>
                  <a:srgbClr val="FFFFFF"/>
                </a:highlight>
              </a:rPr>
              <a:t>Further Reading - </a:t>
            </a:r>
            <a:r>
              <a:rPr b="1" lang="en" sz="1500" u="sng">
                <a:solidFill>
                  <a:srgbClr val="0097A7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https://kidscodecs.com/version-control-software/</a:t>
            </a:r>
            <a:endParaRPr b="1" sz="1500">
              <a:solidFill>
                <a:srgbClr val="6F6F6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rgbClr val="6F6F6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79cdd6a5d_0_29"/>
          <p:cNvSpPr txBox="1"/>
          <p:nvPr/>
        </p:nvSpPr>
        <p:spPr>
          <a:xfrm>
            <a:off x="1584825" y="2075400"/>
            <a:ext cx="50445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Quiz - </a:t>
            </a:r>
            <a:endParaRPr sz="23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https://forms.gle/yxic2BEZKtZdxxz37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https://forms.gle/9KqQrtzmANpjXAr1A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u="sng">
                <a:solidFill>
                  <a:srgbClr val="0097A7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https://forms.gle/i5MjkzZvkmZbj14y6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/>
        </p:nvSpPr>
        <p:spPr>
          <a:xfrm>
            <a:off x="644475" y="842800"/>
            <a:ext cx="71388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Processors directly execute the machine code.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code is specific to the processor type and is not portable. Each instruction will have its machine code which can be different for diff machines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Hence Assembly and high level code must be translated to machine code.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Assembly language use Mnemonics eg. INC, ADD, STR, BRANCH etc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R2, 10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(Add 10 the value stored in Register R2)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Assembler will translate the above to machine code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3000" y="3907775"/>
            <a:ext cx="4765143" cy="5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High level languages</a:t>
            </a:r>
            <a:endParaRPr/>
          </a:p>
        </p:txBody>
      </p:sp>
      <p:sp>
        <p:nvSpPr>
          <p:cNvPr id="68" name="Google Shape;68;p3"/>
          <p:cNvSpPr txBox="1"/>
          <p:nvPr/>
        </p:nvSpPr>
        <p:spPr>
          <a:xfrm>
            <a:off x="495750" y="1363325"/>
            <a:ext cx="8105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Easier to use. They are portable and you </a:t>
            </a:r>
            <a:r>
              <a:rPr lang="en"/>
              <a:t>don't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need to write hardware specific code like low level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high level languages will be more abstract than the others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 abstract languages will use constructs like pointers, enums, stacks, templates etc,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eg C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abstract languages leave more work to be done at runtime, so are slower to execute.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Eg Python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Translators</a:t>
            </a:r>
            <a:endParaRPr/>
          </a:p>
        </p:txBody>
      </p:sp>
      <p:sp>
        <p:nvSpPr>
          <p:cNvPr id="74" name="Google Shape;74;p4"/>
          <p:cNvSpPr txBox="1"/>
          <p:nvPr/>
        </p:nvSpPr>
        <p:spPr>
          <a:xfrm>
            <a:off x="483375" y="1202225"/>
            <a:ext cx="7138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a program that converts the code in HLL to equivalent machine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 of Translators: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Assemblers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Assemblers	</a:t>
            </a:r>
            <a:endParaRPr/>
          </a:p>
        </p:txBody>
      </p:sp>
      <p:sp>
        <p:nvSpPr>
          <p:cNvPr id="80" name="Google Shape;8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Assembly - &gt; Machine Code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Produces an object file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Provide optimization by substituting the function calls (subprogram calls) with teh actual code inline, replacing macros and constants with their values etc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Compiler</a:t>
            </a:r>
            <a:endParaRPr/>
          </a:p>
        </p:txBody>
      </p:sp>
      <p:sp>
        <p:nvSpPr>
          <p:cNvPr id="86" name="Google Shape;86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High Level - &gt; Machine Code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Compilers scan the whole code and generates a binary file (executable)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This executable can be kept and run independently without the need of the source code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Since it scans the complete code , it generates all the error messages at once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Can be awkward for debugging and also time consuming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Interpreter</a:t>
            </a:r>
            <a:endParaRPr/>
          </a:p>
        </p:txBody>
      </p:sp>
      <p:sp>
        <p:nvSpPr>
          <p:cNvPr id="92" name="Google Shape;92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Works line by line (translates a line and then immediately executes it)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So every time you want to execute the code, it must be translated again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Stops as soon as it reaches an erroneous line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Both the source code and the interpreter is needed at al the times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Slower than a compiler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en"/>
              <a:t>(Languages work in a hybrid mode, there will be some compiled sub routines within a language being interpreted)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79cdd6a5d_0_0"/>
          <p:cNvSpPr txBox="1"/>
          <p:nvPr/>
        </p:nvSpPr>
        <p:spPr>
          <a:xfrm>
            <a:off x="470975" y="718850"/>
            <a:ext cx="7138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Integrated Development Environment (IDE) is used by programmers to aid the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writing and development of programs.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may be using PyCharm (for Python), Visual Studio (for web development, C++, Java etc), NetBeans, Eclipse etc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79cdd6a5d_0_6"/>
          <p:cNvSpPr txBox="1"/>
          <p:nvPr/>
        </p:nvSpPr>
        <p:spPr>
          <a:xfrm>
            <a:off x="934300" y="756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Features of IDEs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03" name="Google Shape;103;g1279cdd6a5d_0_6"/>
          <p:cNvSpPr txBox="1"/>
          <p:nvPr/>
        </p:nvSpPr>
        <p:spPr>
          <a:xfrm>
            <a:off x="934300" y="14637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» code editors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» a translator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» a runtime environment with a debugger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» error diagnostics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» auto-completion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» auto-correction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» an auto-documenter and prettyprinting.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