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6b610121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6b610121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6b610121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6b610121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6b610121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6b610121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77357cd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77357cd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77357cd6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77357cd6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77357cd6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77357cd6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7357cd6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77357cd6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77357cd6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77357cd6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6b61012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6b61012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6b61012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6b61012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bODFlqzSoc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orms.gle/buBoED37cxWuK9w38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Representation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46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Reference/Source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https://youtu.be/WbODFlqzSoc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879500" y="2759225"/>
            <a:ext cx="4075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Binary Arithmetic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5376975" y="10264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200" y="707625"/>
            <a:ext cx="7074426" cy="39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7632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20"/>
              <a:t>Quiz - </a:t>
            </a:r>
            <a:r>
              <a:rPr lang="en-GB" sz="1720" u="sng">
                <a:solidFill>
                  <a:schemeClr val="hlink"/>
                </a:solidFill>
                <a:hlinkClick r:id="rId3"/>
              </a:rPr>
              <a:t>https://forms.gle/buBoED37cxWuK9w38</a:t>
            </a:r>
            <a:endParaRPr sz="172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20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089575" y="813625"/>
            <a:ext cx="40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Binary Addition</a:t>
            </a:r>
            <a:endParaRPr sz="2000"/>
          </a:p>
        </p:txBody>
      </p:sp>
      <p:sp>
        <p:nvSpPr>
          <p:cNvPr id="64" name="Google Shape;64;p14"/>
          <p:cNvSpPr txBox="1"/>
          <p:nvPr/>
        </p:nvSpPr>
        <p:spPr>
          <a:xfrm>
            <a:off x="1216900" y="1492825"/>
            <a:ext cx="7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Rules : 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348875" y="1492825"/>
            <a:ext cx="6480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0 + 0 = 0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0 + 1 = 1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1 + 0 = 1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1 + 1 = 0 ,</a:t>
            </a:r>
            <a:r>
              <a:rPr lang="en-GB"/>
              <a:t> </a:t>
            </a:r>
            <a:r>
              <a:rPr i="1" lang="en-GB" sz="1200"/>
              <a:t>carry over 1 to the next column on the left</a:t>
            </a:r>
            <a:endParaRPr i="1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863150" y="466950"/>
            <a:ext cx="254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Example: </a:t>
            </a:r>
            <a:endParaRPr sz="3000"/>
          </a:p>
        </p:txBody>
      </p:sp>
      <p:sp>
        <p:nvSpPr>
          <p:cNvPr id="71" name="Google Shape;71;p15"/>
          <p:cNvSpPr txBox="1"/>
          <p:nvPr/>
        </p:nvSpPr>
        <p:spPr>
          <a:xfrm>
            <a:off x="891450" y="1932775"/>
            <a:ext cx="36753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   </a:t>
            </a:r>
            <a:r>
              <a:rPr lang="en-GB" sz="2100"/>
              <a:t>          1  1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   </a:t>
            </a:r>
            <a:r>
              <a:rPr lang="en-GB" sz="3400"/>
              <a:t>10011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+   1001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________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    11100   </a:t>
            </a:r>
            <a:endParaRPr sz="3400"/>
          </a:p>
        </p:txBody>
      </p:sp>
      <p:sp>
        <p:nvSpPr>
          <p:cNvPr id="72" name="Google Shape;72;p15"/>
          <p:cNvSpPr txBox="1"/>
          <p:nvPr/>
        </p:nvSpPr>
        <p:spPr>
          <a:xfrm>
            <a:off x="5221232" y="1932775"/>
            <a:ext cx="31908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 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  19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+  </a:t>
            </a:r>
            <a:r>
              <a:rPr lang="en-GB" sz="3400"/>
              <a:t>9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____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  28</a:t>
            </a:r>
            <a:endParaRPr sz="3400"/>
          </a:p>
        </p:txBody>
      </p:sp>
      <p:sp>
        <p:nvSpPr>
          <p:cNvPr id="73" name="Google Shape;73;p15"/>
          <p:cNvSpPr txBox="1"/>
          <p:nvPr/>
        </p:nvSpPr>
        <p:spPr>
          <a:xfrm>
            <a:off x="1231602" y="1532575"/>
            <a:ext cx="158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Binary </a:t>
            </a:r>
            <a:endParaRPr sz="2400"/>
          </a:p>
        </p:txBody>
      </p:sp>
      <p:sp>
        <p:nvSpPr>
          <p:cNvPr id="74" name="Google Shape;74;p15"/>
          <p:cNvSpPr txBox="1"/>
          <p:nvPr/>
        </p:nvSpPr>
        <p:spPr>
          <a:xfrm>
            <a:off x="5019545" y="1532575"/>
            <a:ext cx="19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Decimal</a:t>
            </a:r>
            <a:endParaRPr sz="24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912675" y="1371150"/>
            <a:ext cx="36753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   </a:t>
            </a:r>
            <a:r>
              <a:rPr lang="en-GB" sz="2100"/>
              <a:t> 1 1 1 1 1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   100111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+   11011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________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 1000010</a:t>
            </a:r>
            <a:endParaRPr sz="3400"/>
          </a:p>
        </p:txBody>
      </p:sp>
      <p:sp>
        <p:nvSpPr>
          <p:cNvPr id="81" name="Google Shape;81;p16"/>
          <p:cNvSpPr txBox="1"/>
          <p:nvPr/>
        </p:nvSpPr>
        <p:spPr>
          <a:xfrm>
            <a:off x="5242457" y="1371150"/>
            <a:ext cx="31908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 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  39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+27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____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  66</a:t>
            </a:r>
            <a:endParaRPr sz="3400"/>
          </a:p>
        </p:txBody>
      </p:sp>
      <p:sp>
        <p:nvSpPr>
          <p:cNvPr id="82" name="Google Shape;82;p16"/>
          <p:cNvSpPr txBox="1"/>
          <p:nvPr/>
        </p:nvSpPr>
        <p:spPr>
          <a:xfrm>
            <a:off x="1252827" y="970950"/>
            <a:ext cx="158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Binary </a:t>
            </a:r>
            <a:endParaRPr sz="2400"/>
          </a:p>
        </p:txBody>
      </p:sp>
      <p:sp>
        <p:nvSpPr>
          <p:cNvPr id="83" name="Google Shape;83;p16"/>
          <p:cNvSpPr txBox="1"/>
          <p:nvPr/>
        </p:nvSpPr>
        <p:spPr>
          <a:xfrm>
            <a:off x="5242445" y="970950"/>
            <a:ext cx="19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Decimal</a:t>
            </a:r>
            <a:endParaRPr sz="24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913200" y="324450"/>
            <a:ext cx="254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Example: 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913200" y="849000"/>
            <a:ext cx="40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Overflow: </a:t>
            </a:r>
            <a:endParaRPr sz="2000"/>
          </a:p>
        </p:txBody>
      </p:sp>
      <p:sp>
        <p:nvSpPr>
          <p:cNvPr id="92" name="Google Shape;92;p17"/>
          <p:cNvSpPr txBox="1"/>
          <p:nvPr/>
        </p:nvSpPr>
        <p:spPr>
          <a:xfrm>
            <a:off x="1075400" y="1591875"/>
            <a:ext cx="2454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Add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        01101110, and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        11011110 </a:t>
            </a:r>
            <a:endParaRPr sz="17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80175"/>
            <a:ext cx="3688600" cy="352899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002225" y="3745250"/>
            <a:ext cx="8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</a:t>
            </a:r>
            <a:r>
              <a:rPr baseline="30000" lang="en-GB"/>
              <a:t>th</a:t>
            </a:r>
            <a:r>
              <a:rPr lang="en-GB"/>
              <a:t> bit </a:t>
            </a:r>
            <a:endParaRPr/>
          </a:p>
        </p:txBody>
      </p:sp>
      <p:cxnSp>
        <p:nvCxnSpPr>
          <p:cNvPr id="95" name="Google Shape;95;p17"/>
          <p:cNvCxnSpPr>
            <a:stCxn id="94" idx="3"/>
          </p:cNvCxnSpPr>
          <p:nvPr/>
        </p:nvCxnSpPr>
        <p:spPr>
          <a:xfrm flipH="1" rot="10800000">
            <a:off x="2815825" y="3933650"/>
            <a:ext cx="2150700" cy="1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1531725" y="3452613"/>
            <a:ext cx="164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Overflow Error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913200" y="940975"/>
            <a:ext cx="292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Logical Binary Shifts:</a:t>
            </a:r>
            <a:endParaRPr sz="2200"/>
          </a:p>
        </p:txBody>
      </p:sp>
      <p:sp>
        <p:nvSpPr>
          <p:cNvPr id="103" name="Google Shape;103;p18"/>
          <p:cNvSpPr txBox="1"/>
          <p:nvPr/>
        </p:nvSpPr>
        <p:spPr>
          <a:xfrm>
            <a:off x="1025875" y="1617450"/>
            <a:ext cx="7287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Computers can carry out a logical shift on a sequence of binary numbers.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logical shift means moving the binary number to the left or to the right.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Each shift left is equivalent to multiplying the binary number by 2 and each shift right is equivalent to dividing the binary number by 2.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As bits are shifted, any empty positions are replaced with a zero.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495425"/>
            <a:ext cx="6819900" cy="2152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200" y="707625"/>
            <a:ext cx="7081499" cy="39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200" y="707625"/>
            <a:ext cx="7148775" cy="39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