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74e7019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74e7019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4e7019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4e7019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be93d7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be93d7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be93d7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be93d7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b610121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b610121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v1u-vY6NEm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youtu.be/v1u-vY6NEm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youtu.be/v1u-vY6NEm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ms.gle/7jcTP4748h2rZBZ4A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Representation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Data Compression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17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595959"/>
                </a:solidFill>
              </a:rPr>
              <a:t>Source / Reference</a:t>
            </a:r>
            <a:r>
              <a:rPr lang="en-GB" sz="1500">
                <a:solidFill>
                  <a:srgbClr val="595959"/>
                </a:solidFill>
              </a:rPr>
              <a:t> -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 https://youtu.be/v1u-vY6NEmM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22650"/>
            <a:ext cx="849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Compression - Reducing the file size for the following reasons: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2" name="Google Shape;62;p14"/>
          <p:cNvSpPr txBox="1"/>
          <p:nvPr/>
        </p:nvSpPr>
        <p:spPr>
          <a:xfrm>
            <a:off x="3105925" y="3339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45750" y="1015250"/>
            <a:ext cx="795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 save storage space on devices such as hard disk drive / solid state drive.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 reduce the time taken to stream a music or video file.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 reduce the time taken to upload, download or transfer a file across a network.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For faster data transfer rate.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 reduce costs.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284550" y="944300"/>
            <a:ext cx="257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Data Compression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735300" y="2175450"/>
            <a:ext cx="257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Lossy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774325" y="2175450"/>
            <a:ext cx="257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Lossless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>
            <a:endCxn id="69" idx="0"/>
          </p:cNvCxnSpPr>
          <p:nvPr/>
        </p:nvCxnSpPr>
        <p:spPr>
          <a:xfrm flipH="1">
            <a:off x="3022750" y="1372650"/>
            <a:ext cx="1512300" cy="80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endCxn id="70" idx="0"/>
          </p:cNvCxnSpPr>
          <p:nvPr/>
        </p:nvCxnSpPr>
        <p:spPr>
          <a:xfrm>
            <a:off x="4535075" y="1379550"/>
            <a:ext cx="1526700" cy="79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00" y="707625"/>
            <a:ext cx="7295174" cy="40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24500" y="4774200"/>
            <a:ext cx="40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Source: 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https://youtu.be/v1u-vY6NEmM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00" y="707625"/>
            <a:ext cx="7208851" cy="40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24500" y="4774200"/>
            <a:ext cx="40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Source: 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https://youtu.be/v1u-vY6NEmM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/>
              <a:t>Quiz - </a:t>
            </a:r>
            <a:r>
              <a:rPr lang="en-GB" sz="3220" u="sng">
                <a:solidFill>
                  <a:schemeClr val="hlink"/>
                </a:solidFill>
                <a:hlinkClick r:id="rId3"/>
              </a:rPr>
              <a:t>https://forms.gle/7jcTP4748h2rZBZ4A</a:t>
            </a:r>
            <a:endParaRPr sz="232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2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25"/>
            <a:ext cx="601498" cy="60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