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a Lakshmi Gongati" initials="vG" lastIdx="1" clrIdx="0">
    <p:extLst>
      <p:ext uri="{19B8F6BF-5375-455C-9EA6-DF929625EA0E}">
        <p15:presenceInfo xmlns:p15="http://schemas.microsoft.com/office/powerpoint/2012/main" userId="96ebc5f1bb2949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203A2-F6B7-4D9F-BDE4-D6D1A28CE6D4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98E28-EACA-44DA-9470-C883B3F5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41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98E28-EACA-44DA-9470-C883B3F5DBF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91CF-A29E-7271-26E9-5C3E1964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ECC3E-46F6-0FC6-5CD6-4793F9288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8A81A-C0BD-F01A-EF09-BC35B5B3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D00-463A-48C0-9A91-11292C69068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C33EE-056F-6ED9-F56A-0932D865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70E7-A5EE-3A54-B795-05025257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A35-5DF2-4960-97AC-6B805CE3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8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AB61-9471-AF76-CF7A-544BE05F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B5893-1D81-C536-6454-FD454863C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67CAB-D5DF-5BA4-F075-7DC86918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D00-463A-48C0-9A91-11292C69068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8DF9-EA62-2EB7-A1E4-E5A279C1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EBC73-E3CE-D76D-BBE8-948F737B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A35-5DF2-4960-97AC-6B805CE3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5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CDADC-4FFF-AC6D-C7F6-8A48114BE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33E13-7BE1-B58C-BB86-6A5829773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2D4F-F167-B118-07C0-F0496A06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D00-463A-48C0-9A91-11292C69068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6E90-E741-E51E-D5ED-991CDA2C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929B-5BF4-45D6-CEF4-F1E8A585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A35-5DF2-4960-97AC-6B805CE3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1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5BB1-30DA-8A77-DE47-5E163176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CEE2-6A80-8564-6479-8262D5F3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FCA8E-D441-F8A1-6E6F-31DB955E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D00-463A-48C0-9A91-11292C69068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BF17-6637-1582-13D5-3829AE87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C9B80-FA33-05DD-7250-02BD8CF8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A35-5DF2-4960-97AC-6B805CE3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9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D1D3-809C-9E1B-4128-1B0D6D02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F9D4-13B9-0479-9E1F-D3C16087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1C3B-D05E-D6C2-A319-E8E22D89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D00-463A-48C0-9A91-11292C69068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B502-34A6-DEE4-C8C3-8C5D1939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AB824-FE69-086D-8F8C-D219CEC3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A35-5DF2-4960-97AC-6B805CE3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3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F526-232D-F099-A81B-F478EBDA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3998-C28E-05FC-DA6D-7BA9FBDA4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4430E-6E45-CC98-382B-0AF98F23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9D19-3DD1-2988-E2D3-DE5DF46C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D00-463A-48C0-9A91-11292C69068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0A39C-96AC-F17C-E949-658FAC7B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6E84F-F395-C2A9-763A-396A6482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A35-5DF2-4960-97AC-6B805CE3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64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1092-FCAB-D65E-D28E-2FF08B76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0438A-1880-C115-0F11-42717247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0CDD8-8E18-05BB-DF14-90F957C60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C1555-8138-9B91-EBBD-51E5B90A9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1AB71-97F0-90C3-F449-B43E46742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2F1A7-8202-08D8-601A-E42DCD71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D00-463A-48C0-9A91-11292C69068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84E9D-0016-C856-E855-BACCD21F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47F2A-A181-E112-0249-7DBBFE33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A35-5DF2-4960-97AC-6B805CE3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19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6AA1-54AD-64B9-095B-CBCB1940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6D793-A01E-8984-9A3B-208F96D2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D00-463A-48C0-9A91-11292C69068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F30ED-49E9-3B7B-25EB-B4C6DE17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4CD55-D4DF-E594-98E1-182EE1E1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A35-5DF2-4960-97AC-6B805CE3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4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5912C-86C3-CCA6-2B29-9ED5D140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D00-463A-48C0-9A91-11292C69068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DFE90-9770-E523-9DF1-9B0823F2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DAC1E-84DA-979C-94C6-1A7E3B77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A35-5DF2-4960-97AC-6B805CE3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64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D8AD-B7D4-204B-7DC7-6221FF5A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B39A-3187-2F81-EE0F-172413D35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6803-664B-65F9-54ED-CA1A88B2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741A-A9E3-CDF8-50D8-CC7A7762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D00-463A-48C0-9A91-11292C69068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E680E-7004-6695-98D9-4C580D27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3FF0D-2FFC-6AF4-1B12-24640AF4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A35-5DF2-4960-97AC-6B805CE3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17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2989-91FC-7B4D-0737-5F7A3DF9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D4AB3-5A9B-241E-6309-AF76DDE6C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3A9C3-2852-6533-59F0-9F3EB039D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D5991-3617-5514-9916-09736CBE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D00-463A-48C0-9A91-11292C69068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8609-00F2-AC2F-BB66-E0585FE0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8904-68AA-B01B-0AAC-8FA54020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A35-5DF2-4960-97AC-6B805CE3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7D241-20BC-C39A-66E0-7C801A78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4D581-6144-73F8-D7BF-B26975E7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8D6C-517D-11A4-58C4-0674A2363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FD00-463A-48C0-9A91-11292C69068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94F51-8905-3CE5-F73E-AC4FA9B71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24F9-8D9A-EC77-6196-B64118DB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BA35-5DF2-4960-97AC-6B805CE3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0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EA18D28-712A-A3DD-BB35-8CE33C976A62}"/>
              </a:ext>
            </a:extLst>
          </p:cNvPr>
          <p:cNvSpPr txBox="1"/>
          <p:nvPr/>
        </p:nvSpPr>
        <p:spPr>
          <a:xfrm>
            <a:off x="0" y="174457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Lucida Sans" panose="020B0602030504020204" pitchFamily="34" charset="0"/>
              </a:rPr>
              <a:t>Lending Club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AF276-A18A-F624-3816-E4FA1F97D684}"/>
              </a:ext>
            </a:extLst>
          </p:cNvPr>
          <p:cNvSpPr txBox="1"/>
          <p:nvPr/>
        </p:nvSpPr>
        <p:spPr>
          <a:xfrm>
            <a:off x="1359568" y="5333074"/>
            <a:ext cx="429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Lakshmi Reddy </a:t>
            </a:r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Motati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3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093DF-A52C-892D-2076-6A5C27C32870}"/>
              </a:ext>
            </a:extLst>
          </p:cNvPr>
          <p:cNvSpPr txBox="1"/>
          <p:nvPr/>
        </p:nvSpPr>
        <p:spPr>
          <a:xfrm>
            <a:off x="2943225" y="295275"/>
            <a:ext cx="506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Correlation Plot</a:t>
            </a:r>
            <a:endParaRPr lang="en-IN" sz="24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0F4B3-9152-8D42-3BB2-B67769C7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39" y="965582"/>
            <a:ext cx="7643522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1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A0B0-31B8-91A3-CB57-C45B83678470}"/>
              </a:ext>
            </a:extLst>
          </p:cNvPr>
          <p:cNvSpPr txBox="1">
            <a:spLocks/>
          </p:cNvSpPr>
          <p:nvPr/>
        </p:nvSpPr>
        <p:spPr>
          <a:xfrm>
            <a:off x="1097280" y="595506"/>
            <a:ext cx="10058400" cy="11418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Objective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948C9-852E-6126-B65D-2ABA19968268}"/>
              </a:ext>
            </a:extLst>
          </p:cNvPr>
          <p:cNvSpPr txBox="1"/>
          <p:nvPr/>
        </p:nvSpPr>
        <p:spPr>
          <a:xfrm>
            <a:off x="1097280" y="1737360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Objective of this case study is to implement EDA technique on a Lending Club Data</a:t>
            </a:r>
          </a:p>
          <a:p>
            <a:endParaRPr lang="en-IN" sz="2000" dirty="0"/>
          </a:p>
          <a:p>
            <a:r>
              <a:rPr lang="en-IN" sz="2000" dirty="0"/>
              <a:t>Benefits of the case study: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Gives a idea about how EDA is useful to solve business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How the data is used to minimize loss of money while lending it to clients.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It improves our understating of visualization and what charts to use for real life data.</a:t>
            </a:r>
          </a:p>
        </p:txBody>
      </p:sp>
    </p:spTree>
    <p:extLst>
      <p:ext uri="{BB962C8B-B14F-4D97-AF65-F5344CB8AC3E}">
        <p14:creationId xmlns:p14="http://schemas.microsoft.com/office/powerpoint/2010/main" val="428458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7423-BD33-9BB7-89CD-373F18693616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2"/>
                </a:solidFill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2DAF-8BED-EC0E-DC84-21FEDC3B1296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40233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The business objective is to take a decision whenever they receive a loan application whether to reject or approve based on certain variables.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/>
              <a:t>Dataset Details</a:t>
            </a:r>
            <a:r>
              <a:rPr lang="en-IN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91E42"/>
                </a:solidFill>
                <a:latin typeface="freight-text-pro"/>
              </a:rPr>
              <a:t>The data given below contains information about past loan applicants and whether they ‘defaulted’ or not. Data has details regarding approved loan not the rejected ones. It has 3 status of loan which is Fully Paid, Current and Charged-Off.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chemeClr val="accent2"/>
                </a:solidFill>
                <a:latin typeface="freight-text-pro"/>
              </a:rPr>
              <a:t>Data Clean-up and preparation process: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91E42"/>
                </a:solidFill>
                <a:latin typeface="freight-text-pro"/>
              </a:rPr>
              <a:t>Importing The Libraries &amp;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91E42"/>
                </a:solidFill>
                <a:latin typeface="freight-text-pro"/>
              </a:rPr>
              <a:t>Removing Null Values Columns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91E42"/>
                </a:solidFill>
                <a:latin typeface="freight-text-pro"/>
              </a:rPr>
              <a:t>Removing Duplicate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91E42"/>
                </a:solidFill>
                <a:latin typeface="freight-text-pro"/>
              </a:rPr>
              <a:t>Data Conversion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91E42"/>
                </a:solidFill>
                <a:latin typeface="freight-text-pro"/>
              </a:rPr>
              <a:t>Deriving New Columns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91E42"/>
                </a:solidFill>
                <a:latin typeface="freight-text-pro"/>
              </a:rPr>
              <a:t>Analyse The Columns Using Proper Plots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>
              <a:solidFill>
                <a:srgbClr val="091E42"/>
              </a:solidFill>
              <a:latin typeface="freight-text-pr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>
              <a:solidFill>
                <a:srgbClr val="091E42"/>
              </a:solidFill>
              <a:latin typeface="freight-text-pr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rgbClr val="091E42"/>
              </a:solidFill>
              <a:latin typeface="freight-text-pro"/>
            </a:endParaRPr>
          </a:p>
        </p:txBody>
      </p:sp>
    </p:spTree>
    <p:extLst>
      <p:ext uri="{BB962C8B-B14F-4D97-AF65-F5344CB8AC3E}">
        <p14:creationId xmlns:p14="http://schemas.microsoft.com/office/powerpoint/2010/main" val="395835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7DB07-D1ED-09CC-8BC1-B215EED0AA65}"/>
              </a:ext>
            </a:extLst>
          </p:cNvPr>
          <p:cNvSpPr txBox="1"/>
          <p:nvPr/>
        </p:nvSpPr>
        <p:spPr>
          <a:xfrm>
            <a:off x="1847653" y="367645"/>
            <a:ext cx="598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Loan Amount</a:t>
            </a:r>
            <a:endParaRPr lang="en-IN" sz="3600" dirty="0">
              <a:solidFill>
                <a:schemeClr val="accent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E80977-9A8D-7410-78A4-5B04E83D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" y="1908678"/>
            <a:ext cx="10767993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7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3B400D-2F2A-39E9-65CF-2608063C6407}"/>
              </a:ext>
            </a:extLst>
          </p:cNvPr>
          <p:cNvSpPr txBox="1"/>
          <p:nvPr/>
        </p:nvSpPr>
        <p:spPr>
          <a:xfrm>
            <a:off x="2723858" y="228600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Loan Status VS Income</a:t>
            </a:r>
            <a:endParaRPr lang="en-IN" sz="36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759E5-3917-F9CD-9862-926F79546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58" y="998009"/>
            <a:ext cx="6744284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D89F8-E8BD-BEC5-CF8A-AC66248D7815}"/>
              </a:ext>
            </a:extLst>
          </p:cNvPr>
          <p:cNvSpPr txBox="1"/>
          <p:nvPr/>
        </p:nvSpPr>
        <p:spPr>
          <a:xfrm>
            <a:off x="3752850" y="304800"/>
            <a:ext cx="521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Loan Status  VS Purpose Of Loan</a:t>
            </a:r>
            <a:endParaRPr lang="en-IN" sz="28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F467A-40CE-6484-263C-A38866BC7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96" y="914159"/>
            <a:ext cx="7011008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9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7C589-EC43-8994-8D24-D9402E4CA9E8}"/>
              </a:ext>
            </a:extLst>
          </p:cNvPr>
          <p:cNvSpPr txBox="1"/>
          <p:nvPr/>
        </p:nvSpPr>
        <p:spPr>
          <a:xfrm>
            <a:off x="2362200" y="219075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Grade  VS Loan Status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61106-7816-6113-35A4-DCB84F4F1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85" y="1051354"/>
            <a:ext cx="6797629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1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1405D9-5064-3DB5-9445-8A4BFD86E0B8}"/>
              </a:ext>
            </a:extLst>
          </p:cNvPr>
          <p:cNvSpPr txBox="1"/>
          <p:nvPr/>
        </p:nvSpPr>
        <p:spPr>
          <a:xfrm>
            <a:off x="2752725" y="323850"/>
            <a:ext cx="535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Interest Rate VS Loan Status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3B95F-FB44-C131-CB16-F78864075FD0}"/>
              </a:ext>
            </a:extLst>
          </p:cNvPr>
          <p:cNvSpPr txBox="1"/>
          <p:nvPr/>
        </p:nvSpPr>
        <p:spPr>
          <a:xfrm>
            <a:off x="2838450" y="1476375"/>
            <a:ext cx="59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0304B-C3F7-E3F5-9E59-514E29CA2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85" y="860837"/>
            <a:ext cx="6797629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3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BB9E2D-06BB-2DD1-56A1-F3E1A29404FE}"/>
              </a:ext>
            </a:extLst>
          </p:cNvPr>
          <p:cNvSpPr txBox="1"/>
          <p:nvPr/>
        </p:nvSpPr>
        <p:spPr>
          <a:xfrm>
            <a:off x="3552825" y="4381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Purpose VS Loan Amount</a:t>
            </a:r>
            <a:endParaRPr lang="en-IN" sz="28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02BAC-9953-2CFE-9B38-84763940B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849147"/>
            <a:ext cx="6790008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5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freight-text-pro</vt:lpstr>
      <vt:lpstr>Lucida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vijaya Lakshmi Gongati</dc:creator>
  <cp:lastModifiedBy>vijaya Lakshmi Gongati</cp:lastModifiedBy>
  <cp:revision>1</cp:revision>
  <dcterms:created xsi:type="dcterms:W3CDTF">2024-12-24T06:37:16Z</dcterms:created>
  <dcterms:modified xsi:type="dcterms:W3CDTF">2024-12-24T06:38:02Z</dcterms:modified>
</cp:coreProperties>
</file>