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BABF-4482-7840-F8ED-3FE009354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2B27D-3A3D-48A3-6968-D6F69DFEC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6EBDF-082E-C3DB-02C5-5747F66E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C48B-75F0-44B8-87C3-B2C92ED9DE16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78A49-709D-F318-DB7E-DD70160E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33E4B-9461-7632-CF9F-52DDAF47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C98A-8806-4146-BBE8-ECF3F8B46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59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06B7-6382-D27C-6CCC-13C7AD21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B8ADD-0ED1-A07E-2AE1-22723BD7B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06E10-A8E5-1BA7-D3A4-C186A382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C48B-75F0-44B8-87C3-B2C92ED9DE16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76E85-AE30-C3C9-3C40-8877DDF8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52B38-5130-C4B2-5277-01183E1E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C98A-8806-4146-BBE8-ECF3F8B46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42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ADC440-24A3-285D-DE45-F6D8DBBA9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4D897-F1A0-3B1D-F130-F5D6D62B2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A1133-EFF4-403E-2C11-E84E6E3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C48B-75F0-44B8-87C3-B2C92ED9DE16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52166-5CB9-4FB5-2365-90F83216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59390-2861-F20C-FB97-8B01DFAD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C98A-8806-4146-BBE8-ECF3F8B46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719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292777"/>
            <a:ext cx="10363200" cy="1106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9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588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43EC-1137-A520-5A01-5E3D6390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23217-289F-E65F-D81D-3A4D9FB37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B0E9-6847-6382-6748-333A43CC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C48B-75F0-44B8-87C3-B2C92ED9DE16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8DBFE-8FB7-17B8-3520-DFD70548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CB646-63D5-34BD-7138-FDF251B3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C98A-8806-4146-BBE8-ECF3F8B46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32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7B10-0A3C-A405-479C-1EA2B187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E1E4F-A2DD-0DF5-1DC9-8BCFE3A62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BCBBD-C4F1-68FD-31C3-B207F64A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C48B-75F0-44B8-87C3-B2C92ED9DE16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0355D-FBBE-B564-088E-A9B044F5D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1E9AC-5BD0-0898-C987-910C09A6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C98A-8806-4146-BBE8-ECF3F8B46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00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1061-49F8-41B8-1E83-8AA90097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4D745-F7F7-E919-AF0E-663BE2D68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6241C-8237-A3AD-9DDA-C3A07FB01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D3A54-2A25-5B09-9450-DE5EED89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C48B-75F0-44B8-87C3-B2C92ED9DE16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172D7-8497-2A19-D74C-9A73CCBD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274AA-BAD5-87A2-175E-E12C5BE6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C98A-8806-4146-BBE8-ECF3F8B46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96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657F-9615-7A50-C582-C050AD8C3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35C23-CE07-1B2C-4C18-5E476CA9D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A44C0-B166-966E-5308-F983556D8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1A77F-EFFF-A42F-170C-19B7BFAA5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69B1B-E2C2-C41C-6B82-AD2B6AEB1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A14DC-94C1-CEE1-15DC-EFA60D2B9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C48B-75F0-44B8-87C3-B2C92ED9DE16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AFCCE0-2C4B-12FC-7E17-49ACD1BA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B88C3B-0F73-C28B-7549-8E154EB7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C98A-8806-4146-BBE8-ECF3F8B46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16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FA31-D557-DF73-B8E3-701DE7794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6C870-5BFE-C1FF-D306-BAC1D200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C48B-75F0-44B8-87C3-B2C92ED9DE16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019A1-99C6-4517-5C4F-01871CBF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1674B-C7EC-7BDD-433C-1542F186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C98A-8806-4146-BBE8-ECF3F8B46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06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0E970F-B765-FD74-90E0-1FD1307F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C48B-75F0-44B8-87C3-B2C92ED9DE16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DB8AD-A361-B85B-C367-F0313C1D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B78A7-6F17-3616-5B6E-32F5C5D2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C98A-8806-4146-BBE8-ECF3F8B46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40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6200-0FE7-6EA0-1109-EB887129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B70F0-DE15-F602-3ED3-57531C03C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82C4C-0328-56FE-1309-56BB3A808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0863C-90C7-E693-BD9A-D56EA077A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C48B-75F0-44B8-87C3-B2C92ED9DE16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3CFF8-AFF8-0CF5-CF21-2A6C6E6F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08249-589B-EA9D-C3B1-9B8F007E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C98A-8806-4146-BBE8-ECF3F8B46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15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11E7-385A-E780-AFFC-4D540ED5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6A7E7B-9221-89F4-558B-118BC4B93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4999D-E3AA-C1A4-A509-C3E23DDD8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72E54-3500-53A7-0A3F-F4394B09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C48B-75F0-44B8-87C3-B2C92ED9DE16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639DC-F24D-516D-8696-ADC72406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E9544-C67B-6A11-9638-5CB1F792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C98A-8806-4146-BBE8-ECF3F8B46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96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C78A56-7B47-AB36-0401-A177A91F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EA087-C346-6E24-9397-918704669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1A359-BBD8-DE6D-A88A-1247AFE9F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4C48B-75F0-44B8-87C3-B2C92ED9DE16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3B791-D275-9355-7223-ACC155134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8FFA7-9065-D4D5-5413-2A8A3D2C3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FC98A-8806-4146-BBE8-ECF3F8B46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67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BFC88F-8D82-4C75-0E87-1FDF030A50A8}"/>
              </a:ext>
            </a:extLst>
          </p:cNvPr>
          <p:cNvSpPr>
            <a:spLocks noGrp="1"/>
          </p:cNvSpPr>
          <p:nvPr/>
        </p:nvSpPr>
        <p:spPr>
          <a:xfrm>
            <a:off x="2056707" y="0"/>
            <a:ext cx="9402917" cy="1074367"/>
          </a:xfrm>
          <a:prstGeom prst="rect">
            <a:avLst/>
          </a:prstGeom>
        </p:spPr>
        <p:txBody>
          <a:bodyPr vert="horz" lIns="60885" tIns="30442" rIns="60885" bIns="30442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996" b="1" dirty="0">
                <a:solidFill>
                  <a:schemeClr val="accent4"/>
                </a:solidFill>
                <a:latin typeface="Times New Roman" panose="02020603050405020304" pitchFamily="18" charset="0"/>
              </a:rPr>
              <a:t>EAST WEST INSTITUTE OF TECHNOLOGY</a:t>
            </a:r>
            <a:endParaRPr lang="en-IN" sz="2996" dirty="0">
              <a:solidFill>
                <a:schemeClr val="accent4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8E5B410-5BFE-57D1-658D-0E85FAAB413E}"/>
              </a:ext>
            </a:extLst>
          </p:cNvPr>
          <p:cNvSpPr>
            <a:spLocks noGrp="1"/>
          </p:cNvSpPr>
          <p:nvPr/>
        </p:nvSpPr>
        <p:spPr>
          <a:xfrm>
            <a:off x="123846" y="1119310"/>
            <a:ext cx="11606873" cy="2101730"/>
          </a:xfrm>
          <a:prstGeom prst="rect">
            <a:avLst/>
          </a:prstGeom>
        </p:spPr>
        <p:txBody>
          <a:bodyPr vert="horz" lIns="60885" tIns="30442" rIns="60885" bIns="30442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  <a:spcAft>
                <a:spcPts val="533"/>
              </a:spcAft>
              <a:tabLst>
                <a:tab pos="1908020" algn="ctr"/>
                <a:tab pos="3816039" algn="r"/>
              </a:tabLst>
            </a:pPr>
            <a:r>
              <a:rPr lang="en-US" sz="1997" b="1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SRI RAVIKIRAN CENTER OF EXCELLENCE PROGRAM</a:t>
            </a:r>
            <a:endParaRPr lang="en-IN" sz="1997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533"/>
              </a:spcAft>
              <a:tabLst>
                <a:tab pos="1908020" algn="ctr"/>
                <a:tab pos="3816039" algn="r"/>
              </a:tabLst>
            </a:pPr>
            <a:r>
              <a:rPr lang="en-IN" sz="1997" b="1" kern="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002060"/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 JAVA SERVLETS</a:t>
            </a:r>
            <a:endParaRPr lang="en-IN" sz="1997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08808" indent="304404">
              <a:lnSpc>
                <a:spcPct val="107000"/>
              </a:lnSpc>
              <a:spcBef>
                <a:spcPts val="399"/>
              </a:spcBef>
              <a:spcAft>
                <a:spcPts val="533"/>
              </a:spcAft>
            </a:pPr>
            <a:r>
              <a:rPr lang="en-US" sz="1997" b="1" dirty="0">
                <a:solidFill>
                  <a:srgbClr val="26262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997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sz="1997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33B541-BF92-2BA9-9B73-997A6A0B3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090" y="371504"/>
            <a:ext cx="2276442" cy="15679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8F87CD-3C88-568D-2A48-6199F8138CD4}"/>
              </a:ext>
            </a:extLst>
          </p:cNvPr>
          <p:cNvSpPr txBox="1"/>
          <p:nvPr/>
        </p:nvSpPr>
        <p:spPr>
          <a:xfrm>
            <a:off x="422278" y="2239446"/>
            <a:ext cx="11010007" cy="28414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  <a:spcBef>
                <a:spcPts val="399"/>
              </a:spcBef>
              <a:spcAft>
                <a:spcPts val="533"/>
              </a:spcAft>
            </a:pPr>
            <a:r>
              <a:rPr lang="en-US" sz="2663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Department of Artificial Intelligence &amp; Machine learning</a:t>
            </a:r>
          </a:p>
          <a:p>
            <a:pPr algn="ctr">
              <a:lnSpc>
                <a:spcPct val="107000"/>
              </a:lnSpc>
              <a:spcBef>
                <a:spcPts val="399"/>
              </a:spcBef>
              <a:spcAft>
                <a:spcPts val="533"/>
              </a:spcAft>
            </a:pPr>
            <a:r>
              <a:rPr lang="en-US" sz="2663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3</a:t>
            </a:r>
            <a:r>
              <a:rPr lang="en-US" sz="2663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rd</a:t>
            </a:r>
            <a:r>
              <a:rPr lang="en-US" sz="2663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Semester</a:t>
            </a:r>
            <a:endParaRPr lang="en-IN" sz="2663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Bef>
                <a:spcPts val="399"/>
              </a:spcBef>
              <a:spcAft>
                <a:spcPts val="533"/>
              </a:spcAft>
            </a:pPr>
            <a:r>
              <a:rPr lang="en-US" sz="1997" b="1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</a:rPr>
              <a:t>(NAAC ACCREDITED, AFFILIATED TO VTU, BELGAVI AND RECOGNIZED BY THE AICTE, NEW DELHI)</a:t>
            </a:r>
            <a:r>
              <a:rPr lang="en-IN" sz="1997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Helvetica Neue"/>
              </a:rPr>
              <a:t> </a:t>
            </a:r>
          </a:p>
          <a:p>
            <a:pPr algn="ctr">
              <a:lnSpc>
                <a:spcPct val="107000"/>
              </a:lnSpc>
              <a:spcBef>
                <a:spcPts val="399"/>
              </a:spcBef>
              <a:spcAft>
                <a:spcPts val="533"/>
              </a:spcAft>
            </a:pPr>
            <a:r>
              <a:rPr lang="en-US" sz="2663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2023-2024</a:t>
            </a:r>
            <a:endParaRPr lang="en-IN" sz="2663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59541" algn="ctr">
              <a:lnSpc>
                <a:spcPct val="107000"/>
              </a:lnSpc>
              <a:spcBef>
                <a:spcPts val="399"/>
              </a:spcBef>
              <a:spcAft>
                <a:spcPts val="533"/>
              </a:spcAft>
            </a:pPr>
            <a:endParaRPr lang="en-IN" sz="1997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72499-7BB0-596C-AE25-2B9925DAD244}"/>
              </a:ext>
            </a:extLst>
          </p:cNvPr>
          <p:cNvSpPr txBox="1"/>
          <p:nvPr/>
        </p:nvSpPr>
        <p:spPr>
          <a:xfrm>
            <a:off x="132984" y="5349321"/>
            <a:ext cx="5760067" cy="80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3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Project Name: </a:t>
            </a:r>
            <a:r>
              <a:rPr lang="en-US" sz="233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IPL Score Prediction</a:t>
            </a:r>
            <a:endParaRPr lang="en-IN" sz="2330"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r>
              <a:rPr lang="en-IN" sz="233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Mentor Name: </a:t>
            </a:r>
            <a:r>
              <a:rPr lang="en-IN" sz="233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Mr Srinivas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591B0-3E04-1559-B8DE-20755F0A6C50}"/>
              </a:ext>
            </a:extLst>
          </p:cNvPr>
          <p:cNvSpPr txBox="1"/>
          <p:nvPr/>
        </p:nvSpPr>
        <p:spPr>
          <a:xfrm>
            <a:off x="6955664" y="4621964"/>
            <a:ext cx="4515625" cy="19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33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Presented By: </a:t>
            </a:r>
          </a:p>
          <a:p>
            <a:pPr marL="951262" lvl="2" indent="-342454">
              <a:buFont typeface="+mj-lt"/>
              <a:buAutoNum type="arabicPeriod"/>
            </a:pPr>
            <a:r>
              <a:rPr lang="en-IN" sz="1997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G Sowmya</a:t>
            </a:r>
          </a:p>
          <a:p>
            <a:pPr marL="951262" lvl="2" indent="-342454">
              <a:buFont typeface="+mj-lt"/>
              <a:buAutoNum type="arabicPeriod"/>
            </a:pPr>
            <a:r>
              <a:rPr lang="en-IN" sz="1997" b="1" dirty="0" err="1">
                <a:solidFill>
                  <a:schemeClr val="accent1"/>
                </a:solidFill>
                <a:latin typeface="Times New Roman" panose="02020603050405020304" pitchFamily="18" charset="0"/>
              </a:rPr>
              <a:t>Rakshitha</a:t>
            </a:r>
            <a:r>
              <a:rPr lang="en-IN" sz="1997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IN" sz="1997" b="1" dirty="0" err="1">
                <a:solidFill>
                  <a:schemeClr val="accent1"/>
                </a:solidFill>
                <a:latin typeface="Times New Roman" panose="02020603050405020304" pitchFamily="18" charset="0"/>
              </a:rPr>
              <a:t>sp</a:t>
            </a:r>
            <a:endParaRPr lang="en-IN" sz="1997"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951262" lvl="2" indent="-342454">
              <a:buFont typeface="+mj-lt"/>
              <a:buAutoNum type="arabicPeriod"/>
            </a:pPr>
            <a:r>
              <a:rPr lang="en-IN" sz="1997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Megha Sadashiv </a:t>
            </a:r>
            <a:r>
              <a:rPr lang="en-IN" sz="1997" b="1" dirty="0" err="1">
                <a:solidFill>
                  <a:schemeClr val="accent1"/>
                </a:solidFill>
                <a:latin typeface="Times New Roman" panose="02020603050405020304" pitchFamily="18" charset="0"/>
              </a:rPr>
              <a:t>doni</a:t>
            </a:r>
            <a:endParaRPr lang="en-IN" sz="1997"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951262" lvl="2" indent="-342454">
              <a:buFont typeface="+mj-lt"/>
              <a:buAutoNum type="arabicPeriod"/>
            </a:pPr>
            <a:r>
              <a:rPr lang="en-IN" sz="1997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Vaishnavi</a:t>
            </a:r>
          </a:p>
          <a:p>
            <a:pPr marL="951262" lvl="2" indent="-342454">
              <a:buFont typeface="+mj-lt"/>
              <a:buAutoNum type="arabicPeriod"/>
            </a:pPr>
            <a:r>
              <a:rPr lang="en-IN" sz="1997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Sanjana </a:t>
            </a:r>
            <a:r>
              <a:rPr lang="en-IN" sz="1997" b="1" dirty="0" err="1">
                <a:solidFill>
                  <a:schemeClr val="accent1"/>
                </a:solidFill>
                <a:latin typeface="Times New Roman" panose="02020603050405020304" pitchFamily="18" charset="0"/>
              </a:rPr>
              <a:t>sindhol</a:t>
            </a:r>
            <a:r>
              <a:rPr lang="en-IN" sz="1997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       </a:t>
            </a:r>
          </a:p>
        </p:txBody>
      </p:sp>
      <p:pic>
        <p:nvPicPr>
          <p:cNvPr id="10" name="Picture 9" descr="Ewit – East West Institute of Technology">
            <a:extLst>
              <a:ext uri="{FF2B5EF4-FFF2-40B4-BE49-F238E27FC236}">
                <a16:creationId xmlns:a16="http://schemas.microsoft.com/office/drawing/2014/main" id="{6DD0561C-2AFD-A7A2-2AD1-DB15762DE3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07" t="-16792" r="65184" b="-12016"/>
          <a:stretch/>
        </p:blipFill>
        <p:spPr bwMode="auto">
          <a:xfrm>
            <a:off x="-93958" y="212106"/>
            <a:ext cx="1879570" cy="181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856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Helvetica Neue</vt:lpstr>
      <vt:lpstr>Microsoft Sans Serif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Channegowda UC</dc:creator>
  <cp:lastModifiedBy>Channegowda UC</cp:lastModifiedBy>
  <cp:revision>1</cp:revision>
  <dcterms:created xsi:type="dcterms:W3CDTF">2024-12-18T07:11:17Z</dcterms:created>
  <dcterms:modified xsi:type="dcterms:W3CDTF">2024-12-18T07:12:27Z</dcterms:modified>
</cp:coreProperties>
</file>