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43d199dd-17b2-4673-981e-9eadf2e2085d/com.whatsapp.provider.media/lak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[beu.xlsx]Sheet2!PivotTable1</c:name>
    <c:fmtId val="6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DepartmentType</c:v>
                </c:pt>
                <c:pt idx="1">
                  <c:v>Admin Offices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1"/>
                <c:pt idx="0">
                  <c:v>6.0</c:v>
                </c:pt>
                <c:pt idx="1">
                  <c:v>3.0</c:v>
                </c:pt>
                <c:pt idx="2">
                  <c:v>8.0</c:v>
                </c:pt>
                <c:pt idx="3">
                  <c:v>7.0</c:v>
                </c:pt>
                <c:pt idx="4">
                  <c:v>1.0</c:v>
                </c:pt>
                <c:pt idx="5">
                  <c:v>6.0</c:v>
                </c:pt>
                <c:pt idx="6">
                  <c:v>2.0</c:v>
                </c:pt>
                <c:pt idx="7">
                  <c:v>6.0</c:v>
                </c:pt>
                <c:pt idx="8">
                  <c:v>6.0</c:v>
                </c:pt>
                <c:pt idx="9">
                  <c:v>3.0</c:v>
                </c:pt>
                <c:pt idx="10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DepartmentType</c:v>
                </c:pt>
                <c:pt idx="1">
                  <c:v>Executive Office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1"/>
                <c:pt idx="1">
                  <c:v>1.0</c:v>
                </c:pt>
                <c:pt idx="3">
                  <c:v>2.0</c:v>
                </c:pt>
                <c:pt idx="6">
                  <c:v>3.0</c:v>
                </c:pt>
                <c:pt idx="7">
                  <c:v>3.0</c:v>
                </c:pt>
                <c:pt idx="8">
                  <c:v>6.0</c:v>
                </c:pt>
                <c:pt idx="9">
                  <c:v>4.0</c:v>
                </c:pt>
                <c:pt idx="10">
                  <c:v>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DepartmentType</c:v>
                </c:pt>
                <c:pt idx="1">
                  <c:v>IT/IS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1"/>
                <c:pt idx="0">
                  <c:v>24.0</c:v>
                </c:pt>
                <c:pt idx="1">
                  <c:v>19.0</c:v>
                </c:pt>
                <c:pt idx="2">
                  <c:v>20.0</c:v>
                </c:pt>
                <c:pt idx="3">
                  <c:v>20.0</c:v>
                </c:pt>
                <c:pt idx="4">
                  <c:v>26.0</c:v>
                </c:pt>
                <c:pt idx="5">
                  <c:v>25.0</c:v>
                </c:pt>
                <c:pt idx="6">
                  <c:v>26.0</c:v>
                </c:pt>
                <c:pt idx="7">
                  <c:v>22.0</c:v>
                </c:pt>
                <c:pt idx="8">
                  <c:v>16.0</c:v>
                </c:pt>
                <c:pt idx="9">
                  <c:v>26.0</c:v>
                </c:pt>
                <c:pt idx="10">
                  <c:v>224.0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DepartmentType</c:v>
                </c:pt>
                <c:pt idx="1">
                  <c:v>Production       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1"/>
                <c:pt idx="0">
                  <c:v>101.0</c:v>
                </c:pt>
                <c:pt idx="1">
                  <c:v>92.0</c:v>
                </c:pt>
                <c:pt idx="2">
                  <c:v>106.0</c:v>
                </c:pt>
                <c:pt idx="3">
                  <c:v>103.0</c:v>
                </c:pt>
                <c:pt idx="4">
                  <c:v>102.0</c:v>
                </c:pt>
                <c:pt idx="5">
                  <c:v>95.0</c:v>
                </c:pt>
                <c:pt idx="6">
                  <c:v>103.0</c:v>
                </c:pt>
                <c:pt idx="7">
                  <c:v>115.0</c:v>
                </c:pt>
                <c:pt idx="8">
                  <c:v>100.0</c:v>
                </c:pt>
                <c:pt idx="9">
                  <c:v>97.0</c:v>
                </c:pt>
                <c:pt idx="10">
                  <c:v>1014.0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DepartmentType</c:v>
                </c:pt>
                <c:pt idx="1">
                  <c:v>Sales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90000">
                  <a:schemeClr val="accent5"/>
                </a:gs>
              </a:gsLst>
              <a:lin ang="5400000" scaled="0"/>
            </a:gradFill>
            <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5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1"/>
                <c:pt idx="0">
                  <c:v>15.0</c:v>
                </c:pt>
                <c:pt idx="1">
                  <c:v>26.0</c:v>
                </c:pt>
                <c:pt idx="2">
                  <c:v>14.0</c:v>
                </c:pt>
                <c:pt idx="3">
                  <c:v>16.0</c:v>
                </c:pt>
                <c:pt idx="4">
                  <c:v>15.0</c:v>
                </c:pt>
                <c:pt idx="5">
                  <c:v>12.0</c:v>
                </c:pt>
                <c:pt idx="6">
                  <c:v>18.0</c:v>
                </c:pt>
                <c:pt idx="7">
                  <c:v>16.0</c:v>
                </c:pt>
                <c:pt idx="8">
                  <c:v>18.0</c:v>
                </c:pt>
                <c:pt idx="9">
                  <c:v>14.0</c:v>
                </c:pt>
                <c:pt idx="10">
                  <c:v>164.0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DepartmentType</c:v>
                </c:pt>
                <c:pt idx="1">
                  <c:v>Software Engineering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9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6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Sheet2!$G$5:$G$15</c:f>
              <c:numCache>
                <c:formatCode>General</c:formatCode>
                <c:ptCount val="11"/>
                <c:pt idx="0">
                  <c:v>4.0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10.0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4.0</c:v>
                </c:pt>
                <c:pt idx="9">
                  <c:v>12.0</c:v>
                </c:pt>
                <c:pt idx="10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0775077"/>
        <c:axId val="249925799"/>
      </c:barChart>
      <c:catAx>
        <c:axId val="6407750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9925799"/>
        <c:crosses val="autoZero"/>
        <c:auto val="1"/>
        <c:lblAlgn val="ctr"/>
        <c:lblOffset val="100"/>
        <c:noMultiLvlLbl val="0"/>
      </c:catAx>
      <c:valAx>
        <c:axId val="249925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077507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IN" sz="2400" lang="en-US"/>
              <a:t>L</a:t>
            </a:r>
            <a:r>
              <a:rPr altLang="en-IN" sz="2400" lang="en-US"/>
              <a:t>a</a:t>
            </a:r>
            <a:r>
              <a:rPr altLang="en-IN" sz="2400" lang="en-US"/>
              <a:t>k</a:t>
            </a:r>
            <a:r>
              <a:rPr altLang="en-IN" sz="2400" lang="en-US"/>
              <a:t>s</a:t>
            </a:r>
            <a:r>
              <a:rPr altLang="en-IN" sz="2400" lang="en-US"/>
              <a:t>h</a:t>
            </a:r>
            <a:r>
              <a:rPr altLang="en-IN" sz="2400" lang="en-US"/>
              <a:t>m</a:t>
            </a:r>
            <a:r>
              <a:rPr altLang="en-IN" sz="2400" lang="en-US"/>
              <a:t>i</a:t>
            </a:r>
            <a:r>
              <a:rPr altLang="en-IN" sz="2400" lang="en-US"/>
              <a:t> </a:t>
            </a:r>
            <a:r>
              <a:rPr altLang="en-IN" sz="2400" lang="en-US"/>
              <a:t>.</a:t>
            </a:r>
            <a:r>
              <a:rPr altLang="en-IN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</a:t>
            </a:r>
            <a:r>
              <a:rPr altLang="en-IN" dirty="0" sz="2400" lang="en-US"/>
              <a:t>2</a:t>
            </a:r>
            <a:r>
              <a:rPr altLang="en-IN" dirty="0" sz="2400" lang="en-US"/>
              <a:t>8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US" dirty="0" sz="2400" lang="en-IN"/>
              <a:t>  </a:t>
            </a:r>
            <a:r>
              <a:rPr altLang="en-IN" dirty="0" sz="2400" lang="en-US"/>
              <a:t>[</a:t>
            </a:r>
            <a:r>
              <a:rPr altLang="en-IN" dirty="0" sz="2400" lang="en-US"/>
              <a:t>asunm14512022g68</a:t>
            </a:r>
            <a:r>
              <a:rPr altLang="en-IN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7" name="图表 1"/>
          <p:cNvGraphicFramePr>
            <a:graphicFrameLocks/>
          </p:cNvGraphicFramePr>
          <p:nvPr/>
        </p:nvGraphicFramePr>
        <p:xfrm>
          <a:off x="3565036" y="2019300"/>
          <a:ext cx="5586060" cy="306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2024-08-30T12:24:10Z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6baf27c202934e6bb64482aa6a86d33b</vt:lpwstr>
  </property>
  <property fmtid="{D5CDD505-2E9C-101B-9397-08002B2CF9AE}" pid="5" name="KSOProductBuildVer">
    <vt:lpwstr>1033-12.2.0.18165</vt:lpwstr>
  </property>
</Properties>
</file>