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0" d="100"/>
          <a:sy n="110" d="100"/>
        </p:scale>
        <p:origin x="49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4FAE-2EB0-457F-8884-46C31F8B9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89571A-F391-4D0D-BBB0-5C000A999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6C37D9-8C8F-4135-9E00-EC2887B82FE5}"/>
              </a:ext>
            </a:extLst>
          </p:cNvPr>
          <p:cNvSpPr>
            <a:spLocks noGrp="1"/>
          </p:cNvSpPr>
          <p:nvPr>
            <p:ph type="dt" sz="half" idx="10"/>
          </p:nvPr>
        </p:nvSpPr>
        <p:spPr/>
        <p:txBody>
          <a:bodyPr/>
          <a:lstStyle/>
          <a:p>
            <a:fld id="{4A80C675-C9A4-4401-B0BD-78367496679E}" type="datetimeFigureOut">
              <a:rPr lang="en-US" smtClean="0"/>
              <a:t>06/02/2020</a:t>
            </a:fld>
            <a:endParaRPr lang="en-US"/>
          </a:p>
        </p:txBody>
      </p:sp>
      <p:sp>
        <p:nvSpPr>
          <p:cNvPr id="5" name="Footer Placeholder 4">
            <a:extLst>
              <a:ext uri="{FF2B5EF4-FFF2-40B4-BE49-F238E27FC236}">
                <a16:creationId xmlns:a16="http://schemas.microsoft.com/office/drawing/2014/main" id="{38A6DE2F-BA39-489A-ADDA-F646A5141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3A223-A11C-4FE4-8C37-BC930D4B4691}"/>
              </a:ext>
            </a:extLst>
          </p:cNvPr>
          <p:cNvSpPr>
            <a:spLocks noGrp="1"/>
          </p:cNvSpPr>
          <p:nvPr>
            <p:ph type="sldNum" sz="quarter" idx="12"/>
          </p:nvPr>
        </p:nvSpPr>
        <p:spPr/>
        <p:txBody>
          <a:bodyPr/>
          <a:lstStyle/>
          <a:p>
            <a:fld id="{0A20008D-E4D6-4C0B-9F03-3F69C1E37913}" type="slidenum">
              <a:rPr lang="en-US" smtClean="0"/>
              <a:t>‹#›</a:t>
            </a:fld>
            <a:endParaRPr lang="en-US"/>
          </a:p>
        </p:txBody>
      </p:sp>
    </p:spTree>
    <p:extLst>
      <p:ext uri="{BB962C8B-B14F-4D97-AF65-F5344CB8AC3E}">
        <p14:creationId xmlns:p14="http://schemas.microsoft.com/office/powerpoint/2010/main" val="387726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6523-EB32-4E48-8D3B-2A6C9AADC3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5E79B-CC98-47F6-9E5D-50A45721E4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F5E75-DEB3-426E-8B7C-0D3884D49638}"/>
              </a:ext>
            </a:extLst>
          </p:cNvPr>
          <p:cNvSpPr>
            <a:spLocks noGrp="1"/>
          </p:cNvSpPr>
          <p:nvPr>
            <p:ph type="dt" sz="half" idx="10"/>
          </p:nvPr>
        </p:nvSpPr>
        <p:spPr/>
        <p:txBody>
          <a:bodyPr/>
          <a:lstStyle/>
          <a:p>
            <a:fld id="{4A80C675-C9A4-4401-B0BD-78367496679E}" type="datetimeFigureOut">
              <a:rPr lang="en-US" smtClean="0"/>
              <a:t>06/02/2020</a:t>
            </a:fld>
            <a:endParaRPr lang="en-US"/>
          </a:p>
        </p:txBody>
      </p:sp>
      <p:sp>
        <p:nvSpPr>
          <p:cNvPr id="5" name="Footer Placeholder 4">
            <a:extLst>
              <a:ext uri="{FF2B5EF4-FFF2-40B4-BE49-F238E27FC236}">
                <a16:creationId xmlns:a16="http://schemas.microsoft.com/office/drawing/2014/main" id="{DBF36807-EAB9-4FE3-82D1-1D209128A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560CB-99C9-4F7A-A88E-2C62ACA474A3}"/>
              </a:ext>
            </a:extLst>
          </p:cNvPr>
          <p:cNvSpPr>
            <a:spLocks noGrp="1"/>
          </p:cNvSpPr>
          <p:nvPr>
            <p:ph type="sldNum" sz="quarter" idx="12"/>
          </p:nvPr>
        </p:nvSpPr>
        <p:spPr/>
        <p:txBody>
          <a:bodyPr/>
          <a:lstStyle/>
          <a:p>
            <a:fld id="{0A20008D-E4D6-4C0B-9F03-3F69C1E37913}" type="slidenum">
              <a:rPr lang="en-US" smtClean="0"/>
              <a:t>‹#›</a:t>
            </a:fld>
            <a:endParaRPr lang="en-US"/>
          </a:p>
        </p:txBody>
      </p:sp>
    </p:spTree>
    <p:extLst>
      <p:ext uri="{BB962C8B-B14F-4D97-AF65-F5344CB8AC3E}">
        <p14:creationId xmlns:p14="http://schemas.microsoft.com/office/powerpoint/2010/main" val="4137537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73E170-5F8D-4293-A517-F99B876901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86CD04-CBE8-4275-A1D6-C91F555FDB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5131B-2E9B-4BEC-B3F5-808DD556A14C}"/>
              </a:ext>
            </a:extLst>
          </p:cNvPr>
          <p:cNvSpPr>
            <a:spLocks noGrp="1"/>
          </p:cNvSpPr>
          <p:nvPr>
            <p:ph type="dt" sz="half" idx="10"/>
          </p:nvPr>
        </p:nvSpPr>
        <p:spPr/>
        <p:txBody>
          <a:bodyPr/>
          <a:lstStyle/>
          <a:p>
            <a:fld id="{4A80C675-C9A4-4401-B0BD-78367496679E}" type="datetimeFigureOut">
              <a:rPr lang="en-US" smtClean="0"/>
              <a:t>06/02/2020</a:t>
            </a:fld>
            <a:endParaRPr lang="en-US"/>
          </a:p>
        </p:txBody>
      </p:sp>
      <p:sp>
        <p:nvSpPr>
          <p:cNvPr id="5" name="Footer Placeholder 4">
            <a:extLst>
              <a:ext uri="{FF2B5EF4-FFF2-40B4-BE49-F238E27FC236}">
                <a16:creationId xmlns:a16="http://schemas.microsoft.com/office/drawing/2014/main" id="{C8A36847-983B-44DE-A63A-72BF432DD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C142E-6695-49E5-BB7F-47CAD2AE870A}"/>
              </a:ext>
            </a:extLst>
          </p:cNvPr>
          <p:cNvSpPr>
            <a:spLocks noGrp="1"/>
          </p:cNvSpPr>
          <p:nvPr>
            <p:ph type="sldNum" sz="quarter" idx="12"/>
          </p:nvPr>
        </p:nvSpPr>
        <p:spPr/>
        <p:txBody>
          <a:bodyPr/>
          <a:lstStyle/>
          <a:p>
            <a:fld id="{0A20008D-E4D6-4C0B-9F03-3F69C1E37913}" type="slidenum">
              <a:rPr lang="en-US" smtClean="0"/>
              <a:t>‹#›</a:t>
            </a:fld>
            <a:endParaRPr lang="en-US"/>
          </a:p>
        </p:txBody>
      </p:sp>
    </p:spTree>
    <p:extLst>
      <p:ext uri="{BB962C8B-B14F-4D97-AF65-F5344CB8AC3E}">
        <p14:creationId xmlns:p14="http://schemas.microsoft.com/office/powerpoint/2010/main" val="393465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3A6F-9F86-47FA-A2CC-56D93F9399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201D8-3F09-47AD-B3C6-FB6F96D916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439A7-339D-4F54-80A6-7EECAB5EF0A9}"/>
              </a:ext>
            </a:extLst>
          </p:cNvPr>
          <p:cNvSpPr>
            <a:spLocks noGrp="1"/>
          </p:cNvSpPr>
          <p:nvPr>
            <p:ph type="dt" sz="half" idx="10"/>
          </p:nvPr>
        </p:nvSpPr>
        <p:spPr/>
        <p:txBody>
          <a:bodyPr/>
          <a:lstStyle/>
          <a:p>
            <a:fld id="{4A80C675-C9A4-4401-B0BD-78367496679E}" type="datetimeFigureOut">
              <a:rPr lang="en-US" smtClean="0"/>
              <a:t>06/02/2020</a:t>
            </a:fld>
            <a:endParaRPr lang="en-US"/>
          </a:p>
        </p:txBody>
      </p:sp>
      <p:sp>
        <p:nvSpPr>
          <p:cNvPr id="5" name="Footer Placeholder 4">
            <a:extLst>
              <a:ext uri="{FF2B5EF4-FFF2-40B4-BE49-F238E27FC236}">
                <a16:creationId xmlns:a16="http://schemas.microsoft.com/office/drawing/2014/main" id="{5906389B-D375-42A9-A337-B63EAE5E6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F0F38-59E2-41D8-9C04-7323A2FCA2B0}"/>
              </a:ext>
            </a:extLst>
          </p:cNvPr>
          <p:cNvSpPr>
            <a:spLocks noGrp="1"/>
          </p:cNvSpPr>
          <p:nvPr>
            <p:ph type="sldNum" sz="quarter" idx="12"/>
          </p:nvPr>
        </p:nvSpPr>
        <p:spPr/>
        <p:txBody>
          <a:bodyPr/>
          <a:lstStyle/>
          <a:p>
            <a:fld id="{0A20008D-E4D6-4C0B-9F03-3F69C1E37913}" type="slidenum">
              <a:rPr lang="en-US" smtClean="0"/>
              <a:t>‹#›</a:t>
            </a:fld>
            <a:endParaRPr lang="en-US"/>
          </a:p>
        </p:txBody>
      </p:sp>
    </p:spTree>
    <p:extLst>
      <p:ext uri="{BB962C8B-B14F-4D97-AF65-F5344CB8AC3E}">
        <p14:creationId xmlns:p14="http://schemas.microsoft.com/office/powerpoint/2010/main" val="203720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61C4-C3EB-435F-AAB4-E46B8646DD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F3CD4D-D7C3-4390-804F-2453CAB45A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907EE0-528C-44CE-A888-F0B1B976709C}"/>
              </a:ext>
            </a:extLst>
          </p:cNvPr>
          <p:cNvSpPr>
            <a:spLocks noGrp="1"/>
          </p:cNvSpPr>
          <p:nvPr>
            <p:ph type="dt" sz="half" idx="10"/>
          </p:nvPr>
        </p:nvSpPr>
        <p:spPr/>
        <p:txBody>
          <a:bodyPr/>
          <a:lstStyle/>
          <a:p>
            <a:fld id="{4A80C675-C9A4-4401-B0BD-78367496679E}" type="datetimeFigureOut">
              <a:rPr lang="en-US" smtClean="0"/>
              <a:t>06/02/2020</a:t>
            </a:fld>
            <a:endParaRPr lang="en-US"/>
          </a:p>
        </p:txBody>
      </p:sp>
      <p:sp>
        <p:nvSpPr>
          <p:cNvPr id="5" name="Footer Placeholder 4">
            <a:extLst>
              <a:ext uri="{FF2B5EF4-FFF2-40B4-BE49-F238E27FC236}">
                <a16:creationId xmlns:a16="http://schemas.microsoft.com/office/drawing/2014/main" id="{F6756EC7-8C0B-4DF6-855F-3D72D8E8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36A61-C9E6-4705-A2CF-0C0D73AFE6A7}"/>
              </a:ext>
            </a:extLst>
          </p:cNvPr>
          <p:cNvSpPr>
            <a:spLocks noGrp="1"/>
          </p:cNvSpPr>
          <p:nvPr>
            <p:ph type="sldNum" sz="quarter" idx="12"/>
          </p:nvPr>
        </p:nvSpPr>
        <p:spPr/>
        <p:txBody>
          <a:bodyPr/>
          <a:lstStyle/>
          <a:p>
            <a:fld id="{0A20008D-E4D6-4C0B-9F03-3F69C1E37913}" type="slidenum">
              <a:rPr lang="en-US" smtClean="0"/>
              <a:t>‹#›</a:t>
            </a:fld>
            <a:endParaRPr lang="en-US"/>
          </a:p>
        </p:txBody>
      </p:sp>
    </p:spTree>
    <p:extLst>
      <p:ext uri="{BB962C8B-B14F-4D97-AF65-F5344CB8AC3E}">
        <p14:creationId xmlns:p14="http://schemas.microsoft.com/office/powerpoint/2010/main" val="95377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25FF-0CD1-4EC3-9043-4103DFABE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FA408-218F-4C94-B5D5-1B13F7FECA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BE2F4A-1A00-4F1C-8774-3931EAE551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7B1F11-69C3-41E9-8FC7-11A40DF340FD}"/>
              </a:ext>
            </a:extLst>
          </p:cNvPr>
          <p:cNvSpPr>
            <a:spLocks noGrp="1"/>
          </p:cNvSpPr>
          <p:nvPr>
            <p:ph type="dt" sz="half" idx="10"/>
          </p:nvPr>
        </p:nvSpPr>
        <p:spPr/>
        <p:txBody>
          <a:bodyPr/>
          <a:lstStyle/>
          <a:p>
            <a:fld id="{4A80C675-C9A4-4401-B0BD-78367496679E}" type="datetimeFigureOut">
              <a:rPr lang="en-US" smtClean="0"/>
              <a:t>06/02/2020</a:t>
            </a:fld>
            <a:endParaRPr lang="en-US"/>
          </a:p>
        </p:txBody>
      </p:sp>
      <p:sp>
        <p:nvSpPr>
          <p:cNvPr id="6" name="Footer Placeholder 5">
            <a:extLst>
              <a:ext uri="{FF2B5EF4-FFF2-40B4-BE49-F238E27FC236}">
                <a16:creationId xmlns:a16="http://schemas.microsoft.com/office/drawing/2014/main" id="{40740D35-85A4-4B44-A5AA-4C0229EAB2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51654A-9D7E-4046-93A6-261BD1CE4C2E}"/>
              </a:ext>
            </a:extLst>
          </p:cNvPr>
          <p:cNvSpPr>
            <a:spLocks noGrp="1"/>
          </p:cNvSpPr>
          <p:nvPr>
            <p:ph type="sldNum" sz="quarter" idx="12"/>
          </p:nvPr>
        </p:nvSpPr>
        <p:spPr/>
        <p:txBody>
          <a:bodyPr/>
          <a:lstStyle/>
          <a:p>
            <a:fld id="{0A20008D-E4D6-4C0B-9F03-3F69C1E37913}" type="slidenum">
              <a:rPr lang="en-US" smtClean="0"/>
              <a:t>‹#›</a:t>
            </a:fld>
            <a:endParaRPr lang="en-US"/>
          </a:p>
        </p:txBody>
      </p:sp>
    </p:spTree>
    <p:extLst>
      <p:ext uri="{BB962C8B-B14F-4D97-AF65-F5344CB8AC3E}">
        <p14:creationId xmlns:p14="http://schemas.microsoft.com/office/powerpoint/2010/main" val="171679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31359-DBE1-4426-A607-56AF3C8ACD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FBDB38-DCA8-47E7-BE44-B50EBC6546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1670A6-535C-4D54-A4A1-A25F153DE1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1355FB-C688-4166-BC45-672798CD0F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B88F48-069C-4346-AE5C-D404D6B029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75E6C6-6CBA-4600-B29C-E69C4FC8184F}"/>
              </a:ext>
            </a:extLst>
          </p:cNvPr>
          <p:cNvSpPr>
            <a:spLocks noGrp="1"/>
          </p:cNvSpPr>
          <p:nvPr>
            <p:ph type="dt" sz="half" idx="10"/>
          </p:nvPr>
        </p:nvSpPr>
        <p:spPr/>
        <p:txBody>
          <a:bodyPr/>
          <a:lstStyle/>
          <a:p>
            <a:fld id="{4A80C675-C9A4-4401-B0BD-78367496679E}" type="datetimeFigureOut">
              <a:rPr lang="en-US" smtClean="0"/>
              <a:t>06/02/2020</a:t>
            </a:fld>
            <a:endParaRPr lang="en-US"/>
          </a:p>
        </p:txBody>
      </p:sp>
      <p:sp>
        <p:nvSpPr>
          <p:cNvPr id="8" name="Footer Placeholder 7">
            <a:extLst>
              <a:ext uri="{FF2B5EF4-FFF2-40B4-BE49-F238E27FC236}">
                <a16:creationId xmlns:a16="http://schemas.microsoft.com/office/drawing/2014/main" id="{1A791EB5-38C5-4034-B58B-038770DFBA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ADD109-A537-4A5D-A64B-E788DC5D9449}"/>
              </a:ext>
            </a:extLst>
          </p:cNvPr>
          <p:cNvSpPr>
            <a:spLocks noGrp="1"/>
          </p:cNvSpPr>
          <p:nvPr>
            <p:ph type="sldNum" sz="quarter" idx="12"/>
          </p:nvPr>
        </p:nvSpPr>
        <p:spPr/>
        <p:txBody>
          <a:bodyPr/>
          <a:lstStyle/>
          <a:p>
            <a:fld id="{0A20008D-E4D6-4C0B-9F03-3F69C1E37913}" type="slidenum">
              <a:rPr lang="en-US" smtClean="0"/>
              <a:t>‹#›</a:t>
            </a:fld>
            <a:endParaRPr lang="en-US"/>
          </a:p>
        </p:txBody>
      </p:sp>
    </p:spTree>
    <p:extLst>
      <p:ext uri="{BB962C8B-B14F-4D97-AF65-F5344CB8AC3E}">
        <p14:creationId xmlns:p14="http://schemas.microsoft.com/office/powerpoint/2010/main" val="401185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9970-3F01-4CFB-8417-DC4C17F5DB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E86E13-A55F-48BB-9792-B00841917706}"/>
              </a:ext>
            </a:extLst>
          </p:cNvPr>
          <p:cNvSpPr>
            <a:spLocks noGrp="1"/>
          </p:cNvSpPr>
          <p:nvPr>
            <p:ph type="dt" sz="half" idx="10"/>
          </p:nvPr>
        </p:nvSpPr>
        <p:spPr/>
        <p:txBody>
          <a:bodyPr/>
          <a:lstStyle/>
          <a:p>
            <a:fld id="{4A80C675-C9A4-4401-B0BD-78367496679E}" type="datetimeFigureOut">
              <a:rPr lang="en-US" smtClean="0"/>
              <a:t>06/02/2020</a:t>
            </a:fld>
            <a:endParaRPr lang="en-US"/>
          </a:p>
        </p:txBody>
      </p:sp>
      <p:sp>
        <p:nvSpPr>
          <p:cNvPr id="4" name="Footer Placeholder 3">
            <a:extLst>
              <a:ext uri="{FF2B5EF4-FFF2-40B4-BE49-F238E27FC236}">
                <a16:creationId xmlns:a16="http://schemas.microsoft.com/office/drawing/2014/main" id="{1CDB87C0-96DA-4B99-868F-85A13975F9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C303A1-4532-4E29-8DD5-8354C160B9AF}"/>
              </a:ext>
            </a:extLst>
          </p:cNvPr>
          <p:cNvSpPr>
            <a:spLocks noGrp="1"/>
          </p:cNvSpPr>
          <p:nvPr>
            <p:ph type="sldNum" sz="quarter" idx="12"/>
          </p:nvPr>
        </p:nvSpPr>
        <p:spPr/>
        <p:txBody>
          <a:bodyPr/>
          <a:lstStyle/>
          <a:p>
            <a:fld id="{0A20008D-E4D6-4C0B-9F03-3F69C1E37913}" type="slidenum">
              <a:rPr lang="en-US" smtClean="0"/>
              <a:t>‹#›</a:t>
            </a:fld>
            <a:endParaRPr lang="en-US"/>
          </a:p>
        </p:txBody>
      </p:sp>
    </p:spTree>
    <p:extLst>
      <p:ext uri="{BB962C8B-B14F-4D97-AF65-F5344CB8AC3E}">
        <p14:creationId xmlns:p14="http://schemas.microsoft.com/office/powerpoint/2010/main" val="159682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DD035-66FB-4C46-80C5-0ED345211BB4}"/>
              </a:ext>
            </a:extLst>
          </p:cNvPr>
          <p:cNvSpPr>
            <a:spLocks noGrp="1"/>
          </p:cNvSpPr>
          <p:nvPr>
            <p:ph type="dt" sz="half" idx="10"/>
          </p:nvPr>
        </p:nvSpPr>
        <p:spPr/>
        <p:txBody>
          <a:bodyPr/>
          <a:lstStyle/>
          <a:p>
            <a:fld id="{4A80C675-C9A4-4401-B0BD-78367496679E}" type="datetimeFigureOut">
              <a:rPr lang="en-US" smtClean="0"/>
              <a:t>06/02/2020</a:t>
            </a:fld>
            <a:endParaRPr lang="en-US"/>
          </a:p>
        </p:txBody>
      </p:sp>
      <p:sp>
        <p:nvSpPr>
          <p:cNvPr id="3" name="Footer Placeholder 2">
            <a:extLst>
              <a:ext uri="{FF2B5EF4-FFF2-40B4-BE49-F238E27FC236}">
                <a16:creationId xmlns:a16="http://schemas.microsoft.com/office/drawing/2014/main" id="{5577A994-8612-4E15-9E70-F571AE2C08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82E5E-2D95-4C0E-AE09-6C94E736E4A8}"/>
              </a:ext>
            </a:extLst>
          </p:cNvPr>
          <p:cNvSpPr>
            <a:spLocks noGrp="1"/>
          </p:cNvSpPr>
          <p:nvPr>
            <p:ph type="sldNum" sz="quarter" idx="12"/>
          </p:nvPr>
        </p:nvSpPr>
        <p:spPr/>
        <p:txBody>
          <a:bodyPr/>
          <a:lstStyle/>
          <a:p>
            <a:fld id="{0A20008D-E4D6-4C0B-9F03-3F69C1E37913}" type="slidenum">
              <a:rPr lang="en-US" smtClean="0"/>
              <a:t>‹#›</a:t>
            </a:fld>
            <a:endParaRPr lang="en-US"/>
          </a:p>
        </p:txBody>
      </p:sp>
    </p:spTree>
    <p:extLst>
      <p:ext uri="{BB962C8B-B14F-4D97-AF65-F5344CB8AC3E}">
        <p14:creationId xmlns:p14="http://schemas.microsoft.com/office/powerpoint/2010/main" val="90663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989E-F1BD-477D-842F-3832BE66A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E88E07-DF49-4370-9E70-C8EB7A8415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B075E8-685D-4723-8767-47C3D53C9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7A009A-9B0D-456D-864D-37A09D744426}"/>
              </a:ext>
            </a:extLst>
          </p:cNvPr>
          <p:cNvSpPr>
            <a:spLocks noGrp="1"/>
          </p:cNvSpPr>
          <p:nvPr>
            <p:ph type="dt" sz="half" idx="10"/>
          </p:nvPr>
        </p:nvSpPr>
        <p:spPr/>
        <p:txBody>
          <a:bodyPr/>
          <a:lstStyle/>
          <a:p>
            <a:fld id="{4A80C675-C9A4-4401-B0BD-78367496679E}" type="datetimeFigureOut">
              <a:rPr lang="en-US" smtClean="0"/>
              <a:t>06/02/2020</a:t>
            </a:fld>
            <a:endParaRPr lang="en-US"/>
          </a:p>
        </p:txBody>
      </p:sp>
      <p:sp>
        <p:nvSpPr>
          <p:cNvPr id="6" name="Footer Placeholder 5">
            <a:extLst>
              <a:ext uri="{FF2B5EF4-FFF2-40B4-BE49-F238E27FC236}">
                <a16:creationId xmlns:a16="http://schemas.microsoft.com/office/drawing/2014/main" id="{E7D7055A-D35F-4404-B1E2-AAA73EF96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9975B6-FB08-4A9D-865A-24B911485DA8}"/>
              </a:ext>
            </a:extLst>
          </p:cNvPr>
          <p:cNvSpPr>
            <a:spLocks noGrp="1"/>
          </p:cNvSpPr>
          <p:nvPr>
            <p:ph type="sldNum" sz="quarter" idx="12"/>
          </p:nvPr>
        </p:nvSpPr>
        <p:spPr/>
        <p:txBody>
          <a:bodyPr/>
          <a:lstStyle/>
          <a:p>
            <a:fld id="{0A20008D-E4D6-4C0B-9F03-3F69C1E37913}" type="slidenum">
              <a:rPr lang="en-US" smtClean="0"/>
              <a:t>‹#›</a:t>
            </a:fld>
            <a:endParaRPr lang="en-US"/>
          </a:p>
        </p:txBody>
      </p:sp>
    </p:spTree>
    <p:extLst>
      <p:ext uri="{BB962C8B-B14F-4D97-AF65-F5344CB8AC3E}">
        <p14:creationId xmlns:p14="http://schemas.microsoft.com/office/powerpoint/2010/main" val="232912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670D-B78B-442B-A0CF-17584981C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B2C6D7-35BE-4FD8-B3FD-1CC341A1F7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E3EE8D-4624-4841-924E-0843DC661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3A2001-C7EE-4AC1-A745-6B94DA99510D}"/>
              </a:ext>
            </a:extLst>
          </p:cNvPr>
          <p:cNvSpPr>
            <a:spLocks noGrp="1"/>
          </p:cNvSpPr>
          <p:nvPr>
            <p:ph type="dt" sz="half" idx="10"/>
          </p:nvPr>
        </p:nvSpPr>
        <p:spPr/>
        <p:txBody>
          <a:bodyPr/>
          <a:lstStyle/>
          <a:p>
            <a:fld id="{4A80C675-C9A4-4401-B0BD-78367496679E}" type="datetimeFigureOut">
              <a:rPr lang="en-US" smtClean="0"/>
              <a:t>06/02/2020</a:t>
            </a:fld>
            <a:endParaRPr lang="en-US"/>
          </a:p>
        </p:txBody>
      </p:sp>
      <p:sp>
        <p:nvSpPr>
          <p:cNvPr id="6" name="Footer Placeholder 5">
            <a:extLst>
              <a:ext uri="{FF2B5EF4-FFF2-40B4-BE49-F238E27FC236}">
                <a16:creationId xmlns:a16="http://schemas.microsoft.com/office/drawing/2014/main" id="{F9EFDB9D-0A50-43FF-A1C5-E619D53958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C9858-752A-488F-B0A9-B19C86CE4C77}"/>
              </a:ext>
            </a:extLst>
          </p:cNvPr>
          <p:cNvSpPr>
            <a:spLocks noGrp="1"/>
          </p:cNvSpPr>
          <p:nvPr>
            <p:ph type="sldNum" sz="quarter" idx="12"/>
          </p:nvPr>
        </p:nvSpPr>
        <p:spPr/>
        <p:txBody>
          <a:bodyPr/>
          <a:lstStyle/>
          <a:p>
            <a:fld id="{0A20008D-E4D6-4C0B-9F03-3F69C1E37913}" type="slidenum">
              <a:rPr lang="en-US" smtClean="0"/>
              <a:t>‹#›</a:t>
            </a:fld>
            <a:endParaRPr lang="en-US"/>
          </a:p>
        </p:txBody>
      </p:sp>
    </p:spTree>
    <p:extLst>
      <p:ext uri="{BB962C8B-B14F-4D97-AF65-F5344CB8AC3E}">
        <p14:creationId xmlns:p14="http://schemas.microsoft.com/office/powerpoint/2010/main" val="290746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17A7EC-C558-4AE0-8F69-8BE52BF53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AD7424-B9DF-4A16-A07D-E66880F49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73301-FAB4-4C31-935D-4B5CFA6A15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0C675-C9A4-4401-B0BD-78367496679E}" type="datetimeFigureOut">
              <a:rPr lang="en-US" smtClean="0"/>
              <a:t>06/02/2020</a:t>
            </a:fld>
            <a:endParaRPr lang="en-US"/>
          </a:p>
        </p:txBody>
      </p:sp>
      <p:sp>
        <p:nvSpPr>
          <p:cNvPr id="5" name="Footer Placeholder 4">
            <a:extLst>
              <a:ext uri="{FF2B5EF4-FFF2-40B4-BE49-F238E27FC236}">
                <a16:creationId xmlns:a16="http://schemas.microsoft.com/office/drawing/2014/main" id="{C8EFDD7C-7757-47A9-AA48-DBE9D40325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7F3667-AD4A-4D9C-99B9-B4FAC88509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0008D-E4D6-4C0B-9F03-3F69C1E37913}" type="slidenum">
              <a:rPr lang="en-US" smtClean="0"/>
              <a:t>‹#›</a:t>
            </a:fld>
            <a:endParaRPr lang="en-US"/>
          </a:p>
        </p:txBody>
      </p:sp>
    </p:spTree>
    <p:extLst>
      <p:ext uri="{BB962C8B-B14F-4D97-AF65-F5344CB8AC3E}">
        <p14:creationId xmlns:p14="http://schemas.microsoft.com/office/powerpoint/2010/main" val="2295384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s://cocl.us/new_york_datas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4EB7-309F-4FC6-8657-1D85AC13F022}"/>
              </a:ext>
            </a:extLst>
          </p:cNvPr>
          <p:cNvSpPr>
            <a:spLocks noGrp="1"/>
          </p:cNvSpPr>
          <p:nvPr>
            <p:ph type="ctrTitle"/>
          </p:nvPr>
        </p:nvSpPr>
        <p:spPr>
          <a:xfrm>
            <a:off x="1524000" y="1122363"/>
            <a:ext cx="9144000" cy="1612128"/>
          </a:xfrm>
        </p:spPr>
        <p:txBody>
          <a:bodyPr/>
          <a:lstStyle/>
          <a:p>
            <a:r>
              <a:rPr lang="en-US" b="1" dirty="0"/>
              <a:t>Battle of Neighborhoods</a:t>
            </a:r>
          </a:p>
        </p:txBody>
      </p:sp>
      <p:sp>
        <p:nvSpPr>
          <p:cNvPr id="3" name="Subtitle 2">
            <a:extLst>
              <a:ext uri="{FF2B5EF4-FFF2-40B4-BE49-F238E27FC236}">
                <a16:creationId xmlns:a16="http://schemas.microsoft.com/office/drawing/2014/main" id="{F752967F-D447-49A7-A827-1D177968ABF5}"/>
              </a:ext>
            </a:extLst>
          </p:cNvPr>
          <p:cNvSpPr>
            <a:spLocks noGrp="1"/>
          </p:cNvSpPr>
          <p:nvPr>
            <p:ph type="subTitle" idx="1"/>
          </p:nvPr>
        </p:nvSpPr>
        <p:spPr>
          <a:xfrm>
            <a:off x="1524000" y="3602038"/>
            <a:ext cx="9144000" cy="2250122"/>
          </a:xfrm>
        </p:spPr>
        <p:txBody>
          <a:bodyPr>
            <a:normAutofit fontScale="85000" lnSpcReduction="10000"/>
          </a:bodyPr>
          <a:lstStyle/>
          <a:p>
            <a:pPr marL="342900" indent="-342900" algn="l">
              <a:buFont typeface="Arial" panose="020B0604020202020204" pitchFamily="34" charset="0"/>
              <a:buChar char="•"/>
            </a:pPr>
            <a:r>
              <a:rPr lang="en-US" dirty="0"/>
              <a:t>Today Tourism is one of the pillars of the economy.</a:t>
            </a:r>
          </a:p>
          <a:p>
            <a:pPr marL="342900" indent="-342900" algn="l">
              <a:buFont typeface="Arial" panose="020B0604020202020204" pitchFamily="34" charset="0"/>
              <a:buChar char="•"/>
            </a:pPr>
            <a:r>
              <a:rPr lang="en-US" dirty="0"/>
              <a:t> Every city is unique in their own way and give something new. </a:t>
            </a:r>
          </a:p>
          <a:p>
            <a:pPr marL="342900" indent="-342900" algn="l">
              <a:buFont typeface="Arial" panose="020B0604020202020204" pitchFamily="34" charset="0"/>
              <a:buChar char="•"/>
            </a:pPr>
            <a:r>
              <a:rPr lang="en-US" dirty="0"/>
              <a:t>Information above each city is so common regarding location of every place around the world on your fingertips which make it easier to explore.</a:t>
            </a:r>
          </a:p>
          <a:p>
            <a:pPr marL="342900" indent="-342900" algn="l">
              <a:buFont typeface="Arial" panose="020B0604020202020204" pitchFamily="34" charset="0"/>
              <a:buChar char="•"/>
            </a:pPr>
            <a:r>
              <a:rPr lang="en-US" dirty="0"/>
              <a:t>Tourists always eager to travel to different places on the basis of available information, and the comparison (the part of the information) between the two cities always assist to choose the specific places or according to their choice.</a:t>
            </a:r>
          </a:p>
        </p:txBody>
      </p:sp>
    </p:spTree>
    <p:extLst>
      <p:ext uri="{BB962C8B-B14F-4D97-AF65-F5344CB8AC3E}">
        <p14:creationId xmlns:p14="http://schemas.microsoft.com/office/powerpoint/2010/main" val="174567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4787-6501-4EC3-BB6D-D3BC9619903E}"/>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92A8493E-B862-4717-A8E7-8225F1FB707B}"/>
              </a:ext>
            </a:extLst>
          </p:cNvPr>
          <p:cNvSpPr>
            <a:spLocks noGrp="1"/>
          </p:cNvSpPr>
          <p:nvPr>
            <p:ph idx="1"/>
          </p:nvPr>
        </p:nvSpPr>
        <p:spPr/>
        <p:txBody>
          <a:bodyPr>
            <a:normAutofit/>
          </a:bodyPr>
          <a:lstStyle/>
          <a:p>
            <a:pPr marL="0" indent="0">
              <a:buNone/>
            </a:pPr>
            <a:r>
              <a:rPr lang="en-US" sz="1600" dirty="0"/>
              <a:t>1. Use below URL to get Neighborhood , Borough and Neighborhood Longitude and Neighborhood Longitude data set.  </a:t>
            </a:r>
          </a:p>
          <a:p>
            <a:pPr marL="0" indent="0">
              <a:buNone/>
            </a:pPr>
            <a:r>
              <a:rPr lang="en-US" sz="1600" dirty="0"/>
              <a:t>	</a:t>
            </a:r>
            <a:r>
              <a:rPr lang="en-US" sz="1600" b="1" dirty="0"/>
              <a:t>Toronto</a:t>
            </a:r>
          </a:p>
          <a:p>
            <a:pPr marL="0" indent="0">
              <a:buNone/>
            </a:pPr>
            <a:r>
              <a:rPr lang="en-US" sz="1600" dirty="0"/>
              <a:t>	    </a:t>
            </a:r>
            <a:r>
              <a:rPr lang="en-US" sz="1600" dirty="0">
                <a:hlinkClick r:id="rId2"/>
              </a:rPr>
              <a:t>https://en.wikipedia.org/wiki/List_of_postal_codes_of_Canada:_M</a:t>
            </a:r>
            <a:endParaRPr lang="en-US" sz="1600" dirty="0"/>
          </a:p>
          <a:p>
            <a:pPr marL="0" indent="0">
              <a:buNone/>
            </a:pPr>
            <a:r>
              <a:rPr lang="en-US" sz="1600" dirty="0"/>
              <a:t>	    </a:t>
            </a:r>
            <a:r>
              <a:rPr lang="en-US" sz="1600" dirty="0">
                <a:hlinkClick r:id="rId3"/>
              </a:rPr>
              <a:t>http://cocl.us/Geospatial_data</a:t>
            </a:r>
            <a:endParaRPr lang="en-US" sz="1600" dirty="0"/>
          </a:p>
          <a:p>
            <a:pPr marL="0" indent="0">
              <a:buNone/>
            </a:pPr>
            <a:r>
              <a:rPr lang="en-US" sz="1600" dirty="0"/>
              <a:t>	New York</a:t>
            </a:r>
          </a:p>
          <a:p>
            <a:pPr marL="0" indent="0">
              <a:buNone/>
            </a:pPr>
            <a:r>
              <a:rPr lang="en-US" sz="1600" dirty="0"/>
              <a:t>	   </a:t>
            </a:r>
            <a:r>
              <a:rPr lang="en-US" sz="1600" dirty="0">
                <a:hlinkClick r:id="rId4"/>
              </a:rPr>
              <a:t>https://cocl.us/new_york_dataset</a:t>
            </a:r>
            <a:endParaRPr lang="en-US" sz="1600" dirty="0"/>
          </a:p>
          <a:p>
            <a:pPr marL="0" indent="0">
              <a:buNone/>
            </a:pPr>
            <a:r>
              <a:rPr lang="en-US" sz="1600" dirty="0"/>
              <a:t>2. Use Foursqaure API to get Top 20 Venus for each Neighborhood </a:t>
            </a:r>
          </a:p>
          <a:p>
            <a:pPr marL="0" indent="0">
              <a:buNone/>
            </a:pPr>
            <a:r>
              <a:rPr lang="en-US" sz="1600" dirty="0"/>
              <a:t>3. One hot encoding is used to convert categorical </a:t>
            </a:r>
            <a:r>
              <a:rPr lang="en-US" sz="1600" dirty="0" err="1"/>
              <a:t>ariable</a:t>
            </a:r>
            <a:r>
              <a:rPr lang="en-US" sz="1600" dirty="0"/>
              <a:t> to binary variable</a:t>
            </a:r>
          </a:p>
        </p:txBody>
      </p:sp>
    </p:spTree>
    <p:extLst>
      <p:ext uri="{BB962C8B-B14F-4D97-AF65-F5344CB8AC3E}">
        <p14:creationId xmlns:p14="http://schemas.microsoft.com/office/powerpoint/2010/main" val="13159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D8BC3-14C3-4879-87BB-181AA310F63A}"/>
              </a:ext>
            </a:extLst>
          </p:cNvPr>
          <p:cNvSpPr>
            <a:spLocks noGrp="1"/>
          </p:cNvSpPr>
          <p:nvPr>
            <p:ph type="title"/>
          </p:nvPr>
        </p:nvSpPr>
        <p:spPr/>
        <p:txBody>
          <a:bodyPr/>
          <a:lstStyle/>
          <a:p>
            <a:r>
              <a:rPr lang="en-US" dirty="0"/>
              <a:t>Visualization – Top 20 Venue Category</a:t>
            </a:r>
          </a:p>
        </p:txBody>
      </p:sp>
      <p:sp>
        <p:nvSpPr>
          <p:cNvPr id="3" name="Content Placeholder 2">
            <a:extLst>
              <a:ext uri="{FF2B5EF4-FFF2-40B4-BE49-F238E27FC236}">
                <a16:creationId xmlns:a16="http://schemas.microsoft.com/office/drawing/2014/main" id="{B3231E4B-8272-49B1-B6CB-9B655E76DA91}"/>
              </a:ext>
            </a:extLst>
          </p:cNvPr>
          <p:cNvSpPr>
            <a:spLocks noGrp="1"/>
          </p:cNvSpPr>
          <p:nvPr>
            <p:ph idx="1"/>
          </p:nvPr>
        </p:nvSpPr>
        <p:spPr>
          <a:xfrm>
            <a:off x="2601684" y="1562100"/>
            <a:ext cx="1495699" cy="369332"/>
          </a:xfrm>
        </p:spPr>
        <p:txBody>
          <a:bodyPr>
            <a:normAutofit fontScale="85000" lnSpcReduction="20000"/>
          </a:bodyPr>
          <a:lstStyle/>
          <a:p>
            <a:pPr marL="0" indent="0">
              <a:buNone/>
            </a:pPr>
            <a:r>
              <a:rPr lang="en-US" sz="2100" dirty="0"/>
              <a:t>New</a:t>
            </a:r>
            <a:r>
              <a:rPr lang="en-US" dirty="0"/>
              <a:t> </a:t>
            </a:r>
            <a:r>
              <a:rPr lang="en-US" sz="2100" dirty="0"/>
              <a:t>York</a:t>
            </a:r>
          </a:p>
        </p:txBody>
      </p:sp>
      <p:pic>
        <p:nvPicPr>
          <p:cNvPr id="5" name="Picture 4">
            <a:extLst>
              <a:ext uri="{FF2B5EF4-FFF2-40B4-BE49-F238E27FC236}">
                <a16:creationId xmlns:a16="http://schemas.microsoft.com/office/drawing/2014/main" id="{6C18B85C-8D0A-479B-99A5-A0B8BB6F8205}"/>
              </a:ext>
            </a:extLst>
          </p:cNvPr>
          <p:cNvPicPr>
            <a:picLocks noChangeAspect="1"/>
          </p:cNvPicPr>
          <p:nvPr/>
        </p:nvPicPr>
        <p:blipFill>
          <a:blip r:embed="rId2"/>
          <a:stretch>
            <a:fillRect/>
          </a:stretch>
        </p:blipFill>
        <p:spPr>
          <a:xfrm>
            <a:off x="6411958" y="2103210"/>
            <a:ext cx="5400403" cy="4267200"/>
          </a:xfrm>
          <a:prstGeom prst="rect">
            <a:avLst/>
          </a:prstGeom>
        </p:spPr>
      </p:pic>
      <p:sp>
        <p:nvSpPr>
          <p:cNvPr id="6" name="TextBox 5">
            <a:extLst>
              <a:ext uri="{FF2B5EF4-FFF2-40B4-BE49-F238E27FC236}">
                <a16:creationId xmlns:a16="http://schemas.microsoft.com/office/drawing/2014/main" id="{047416BF-4CE5-48C8-911E-7CDC457389C0}"/>
              </a:ext>
            </a:extLst>
          </p:cNvPr>
          <p:cNvSpPr txBox="1"/>
          <p:nvPr/>
        </p:nvSpPr>
        <p:spPr>
          <a:xfrm>
            <a:off x="8063603" y="1428750"/>
            <a:ext cx="2430782" cy="369332"/>
          </a:xfrm>
          <a:prstGeom prst="rect">
            <a:avLst/>
          </a:prstGeom>
          <a:noFill/>
        </p:spPr>
        <p:txBody>
          <a:bodyPr wrap="square" rtlCol="0">
            <a:spAutoFit/>
          </a:bodyPr>
          <a:lstStyle/>
          <a:p>
            <a:r>
              <a:rPr lang="en-US" dirty="0"/>
              <a:t>Toronto</a:t>
            </a:r>
          </a:p>
        </p:txBody>
      </p:sp>
      <p:pic>
        <p:nvPicPr>
          <p:cNvPr id="9" name="Picture 8">
            <a:extLst>
              <a:ext uri="{FF2B5EF4-FFF2-40B4-BE49-F238E27FC236}">
                <a16:creationId xmlns:a16="http://schemas.microsoft.com/office/drawing/2014/main" id="{BDAD5660-6600-458E-A162-1CCCF2C70F69}"/>
              </a:ext>
            </a:extLst>
          </p:cNvPr>
          <p:cNvPicPr>
            <a:picLocks noChangeAspect="1"/>
          </p:cNvPicPr>
          <p:nvPr/>
        </p:nvPicPr>
        <p:blipFill>
          <a:blip r:embed="rId3"/>
          <a:stretch>
            <a:fillRect/>
          </a:stretch>
        </p:blipFill>
        <p:spPr>
          <a:xfrm>
            <a:off x="266700" y="2103210"/>
            <a:ext cx="6019800" cy="4505325"/>
          </a:xfrm>
          <a:prstGeom prst="rect">
            <a:avLst/>
          </a:prstGeom>
        </p:spPr>
      </p:pic>
    </p:spTree>
    <p:extLst>
      <p:ext uri="{BB962C8B-B14F-4D97-AF65-F5344CB8AC3E}">
        <p14:creationId xmlns:p14="http://schemas.microsoft.com/office/powerpoint/2010/main" val="379246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E037-3AE3-434A-80E3-6DF6B0DB7957}"/>
              </a:ext>
            </a:extLst>
          </p:cNvPr>
          <p:cNvSpPr>
            <a:spLocks noGrp="1"/>
          </p:cNvSpPr>
          <p:nvPr>
            <p:ph type="title"/>
          </p:nvPr>
        </p:nvSpPr>
        <p:spPr/>
        <p:txBody>
          <a:bodyPr/>
          <a:lstStyle/>
          <a:p>
            <a:r>
              <a:rPr lang="en-US"/>
              <a:t>Clustering </a:t>
            </a:r>
            <a:endParaRPr lang="en-US" dirty="0"/>
          </a:p>
        </p:txBody>
      </p:sp>
      <p:sp>
        <p:nvSpPr>
          <p:cNvPr id="3" name="Content Placeholder 2">
            <a:extLst>
              <a:ext uri="{FF2B5EF4-FFF2-40B4-BE49-F238E27FC236}">
                <a16:creationId xmlns:a16="http://schemas.microsoft.com/office/drawing/2014/main" id="{9606F825-FD5C-486D-A69F-5E441D79D48E}"/>
              </a:ext>
            </a:extLst>
          </p:cNvPr>
          <p:cNvSpPr>
            <a:spLocks noGrp="1"/>
          </p:cNvSpPr>
          <p:nvPr>
            <p:ph idx="1"/>
          </p:nvPr>
        </p:nvSpPr>
        <p:spPr>
          <a:xfrm>
            <a:off x="1447800" y="1824831"/>
            <a:ext cx="2562225" cy="508000"/>
          </a:xfrm>
        </p:spPr>
        <p:txBody>
          <a:bodyPr>
            <a:normAutofit/>
          </a:bodyPr>
          <a:lstStyle/>
          <a:p>
            <a:pPr marL="0" indent="0">
              <a:buNone/>
            </a:pPr>
            <a:r>
              <a:rPr lang="en-US" sz="1800" dirty="0"/>
              <a:t>New York</a:t>
            </a:r>
          </a:p>
        </p:txBody>
      </p:sp>
      <p:pic>
        <p:nvPicPr>
          <p:cNvPr id="5" name="Picture 4">
            <a:extLst>
              <a:ext uri="{FF2B5EF4-FFF2-40B4-BE49-F238E27FC236}">
                <a16:creationId xmlns:a16="http://schemas.microsoft.com/office/drawing/2014/main" id="{EE645E5E-627C-4434-B49E-408D6BEF4663}"/>
              </a:ext>
            </a:extLst>
          </p:cNvPr>
          <p:cNvPicPr>
            <a:picLocks noChangeAspect="1"/>
          </p:cNvPicPr>
          <p:nvPr/>
        </p:nvPicPr>
        <p:blipFill>
          <a:blip r:embed="rId2"/>
          <a:stretch>
            <a:fillRect/>
          </a:stretch>
        </p:blipFill>
        <p:spPr>
          <a:xfrm flipV="1">
            <a:off x="928688" y="2477294"/>
            <a:ext cx="4981575" cy="4095751"/>
          </a:xfrm>
          <a:prstGeom prst="rect">
            <a:avLst/>
          </a:prstGeom>
        </p:spPr>
      </p:pic>
      <p:pic>
        <p:nvPicPr>
          <p:cNvPr id="7" name="Picture 6">
            <a:extLst>
              <a:ext uri="{FF2B5EF4-FFF2-40B4-BE49-F238E27FC236}">
                <a16:creationId xmlns:a16="http://schemas.microsoft.com/office/drawing/2014/main" id="{727FB642-20A1-4B4F-9C24-83B3A65CA40E}"/>
              </a:ext>
            </a:extLst>
          </p:cNvPr>
          <p:cNvPicPr>
            <a:picLocks noChangeAspect="1"/>
          </p:cNvPicPr>
          <p:nvPr/>
        </p:nvPicPr>
        <p:blipFill>
          <a:blip r:embed="rId3"/>
          <a:stretch>
            <a:fillRect/>
          </a:stretch>
        </p:blipFill>
        <p:spPr>
          <a:xfrm>
            <a:off x="6553199" y="2477294"/>
            <a:ext cx="4638675" cy="4171156"/>
          </a:xfrm>
          <a:prstGeom prst="rect">
            <a:avLst/>
          </a:prstGeom>
        </p:spPr>
      </p:pic>
      <p:sp>
        <p:nvSpPr>
          <p:cNvPr id="11" name="Content Placeholder 2">
            <a:extLst>
              <a:ext uri="{FF2B5EF4-FFF2-40B4-BE49-F238E27FC236}">
                <a16:creationId xmlns:a16="http://schemas.microsoft.com/office/drawing/2014/main" id="{55B4592E-C12E-4AE3-BFC1-221BDDAF2146}"/>
              </a:ext>
            </a:extLst>
          </p:cNvPr>
          <p:cNvSpPr txBox="1">
            <a:spLocks/>
          </p:cNvSpPr>
          <p:nvPr/>
        </p:nvSpPr>
        <p:spPr>
          <a:xfrm>
            <a:off x="7096125" y="1815306"/>
            <a:ext cx="2562225" cy="50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Toronto</a:t>
            </a:r>
          </a:p>
        </p:txBody>
      </p:sp>
    </p:spTree>
    <p:extLst>
      <p:ext uri="{BB962C8B-B14F-4D97-AF65-F5344CB8AC3E}">
        <p14:creationId xmlns:p14="http://schemas.microsoft.com/office/powerpoint/2010/main" val="377451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983B-4B32-4F02-9007-588FA1834AB4}"/>
              </a:ext>
            </a:extLst>
          </p:cNvPr>
          <p:cNvSpPr>
            <a:spLocks noGrp="1"/>
          </p:cNvSpPr>
          <p:nvPr>
            <p:ph type="title"/>
          </p:nvPr>
        </p:nvSpPr>
        <p:spPr/>
        <p:txBody>
          <a:bodyPr/>
          <a:lstStyle/>
          <a:p>
            <a:r>
              <a:rPr lang="en-US" dirty="0"/>
              <a:t>Conclusion and Recommendation</a:t>
            </a:r>
          </a:p>
        </p:txBody>
      </p:sp>
      <p:sp>
        <p:nvSpPr>
          <p:cNvPr id="3" name="Content Placeholder 2">
            <a:extLst>
              <a:ext uri="{FF2B5EF4-FFF2-40B4-BE49-F238E27FC236}">
                <a16:creationId xmlns:a16="http://schemas.microsoft.com/office/drawing/2014/main" id="{60C10520-4196-40B0-9499-F0C82188FD05}"/>
              </a:ext>
            </a:extLst>
          </p:cNvPr>
          <p:cNvSpPr>
            <a:spLocks noGrp="1"/>
          </p:cNvSpPr>
          <p:nvPr>
            <p:ph idx="1"/>
          </p:nvPr>
        </p:nvSpPr>
        <p:spPr/>
        <p:txBody>
          <a:bodyPr>
            <a:normAutofit/>
          </a:bodyPr>
          <a:lstStyle/>
          <a:p>
            <a:pPr marL="0" indent="0">
              <a:buNone/>
            </a:pPr>
            <a:r>
              <a:rPr lang="en-US" b="1" dirty="0"/>
              <a:t>Conclusion</a:t>
            </a:r>
          </a:p>
          <a:p>
            <a:pPr marL="0" indent="0">
              <a:buNone/>
            </a:pPr>
            <a:r>
              <a:rPr lang="en-US" sz="1800" dirty="0"/>
              <a:t>Both cities has some similar and dissimilar features.</a:t>
            </a:r>
          </a:p>
          <a:p>
            <a:pPr marL="0" indent="0">
              <a:buNone/>
            </a:pPr>
            <a:r>
              <a:rPr lang="en-US" sz="1800" b="1" dirty="0"/>
              <a:t>Similar Features</a:t>
            </a:r>
            <a:r>
              <a:rPr lang="en-US" sz="1800" dirty="0"/>
              <a:t>: The neighborhoods are much similar in features like American and Asian Restaurant, Airport Terminal, Bakery, Bank , Bar, Basketball Stadium, </a:t>
            </a:r>
            <a:r>
              <a:rPr lang="en-US" sz="1800" dirty="0" err="1"/>
              <a:t>BBQJoing</a:t>
            </a:r>
            <a:r>
              <a:rPr lang="en-US" sz="1800" dirty="0"/>
              <a:t>, </a:t>
            </a:r>
            <a:r>
              <a:rPr lang="en-US" sz="1800" dirty="0" err="1"/>
              <a:t>BoaterFerry,etc</a:t>
            </a:r>
            <a:r>
              <a:rPr lang="en-US" sz="1800" dirty="0"/>
              <a:t> </a:t>
            </a:r>
          </a:p>
          <a:p>
            <a:pPr marL="0" indent="0">
              <a:buNone/>
            </a:pPr>
            <a:r>
              <a:rPr lang="en-US" sz="1800" b="1" dirty="0"/>
              <a:t>Dissimilar Features: </a:t>
            </a:r>
            <a:r>
              <a:rPr lang="en-US" sz="1800" dirty="0"/>
              <a:t>Aquarium, Beach, Beachbar,Circus,BikeRental</a:t>
            </a:r>
            <a:r>
              <a:rPr lang="en-US" sz="2000" dirty="0"/>
              <a:t>/</a:t>
            </a:r>
            <a:r>
              <a:rPr lang="en-US" sz="2000" dirty="0" err="1"/>
              <a:t>BikeShare,ComedyClub,etc</a:t>
            </a:r>
            <a:endParaRPr lang="en-US" sz="2000" dirty="0"/>
          </a:p>
          <a:p>
            <a:pPr marL="0" indent="0">
              <a:buNone/>
            </a:pPr>
            <a:endParaRPr lang="en-US" sz="2000" dirty="0"/>
          </a:p>
          <a:p>
            <a:pPr marL="0" indent="0">
              <a:buNone/>
            </a:pPr>
            <a:r>
              <a:rPr lang="en-US" b="1" dirty="0"/>
              <a:t>Recommendation</a:t>
            </a:r>
          </a:p>
          <a:p>
            <a:pPr marL="0" indent="0">
              <a:buNone/>
            </a:pPr>
            <a:r>
              <a:rPr lang="en-US" sz="1800" dirty="0"/>
              <a:t>New York will be considered first to visit. The tourists have many options like Art Gallery, ArtMuseum, Beach and many more. Multiple choices for food like Mediterranean, Mexican, Middle Eastern and so on. Aquarium ,Beach Bar, Beer Bar , Entertainment Service and so on for sight seeing and entertainment. </a:t>
            </a:r>
            <a:r>
              <a:rPr lang="en-US" sz="1800" dirty="0" err="1"/>
              <a:t>BaseballStadium</a:t>
            </a:r>
            <a:r>
              <a:rPr lang="en-US" sz="1800" dirty="0"/>
              <a:t>, </a:t>
            </a:r>
            <a:r>
              <a:rPr lang="en-US" sz="1800" dirty="0" err="1"/>
              <a:t>GolfCourse</a:t>
            </a:r>
            <a:r>
              <a:rPr lang="en-US" sz="1800" dirty="0"/>
              <a:t> and so on for Sports lovers.</a:t>
            </a:r>
          </a:p>
          <a:p>
            <a:pPr marL="0" indent="0">
              <a:buNone/>
            </a:pPr>
            <a:endParaRPr lang="en-US" sz="1800" dirty="0"/>
          </a:p>
        </p:txBody>
      </p:sp>
    </p:spTree>
    <p:extLst>
      <p:ext uri="{BB962C8B-B14F-4D97-AF65-F5344CB8AC3E}">
        <p14:creationId xmlns:p14="http://schemas.microsoft.com/office/powerpoint/2010/main" val="3349021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6940596013924E92BC09036D3C0B67" ma:contentTypeVersion="12" ma:contentTypeDescription="Create a new document." ma:contentTypeScope="" ma:versionID="a2835e5a31d0c09aaf066027df10dba1">
  <xsd:schema xmlns:xsd="http://www.w3.org/2001/XMLSchema" xmlns:xs="http://www.w3.org/2001/XMLSchema" xmlns:p="http://schemas.microsoft.com/office/2006/metadata/properties" xmlns:ns3="7eed7502-e972-47fb-ba79-cf9bba4294be" xmlns:ns4="328692f0-8fc7-4494-8c64-6a9470f7ec25" targetNamespace="http://schemas.microsoft.com/office/2006/metadata/properties" ma:root="true" ma:fieldsID="f5dd62560bcee096c804732356247a85" ns3:_="" ns4:_="">
    <xsd:import namespace="7eed7502-e972-47fb-ba79-cf9bba4294be"/>
    <xsd:import namespace="328692f0-8fc7-4494-8c64-6a9470f7ec2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ed7502-e972-47fb-ba79-cf9bba4294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8692f0-8fc7-4494-8c64-6a9470f7ec2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CC0133-FD1A-4E47-8B03-CF85DB8385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ed7502-e972-47fb-ba79-cf9bba4294be"/>
    <ds:schemaRef ds:uri="328692f0-8fc7-4494-8c64-6a9470f7ec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AEE6A5-AAF2-4CAC-BA25-7A9F914F189D}">
  <ds:schemaRefs>
    <ds:schemaRef ds:uri="http://schemas.microsoft.com/sharepoint/v3/contenttype/forms"/>
  </ds:schemaRefs>
</ds:datastoreItem>
</file>

<file path=customXml/itemProps3.xml><?xml version="1.0" encoding="utf-8"?>
<ds:datastoreItem xmlns:ds="http://schemas.openxmlformats.org/officeDocument/2006/customXml" ds:itemID="{AC0A1289-E4B2-4CD1-9AB9-20A78043B79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72</TotalTime>
  <Words>346</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Battle of Neighborhoods</vt:lpstr>
      <vt:lpstr>Data acquisition and cleaning</vt:lpstr>
      <vt:lpstr>Visualization – Top 20 Venue Category</vt:lpstr>
      <vt:lpstr>Clustering </vt:lpstr>
      <vt:lpstr>Conclusion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Thirunavukkarasu, Lakshmi</dc:creator>
  <cp:lastModifiedBy>Thirunavukkarasu, Lakshmi</cp:lastModifiedBy>
  <cp:revision>4</cp:revision>
  <dcterms:created xsi:type="dcterms:W3CDTF">2020-06-02T14:48:06Z</dcterms:created>
  <dcterms:modified xsi:type="dcterms:W3CDTF">2020-06-02T16:25:22Z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0x010100BD6940596013924E92BC09036D3C0B67</vt:lpwstr>
  </property>
</Properties>
</file>