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sldIdLst>
    <p:sldId id="256" r:id="rId2"/>
    <p:sldId id="278" r:id="rId3"/>
    <p:sldId id="274" r:id="rId4"/>
    <p:sldId id="282" r:id="rId5"/>
    <p:sldId id="283" r:id="rId6"/>
    <p:sldId id="260" r:id="rId7"/>
    <p:sldId id="266" r:id="rId8"/>
    <p:sldId id="281" r:id="rId9"/>
    <p:sldId id="284" r:id="rId10"/>
    <p:sldId id="257" r:id="rId11"/>
    <p:sldId id="264" r:id="rId12"/>
    <p:sldId id="275"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8" d="100"/>
          <a:sy n="88"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22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32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766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27654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13-Jun-22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55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13-Jun-22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639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13-Jun-22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453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13-Jun-22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7455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13-Jun-22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608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13-Jun-22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18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13-Jun-22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670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13-Jun-22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913596"/>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924774"/>
          </a:xfrm>
        </p:spPr>
        <p:txBody>
          <a:bodyPr>
            <a:normAutofit/>
          </a:bodyPr>
          <a:lstStyle/>
          <a:p>
            <a:pPr algn="r"/>
            <a:endParaRPr lang="en-US" sz="4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0051" y="4473038"/>
            <a:ext cx="10058400" cy="1143000"/>
          </a:xfrm>
        </p:spPr>
        <p:txBody>
          <a:bodyPr>
            <a:normAutofit/>
          </a:bodyPr>
          <a:lstStyle/>
          <a:p>
            <a:pPr algn="r"/>
            <a:r>
              <a:rPr lang="en-US" dirty="0" smtClean="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0" y="0"/>
            <a:ext cx="12192000" cy="6858000"/>
          </a:xfrm>
          <a:prstGeom prst="rect">
            <a:avLst/>
          </a:prstGeom>
        </p:spPr>
      </p:pic>
      <p:sp>
        <p:nvSpPr>
          <p:cNvPr id="9" name="TextBox 8"/>
          <p:cNvSpPr txBox="1"/>
          <p:nvPr/>
        </p:nvSpPr>
        <p:spPr>
          <a:xfrm>
            <a:off x="2946400" y="294317"/>
            <a:ext cx="7934960" cy="2554545"/>
          </a:xfrm>
          <a:prstGeom prst="rect">
            <a:avLst/>
          </a:prstGeom>
          <a:noFill/>
        </p:spPr>
        <p:txBody>
          <a:bodyPr wrap="square" rtlCol="0">
            <a:spAutoFit/>
          </a:bodyPr>
          <a:lstStyle/>
          <a:p>
            <a:pPr algn="ct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GOVERNMENT </a:t>
            </a:r>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EDUCATION </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FUND DISTRIBUTION  AND  TRACKING SYSTEM  USING  BLOCKCHAIN  TECHNOLOGY</a:t>
            </a:r>
            <a:endParaRPr lang="en-US" sz="4000" b="1" dirty="0"/>
          </a:p>
        </p:txBody>
      </p:sp>
      <p:sp>
        <p:nvSpPr>
          <p:cNvPr id="11" name="TextBox 10"/>
          <p:cNvSpPr txBox="1"/>
          <p:nvPr/>
        </p:nvSpPr>
        <p:spPr>
          <a:xfrm>
            <a:off x="833120" y="4110802"/>
            <a:ext cx="3525520" cy="252376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                                                                                                           Lakshmi C(FIT20MCA-2070)</a:t>
            </a:r>
          </a:p>
          <a:p>
            <a:r>
              <a:rPr lang="en-US" sz="2000" b="1" dirty="0">
                <a:latin typeface="Times New Roman" panose="02020603050405020304" pitchFamily="18" charset="0"/>
                <a:cs typeface="Times New Roman" panose="02020603050405020304" pitchFamily="18" charset="0"/>
              </a:rPr>
              <a:t>                                                                                                          Roll no:12</a:t>
            </a:r>
          </a:p>
          <a:p>
            <a:r>
              <a:rPr lang="en-US" sz="2000" b="1" dirty="0">
                <a:latin typeface="Times New Roman" panose="02020603050405020304" pitchFamily="18" charset="0"/>
                <a:cs typeface="Times New Roman" panose="02020603050405020304" pitchFamily="18" charset="0"/>
              </a:rPr>
              <a:t>                                                                                                          MCA S4 B</a:t>
            </a:r>
          </a:p>
          <a:p>
            <a:endParaRPr lang="en-US" dirty="0"/>
          </a:p>
        </p:txBody>
      </p:sp>
    </p:spTree>
    <p:extLst>
      <p:ext uri="{BB962C8B-B14F-4D97-AF65-F5344CB8AC3E}">
        <p14:creationId xmlns:p14="http://schemas.microsoft.com/office/powerpoint/2010/main" val="338902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FLOW CHART</a:t>
            </a:r>
            <a:endParaRPr lang="en-US" sz="4000" b="1" u="sng"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429691" y="1846263"/>
            <a:ext cx="5521236" cy="4432617"/>
          </a:xfrm>
          <a:prstGeom prst="rect">
            <a:avLst/>
          </a:prstGeom>
        </p:spPr>
      </p:pic>
    </p:spTree>
    <p:extLst>
      <p:ext uri="{BB962C8B-B14F-4D97-AF65-F5344CB8AC3E}">
        <p14:creationId xmlns:p14="http://schemas.microsoft.com/office/powerpoint/2010/main" val="807385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TOOLS ,FRAMEWORK OR PROGRAMMING LANGUAGE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Front End : html , CSS,</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Back End : </a:t>
            </a:r>
            <a:r>
              <a:rPr lang="en-US" sz="2000" dirty="0" smtClean="0">
                <a:latin typeface="Times New Roman" panose="02020603050405020304" pitchFamily="18" charset="0"/>
                <a:cs typeface="Times New Roman" panose="02020603050405020304" pitchFamily="18" charset="0"/>
              </a:rPr>
              <a:t>python , </a:t>
            </a:r>
            <a:r>
              <a:rPr lang="en-US" sz="2000" dirty="0" err="1" smtClean="0">
                <a:latin typeface="Times New Roman" panose="02020603050405020304" pitchFamily="18" charset="0"/>
                <a:cs typeface="Times New Roman" panose="02020603050405020304" pitchFamily="18" charset="0"/>
              </a:rPr>
              <a:t>Mysql</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GIT</a:t>
            </a:r>
          </a:p>
          <a:p>
            <a:pPr marL="0" indent="0">
              <a:buNone/>
            </a:pPr>
            <a:r>
              <a:rPr lang="en-US" dirty="0">
                <a:latin typeface="Times New Roman" panose="02020603050405020304" pitchFamily="18" charset="0"/>
                <a:cs typeface="Times New Roman" panose="02020603050405020304" pitchFamily="18" charset="0"/>
              </a:rPr>
              <a:t>https://github.com/Lakshmic2000/Main_project.git</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476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RESEARCH PAPERS AND REFERENCE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 Government fund distribution and tracking system using </a:t>
            </a:r>
            <a:r>
              <a:rPr lang="en-US" sz="2000" dirty="0" err="1" smtClean="0">
                <a:latin typeface="Times New Roman" panose="02020603050405020304" pitchFamily="18" charset="0"/>
                <a:cs typeface="Times New Roman" panose="02020603050405020304" pitchFamily="18" charset="0"/>
              </a:rPr>
              <a:t>blockchain</a:t>
            </a:r>
            <a:r>
              <a:rPr lang="en-US" sz="2000" dirty="0" smtClean="0">
                <a:latin typeface="Times New Roman" panose="02020603050405020304" pitchFamily="18" charset="0"/>
                <a:cs typeface="Times New Roman" panose="02020603050405020304" pitchFamily="18" charset="0"/>
              </a:rPr>
              <a:t> technology</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2020 </a:t>
            </a:r>
            <a:r>
              <a:rPr lang="en-US" dirty="0">
                <a:latin typeface="Times New Roman" panose="02020603050405020304" pitchFamily="18" charset="0"/>
                <a:cs typeface="Times New Roman" panose="02020603050405020304" pitchFamily="18" charset="0"/>
              </a:rPr>
              <a:t>JETIR September 2020, Volume 7, Issue </a:t>
            </a:r>
            <a:r>
              <a:rPr lang="en-US" dirty="0" smtClean="0">
                <a:latin typeface="Times New Roman" panose="02020603050405020304" pitchFamily="18" charset="0"/>
                <a:cs typeface="Times New Roman" panose="02020603050405020304" pitchFamily="18" charset="0"/>
              </a:rPr>
              <a:t>9</a:t>
            </a:r>
          </a:p>
          <a:p>
            <a:pPr marL="0" indent="0">
              <a:buNone/>
            </a:pPr>
            <a:r>
              <a:rPr lang="en-US" dirty="0" smtClean="0">
                <a:latin typeface="Times New Roman" panose="02020603050405020304" pitchFamily="18" charset="0"/>
                <a:cs typeface="Times New Roman" panose="02020603050405020304" pitchFamily="18" charset="0"/>
              </a:rPr>
              <a:t>       www.jetir.org </a:t>
            </a:r>
            <a:r>
              <a:rPr lang="en-US" dirty="0">
                <a:latin typeface="Times New Roman" panose="02020603050405020304" pitchFamily="18" charset="0"/>
                <a:cs typeface="Times New Roman" panose="02020603050405020304" pitchFamily="18" charset="0"/>
              </a:rPr>
              <a:t>(ISSN-2349-5162</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JETIR2009190 </a:t>
            </a:r>
            <a:r>
              <a:rPr lang="en-US" dirty="0">
                <a:latin typeface="Times New Roman" panose="02020603050405020304" pitchFamily="18" charset="0"/>
                <a:cs typeface="Times New Roman" panose="02020603050405020304" pitchFamily="18" charset="0"/>
              </a:rPr>
              <a:t>Journal of Emerging Technologies and Innovative Research (JETIR)</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[2]</a:t>
            </a:r>
            <a:r>
              <a:rPr lang="en-US" dirty="0"/>
              <a:t> </a:t>
            </a:r>
            <a:r>
              <a:rPr lang="en-US" dirty="0">
                <a:latin typeface="Times New Roman" panose="02020603050405020304" pitchFamily="18" charset="0"/>
                <a:cs typeface="Times New Roman" panose="02020603050405020304" pitchFamily="18" charset="0"/>
              </a:rPr>
              <a:t>Government fund distribution system using </a:t>
            </a:r>
            <a:r>
              <a:rPr lang="en-US" dirty="0" err="1" smtClean="0">
                <a:latin typeface="Times New Roman" panose="02020603050405020304" pitchFamily="18" charset="0"/>
                <a:cs typeface="Times New Roman" panose="02020603050405020304" pitchFamily="18" charset="0"/>
              </a:rPr>
              <a:t>Blockchain</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Vol</a:t>
            </a:r>
            <a:r>
              <a:rPr lang="en-US" dirty="0">
                <a:latin typeface="Times New Roman" panose="02020603050405020304" pitchFamily="18" charset="0"/>
                <a:cs typeface="Times New Roman" panose="02020603050405020304" pitchFamily="18" charset="0"/>
              </a:rPr>
              <a:t>. 10, Issue 5, May 2021</a:t>
            </a:r>
            <a:r>
              <a:rPr lang="en-US" sz="2000"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10.17148/IJARCCE.2021.105111</a:t>
            </a:r>
            <a:endParaRPr lang="en-US" sz="20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International </a:t>
            </a:r>
            <a:r>
              <a:rPr lang="en-US" dirty="0">
                <a:latin typeface="Times New Roman" panose="02020603050405020304" pitchFamily="18" charset="0"/>
                <a:cs typeface="Times New Roman" panose="02020603050405020304" pitchFamily="18" charset="0"/>
              </a:rPr>
              <a:t>Journal of Advanced Research in Computer and Communication Engineering</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264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251"/>
            <a:ext cx="10515600" cy="4624886"/>
          </a:xfrm>
        </p:spPr>
        <p:txBody>
          <a:bodyPr>
            <a:normAutofit fontScale="90000"/>
          </a:bodyPr>
          <a:lstStyle/>
          <a:p>
            <a:r>
              <a:rPr lang="en-US" dirty="0" smtClean="0"/>
              <a:t/>
            </a:r>
            <a:br>
              <a:rPr lang="en-US" dirty="0" smtClean="0"/>
            </a:br>
            <a:r>
              <a:rPr lang="en-US" dirty="0" smtClean="0"/>
              <a:t> </a:t>
            </a:r>
            <a:r>
              <a:rPr lang="en-US" dirty="0"/>
              <a:t/>
            </a:r>
            <a:br>
              <a:rPr lang="en-US" dirty="0"/>
            </a:br>
            <a:r>
              <a:rPr lang="en-US" dirty="0" smtClean="0"/>
              <a:t>                                          </a:t>
            </a:r>
            <a:br>
              <a:rPr lang="en-US" dirty="0" smtClean="0"/>
            </a:br>
            <a:r>
              <a:rPr lang="en-US" sz="4800" dirty="0" smtClean="0">
                <a:latin typeface="Times New Roman" panose="02020603050405020304" pitchFamily="18" charset="0"/>
                <a:cs typeface="Times New Roman" panose="02020603050405020304" pitchFamily="18" charset="0"/>
              </a:rPr>
              <a:t>                        </a:t>
            </a:r>
            <a:br>
              <a:rPr lang="en-US" sz="4800" dirty="0" smtClean="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                         </a:t>
            </a:r>
            <a:r>
              <a:rPr lang="en-US" sz="6000" dirty="0" smtClean="0">
                <a:latin typeface="Times New Roman" panose="02020603050405020304" pitchFamily="18" charset="0"/>
                <a:cs typeface="Times New Roman" panose="02020603050405020304" pitchFamily="18" charset="0"/>
              </a:rPr>
              <a:t>Thank you</a:t>
            </a:r>
            <a:r>
              <a:rPr lang="en-US" sz="6000" dirty="0">
                <a:latin typeface="Times New Roman" panose="02020603050405020304" pitchFamily="18" charset="0"/>
                <a:cs typeface="Times New Roman" panose="02020603050405020304" pitchFamily="18" charset="0"/>
              </a:rPr>
              <a:t/>
            </a:r>
            <a:br>
              <a:rPr lang="en-US" sz="6000" dirty="0">
                <a:latin typeface="Times New Roman" panose="02020603050405020304" pitchFamily="18" charset="0"/>
                <a:cs typeface="Times New Roman" panose="02020603050405020304" pitchFamily="18" charset="0"/>
              </a:rPr>
            </a:br>
            <a:r>
              <a:rPr lang="en-US" sz="6000" dirty="0" smtClean="0">
                <a:latin typeface="Times New Roman" panose="02020603050405020304" pitchFamily="18" charset="0"/>
                <a:cs typeface="Times New Roman" panose="02020603050405020304" pitchFamily="18" charset="0"/>
              </a:rPr>
              <a:t/>
            </a:r>
            <a:br>
              <a:rPr lang="en-US" sz="6000" dirty="0" smtClean="0">
                <a:latin typeface="Times New Roman" panose="02020603050405020304" pitchFamily="18" charset="0"/>
                <a:cs typeface="Times New Roman" panose="02020603050405020304" pitchFamily="18" charset="0"/>
              </a:rPr>
            </a:br>
            <a:r>
              <a:rPr lang="en-US" dirty="0"/>
              <a:t/>
            </a:r>
            <a:br>
              <a:rPr lang="en-US" dirty="0"/>
            </a:br>
            <a:endParaRPr lang="en-US" dirty="0"/>
          </a:p>
        </p:txBody>
      </p:sp>
    </p:spTree>
    <p:extLst>
      <p:ext uri="{BB962C8B-B14F-4D97-AF65-F5344CB8AC3E}">
        <p14:creationId xmlns:p14="http://schemas.microsoft.com/office/powerpoint/2010/main" val="785298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anose="02020603050405020304" pitchFamily="18" charset="0"/>
                <a:cs typeface="Times New Roman" panose="02020603050405020304" pitchFamily="18" charset="0"/>
              </a:rPr>
              <a:t>CONTENTS</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Objective</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Relevance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Existing system &amp; Proposed System</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Modules</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Tools , Framework and Programming Language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1604958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anose="02020603050405020304" pitchFamily="18" charset="0"/>
                <a:cs typeface="Times New Roman" panose="02020603050405020304" pitchFamily="18" charset="0"/>
              </a:rPr>
              <a:t>INTRODUCTION</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Governments need to cater to a huge number of responsibilities of a state. The working of state governments involves huge number of transactions towards various operations that need to be carried out throughout the state.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includes new projects, repair and maintenance works, awarding contracts, paying of government employees, farmer schemes and so on.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major obstacle that the top government face is the low level corruption that is sometimes not possible to track which deprives the state progress. Tracking it is a very complicated task due to the current system</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 in proposed system we overcome this drawbacks by using block chain approach.</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521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Usually when a project is allocated funds, there is no knowledge as to how these funds are being used and a large part of it is never show in records due to corruption. </a:t>
            </a:r>
            <a:r>
              <a:rPr lang="en-US" dirty="0" smtClean="0">
                <a:latin typeface="Times New Roman" panose="02020603050405020304" pitchFamily="18" charset="0"/>
                <a:cs typeface="Times New Roman" panose="02020603050405020304" pitchFamily="18" charset="0"/>
              </a:rPr>
              <a:t>This project is focused on education fund distribution and tracking.</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solve this problem, a system has been proposed using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to provide the transparency. </a:t>
            </a:r>
          </a:p>
        </p:txBody>
      </p:sp>
    </p:spTree>
    <p:extLst>
      <p:ext uri="{BB962C8B-B14F-4D97-AF65-F5344CB8AC3E}">
        <p14:creationId xmlns:p14="http://schemas.microsoft.com/office/powerpoint/2010/main" val="762548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RELAVENCE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working of state governments involves huge number of transactions towards various operations that need to be carried out throughout the </a:t>
            </a:r>
            <a:r>
              <a:rPr lang="en-US" sz="2400" dirty="0" smtClean="0">
                <a:latin typeface="Times New Roman" panose="02020603050405020304" pitchFamily="18" charset="0"/>
                <a:cs typeface="Times New Roman" panose="02020603050405020304" pitchFamily="18" charset="0"/>
              </a:rPr>
              <a:t>state. </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So sometimes there is no clarity in the transactions. And also the issue of security is there . A  hacker can hack the details. </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Using </a:t>
            </a:r>
            <a:r>
              <a:rPr lang="en-US" sz="2400" dirty="0">
                <a:latin typeface="Times New Roman" panose="02020603050405020304" pitchFamily="18" charset="0"/>
                <a:cs typeface="Times New Roman" panose="02020603050405020304" pitchFamily="18" charset="0"/>
              </a:rPr>
              <a:t>block-chain technology to maintain the transparency &amp; security at every stage as the funds move ahead.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system allows us to maintain the crystal clear record with all users who are connected in the chain to transaction the data on a need to know basis.</a:t>
            </a:r>
          </a:p>
        </p:txBody>
      </p:sp>
    </p:spTree>
    <p:extLst>
      <p:ext uri="{BB962C8B-B14F-4D97-AF65-F5344CB8AC3E}">
        <p14:creationId xmlns:p14="http://schemas.microsoft.com/office/powerpoint/2010/main" val="414486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working of state governments involves huge number of transactions towards various operations that need to be carried out throughout the state</a:t>
            </a:r>
            <a:r>
              <a:rPr lang="en-US" dirty="0" smtClean="0">
                <a:latin typeface="Times New Roman" panose="02020603050405020304" pitchFamily="18" charset="0"/>
                <a:cs typeface="Times New Roman" panose="02020603050405020304" pitchFamily="18" charset="0"/>
              </a:rPr>
              <a:t>. Different kinds of transactions are going on .</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major hurdle that the top government face is the low level corruption that is sometimes impossible to track which deprives the state progress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Tracking it is a very difficult task due to the current system.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568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PROPOSED SYSTEM</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Here </a:t>
            </a:r>
            <a:r>
              <a:rPr lang="en-US" dirty="0">
                <a:latin typeface="Times New Roman" panose="02020603050405020304" pitchFamily="18" charset="0"/>
                <a:cs typeface="Times New Roman" panose="02020603050405020304" pitchFamily="18" charset="0"/>
              </a:rPr>
              <a:t>propose a system to track education funds allocated to the state government as they travel through the government process at each stage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Here make use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secure the transactions in between the </a:t>
            </a:r>
            <a:r>
              <a:rPr lang="en-US" dirty="0" smtClean="0">
                <a:latin typeface="Times New Roman" panose="02020603050405020304" pitchFamily="18" charset="0"/>
                <a:cs typeface="Times New Roman" panose="02020603050405020304" pitchFamily="18" charset="0"/>
              </a:rPr>
              <a:t>Agency </a:t>
            </a:r>
            <a:r>
              <a:rPr lang="en-US" dirty="0">
                <a:latin typeface="Times New Roman" panose="02020603050405020304" pitchFamily="18" charset="0"/>
                <a:cs typeface="Times New Roman" panose="02020603050405020304" pitchFamily="18" charset="0"/>
              </a:rPr>
              <a:t>and officers while maintaining transparency in every transaction sealing every transaction with proofs as the funds move ahead</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allows for a full proof, secure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authentic fund allocation &amp; fund tracking system help to form an incorruptible government procedure.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allows maintaining crystal clear record with on-demand right to transactional data on a need to know basis</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1144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MODULES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 this project 3 modules are there:</a:t>
            </a:r>
          </a:p>
          <a:p>
            <a:r>
              <a:rPr lang="en-US" dirty="0" smtClean="0">
                <a:latin typeface="Times New Roman" panose="02020603050405020304" pitchFamily="18" charset="0"/>
                <a:cs typeface="Times New Roman" panose="02020603050405020304" pitchFamily="18" charset="0"/>
              </a:rPr>
              <a:t>1) Add and  manage officer</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Admin can login .And also admin can approve or reject the fund package . Admin can view and approve agency and also block and unblock agency. In this module admin can view the complaints and reply it to the agency. Also admin can track the package status.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Add and manage package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Officers can login to this page for viewing the package status , can view package request and update status. Officer can update transfer information and track transfer information.</a:t>
            </a:r>
          </a:p>
        </p:txBody>
      </p:sp>
    </p:spTree>
    <p:extLst>
      <p:ext uri="{BB962C8B-B14F-4D97-AF65-F5344CB8AC3E}">
        <p14:creationId xmlns:p14="http://schemas.microsoft.com/office/powerpoint/2010/main" val="2488320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3)View package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Agency can register and login to this page for viewing packages and can send request. Agency can view package request status, send amount transfer request and view status. Agency can send complaints and view reply , transfer information can also view.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8178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4512</TotalTime>
  <Words>747</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Retrospect</vt:lpstr>
      <vt:lpstr>PowerPoint Presentation</vt:lpstr>
      <vt:lpstr>CONTENTS</vt:lpstr>
      <vt:lpstr>INTRODUCTION</vt:lpstr>
      <vt:lpstr>OBJECTIVE</vt:lpstr>
      <vt:lpstr>RELAVENCE</vt:lpstr>
      <vt:lpstr>EXISTING SYSTEM   </vt:lpstr>
      <vt:lpstr>PROPOSED SYSTEM</vt:lpstr>
      <vt:lpstr>MODULES</vt:lpstr>
      <vt:lpstr>PowerPoint Presentation</vt:lpstr>
      <vt:lpstr>FLOW CHART</vt:lpstr>
      <vt:lpstr>TOOLS ,FRAMEWORK OR PROGRAMMING LANGUAGE</vt:lpstr>
      <vt:lpstr>RESEARCH PAPERS AND REFERENCE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 USING   MACHINE   LEARNING</dc:title>
  <dc:creator>LAKSHMI</dc:creator>
  <cp:lastModifiedBy>LAKSHMI</cp:lastModifiedBy>
  <cp:revision>140</cp:revision>
  <dcterms:created xsi:type="dcterms:W3CDTF">2022-01-16T11:48:57Z</dcterms:created>
  <dcterms:modified xsi:type="dcterms:W3CDTF">2022-06-13T08:38:56Z</dcterms:modified>
</cp:coreProperties>
</file>