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266" r:id="rId3"/>
    <p:sldId id="257" r:id="rId4"/>
    <p:sldId id="258" r:id="rId5"/>
    <p:sldId id="259" r:id="rId6"/>
    <p:sldId id="276" r:id="rId7"/>
    <p:sldId id="277" r:id="rId8"/>
    <p:sldId id="260" r:id="rId9"/>
    <p:sldId id="261" r:id="rId10"/>
    <p:sldId id="262" r:id="rId11"/>
    <p:sldId id="263" r:id="rId12"/>
    <p:sldId id="264" r:id="rId13"/>
    <p:sldId id="265" r:id="rId14"/>
    <p:sldId id="282" r:id="rId15"/>
    <p:sldId id="267" r:id="rId16"/>
    <p:sldId id="280" r:id="rId17"/>
    <p:sldId id="281" r:id="rId18"/>
    <p:sldId id="268" r:id="rId19"/>
    <p:sldId id="278" r:id="rId20"/>
    <p:sldId id="279" r:id="rId21"/>
    <p:sldId id="269" r:id="rId22"/>
    <p:sldId id="270" r:id="rId23"/>
    <p:sldId id="271" r:id="rId24"/>
    <p:sldId id="283" r:id="rId25"/>
    <p:sldId id="272" r:id="rId26"/>
    <p:sldId id="275" r:id="rId27"/>
    <p:sldId id="285" r:id="rId28"/>
    <p:sldId id="273" r:id="rId29"/>
    <p:sldId id="274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B5716D7-0BD0-49FE-93FF-F315FE546A1F}" v="212" dt="2025-09-12T10:43:22.8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>
      <p:cViewPr varScale="1">
        <p:scale>
          <a:sx n="78" d="100"/>
          <a:sy n="78" d="100"/>
        </p:scale>
        <p:origin x="159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kshmi H" userId="613a735a203fc90b" providerId="LiveId" clId="{6B5716D7-0BD0-49FE-93FF-F315FE546A1F}"/>
    <pc:docChg chg="undo custSel addSld delSld modSld sldOrd">
      <pc:chgData name="Lakshmi H" userId="613a735a203fc90b" providerId="LiveId" clId="{6B5716D7-0BD0-49FE-93FF-F315FE546A1F}" dt="2025-08-24T17:28:20.878" v="1581" actId="14100"/>
      <pc:docMkLst>
        <pc:docMk/>
      </pc:docMkLst>
      <pc:sldChg chg="addSp delSp modSp mod">
        <pc:chgData name="Lakshmi H" userId="613a735a203fc90b" providerId="LiveId" clId="{6B5716D7-0BD0-49FE-93FF-F315FE546A1F}" dt="2025-08-22T00:56:37.449" v="873" actId="113"/>
        <pc:sldMkLst>
          <pc:docMk/>
          <pc:sldMk cId="0" sldId="258"/>
        </pc:sldMkLst>
        <pc:spChg chg="add del">
          <ac:chgData name="Lakshmi H" userId="613a735a203fc90b" providerId="LiveId" clId="{6B5716D7-0BD0-49FE-93FF-F315FE546A1F}" dt="2025-08-22T00:41:17.737" v="390" actId="21"/>
          <ac:spMkLst>
            <pc:docMk/>
            <pc:sldMk cId="0" sldId="258"/>
            <ac:spMk id="2" creationId="{00000000-0000-0000-0000-000000000000}"/>
          </ac:spMkLst>
        </pc:spChg>
        <pc:spChg chg="add mod">
          <ac:chgData name="Lakshmi H" userId="613a735a203fc90b" providerId="LiveId" clId="{6B5716D7-0BD0-49FE-93FF-F315FE546A1F}" dt="2025-08-22T00:56:37.449" v="873" actId="113"/>
          <ac:spMkLst>
            <pc:docMk/>
            <pc:sldMk cId="0" sldId="258"/>
            <ac:spMk id="15" creationId="{62BA6A5C-F1BD-CCFB-6E3C-D4281CE39A5E}"/>
          </ac:spMkLst>
        </pc:spChg>
      </pc:sldChg>
      <pc:sldChg chg="addSp delSp modSp mod">
        <pc:chgData name="Lakshmi H" userId="613a735a203fc90b" providerId="LiveId" clId="{6B5716D7-0BD0-49FE-93FF-F315FE546A1F}" dt="2025-08-22T00:57:20.973" v="876" actId="1076"/>
        <pc:sldMkLst>
          <pc:docMk/>
          <pc:sldMk cId="0" sldId="259"/>
        </pc:sldMkLst>
        <pc:spChg chg="add mod">
          <ac:chgData name="Lakshmi H" userId="613a735a203fc90b" providerId="LiveId" clId="{6B5716D7-0BD0-49FE-93FF-F315FE546A1F}" dt="2025-08-22T00:57:20.973" v="876" actId="1076"/>
          <ac:spMkLst>
            <pc:docMk/>
            <pc:sldMk cId="0" sldId="259"/>
            <ac:spMk id="3" creationId="{57A92D28-1DD4-A6E7-1D2C-16BFD30FCB5F}"/>
          </ac:spMkLst>
        </pc:spChg>
      </pc:sldChg>
      <pc:sldChg chg="addSp delSp modSp mod">
        <pc:chgData name="Lakshmi H" userId="613a735a203fc90b" providerId="LiveId" clId="{6B5716D7-0BD0-49FE-93FF-F315FE546A1F}" dt="2025-08-22T01:21:11.612" v="1525" actId="113"/>
        <pc:sldMkLst>
          <pc:docMk/>
          <pc:sldMk cId="0" sldId="260"/>
        </pc:sldMkLst>
        <pc:spChg chg="add del">
          <ac:chgData name="Lakshmi H" userId="613a735a203fc90b" providerId="LiveId" clId="{6B5716D7-0BD0-49FE-93FF-F315FE546A1F}" dt="2025-08-22T01:15:53.421" v="1030" actId="478"/>
          <ac:spMkLst>
            <pc:docMk/>
            <pc:sldMk cId="0" sldId="260"/>
            <ac:spMk id="2" creationId="{00000000-0000-0000-0000-000000000000}"/>
          </ac:spMkLst>
        </pc:spChg>
        <pc:spChg chg="add del">
          <ac:chgData name="Lakshmi H" userId="613a735a203fc90b" providerId="LiveId" clId="{6B5716D7-0BD0-49FE-93FF-F315FE546A1F}" dt="2025-08-22T01:15:53.421" v="1030" actId="478"/>
          <ac:spMkLst>
            <pc:docMk/>
            <pc:sldMk cId="0" sldId="260"/>
            <ac:spMk id="4" creationId="{00000000-0000-0000-0000-000000000000}"/>
          </ac:spMkLst>
        </pc:spChg>
        <pc:spChg chg="add del">
          <ac:chgData name="Lakshmi H" userId="613a735a203fc90b" providerId="LiveId" clId="{6B5716D7-0BD0-49FE-93FF-F315FE546A1F}" dt="2025-08-22T01:15:53.421" v="1030" actId="478"/>
          <ac:spMkLst>
            <pc:docMk/>
            <pc:sldMk cId="0" sldId="260"/>
            <ac:spMk id="5" creationId="{00000000-0000-0000-0000-000000000000}"/>
          </ac:spMkLst>
        </pc:spChg>
        <pc:spChg chg="add del mod">
          <ac:chgData name="Lakshmi H" userId="613a735a203fc90b" providerId="LiveId" clId="{6B5716D7-0BD0-49FE-93FF-F315FE546A1F}" dt="2025-08-22T01:21:11.612" v="1525" actId="113"/>
          <ac:spMkLst>
            <pc:docMk/>
            <pc:sldMk cId="0" sldId="260"/>
            <ac:spMk id="6" creationId="{9EA4A3A7-2BCD-2B96-137D-DD41303F3BE0}"/>
          </ac:spMkLst>
        </pc:spChg>
      </pc:sldChg>
      <pc:sldChg chg="modSp mod">
        <pc:chgData name="Lakshmi H" userId="613a735a203fc90b" providerId="LiveId" clId="{6B5716D7-0BD0-49FE-93FF-F315FE546A1F}" dt="2025-08-24T17:09:29.448" v="1540" actId="20577"/>
        <pc:sldMkLst>
          <pc:docMk/>
          <pc:sldMk cId="0" sldId="264"/>
        </pc:sldMkLst>
        <pc:graphicFrameChg chg="mod modGraphic">
          <ac:chgData name="Lakshmi H" userId="613a735a203fc90b" providerId="LiveId" clId="{6B5716D7-0BD0-49FE-93FF-F315FE546A1F}" dt="2025-08-24T17:09:29.448" v="1540" actId="20577"/>
          <ac:graphicFrameMkLst>
            <pc:docMk/>
            <pc:sldMk cId="0" sldId="264"/>
            <ac:graphicFrameMk id="6" creationId="{00000000-0000-0000-0000-000000000000}"/>
          </ac:graphicFrameMkLst>
        </pc:graphicFrameChg>
      </pc:sldChg>
      <pc:sldChg chg="modSp mod">
        <pc:chgData name="Lakshmi H" userId="613a735a203fc90b" providerId="LiveId" clId="{6B5716D7-0BD0-49FE-93FF-F315FE546A1F}" dt="2025-08-18T08:23:17.317" v="155" actId="14100"/>
        <pc:sldMkLst>
          <pc:docMk/>
          <pc:sldMk cId="0" sldId="265"/>
        </pc:sldMkLst>
        <pc:graphicFrameChg chg="mod modGraphic">
          <ac:chgData name="Lakshmi H" userId="613a735a203fc90b" providerId="LiveId" clId="{6B5716D7-0BD0-49FE-93FF-F315FE546A1F}" dt="2025-08-18T08:23:17.317" v="155" actId="14100"/>
          <ac:graphicFrameMkLst>
            <pc:docMk/>
            <pc:sldMk cId="0" sldId="265"/>
            <ac:graphicFrameMk id="8" creationId="{00000000-0000-0000-0000-000000000000}"/>
          </ac:graphicFrameMkLst>
        </pc:graphicFrameChg>
      </pc:sldChg>
      <pc:sldChg chg="modSp mod">
        <pc:chgData name="Lakshmi H" userId="613a735a203fc90b" providerId="LiveId" clId="{6B5716D7-0BD0-49FE-93FF-F315FE546A1F}" dt="2025-08-20T10:02:48.605" v="303" actId="20577"/>
        <pc:sldMkLst>
          <pc:docMk/>
          <pc:sldMk cId="3729327754" sldId="267"/>
        </pc:sldMkLst>
        <pc:graphicFrameChg chg="modGraphic">
          <ac:chgData name="Lakshmi H" userId="613a735a203fc90b" providerId="LiveId" clId="{6B5716D7-0BD0-49FE-93FF-F315FE546A1F}" dt="2025-08-20T10:02:48.605" v="303" actId="20577"/>
          <ac:graphicFrameMkLst>
            <pc:docMk/>
            <pc:sldMk cId="3729327754" sldId="267"/>
            <ac:graphicFrameMk id="6" creationId="{00000000-0000-0000-0000-000000000000}"/>
          </ac:graphicFrameMkLst>
        </pc:graphicFrameChg>
      </pc:sldChg>
      <pc:sldChg chg="modSp mod">
        <pc:chgData name="Lakshmi H" userId="613a735a203fc90b" providerId="LiveId" clId="{6B5716D7-0BD0-49FE-93FF-F315FE546A1F}" dt="2025-08-20T10:23:01.072" v="364" actId="14100"/>
        <pc:sldMkLst>
          <pc:docMk/>
          <pc:sldMk cId="3480335941" sldId="268"/>
        </pc:sldMkLst>
        <pc:graphicFrameChg chg="mod modGraphic">
          <ac:chgData name="Lakshmi H" userId="613a735a203fc90b" providerId="LiveId" clId="{6B5716D7-0BD0-49FE-93FF-F315FE546A1F}" dt="2025-08-20T10:23:01.072" v="364" actId="14100"/>
          <ac:graphicFrameMkLst>
            <pc:docMk/>
            <pc:sldMk cId="3480335941" sldId="268"/>
            <ac:graphicFrameMk id="6" creationId="{00000000-0000-0000-0000-000000000000}"/>
          </ac:graphicFrameMkLst>
        </pc:graphicFrameChg>
      </pc:sldChg>
      <pc:sldChg chg="addSp delSp modSp mod">
        <pc:chgData name="Lakshmi H" userId="613a735a203fc90b" providerId="LiveId" clId="{6B5716D7-0BD0-49FE-93FF-F315FE546A1F}" dt="2025-08-18T15:45:40.447" v="194" actId="14100"/>
        <pc:sldMkLst>
          <pc:docMk/>
          <pc:sldMk cId="2943013317" sldId="271"/>
        </pc:sldMkLst>
        <pc:spChg chg="mod">
          <ac:chgData name="Lakshmi H" userId="613a735a203fc90b" providerId="LiveId" clId="{6B5716D7-0BD0-49FE-93FF-F315FE546A1F}" dt="2025-08-18T15:06:08.221" v="159" actId="20577"/>
          <ac:spMkLst>
            <pc:docMk/>
            <pc:sldMk cId="2943013317" sldId="271"/>
            <ac:spMk id="3" creationId="{00000000-0000-0000-0000-000000000000}"/>
          </ac:spMkLst>
        </pc:spChg>
        <pc:picChg chg="add mod">
          <ac:chgData name="Lakshmi H" userId="613a735a203fc90b" providerId="LiveId" clId="{6B5716D7-0BD0-49FE-93FF-F315FE546A1F}" dt="2025-08-18T15:45:40.447" v="194" actId="14100"/>
          <ac:picMkLst>
            <pc:docMk/>
            <pc:sldMk cId="2943013317" sldId="271"/>
            <ac:picMk id="11" creationId="{0C1EA14E-852B-F03E-2508-0D9ED8BF0473}"/>
          </ac:picMkLst>
        </pc:picChg>
      </pc:sldChg>
      <pc:sldChg chg="addSp delSp modSp mod">
        <pc:chgData name="Lakshmi H" userId="613a735a203fc90b" providerId="LiveId" clId="{6B5716D7-0BD0-49FE-93FF-F315FE546A1F}" dt="2025-08-24T17:28:20.878" v="1581" actId="14100"/>
        <pc:sldMkLst>
          <pc:docMk/>
          <pc:sldMk cId="354542763" sldId="272"/>
        </pc:sldMkLst>
        <pc:spChg chg="mod">
          <ac:chgData name="Lakshmi H" userId="613a735a203fc90b" providerId="LiveId" clId="{6B5716D7-0BD0-49FE-93FF-F315FE546A1F}" dt="2025-08-18T16:09:52.417" v="197" actId="20577"/>
          <ac:spMkLst>
            <pc:docMk/>
            <pc:sldMk cId="354542763" sldId="272"/>
            <ac:spMk id="3" creationId="{00000000-0000-0000-0000-000000000000}"/>
          </ac:spMkLst>
        </pc:spChg>
      </pc:sldChg>
      <pc:sldChg chg="addSp delSp modSp mod">
        <pc:chgData name="Lakshmi H" userId="613a735a203fc90b" providerId="LiveId" clId="{6B5716D7-0BD0-49FE-93FF-F315FE546A1F}" dt="2025-08-19T02:24:34.156" v="265" actId="27614"/>
        <pc:sldMkLst>
          <pc:docMk/>
          <pc:sldMk cId="3795002270" sldId="273"/>
        </pc:sldMkLst>
      </pc:sldChg>
      <pc:sldChg chg="addSp delSp modSp mod">
        <pc:chgData name="Lakshmi H" userId="613a735a203fc90b" providerId="LiveId" clId="{6B5716D7-0BD0-49FE-93FF-F315FE546A1F}" dt="2025-08-24T17:24:44.727" v="1571" actId="1076"/>
        <pc:sldMkLst>
          <pc:docMk/>
          <pc:sldMk cId="2305161154" sldId="275"/>
        </pc:sldMkLst>
        <pc:spChg chg="mod">
          <ac:chgData name="Lakshmi H" userId="613a735a203fc90b" providerId="LiveId" clId="{6B5716D7-0BD0-49FE-93FF-F315FE546A1F}" dt="2025-08-18T16:09:57.677" v="199" actId="20577"/>
          <ac:spMkLst>
            <pc:docMk/>
            <pc:sldMk cId="2305161154" sldId="275"/>
            <ac:spMk id="3" creationId="{00000000-0000-0000-0000-000000000000}"/>
          </ac:spMkLst>
        </pc:spChg>
      </pc:sldChg>
      <pc:sldChg chg="modSp mod ord">
        <pc:chgData name="Lakshmi H" userId="613a735a203fc90b" providerId="LiveId" clId="{6B5716D7-0BD0-49FE-93FF-F315FE546A1F}" dt="2025-08-20T10:23:55.108" v="367" actId="14100"/>
        <pc:sldMkLst>
          <pc:docMk/>
          <pc:sldMk cId="1369516880" sldId="278"/>
        </pc:sldMkLst>
        <pc:graphicFrameChg chg="mod modGraphic">
          <ac:chgData name="Lakshmi H" userId="613a735a203fc90b" providerId="LiveId" clId="{6B5716D7-0BD0-49FE-93FF-F315FE546A1F}" dt="2025-08-20T10:23:55.108" v="367" actId="14100"/>
          <ac:graphicFrameMkLst>
            <pc:docMk/>
            <pc:sldMk cId="1369516880" sldId="278"/>
            <ac:graphicFrameMk id="6" creationId="{00000000-0000-0000-0000-000000000000}"/>
          </ac:graphicFrameMkLst>
        </pc:graphicFrameChg>
      </pc:sldChg>
      <pc:sldChg chg="modSp mod">
        <pc:chgData name="Lakshmi H" userId="613a735a203fc90b" providerId="LiveId" clId="{6B5716D7-0BD0-49FE-93FF-F315FE546A1F}" dt="2025-08-20T10:24:02.165" v="368" actId="14100"/>
        <pc:sldMkLst>
          <pc:docMk/>
          <pc:sldMk cId="163511185" sldId="279"/>
        </pc:sldMkLst>
        <pc:graphicFrameChg chg="mod modGraphic">
          <ac:chgData name="Lakshmi H" userId="613a735a203fc90b" providerId="LiveId" clId="{6B5716D7-0BD0-49FE-93FF-F315FE546A1F}" dt="2025-08-20T10:24:02.165" v="368" actId="14100"/>
          <ac:graphicFrameMkLst>
            <pc:docMk/>
            <pc:sldMk cId="163511185" sldId="279"/>
            <ac:graphicFrameMk id="6" creationId="{00000000-0000-0000-0000-000000000000}"/>
          </ac:graphicFrameMkLst>
        </pc:graphicFrameChg>
      </pc:sldChg>
      <pc:sldChg chg="modSp mod">
        <pc:chgData name="Lakshmi H" userId="613a735a203fc90b" providerId="LiveId" clId="{6B5716D7-0BD0-49FE-93FF-F315FE546A1F}" dt="2025-08-20T10:04:12.987" v="310" actId="20577"/>
        <pc:sldMkLst>
          <pc:docMk/>
          <pc:sldMk cId="3638572422" sldId="280"/>
        </pc:sldMkLst>
        <pc:graphicFrameChg chg="modGraphic">
          <ac:chgData name="Lakshmi H" userId="613a735a203fc90b" providerId="LiveId" clId="{6B5716D7-0BD0-49FE-93FF-F315FE546A1F}" dt="2025-08-20T10:04:12.987" v="310" actId="20577"/>
          <ac:graphicFrameMkLst>
            <pc:docMk/>
            <pc:sldMk cId="3638572422" sldId="280"/>
            <ac:graphicFrameMk id="6" creationId="{BCD4D01F-E2A1-93DA-C656-38D57A165C55}"/>
          </ac:graphicFrameMkLst>
        </pc:graphicFrameChg>
      </pc:sldChg>
      <pc:sldChg chg="modSp mod">
        <pc:chgData name="Lakshmi H" userId="613a735a203fc90b" providerId="LiveId" clId="{6B5716D7-0BD0-49FE-93FF-F315FE546A1F}" dt="2025-08-20T10:04:32.591" v="315" actId="20577"/>
        <pc:sldMkLst>
          <pc:docMk/>
          <pc:sldMk cId="1064048203" sldId="281"/>
        </pc:sldMkLst>
        <pc:graphicFrameChg chg="modGraphic">
          <ac:chgData name="Lakshmi H" userId="613a735a203fc90b" providerId="LiveId" clId="{6B5716D7-0BD0-49FE-93FF-F315FE546A1F}" dt="2025-08-20T10:04:32.591" v="315" actId="20577"/>
          <ac:graphicFrameMkLst>
            <pc:docMk/>
            <pc:sldMk cId="1064048203" sldId="281"/>
            <ac:graphicFrameMk id="6" creationId="{8EED9ED2-4ADA-21B3-2E2F-11ED7380CBFC}"/>
          </ac:graphicFrameMkLst>
        </pc:graphicFrameChg>
      </pc:sldChg>
      <pc:sldChg chg="modSp mod">
        <pc:chgData name="Lakshmi H" userId="613a735a203fc90b" providerId="LiveId" clId="{6B5716D7-0BD0-49FE-93FF-F315FE546A1F}" dt="2025-08-24T17:10:03.929" v="1543" actId="14100"/>
        <pc:sldMkLst>
          <pc:docMk/>
          <pc:sldMk cId="2161122659" sldId="282"/>
        </pc:sldMkLst>
        <pc:graphicFrameChg chg="mod modGraphic">
          <ac:chgData name="Lakshmi H" userId="613a735a203fc90b" providerId="LiveId" clId="{6B5716D7-0BD0-49FE-93FF-F315FE546A1F}" dt="2025-08-24T17:10:03.929" v="1543" actId="14100"/>
          <ac:graphicFrameMkLst>
            <pc:docMk/>
            <pc:sldMk cId="2161122659" sldId="282"/>
            <ac:graphicFrameMk id="8" creationId="{40A591C0-69E2-A19A-047C-FDD6F611187D}"/>
          </ac:graphicFrameMkLst>
        </pc:graphicFrameChg>
      </pc:sldChg>
      <pc:sldChg chg="addSp delSp modSp add mod">
        <pc:chgData name="Lakshmi H" userId="613a735a203fc90b" providerId="LiveId" clId="{6B5716D7-0BD0-49FE-93FF-F315FE546A1F}" dt="2025-08-20T03:53:50.609" v="278" actId="14100"/>
        <pc:sldMkLst>
          <pc:docMk/>
          <pc:sldMk cId="3045849263" sldId="283"/>
        </pc:sldMkLst>
        <pc:spChg chg="mod">
          <ac:chgData name="Lakshmi H" userId="613a735a203fc90b" providerId="LiveId" clId="{6B5716D7-0BD0-49FE-93FF-F315FE546A1F}" dt="2025-08-18T16:18:56.660" v="217" actId="20577"/>
          <ac:spMkLst>
            <pc:docMk/>
            <pc:sldMk cId="3045849263" sldId="283"/>
            <ac:spMk id="3" creationId="{444C11D1-8A75-852C-7A3C-12CF2D59AD64}"/>
          </ac:spMkLst>
        </pc:spChg>
      </pc:sldChg>
      <pc:sldChg chg="addSp delSp modSp add del mod">
        <pc:chgData name="Lakshmi H" userId="613a735a203fc90b" providerId="LiveId" clId="{6B5716D7-0BD0-49FE-93FF-F315FE546A1F}" dt="2025-08-20T09:23:16.931" v="299" actId="2696"/>
        <pc:sldMkLst>
          <pc:docMk/>
          <pc:sldMk cId="3672756897" sldId="284"/>
        </pc:sldMkLst>
      </pc:sldChg>
      <pc:sldChg chg="addSp delSp modSp add mod">
        <pc:chgData name="Lakshmi H" userId="613a735a203fc90b" providerId="LiveId" clId="{6B5716D7-0BD0-49FE-93FF-F315FE546A1F}" dt="2025-08-24T17:17:43.298" v="1554" actId="962"/>
        <pc:sldMkLst>
          <pc:docMk/>
          <pc:sldMk cId="1033602717" sldId="285"/>
        </pc:sldMkLst>
        <pc:spChg chg="mod">
          <ac:chgData name="Lakshmi H" userId="613a735a203fc90b" providerId="LiveId" clId="{6B5716D7-0BD0-49FE-93FF-F315FE546A1F}" dt="2025-08-20T05:38:39.875" v="292" actId="20577"/>
          <ac:spMkLst>
            <pc:docMk/>
            <pc:sldMk cId="1033602717" sldId="285"/>
            <ac:spMk id="3" creationId="{63EA793F-6DD5-C3AB-BB7C-F2AF24597EA4}"/>
          </ac:spMkLst>
        </pc:spChg>
      </pc:sldChg>
    </pc:docChg>
  </pc:docChgLst>
  <pc:docChgLst>
    <pc:chgData name="Lakshmi H" userId="613a735a203fc90b" providerId="LiveId" clId="{71E0DC6B-5101-4D16-96DD-AF91434FE24E}"/>
    <pc:docChg chg="undo custSel modSld">
      <pc:chgData name="Lakshmi H" userId="613a735a203fc90b" providerId="LiveId" clId="{71E0DC6B-5101-4D16-96DD-AF91434FE24E}" dt="2025-09-12T16:29:58.821" v="58" actId="20577"/>
      <pc:docMkLst>
        <pc:docMk/>
      </pc:docMkLst>
      <pc:sldChg chg="modSp mod">
        <pc:chgData name="Lakshmi H" userId="613a735a203fc90b" providerId="LiveId" clId="{71E0DC6B-5101-4D16-96DD-AF91434FE24E}" dt="2025-09-12T16:29:58.821" v="58" actId="20577"/>
        <pc:sldMkLst>
          <pc:docMk/>
          <pc:sldMk cId="0" sldId="264"/>
        </pc:sldMkLst>
        <pc:graphicFrameChg chg="modGraphic">
          <ac:chgData name="Lakshmi H" userId="613a735a203fc90b" providerId="LiveId" clId="{71E0DC6B-5101-4D16-96DD-AF91434FE24E}" dt="2025-09-12T16:29:58.821" v="58" actId="20577"/>
          <ac:graphicFrameMkLst>
            <pc:docMk/>
            <pc:sldMk cId="0" sldId="264"/>
            <ac:graphicFrameMk id="6" creationId="{00000000-0000-0000-0000-000000000000}"/>
          </ac:graphicFrameMkLst>
        </pc:graphicFrameChg>
      </pc:sldChg>
      <pc:sldChg chg="addSp delSp modSp mod">
        <pc:chgData name="Lakshmi H" userId="613a735a203fc90b" providerId="LiveId" clId="{71E0DC6B-5101-4D16-96DD-AF91434FE24E}" dt="2025-09-12T10:33:07.855" v="26" actId="1076"/>
        <pc:sldMkLst>
          <pc:docMk/>
          <pc:sldMk cId="354542763" sldId="272"/>
        </pc:sldMkLst>
        <pc:picChg chg="add del mod">
          <ac:chgData name="Lakshmi H" userId="613a735a203fc90b" providerId="LiveId" clId="{71E0DC6B-5101-4D16-96DD-AF91434FE24E}" dt="2025-09-12T10:31:13.348" v="14" actId="21"/>
          <ac:picMkLst>
            <pc:docMk/>
            <pc:sldMk cId="354542763" sldId="272"/>
            <ac:picMk id="6" creationId="{5A4DF2B9-16B6-947F-C63F-6345834617A2}"/>
          </ac:picMkLst>
        </pc:picChg>
        <pc:picChg chg="del">
          <ac:chgData name="Lakshmi H" userId="613a735a203fc90b" providerId="LiveId" clId="{71E0DC6B-5101-4D16-96DD-AF91434FE24E}" dt="2025-09-12T10:30:55.881" v="12" actId="21"/>
          <ac:picMkLst>
            <pc:docMk/>
            <pc:sldMk cId="354542763" sldId="272"/>
            <ac:picMk id="7" creationId="{5A4DF2B9-16B6-947F-C63F-6345834617A2}"/>
          </ac:picMkLst>
        </pc:picChg>
        <pc:picChg chg="add del mod">
          <ac:chgData name="Lakshmi H" userId="613a735a203fc90b" providerId="LiveId" clId="{71E0DC6B-5101-4D16-96DD-AF91434FE24E}" dt="2025-09-12T10:32:49.928" v="22" actId="21"/>
          <ac:picMkLst>
            <pc:docMk/>
            <pc:sldMk cId="354542763" sldId="272"/>
            <ac:picMk id="9" creationId="{466B6ADE-79CA-22F0-DCE0-2D89AA6CA0A2}"/>
          </ac:picMkLst>
        </pc:picChg>
        <pc:picChg chg="add mod">
          <ac:chgData name="Lakshmi H" userId="613a735a203fc90b" providerId="LiveId" clId="{71E0DC6B-5101-4D16-96DD-AF91434FE24E}" dt="2025-09-12T10:33:07.855" v="26" actId="1076"/>
          <ac:picMkLst>
            <pc:docMk/>
            <pc:sldMk cId="354542763" sldId="272"/>
            <ac:picMk id="11" creationId="{34995082-52B5-4F15-398C-E03DF48E528B}"/>
          </ac:picMkLst>
        </pc:picChg>
      </pc:sldChg>
      <pc:sldChg chg="addSp delSp modSp mod">
        <pc:chgData name="Lakshmi H" userId="613a735a203fc90b" providerId="LiveId" clId="{71E0DC6B-5101-4D16-96DD-AF91434FE24E}" dt="2025-09-12T10:26:58.347" v="10" actId="14100"/>
        <pc:sldMkLst>
          <pc:docMk/>
          <pc:sldMk cId="2305161154" sldId="275"/>
        </pc:sldMkLst>
        <pc:picChg chg="add del mod">
          <ac:chgData name="Lakshmi H" userId="613a735a203fc90b" providerId="LiveId" clId="{71E0DC6B-5101-4D16-96DD-AF91434FE24E}" dt="2025-09-12T10:26:14.115" v="2" actId="21"/>
          <ac:picMkLst>
            <pc:docMk/>
            <pc:sldMk cId="2305161154" sldId="275"/>
            <ac:picMk id="6" creationId="{F8C07297-C0EC-6E7A-E20C-188D7360B0B7}"/>
          </ac:picMkLst>
        </pc:picChg>
        <pc:picChg chg="add mod">
          <ac:chgData name="Lakshmi H" userId="613a735a203fc90b" providerId="LiveId" clId="{71E0DC6B-5101-4D16-96DD-AF91434FE24E}" dt="2025-09-12T10:26:58.347" v="10" actId="14100"/>
          <ac:picMkLst>
            <pc:docMk/>
            <pc:sldMk cId="2305161154" sldId="275"/>
            <ac:picMk id="8" creationId="{D9A0CCBF-C7C3-E5C4-E49F-D386D398FA2E}"/>
          </ac:picMkLst>
        </pc:picChg>
        <pc:picChg chg="del">
          <ac:chgData name="Lakshmi H" userId="613a735a203fc90b" providerId="LiveId" clId="{71E0DC6B-5101-4D16-96DD-AF91434FE24E}" dt="2025-09-12T10:26:07.088" v="0" actId="21"/>
          <ac:picMkLst>
            <pc:docMk/>
            <pc:sldMk cId="2305161154" sldId="275"/>
            <ac:picMk id="11" creationId="{F8C07297-C0EC-6E7A-E20C-188D7360B0B7}"/>
          </ac:picMkLst>
        </pc:picChg>
      </pc:sldChg>
      <pc:sldChg chg="addSp delSp modSp mod">
        <pc:chgData name="Lakshmi H" userId="613a735a203fc90b" providerId="LiveId" clId="{71E0DC6B-5101-4D16-96DD-AF91434FE24E}" dt="2025-09-12T10:43:39.462" v="53" actId="14100"/>
        <pc:sldMkLst>
          <pc:docMk/>
          <pc:sldMk cId="3045849263" sldId="283"/>
        </pc:sldMkLst>
        <pc:picChg chg="add del mod">
          <ac:chgData name="Lakshmi H" userId="613a735a203fc90b" providerId="LiveId" clId="{71E0DC6B-5101-4D16-96DD-AF91434FE24E}" dt="2025-09-12T10:42:55.844" v="44" actId="21"/>
          <ac:picMkLst>
            <pc:docMk/>
            <pc:sldMk cId="3045849263" sldId="283"/>
            <ac:picMk id="7" creationId="{DD430873-0397-0F4E-85FD-963FA51369A7}"/>
          </ac:picMkLst>
        </pc:picChg>
        <pc:picChg chg="add mod">
          <ac:chgData name="Lakshmi H" userId="613a735a203fc90b" providerId="LiveId" clId="{71E0DC6B-5101-4D16-96DD-AF91434FE24E}" dt="2025-09-12T10:43:39.462" v="53" actId="14100"/>
          <ac:picMkLst>
            <pc:docMk/>
            <pc:sldMk cId="3045849263" sldId="283"/>
            <ac:picMk id="9" creationId="{44ECF99E-47C5-0760-9807-C2DA7E5D5CFD}"/>
          </ac:picMkLst>
        </pc:picChg>
        <pc:picChg chg="del">
          <ac:chgData name="Lakshmi H" userId="613a735a203fc90b" providerId="LiveId" clId="{71E0DC6B-5101-4D16-96DD-AF91434FE24E}" dt="2025-09-12T10:41:22.573" v="39" actId="21"/>
          <ac:picMkLst>
            <pc:docMk/>
            <pc:sldMk cId="3045849263" sldId="283"/>
            <ac:picMk id="11" creationId="{7478781A-09AE-A5D6-FA15-FCC270B014CB}"/>
          </ac:picMkLst>
        </pc:picChg>
      </pc:sldChg>
      <pc:sldChg chg="addSp delSp modSp mod">
        <pc:chgData name="Lakshmi H" userId="613a735a203fc90b" providerId="LiveId" clId="{71E0DC6B-5101-4D16-96DD-AF91434FE24E}" dt="2025-09-12T10:37:44.502" v="38" actId="14100"/>
        <pc:sldMkLst>
          <pc:docMk/>
          <pc:sldMk cId="1033602717" sldId="285"/>
        </pc:sldMkLst>
        <pc:picChg chg="add mod">
          <ac:chgData name="Lakshmi H" userId="613a735a203fc90b" providerId="LiveId" clId="{71E0DC6B-5101-4D16-96DD-AF91434FE24E}" dt="2025-09-12T10:36:39.562" v="31"/>
          <ac:picMkLst>
            <pc:docMk/>
            <pc:sldMk cId="1033602717" sldId="285"/>
            <ac:picMk id="7" creationId="{891D5C9F-D182-A5C6-FF07-E02FF50F886C}"/>
          </ac:picMkLst>
        </pc:picChg>
        <pc:picChg chg="del">
          <ac:chgData name="Lakshmi H" userId="613a735a203fc90b" providerId="LiveId" clId="{71E0DC6B-5101-4D16-96DD-AF91434FE24E}" dt="2025-09-12T10:27:05.811" v="11" actId="21"/>
          <ac:picMkLst>
            <pc:docMk/>
            <pc:sldMk cId="1033602717" sldId="285"/>
            <ac:picMk id="9" creationId="{105A7272-339F-19D2-8EC2-CE10792ACA04}"/>
          </ac:picMkLst>
        </pc:picChg>
        <pc:picChg chg="add mod">
          <ac:chgData name="Lakshmi H" userId="613a735a203fc90b" providerId="LiveId" clId="{71E0DC6B-5101-4D16-96DD-AF91434FE24E}" dt="2025-09-12T10:37:44.502" v="38" actId="14100"/>
          <ac:picMkLst>
            <pc:docMk/>
            <pc:sldMk cId="1033602717" sldId="285"/>
            <ac:picMk id="10" creationId="{7B3C0976-1011-752A-8297-CC17671F8A1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29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F30B93-D3F7-0BE8-0601-E64AD421D7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4073449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91D87-3449-DC07-398C-680ADD75C06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260071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29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CHILD VACCINATION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LAKSHMI H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MES24MCA-2027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dirty="0">
                <a:solidFill>
                  <a:schemeClr val="tx1"/>
                </a:solidFill>
                <a:latin typeface="Bookman Old Style" panose="02050604050505020204" pitchFamily="18" charset="0"/>
              </a:rPr>
              <a:t>20-08-2025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</p:spPr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</p:spPr>
        <p:txBody>
          <a:bodyPr/>
          <a:lstStyle/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826AE6-C12E-4FF8-9640-0FEB3B03E303}"/>
              </a:ext>
            </a:extLst>
          </p:cNvPr>
          <p:cNvSpPr/>
          <p:nvPr/>
        </p:nvSpPr>
        <p:spPr>
          <a:xfrm>
            <a:off x="457200" y="1260544"/>
            <a:ext cx="8382000" cy="52783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Parent Module: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Enables parents to register/login, manage profiles and child details, book appointments, view vaccination status, and receive reminders via dashboard, email, or SMS.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Hospital Module: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Allows hospitals to register (with admin approval), manage appointments, update vaccination status, and maintain hospital profiles.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b="1" dirty="0">
                <a:latin typeface="Bookman Old Style" panose="02050604050505020204" pitchFamily="18" charset="0"/>
              </a:rPr>
              <a:t>Admin Module: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Bookman Old Style" panose="02050604050505020204" pitchFamily="18" charset="0"/>
              </a:rPr>
              <a:t>Provides admin with tools to log in, approve/reject hospital registrations, monitor parent/child data, track appointments, and export reports.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endParaRPr lang="en-IN" sz="25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084EFDE-44BD-C438-CF1E-24AF936EA8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839" y="1640015"/>
            <a:ext cx="7973961" cy="469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Operating System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Windows 10 or higher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Frontend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HTML5, CSS3, JavaScript (Bootstrap)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>
                <a:cs typeface="Arial" panose="020B0604020202020204" pitchFamily="34" charset="0"/>
              </a:rPr>
              <a:t>B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ackend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Python (Django Framework)</a:t>
            </a:r>
          </a:p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Database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MySQL / SQLite</a:t>
            </a:r>
          </a:p>
          <a:p>
            <a:r>
              <a:rPr lang="en-IN" sz="2800" b="1" dirty="0"/>
              <a:t>IDE</a:t>
            </a:r>
            <a:r>
              <a:rPr lang="en-IN" sz="2800" dirty="0"/>
              <a:t>: Visual Studio Code / Sublime Text</a:t>
            </a:r>
          </a:p>
          <a:p>
            <a:r>
              <a:rPr lang="en-IN" sz="2800" b="1" dirty="0"/>
              <a:t>Other Tools</a:t>
            </a:r>
            <a:r>
              <a:rPr lang="en-IN" sz="2800" dirty="0"/>
              <a:t>: XAMPP, Django REST Framework (optional), Git for version </a:t>
            </a:r>
            <a:r>
              <a:rPr lang="en-IN" dirty="0"/>
              <a:t>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6481451"/>
              </p:ext>
            </p:extLst>
          </p:nvPr>
        </p:nvGraphicFramePr>
        <p:xfrm>
          <a:off x="457200" y="1177232"/>
          <a:ext cx="8229600" cy="4948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945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275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092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Implement parent registration/login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9/9/2025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275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9593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dirty="0"/>
                        <a:t>Create Child model and forms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23/9/2025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826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Edit/Delete child details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02/9/2025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1815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1025755247"/>
              </p:ext>
            </p:extLst>
          </p:nvPr>
        </p:nvGraphicFramePr>
        <p:xfrm>
          <a:off x="457200" y="1177232"/>
          <a:ext cx="8229603" cy="49187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2223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906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98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Hospital registration &amp; approval system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16/09/2025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906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192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Appointment booking system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1928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Email/SMS reminder system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996775-743D-2C22-A097-C90336BD5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87F05-626F-A48F-1778-E2145E8B3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5F697-C1F6-5CA2-20F2-1C1850FA4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18156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E094D-A855-F673-9B42-3493E29D1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8F7484-E4D3-11E6-6988-8647B3EAB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  <p:graphicFrame>
        <p:nvGraphicFramePr>
          <p:cNvPr id="8" name="Google Shape;417;p33">
            <a:extLst>
              <a:ext uri="{FF2B5EF4-FFF2-40B4-BE49-F238E27FC236}">
                <a16:creationId xmlns:a16="http://schemas.microsoft.com/office/drawing/2014/main" id="{40A591C0-69E2-A19A-047C-FDD6F61118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8551513"/>
              </p:ext>
            </p:extLst>
          </p:nvPr>
        </p:nvGraphicFramePr>
        <p:xfrm>
          <a:off x="457200" y="1177232"/>
          <a:ext cx="8229603" cy="49187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52049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5522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SPRINT5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27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Testing and bug fixing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08/10/2025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002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TOTAL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226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2002513424"/>
              </p:ext>
            </p:extLst>
          </p:nvPr>
        </p:nvGraphicFramePr>
        <p:xfrm>
          <a:off x="459658" y="1177232"/>
          <a:ext cx="8229600" cy="4948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072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669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22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95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36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86658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25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SET UP DJANGO PROJECT &amp; APP STRUCTURE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98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CONFIGURE DATABASE (MySQL/SQLite)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98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IMPLEMENT PARENT REGISTRATION/LOGIN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6CF2AF-6637-971D-3048-C63A35253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250D0-4C68-E825-A2F7-7461DB6F5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DCC71-2C3F-B1B1-8D89-E16A87A5C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7310B1-A36A-3865-6834-08A9E7807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E1A25D-3A83-8716-CA75-1F59F6FBC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BCD4D01F-E2A1-93DA-C656-38D57A165C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8798096"/>
              </p:ext>
            </p:extLst>
          </p:nvPr>
        </p:nvGraphicFramePr>
        <p:xfrm>
          <a:off x="457200" y="1177233"/>
          <a:ext cx="8229598" cy="49361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835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87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CREATE CHILD MODEL AND FORMS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899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EDIT/DELETE CHILD DETAILS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4120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HOSPITAL REGISTRATION &amp; APPROVAL SYSTEM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7522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APPOINTMENT BOOKING SYSTEM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857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25840-B582-F6A3-0DCB-4DB5E5200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01F0C-CB47-CE21-7428-4D98B4357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CE86-6B6F-32B4-EC09-90F819DF9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601FF3-5FC8-AB86-79CE-33B2E46E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0CFD5F-C490-7F60-E988-425BC3B5D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8EED9ED2-4ADA-21B3-2E2F-11ED7380CB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59657480"/>
              </p:ext>
            </p:extLst>
          </p:nvPr>
        </p:nvGraphicFramePr>
        <p:xfrm>
          <a:off x="457200" y="1177232"/>
          <a:ext cx="8229598" cy="49489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51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1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89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05477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113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EMAIL/SMS REMINDER SYSTEM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1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TESTING AND BUG FIXING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151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EXPORT DATA(CSV/PDF)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40482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773107102"/>
              </p:ext>
            </p:extLst>
          </p:nvPr>
        </p:nvGraphicFramePr>
        <p:xfrm>
          <a:off x="533400" y="1177232"/>
          <a:ext cx="8229600" cy="494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63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9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242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n>
                            <a:noFill/>
                          </a:ln>
                        </a:rPr>
                        <a:t> User Story ID</a:t>
                      </a:r>
                      <a:endParaRPr b="1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n>
                            <a:noFill/>
                          </a:ln>
                        </a:rPr>
                        <a:t>As a type of User</a:t>
                      </a:r>
                      <a:endParaRPr b="1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n>
                            <a:noFill/>
                          </a:ln>
                        </a:rPr>
                        <a:t>I want to </a:t>
                      </a:r>
                      <a:endParaRPr b="1" dirty="0">
                        <a:ln>
                          <a:noFill/>
                        </a:ln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n>
                            <a:noFill/>
                          </a:ln>
                        </a:rPr>
                        <a:t>&lt;Perform some task&gt;</a:t>
                      </a:r>
                      <a:endParaRPr sz="1100" b="1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>
                          <a:ln>
                            <a:noFill/>
                          </a:ln>
                        </a:rPr>
                        <a:t>So that i can</a:t>
                      </a:r>
                      <a:endParaRPr b="1" dirty="0">
                        <a:ln>
                          <a:noFill/>
                        </a:ln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>
                          <a:ln>
                            <a:noFill/>
                          </a:ln>
                        </a:rPr>
                        <a:t>&lt;Achieve Some Goal&gt; </a:t>
                      </a:r>
                      <a:endParaRPr sz="1100" b="1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3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  1 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ADMIN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Manage the system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502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noFill/>
                          </a:ln>
                        </a:rPr>
                        <a:t> 2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ADMIN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View and Manage</a:t>
                      </a:r>
                      <a:endParaRPr sz="1800" kern="1200" dirty="0">
                        <a:ln>
                          <a:noFill/>
                        </a:ln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n>
                            <a:noFill/>
                          </a:ln>
                        </a:rPr>
                        <a:t>Approve or reject them and can oversee the vaccination process.</a:t>
                      </a:r>
                      <a:endParaRPr sz="1800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37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noFill/>
                          </a:ln>
                        </a:rPr>
                        <a:t>3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ADMIN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Export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n>
                            <a:noFill/>
                          </a:ln>
                        </a:rPr>
                        <a:t>Maintain official records.</a:t>
                      </a:r>
                      <a:endParaRPr sz="1800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6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noFill/>
                          </a:ln>
                        </a:rPr>
                        <a:t>4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ADMIN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Monitor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n>
                            <a:noFill/>
                          </a:ln>
                        </a:rPr>
                        <a:t>Ensure smooth operations.</a:t>
                      </a:r>
                      <a:endParaRPr sz="1800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noFill/>
                          </a:ln>
                        </a:rPr>
                        <a:t>5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PARENT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Register and Login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securely access my child’s vaccination records. 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3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n>
                            <a:noFill/>
                          </a:ln>
                        </a:rPr>
                        <a:t>6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PARENT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Add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n>
                            <a:noFill/>
                          </a:ln>
                        </a:rPr>
                        <a:t>Keep track of their vaccination history</a:t>
                      </a:r>
                      <a:r>
                        <a:rPr lang="en-IN" sz="1100" dirty="0">
                          <a:ln>
                            <a:noFill/>
                          </a:ln>
                        </a:rPr>
                        <a:t>.</a:t>
                      </a:r>
                      <a:endParaRPr sz="1100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3397610173"/>
              </p:ext>
            </p:extLst>
          </p:nvPr>
        </p:nvGraphicFramePr>
        <p:xfrm>
          <a:off x="457201" y="1177232"/>
          <a:ext cx="8212394" cy="494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43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19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4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371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62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7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ln>
                            <a:noFill/>
                          </a:ln>
                        </a:rPr>
                        <a:t>PARENT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>
                          <a:ln>
                            <a:noFill/>
                          </a:ln>
                        </a:rPr>
                        <a:t>Update or Delete</a:t>
                      </a:r>
                      <a:endParaRPr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>
                          <a:ln>
                            <a:noFill/>
                          </a:ln>
                        </a:rPr>
                        <a:t>Ensure the information is accurate.</a:t>
                      </a:r>
                      <a:endParaRPr sz="1800" dirty="0">
                        <a:ln>
                          <a:noFill/>
                        </a:ln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0717583"/>
                  </a:ext>
                </a:extLst>
              </a:tr>
              <a:tr h="86297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Search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Book vaccinations conveniently.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8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Book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Ensure my child gets vaccinated on time.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8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Track completed and pending vaccines</a:t>
                      </a:r>
                      <a:r>
                        <a:rPr lang="en-IN" sz="1100" dirty="0"/>
                        <a:t>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62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err="1"/>
                        <a:t>Recieve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Not miss any scheduled vaccination dates.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9516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Ms.PRIYA</a:t>
            </a:r>
            <a:r>
              <a:rPr lang="en-US" sz="2500" b="1" dirty="0">
                <a:cs typeface="Times New Roman" panose="02020603050405020304" pitchFamily="18" charset="0"/>
              </a:rPr>
              <a:t> J D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3687098669"/>
              </p:ext>
            </p:extLst>
          </p:nvPr>
        </p:nvGraphicFramePr>
        <p:xfrm>
          <a:off x="457200" y="1177232"/>
          <a:ext cx="8229600" cy="494893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8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53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057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9030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861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44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Register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Offer vaccination services.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17278110"/>
                  </a:ext>
                </a:extLst>
              </a:tr>
              <a:tr h="7944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Manage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Start managing appointments</a:t>
                      </a:r>
                      <a:r>
                        <a:rPr lang="en-IN" sz="1100" dirty="0"/>
                        <a:t>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7711011"/>
                  </a:ext>
                </a:extLst>
              </a:tr>
              <a:tr h="7944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View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Prepare for scheduled vaccinations</a:t>
                      </a:r>
                      <a:r>
                        <a:rPr lang="en-IN" sz="1200" dirty="0"/>
                        <a:t>.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604696"/>
                  </a:ext>
                </a:extLst>
              </a:tr>
              <a:tr h="10924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Update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Parents know if the vaccine was administered.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44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HOSPITAL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Filter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dirty="0"/>
                        <a:t>Plan my daily schedule effectively.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11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256239015"/>
              </p:ext>
            </p:extLst>
          </p:nvPr>
        </p:nvGraphicFramePr>
        <p:xfrm>
          <a:off x="457200" y="1177232"/>
          <a:ext cx="8229599" cy="49489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3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831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831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1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31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31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20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In Progress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5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5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5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19/08/2025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In Progress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3666152"/>
                  </a:ext>
                </a:extLst>
              </a:tr>
              <a:tr h="575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23/08/2025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5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26/08/2025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342319"/>
                  </a:ext>
                </a:extLst>
              </a:tr>
              <a:tr h="57545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27/08/2025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05610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125716886"/>
              </p:ext>
            </p:extLst>
          </p:nvPr>
        </p:nvGraphicFramePr>
        <p:xfrm>
          <a:off x="457201" y="1165123"/>
          <a:ext cx="8229601" cy="496104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60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738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4885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0230889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028896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21/09/2025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186243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30/09/2025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3099642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SPRINT 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01/10/2025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03/10/2025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083282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04/10/2025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01093"/>
                  </a:ext>
                </a:extLst>
              </a:tr>
              <a:tr h="468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07/10/2025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09/10/2025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92642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pic>
        <p:nvPicPr>
          <p:cNvPr id="11" name="Picture 10" descr="A diagram of a child vaccination management system&#10;&#10;AI-generated content may be incorrect.">
            <a:extLst>
              <a:ext uri="{FF2B5EF4-FFF2-40B4-BE49-F238E27FC236}">
                <a16:creationId xmlns:a16="http://schemas.microsoft.com/office/drawing/2014/main" id="{0C1EA14E-852B-F03E-2508-0D9ED8BF0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1600200"/>
            <a:ext cx="6858000" cy="439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02867-B240-2942-E738-691F80661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836D1-0ACC-30FF-945B-1FCD0E15E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4C11D1-8A75-852C-7A3C-12CF2D59AD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CFADFA-DC8E-893B-A808-9CF0967F0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0D864D-FE72-E254-D625-EB059CDA1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9" name="Picture 8" descr="A diagram of a medical procedure&#10;&#10;AI-generated content may be incorrect.">
            <a:extLst>
              <a:ext uri="{FF2B5EF4-FFF2-40B4-BE49-F238E27FC236}">
                <a16:creationId xmlns:a16="http://schemas.microsoft.com/office/drawing/2014/main" id="{44ECF99E-47C5-0760-9807-C2DA7E5D5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1828799"/>
            <a:ext cx="7772400" cy="4038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58492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11" name="Picture 10" descr="A row of ovals with text&#10;&#10;AI-generated content may be incorrect.">
            <a:extLst>
              <a:ext uri="{FF2B5EF4-FFF2-40B4-BE49-F238E27FC236}">
                <a16:creationId xmlns:a16="http://schemas.microsoft.com/office/drawing/2014/main" id="{34995082-52B5-4F15-398C-E03DF48E5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1866159"/>
            <a:ext cx="6867525" cy="381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8" name="Picture 7" descr="A black and white screen with white ovals&#10;&#10;AI-generated content may be incorrect.">
            <a:extLst>
              <a:ext uri="{FF2B5EF4-FFF2-40B4-BE49-F238E27FC236}">
                <a16:creationId xmlns:a16="http://schemas.microsoft.com/office/drawing/2014/main" id="{D9A0CCBF-C7C3-E5C4-E49F-D386D398FA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713797"/>
            <a:ext cx="7391400" cy="422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309AB-5066-7502-91D7-0A4595D76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C3F6-B3CB-AD1C-117F-D0F20A8E9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A793F-6DD5-C3AB-BB7C-F2AF24597E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FDA857-1B75-5196-0D95-335653A92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CF032D-B255-A44A-629E-295C79F83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0" name="Picture 9" descr="A close-up of a black background">
            <a:extLst>
              <a:ext uri="{FF2B5EF4-FFF2-40B4-BE49-F238E27FC236}">
                <a16:creationId xmlns:a16="http://schemas.microsoft.com/office/drawing/2014/main" id="{7B3C0976-1011-752A-8297-CC17671F8A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6362" y="1757362"/>
            <a:ext cx="6700838" cy="380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6027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1A175AB-8569-A877-9D9E-9B50F0366B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790" y="1177925"/>
            <a:ext cx="7018419" cy="4948238"/>
          </a:xfr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pPr algn="l"/>
            <a:r>
              <a:rPr lang="en" dirty="0"/>
              <a:t>CHILD VACCINATION </a:t>
            </a:r>
            <a:r>
              <a:rPr lang="en"/>
              <a:t>MANAGEMENT SYSTEM</a:t>
            </a:r>
            <a:endParaRPr lang="en-US" sz="3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62BA6A5C-F1BD-CCFB-6E3C-D4281CE39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 </a:t>
            </a:r>
            <a:r>
              <a:rPr lang="en-IN" b="1" dirty="0"/>
              <a:t>web based application </a:t>
            </a:r>
            <a:r>
              <a:rPr lang="en-IN" dirty="0"/>
              <a:t>that automates and simplifies child vaccination management.</a:t>
            </a:r>
          </a:p>
          <a:p>
            <a:r>
              <a:rPr lang="en-IN" dirty="0"/>
              <a:t>Provides </a:t>
            </a:r>
            <a:r>
              <a:rPr lang="en-IN" b="1" dirty="0"/>
              <a:t>parents</a:t>
            </a:r>
            <a:r>
              <a:rPr lang="en-IN" dirty="0"/>
              <a:t> with features to register children, book appointments, and get reminders.</a:t>
            </a:r>
          </a:p>
          <a:p>
            <a:r>
              <a:rPr lang="en-IN" dirty="0"/>
              <a:t>Allows </a:t>
            </a:r>
            <a:r>
              <a:rPr lang="en-IN" b="1" dirty="0"/>
              <a:t>hospitals</a:t>
            </a:r>
            <a:r>
              <a:rPr lang="en-IN" dirty="0"/>
              <a:t> to manage appointments and vaccination records.</a:t>
            </a:r>
          </a:p>
          <a:p>
            <a:r>
              <a:rPr lang="en-IN" dirty="0"/>
              <a:t>Enables </a:t>
            </a:r>
            <a:r>
              <a:rPr lang="en-IN" b="1" dirty="0"/>
              <a:t>admins</a:t>
            </a:r>
            <a:r>
              <a:rPr lang="en-IN" dirty="0"/>
              <a:t> to oversee the system, approve hospitals, and generate vaccination reports.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7A92D28-1DD4-A6E7-1D2C-16BFD30FCB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04800" y="1536174"/>
            <a:ext cx="85344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digitize and centralize vaccination records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children for easy access and management.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enable parents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book vaccination appointments and receive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timely reminders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upcoming vaccines.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assist hospitals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managing appointments and updating vaccination status efficiently.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support administrators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monitoring vaccination data and generating reports for healthcare planning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Paper-based or Excel records prone to loss and errors.</a:t>
            </a:r>
          </a:p>
          <a:p>
            <a:r>
              <a:rPr lang="en-US" dirty="0"/>
              <a:t>Parents rely on physical vaccination cards and memory for schedules.</a:t>
            </a:r>
          </a:p>
          <a:p>
            <a:r>
              <a:rPr lang="en-US" dirty="0"/>
              <a:t>No automated reminders — high chance of missed doses.</a:t>
            </a:r>
          </a:p>
          <a:p>
            <a:r>
              <a:rPr lang="en-US" dirty="0"/>
              <a:t>Appointment booking requires physical visits or calls.</a:t>
            </a:r>
          </a:p>
          <a:p>
            <a:r>
              <a:rPr lang="en-US" dirty="0"/>
              <a:t>No centralized tracking or historical data access.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Centralized digital database for secure and accurate records.</a:t>
            </a:r>
          </a:p>
          <a:p>
            <a:r>
              <a:rPr lang="en-US" dirty="0"/>
              <a:t>Online registration, login, and appointment booking for parents.</a:t>
            </a:r>
          </a:p>
          <a:p>
            <a:r>
              <a:rPr lang="en-US" dirty="0"/>
              <a:t>Automated reminders via email/SMS/dashboard. </a:t>
            </a:r>
          </a:p>
          <a:p>
            <a:r>
              <a:rPr lang="en-US" dirty="0"/>
              <a:t>Hospital dashboards for managing appointments and updating statuses.</a:t>
            </a:r>
          </a:p>
          <a:p>
            <a:r>
              <a:rPr lang="en-US" dirty="0"/>
              <a:t>Admin panel for hospital approval, monitoring, and report generation.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9EA4A3A7-2BCD-2B96-137D-DD41303F3B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503" y="1371600"/>
            <a:ext cx="8440994" cy="38848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2000" tIns="144000" rIns="18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Many parents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miss vaccination dates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due to lack of reminders and proper scheduling systems.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400" dirty="0">
                <a:latin typeface="Bookman Old Style" panose="02050604050505020204" pitchFamily="18" charset="0"/>
              </a:rPr>
              <a:t>Existing systems are often </a:t>
            </a:r>
            <a:r>
              <a:rPr lang="en-US" altLang="en-US" sz="2400" b="1" dirty="0">
                <a:latin typeface="Bookman Old Style" panose="02050604050505020204" pitchFamily="18" charset="0"/>
              </a:rPr>
              <a:t>manual or paper based</a:t>
            </a:r>
            <a:r>
              <a:rPr lang="en-US" altLang="en-US" sz="2400" dirty="0">
                <a:latin typeface="Bookman Old Style" panose="02050604050505020204" pitchFamily="18" charset="0"/>
              </a:rPr>
              <a:t>, leading to errors, data loss and inefficiency.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Ther</a:t>
            </a:r>
            <a:r>
              <a:rPr lang="en-US" altLang="en-US" sz="2400" dirty="0">
                <a:latin typeface="Bookman Old Style" panose="02050604050505020204" pitchFamily="18" charset="0"/>
              </a:rPr>
              <a:t>e is a need for a </a:t>
            </a:r>
            <a:r>
              <a:rPr lang="en-US" altLang="en-US" sz="2400" b="1" dirty="0">
                <a:latin typeface="Bookman Old Style" panose="02050604050505020204" pitchFamily="18" charset="0"/>
              </a:rPr>
              <a:t>centralized platform </a:t>
            </a:r>
            <a:r>
              <a:rPr lang="en-US" altLang="en-US" sz="2400" dirty="0">
                <a:latin typeface="Bookman Old Style" panose="02050604050505020204" pitchFamily="18" charset="0"/>
              </a:rPr>
              <a:t>that connects parents ,hospitals and administrators for better healthcare delivery.</a:t>
            </a:r>
          </a:p>
          <a:p>
            <a:pPr marL="457200" marR="0" lvl="0" indent="-4572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A digital solution can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okman Old Style" panose="02050604050505020204" pitchFamily="18" charset="0"/>
              </a:rPr>
              <a:t>improve child health</a:t>
            </a:r>
            <a:r>
              <a:rPr lang="en-US" altLang="en-US" sz="2400" b="1" dirty="0">
                <a:latin typeface="Bookman Old Style" panose="02050604050505020204" pitchFamily="18" charset="0"/>
              </a:rPr>
              <a:t>care outcomes</a:t>
            </a:r>
            <a:r>
              <a:rPr lang="en-US" altLang="en-US" sz="2400" dirty="0">
                <a:latin typeface="Bookman Old Style" panose="02050604050505020204" pitchFamily="18" charset="0"/>
              </a:rPr>
              <a:t> by ensuring timely vaccinations and accurate record-keeping.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0"/>
            <a:r>
              <a:rPr lang="en-IN" b="1" dirty="0"/>
              <a:t>Admin Module</a:t>
            </a:r>
            <a:r>
              <a:rPr lang="en-IN" dirty="0"/>
              <a:t>:</a:t>
            </a:r>
          </a:p>
          <a:p>
            <a:r>
              <a:rPr lang="en-IN" dirty="0"/>
              <a:t>Manage hospitals, view all appointments and child data, export vaccination reports.</a:t>
            </a:r>
          </a:p>
          <a:p>
            <a:pPr lvl="0"/>
            <a:r>
              <a:rPr lang="en-IN" b="1" dirty="0"/>
              <a:t>Hospital Module</a:t>
            </a:r>
            <a:r>
              <a:rPr lang="en-IN" dirty="0"/>
              <a:t>:</a:t>
            </a:r>
          </a:p>
          <a:p>
            <a:r>
              <a:rPr lang="en-IN" dirty="0"/>
              <a:t>Register and log in after admin approval, view appointments by date, update vaccination status.</a:t>
            </a:r>
          </a:p>
          <a:p>
            <a:pPr lvl="0"/>
            <a:r>
              <a:rPr lang="en-IN" b="1" dirty="0"/>
              <a:t>Parent Module</a:t>
            </a:r>
            <a:r>
              <a:rPr lang="en-IN" dirty="0"/>
              <a:t>:</a:t>
            </a:r>
          </a:p>
          <a:p>
            <a:r>
              <a:rPr lang="en-IN" dirty="0"/>
              <a:t>Register and manage their child’s profile, book appointments, view vaccination reminders and history, search for nearby hospitals.</a:t>
            </a:r>
          </a:p>
          <a:p>
            <a:pPr lvl="0"/>
            <a:r>
              <a:rPr lang="en-IN" b="1" dirty="0"/>
              <a:t>Other Features</a:t>
            </a:r>
            <a:r>
              <a:rPr lang="en-IN" dirty="0"/>
              <a:t>:</a:t>
            </a:r>
          </a:p>
          <a:p>
            <a:pPr lvl="0"/>
            <a:r>
              <a:rPr lang="en-IN" dirty="0"/>
              <a:t>Automated appointment reminders (email/SMS), login authentication, role-based access.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3146</TotalTime>
  <Words>1521</Words>
  <Application>Microsoft Office PowerPoint</Application>
  <PresentationFormat>On-screen Show (4:3)</PresentationFormat>
  <Paragraphs>588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Bookman Old Style</vt:lpstr>
      <vt:lpstr>Calibri</vt:lpstr>
      <vt:lpstr>Times New Roman</vt:lpstr>
      <vt:lpstr>Office Theme</vt:lpstr>
      <vt:lpstr>CHILD VACCINATION MANAGEMENT SYSTEM</vt:lpstr>
      <vt:lpstr>PRODUCT OWNER  Ms.PRIYA J D  ASSISTANT PROFESSOR DEPARTMENT OF COMPUTER APPLICATIONS MES COLLEGE OF ENGINEERING, KUTTIPPURAM</vt:lpstr>
      <vt:lpstr>TABLE OF CONTENTS</vt:lpstr>
      <vt:lpstr>CHILD VACCINATION MANAGEMENT SYSTEM</vt:lpstr>
      <vt:lpstr>OBJECTIVES</vt:lpstr>
      <vt:lpstr>EXISTING SYSTEM</vt:lpstr>
      <vt:lpstr>PROPOSED SYSTEM</vt:lpstr>
      <vt:lpstr>MOTIVATIONS</vt:lpstr>
      <vt:lpstr>FUNCTIONALITIES</vt:lpstr>
      <vt:lpstr>MODULE DESCRIPTION</vt:lpstr>
      <vt:lpstr>DEVELOPING ENVIRONMENT</vt:lpstr>
      <vt:lpstr>SPRINT PLAN</vt:lpstr>
      <vt:lpstr>SPRINT PLAN</vt:lpstr>
      <vt:lpstr>SPRINT PLAN</vt:lpstr>
      <vt:lpstr>PRODUCT BACKLOG</vt:lpstr>
      <vt:lpstr>PRODUCT BACKLOG</vt:lpstr>
      <vt:lpstr>PRODUCT BACKLOG</vt:lpstr>
      <vt:lpstr>USER STORY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Lakshmi H</cp:lastModifiedBy>
  <cp:revision>53</cp:revision>
  <dcterms:created xsi:type="dcterms:W3CDTF">2024-09-27T10:56:22Z</dcterms:created>
  <dcterms:modified xsi:type="dcterms:W3CDTF">2025-09-12T16:30:03Z</dcterms:modified>
</cp:coreProperties>
</file>