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6" r:id="rId3"/>
    <p:sldId id="257" r:id="rId4"/>
    <p:sldId id="258" r:id="rId5"/>
    <p:sldId id="259" r:id="rId6"/>
    <p:sldId id="276" r:id="rId7"/>
    <p:sldId id="277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78" r:id="rId17"/>
    <p:sldId id="279" r:id="rId18"/>
    <p:sldId id="269" r:id="rId19"/>
    <p:sldId id="270" r:id="rId20"/>
    <p:sldId id="271" r:id="rId21"/>
    <p:sldId id="272" r:id="rId22"/>
    <p:sldId id="275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&lt;PROJECT 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LAKSHMI H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MES24MCA-2027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20-08-2025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</p:spPr>
        <p:txBody>
          <a:bodyPr/>
          <a:lstStyle/>
          <a:p>
            <a:pPr lvl="0"/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826AE6-C12E-4FF8-9640-0FEB3B03E303}"/>
              </a:ext>
            </a:extLst>
          </p:cNvPr>
          <p:cNvSpPr/>
          <p:nvPr/>
        </p:nvSpPr>
        <p:spPr>
          <a:xfrm>
            <a:off x="457200" y="1104847"/>
            <a:ext cx="8382000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IN" sz="2500" b="1" dirty="0">
                <a:latin typeface="Bookman Old Style" panose="02050604050505020204" pitchFamily="18" charset="0"/>
              </a:rPr>
              <a:t>Admin Module</a:t>
            </a:r>
            <a:r>
              <a:rPr lang="en-IN" sz="2500" dirty="0">
                <a:latin typeface="Bookman Old Style" panose="02050604050505020204" pitchFamily="18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500" dirty="0">
                <a:latin typeface="Bookman Old Style" panose="02050604050505020204" pitchFamily="18" charset="0"/>
              </a:rPr>
              <a:t>Manage hospitals, view all appointments and child data, export vaccination reports.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IN" sz="2500" b="1" dirty="0">
                <a:latin typeface="Bookman Old Style" panose="02050604050505020204" pitchFamily="18" charset="0"/>
              </a:rPr>
              <a:t>Hospital Module</a:t>
            </a:r>
            <a:r>
              <a:rPr lang="en-IN" sz="2500" dirty="0">
                <a:latin typeface="Bookman Old Style" panose="02050604050505020204" pitchFamily="18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500" dirty="0">
                <a:latin typeface="Bookman Old Style" panose="02050604050505020204" pitchFamily="18" charset="0"/>
              </a:rPr>
              <a:t>Register and log in after admin approval, view appointments by date, update vaccination status.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IN" sz="2500" b="1" dirty="0">
                <a:latin typeface="Bookman Old Style" panose="02050604050505020204" pitchFamily="18" charset="0"/>
              </a:rPr>
              <a:t>Parent Module</a:t>
            </a:r>
            <a:r>
              <a:rPr lang="en-IN" sz="2500" dirty="0">
                <a:latin typeface="Bookman Old Style" panose="02050604050505020204" pitchFamily="18" charset="0"/>
              </a:rPr>
              <a:t>: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IN" sz="2500" dirty="0">
                <a:latin typeface="Bookman Old Style" panose="02050604050505020204" pitchFamily="18" charset="0"/>
              </a:rPr>
              <a:t>Register and manage their child’s profile, book appointments, view vaccination reminders and history, search for nearby hospitals.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IN" sz="2500" b="1" dirty="0">
                <a:latin typeface="Bookman Old Style" panose="02050604050505020204" pitchFamily="18" charset="0"/>
              </a:rPr>
              <a:t>Other Features</a:t>
            </a:r>
            <a:r>
              <a:rPr lang="en-IN" sz="2500" dirty="0">
                <a:latin typeface="Bookman Old Style" panose="02050604050505020204" pitchFamily="18" charset="0"/>
              </a:rPr>
              <a:t>: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IN" sz="2500" dirty="0">
                <a:latin typeface="Bookman Old Style" panose="02050604050505020204" pitchFamily="18" charset="0"/>
              </a:rPr>
              <a:t>Automated appointment reminders (email/SMS), login authentication, role-based access.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084EFDE-44BD-C438-CF1E-24AF936EA8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2839" y="1640015"/>
            <a:ext cx="7973961" cy="4696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Operating System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: Windows 10 or higher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Frontend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: HTML5, CSS3, JavaScript (Bootstrap)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cs typeface="Arial" panose="020B0604020202020204" pitchFamily="34" charset="0"/>
              </a:rPr>
              <a:t>B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ackend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: Python (Django Framework)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Database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: MySQL / SQLite</a:t>
            </a:r>
          </a:p>
          <a:p>
            <a:r>
              <a:rPr lang="en-IN" sz="2800" b="1" dirty="0"/>
              <a:t>IDE</a:t>
            </a:r>
            <a:r>
              <a:rPr lang="en-IN" sz="2800" dirty="0"/>
              <a:t>: Visual Studio Code / Sublime Text</a:t>
            </a:r>
          </a:p>
          <a:p>
            <a:r>
              <a:rPr lang="en-IN" sz="2800" b="1" dirty="0"/>
              <a:t>Other Tools</a:t>
            </a:r>
            <a:r>
              <a:rPr lang="en-IN" sz="2800" dirty="0"/>
              <a:t>: XAMPP, Django REST Framework (optional), Git for version </a:t>
            </a:r>
            <a:r>
              <a:rPr lang="en-IN" dirty="0"/>
              <a:t>control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3206989839"/>
              </p:ext>
            </p:extLst>
          </p:nvPr>
        </p:nvGraphicFramePr>
        <p:xfrm>
          <a:off x="457200" y="1177233"/>
          <a:ext cx="8229599" cy="43853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833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Original Estimation in Hours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SPRINT1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Table designing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16/8/2022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Form designing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22/8/2022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Coding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27/8/2022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2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collection 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13/9/2022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13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processing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29/9/2022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596835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6504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  <p:graphicFrame>
        <p:nvGraphicFramePr>
          <p:cNvPr id="8" name="Google Shape;417;p33"/>
          <p:cNvGraphicFramePr/>
          <p:nvPr>
            <p:extLst>
              <p:ext uri="{D42A27DB-BD31-4B8C-83A1-F6EECF244321}">
                <p14:modId xmlns:p14="http://schemas.microsoft.com/office/powerpoint/2010/main" val="3902094266"/>
              </p:ext>
            </p:extLst>
          </p:nvPr>
        </p:nvGraphicFramePr>
        <p:xfrm>
          <a:off x="457199" y="1241610"/>
          <a:ext cx="8229603" cy="43746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393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2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4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5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6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7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8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9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10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SPRINT3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Course contents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3/10/2022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Assassement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20/10/2022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4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Certificate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8/11/2022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15/11/2022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TOTAL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716020743"/>
              </p:ext>
            </p:extLst>
          </p:nvPr>
        </p:nvGraphicFramePr>
        <p:xfrm>
          <a:off x="489375" y="1219200"/>
          <a:ext cx="8165225" cy="4449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REGISTRATION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LOGIN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CRUD(Course,Student,University)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OPERATIONS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STUDENT ENROLLMENT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CERTIFICATE GENERATION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7266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975843891"/>
              </p:ext>
            </p:extLst>
          </p:nvPr>
        </p:nvGraphicFramePr>
        <p:xfrm>
          <a:off x="515964" y="1247240"/>
          <a:ext cx="8143125" cy="48095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Manage the system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View and Manage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Approve or reject them and can oversee the vaccination process.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Export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Maintain official records.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Monitor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Ensure smooth operations.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PARENT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Register and Login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securely access my child’s vaccination records.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PARENT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Keep track of their vaccination history.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PARENT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Update or Delete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/>
                        <a:t>Ensure the information is accurate.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550594318"/>
              </p:ext>
            </p:extLst>
          </p:nvPr>
        </p:nvGraphicFramePr>
        <p:xfrm>
          <a:off x="515964" y="1247240"/>
          <a:ext cx="8143125" cy="47272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3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PARENT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Book vaccinations conveniently.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9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PARENT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Book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Ensure my child gets vaccinated on time.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PARENT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View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Track completed and pending vaccines.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PARENT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 err="1"/>
                        <a:t>Recieve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Not miss any scheduled vaccination dates.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HOSPITAL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Register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Offer vaccination services.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HOSPITAL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Start managing appointments.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HOSPITAL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View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/>
                        <a:t>Prepare for scheduled vaccinations..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516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3529490811"/>
              </p:ext>
            </p:extLst>
          </p:nvPr>
        </p:nvGraphicFramePr>
        <p:xfrm>
          <a:off x="515964" y="1247240"/>
          <a:ext cx="8143125" cy="23194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3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HOSPITAL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Parents know if the vaccine was administered.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HOSPITAL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Plan my daily schedule effectively.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11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57266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:p14="http://schemas.microsoft.com/office/powerpoint/2010/main" val="2944679008"/>
              </p:ext>
            </p:extLst>
          </p:nvPr>
        </p:nvGraphicFramePr>
        <p:xfrm>
          <a:off x="519390" y="1249950"/>
          <a:ext cx="8139700" cy="438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16/08/2022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17/08/2022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18/08/2022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19/08/2022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25/08/2022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27/08/2022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13/09/2022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23/09/2022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24/09/2022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29/09/2022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Google Shape;402;p31"/>
          <p:cNvGraphicFramePr/>
          <p:nvPr>
            <p:extLst>
              <p:ext uri="{D42A27DB-BD31-4B8C-83A1-F6EECF244321}">
                <p14:modId xmlns:p14="http://schemas.microsoft.com/office/powerpoint/2010/main" val="56936155"/>
              </p:ext>
            </p:extLst>
          </p:nvPr>
        </p:nvGraphicFramePr>
        <p:xfrm>
          <a:off x="505690" y="1219200"/>
          <a:ext cx="8137449" cy="43015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08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Task Name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Start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End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 Days 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Status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03/10/2022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06/10/2022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07/10/2022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10/10/2022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13/10/2022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28/10/2022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13/11/2022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638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356065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500" b="1" dirty="0" err="1">
                <a:cs typeface="Times New Roman" panose="02020603050405020304" pitchFamily="18" charset="0"/>
              </a:rPr>
              <a:t>Ms.PRIYA</a:t>
            </a:r>
            <a:r>
              <a:rPr lang="en-US" sz="2500" b="1" dirty="0">
                <a:cs typeface="Times New Roman" panose="02020603050405020304" pitchFamily="18" charset="0"/>
              </a:rPr>
              <a:t> J D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cs typeface="Times New Roman" panose="02020603050405020304" pitchFamily="18" charset="0"/>
              </a:rPr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Google Shape;31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7800" y="1600200"/>
            <a:ext cx="6155475" cy="401958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9906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figure given above is for reference only. Create a figure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Google Shape;32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9224" y="1600200"/>
            <a:ext cx="8207576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0668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figure given above is for reference only. Create a figure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Google Shape;33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734" y="1600200"/>
            <a:ext cx="8087865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0668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figure given above is for reference only. Create a figure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you ER Diagram (if any) here.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 fontScale="90000"/>
          </a:bodyPr>
          <a:lstStyle/>
          <a:p>
            <a:pPr algn="l"/>
            <a:r>
              <a:rPr lang="en" dirty="0"/>
              <a:t>CHILD VACCINATION MANAGEMENT SYSTEM USING PYTHON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The Child Vaccination Management System is a digital solution designed to streamline the process of tracking and managing childhood immunizations. 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With growing concerns around missed or delayed vaccinations, especially in developing regions, this system addresses the critical need for accurate and timely vaccine scheduling. 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Parents and healthcare providers often face difficulties in maintaining manual records, resulting in inefficiencies and non-compliance with vaccination programs. 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This project aims to create an efficient platform that automates vaccination tracking, ensuring children receive their immunizations as per the prescribed schedule.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The core objective of this project is to design and implement a </a:t>
            </a:r>
            <a:r>
              <a:rPr lang="en-IN" b="1" dirty="0"/>
              <a:t>Child Vaccination Management System</a:t>
            </a:r>
            <a:r>
              <a:rPr lang="en-IN" dirty="0"/>
              <a:t> to ensure that children's vaccination data is securely stored and managed, and that parents receive timely notifications about upcoming doses.</a:t>
            </a:r>
            <a:br>
              <a:rPr lang="en-IN" dirty="0"/>
            </a:br>
            <a:r>
              <a:rPr lang="en-IN" dirty="0"/>
              <a:t>The hypothesis is:</a:t>
            </a:r>
          </a:p>
          <a:p>
            <a:r>
              <a:rPr lang="en-IN" i="1" dirty="0"/>
              <a:t>A centralized, digital child vaccination platform will significantly improve vaccination coverage and reduce missed appointments in local communities.</a:t>
            </a:r>
            <a:endParaRPr lang="en-IN" dirty="0"/>
          </a:p>
          <a:p>
            <a:r>
              <a:rPr lang="en-IN" dirty="0"/>
              <a:t>This work builds upon concepts explored by Sharma et al.[1], who proposed mobile-based immunization reminder systems, and Qassem et al.[2], who outlined secure frameworks for health information systems. The system also draws implementation guidance from tutorials like “Building a Django-based Health Tracker”[3], and concepts from India’s </a:t>
            </a:r>
            <a:r>
              <a:rPr lang="en-IN" dirty="0" err="1"/>
              <a:t>eVIN</a:t>
            </a:r>
            <a:r>
              <a:rPr lang="en-IN" dirty="0"/>
              <a:t> network [4], which supports vaccine stock and logistics monitoring. Our system extends these efforts by focusing on </a:t>
            </a:r>
            <a:r>
              <a:rPr lang="en-IN" b="1" dirty="0"/>
              <a:t>end-user scheduling, child-wise tracking, and integration of admin/hospital modules</a:t>
            </a:r>
            <a:r>
              <a:rPr lang="en-IN" dirty="0"/>
              <a:t> for real-time vaccination updates.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13F8-EA75-8B73-B691-9967DDB1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Write Existing system using bullet points (1 Slide)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Write Proposed system using bullet points (1 Slide)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In developing regions, child immunization rates are significantly affected by fragmented healthcare services and manual record-keeping.</a:t>
            </a:r>
          </a:p>
          <a:p>
            <a:r>
              <a:rPr lang="en-IN" dirty="0"/>
              <a:t> Missed vaccination appointments, poor data access, and the absence of reminder systems are common problems. </a:t>
            </a:r>
          </a:p>
          <a:p>
            <a:r>
              <a:rPr lang="en-IN" dirty="0"/>
              <a:t>Motivated by the public health importance of timely vaccinations, and inspired by existing digital health systems like India’s </a:t>
            </a:r>
            <a:r>
              <a:rPr lang="en-IN" dirty="0" err="1"/>
              <a:t>eVIN</a:t>
            </a:r>
            <a:r>
              <a:rPr lang="en-IN" dirty="0"/>
              <a:t> program, this project seeks to build a simplified, community-friendly tool for parents, healthcare providers, and administrators. </a:t>
            </a:r>
          </a:p>
          <a:p>
            <a:r>
              <a:rPr lang="en-IN" dirty="0"/>
              <a:t>The platform will reduce human error, improve awareness, and facilitate efficient scheduling.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IN" b="1" dirty="0"/>
              <a:t>Admin Module</a:t>
            </a:r>
            <a:r>
              <a:rPr lang="en-IN" dirty="0"/>
              <a:t>:</a:t>
            </a:r>
          </a:p>
          <a:p>
            <a:r>
              <a:rPr lang="en-IN" dirty="0"/>
              <a:t>Manage hospitals, view all appointments and child data, export vaccination reports.</a:t>
            </a:r>
          </a:p>
          <a:p>
            <a:pPr lvl="0"/>
            <a:r>
              <a:rPr lang="en-IN" b="1" dirty="0"/>
              <a:t>Hospital Module</a:t>
            </a:r>
            <a:r>
              <a:rPr lang="en-IN" dirty="0"/>
              <a:t>:</a:t>
            </a:r>
          </a:p>
          <a:p>
            <a:r>
              <a:rPr lang="en-IN" dirty="0"/>
              <a:t>Register and log in after admin approval, view appointments by date, update vaccination status.</a:t>
            </a:r>
          </a:p>
          <a:p>
            <a:pPr lvl="0"/>
            <a:r>
              <a:rPr lang="en-IN" b="1" dirty="0"/>
              <a:t>Parent Module</a:t>
            </a:r>
            <a:r>
              <a:rPr lang="en-IN" dirty="0"/>
              <a:t>:</a:t>
            </a:r>
          </a:p>
          <a:p>
            <a:r>
              <a:rPr lang="en-IN" dirty="0"/>
              <a:t>Register and manage their child’s profile, book appointments, view vaccination reminders and history, search for nearby hospitals.</a:t>
            </a:r>
          </a:p>
          <a:p>
            <a:pPr lvl="0"/>
            <a:r>
              <a:rPr lang="en-IN" b="1" dirty="0"/>
              <a:t>Other Features</a:t>
            </a:r>
            <a:r>
              <a:rPr lang="en-IN" dirty="0"/>
              <a:t>:</a:t>
            </a:r>
          </a:p>
          <a:p>
            <a:pPr lvl="0"/>
            <a:r>
              <a:rPr lang="en-IN" dirty="0"/>
              <a:t>Automated appointment reminders (email/SMS), login authentication, role-based access.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1551</Words>
  <Application>Microsoft Office PowerPoint</Application>
  <PresentationFormat>On-screen Show (4:3)</PresentationFormat>
  <Paragraphs>510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Bookman Old Style</vt:lpstr>
      <vt:lpstr>Calibri</vt:lpstr>
      <vt:lpstr>Times New Roman</vt:lpstr>
      <vt:lpstr>Office Theme</vt:lpstr>
      <vt:lpstr>&lt;PROJECT TITLE&gt;</vt:lpstr>
      <vt:lpstr>PRODUCT OWNER  Ms.PRIYA J D  ASSISTANT PROFESSOR DEPARTMENT OF COMPUTER APPLICATIONS MES COLLEGE OF ENGINEERING, KUTTIPPURAM</vt:lpstr>
      <vt:lpstr>TABLE OF CONTENTS</vt:lpstr>
      <vt:lpstr>CHILD VACCINATION MANAGEMENT SYSTEM USING PYTHON</vt:lpstr>
      <vt:lpstr>OBJECTIVES</vt:lpstr>
      <vt:lpstr>EXISTING SYSTEM</vt:lpstr>
      <vt:lpstr>PROPOSED SYSTEM</vt:lpstr>
      <vt:lpstr>MOTIVATIONS</vt:lpstr>
      <vt:lpstr>FUNCTIONALITIES</vt:lpstr>
      <vt:lpstr>MODULE DESCRIPTION</vt:lpstr>
      <vt:lpstr>DEVELOPING ENVIRONMENT</vt:lpstr>
      <vt:lpstr>SPRINT BACKLOG</vt:lpstr>
      <vt:lpstr>SPRINT BACKLOG</vt:lpstr>
      <vt:lpstr>PRODUCT BACKLOG</vt:lpstr>
      <vt:lpstr>USER STORY</vt:lpstr>
      <vt:lpstr>USER STORY</vt:lpstr>
      <vt:lpstr>USER STORY</vt:lpstr>
      <vt:lpstr>PROJECT PLAN</vt:lpstr>
      <vt:lpstr>PROJECT PLAN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Admin</cp:lastModifiedBy>
  <cp:revision>42</cp:revision>
  <dcterms:created xsi:type="dcterms:W3CDTF">2024-09-27T10:56:22Z</dcterms:created>
  <dcterms:modified xsi:type="dcterms:W3CDTF">2025-08-12T09:03:04Z</dcterms:modified>
</cp:coreProperties>
</file>