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3939" y="3153768"/>
            <a:ext cx="11760121" cy="2265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7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952505" y="1656103"/>
            <a:ext cx="6519545" cy="5945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862170" y="2426928"/>
            <a:ext cx="6080759" cy="5937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00481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1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7" y="18351"/>
                </a:lnTo>
                <a:lnTo>
                  <a:pt x="6844511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430015" y="9004117"/>
            <a:ext cx="6858000" cy="132715"/>
          </a:xfrm>
          <a:custGeom>
            <a:avLst/>
            <a:gdLst/>
            <a:ahLst/>
            <a:cxnLst/>
            <a:rect l="l" t="t" r="r" b="b"/>
            <a:pathLst>
              <a:path w="6858000" h="132715">
                <a:moveTo>
                  <a:pt x="6857984" y="132686"/>
                </a:moveTo>
                <a:lnTo>
                  <a:pt x="0" y="114299"/>
                </a:lnTo>
                <a:lnTo>
                  <a:pt x="306" y="0"/>
                </a:lnTo>
                <a:lnTo>
                  <a:pt x="6857984" y="18386"/>
                </a:lnTo>
                <a:lnTo>
                  <a:pt x="6857984" y="13268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69"/>
                </a:lnTo>
                <a:lnTo>
                  <a:pt x="437548" y="1617097"/>
                </a:lnTo>
                <a:lnTo>
                  <a:pt x="393348" y="1597419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8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401" y="1184935"/>
                </a:lnTo>
                <a:lnTo>
                  <a:pt x="17770" y="1139402"/>
                </a:lnTo>
                <a:lnTo>
                  <a:pt x="8419" y="1092696"/>
                </a:lnTo>
                <a:lnTo>
                  <a:pt x="2449" y="1044934"/>
                </a:lnTo>
                <a:lnTo>
                  <a:pt x="37" y="996975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5"/>
                </a:lnTo>
                <a:lnTo>
                  <a:pt x="1446735" y="1045324"/>
                </a:lnTo>
                <a:lnTo>
                  <a:pt x="1440690" y="1092778"/>
                </a:lnTo>
                <a:lnTo>
                  <a:pt x="1431224" y="1139216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60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5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2468" y="390090"/>
            <a:ext cx="15423062" cy="875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9259" y="3725759"/>
            <a:ext cx="14872969" cy="487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8012" y="0"/>
            <a:ext cx="14080490" cy="10287000"/>
          </a:xfrm>
          <a:custGeom>
            <a:avLst/>
            <a:gdLst/>
            <a:ahLst/>
            <a:cxnLst/>
            <a:rect l="l" t="t" r="r" b="b"/>
            <a:pathLst>
              <a:path w="14080490" h="10287000">
                <a:moveTo>
                  <a:pt x="0" y="10286999"/>
                </a:moveTo>
                <a:lnTo>
                  <a:pt x="14079986" y="10286999"/>
                </a:lnTo>
                <a:lnTo>
                  <a:pt x="14079986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F5F2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208145" cy="10283190"/>
            <a:chOff x="0" y="0"/>
            <a:chExt cx="4208145" cy="10283190"/>
          </a:xfrm>
        </p:grpSpPr>
        <p:sp>
          <p:nvSpPr>
            <p:cNvPr id="4" name="object 4"/>
            <p:cNvSpPr/>
            <p:nvPr/>
          </p:nvSpPr>
          <p:spPr>
            <a:xfrm>
              <a:off x="3148241" y="0"/>
              <a:ext cx="1059815" cy="10283190"/>
            </a:xfrm>
            <a:custGeom>
              <a:avLst/>
              <a:gdLst/>
              <a:ahLst/>
              <a:cxnLst/>
              <a:rect l="l" t="t" r="r" b="b"/>
              <a:pathLst>
                <a:path w="1059815" h="10283190">
                  <a:moveTo>
                    <a:pt x="0" y="10283088"/>
                  </a:moveTo>
                  <a:lnTo>
                    <a:pt x="1059770" y="10283088"/>
                  </a:lnTo>
                  <a:lnTo>
                    <a:pt x="1059770" y="0"/>
                  </a:lnTo>
                  <a:lnTo>
                    <a:pt x="0" y="0"/>
                  </a:lnTo>
                  <a:lnTo>
                    <a:pt x="0" y="10283088"/>
                  </a:lnTo>
                  <a:close/>
                </a:path>
              </a:pathLst>
            </a:custGeom>
            <a:solidFill>
              <a:srgbClr val="E8D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88470" y="0"/>
              <a:ext cx="1059815" cy="10283190"/>
            </a:xfrm>
            <a:custGeom>
              <a:avLst/>
              <a:gdLst/>
              <a:ahLst/>
              <a:cxnLst/>
              <a:rect l="l" t="t" r="r" b="b"/>
              <a:pathLst>
                <a:path w="1059815" h="10283190">
                  <a:moveTo>
                    <a:pt x="0" y="10283088"/>
                  </a:moveTo>
                  <a:lnTo>
                    <a:pt x="1059770" y="10283088"/>
                  </a:lnTo>
                  <a:lnTo>
                    <a:pt x="1059770" y="0"/>
                  </a:lnTo>
                  <a:lnTo>
                    <a:pt x="0" y="0"/>
                  </a:lnTo>
                  <a:lnTo>
                    <a:pt x="0" y="10283088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088514" cy="10283190"/>
            </a:xfrm>
            <a:custGeom>
              <a:avLst/>
              <a:gdLst/>
              <a:ahLst/>
              <a:cxnLst/>
              <a:rect l="l" t="t" r="r" b="b"/>
              <a:pathLst>
                <a:path w="2088514" h="10283190">
                  <a:moveTo>
                    <a:pt x="0" y="10283087"/>
                  </a:moveTo>
                  <a:lnTo>
                    <a:pt x="0" y="0"/>
                  </a:lnTo>
                  <a:lnTo>
                    <a:pt x="2088470" y="0"/>
                  </a:lnTo>
                  <a:lnTo>
                    <a:pt x="2088470" y="10283087"/>
                  </a:lnTo>
                  <a:lnTo>
                    <a:pt x="0" y="10283087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2647034" y="67556"/>
            <a:ext cx="5504815" cy="2199005"/>
          </a:xfrm>
          <a:custGeom>
            <a:avLst/>
            <a:gdLst/>
            <a:ahLst/>
            <a:cxnLst/>
            <a:rect l="l" t="t" r="r" b="b"/>
            <a:pathLst>
              <a:path w="5504815" h="2199005">
                <a:moveTo>
                  <a:pt x="910409" y="57081"/>
                </a:moveTo>
                <a:lnTo>
                  <a:pt x="907617" y="57081"/>
                </a:lnTo>
                <a:lnTo>
                  <a:pt x="906493" y="55953"/>
                </a:lnTo>
                <a:lnTo>
                  <a:pt x="906493" y="53160"/>
                </a:lnTo>
                <a:lnTo>
                  <a:pt x="907617" y="52032"/>
                </a:lnTo>
                <a:lnTo>
                  <a:pt x="910409" y="52032"/>
                </a:lnTo>
                <a:lnTo>
                  <a:pt x="911536" y="53160"/>
                </a:lnTo>
                <a:lnTo>
                  <a:pt x="911536" y="55953"/>
                </a:lnTo>
                <a:lnTo>
                  <a:pt x="910409" y="57081"/>
                </a:lnTo>
                <a:close/>
              </a:path>
              <a:path w="5504815" h="2199005">
                <a:moveTo>
                  <a:pt x="1215911" y="62114"/>
                </a:moveTo>
                <a:lnTo>
                  <a:pt x="1207570" y="62114"/>
                </a:lnTo>
                <a:lnTo>
                  <a:pt x="1204187" y="58730"/>
                </a:lnTo>
                <a:lnTo>
                  <a:pt x="1204187" y="50383"/>
                </a:lnTo>
                <a:lnTo>
                  <a:pt x="1207570" y="47001"/>
                </a:lnTo>
                <a:lnTo>
                  <a:pt x="1215911" y="47001"/>
                </a:lnTo>
                <a:lnTo>
                  <a:pt x="1219290" y="50383"/>
                </a:lnTo>
                <a:lnTo>
                  <a:pt x="1219290" y="58730"/>
                </a:lnTo>
                <a:lnTo>
                  <a:pt x="1215911" y="62114"/>
                </a:lnTo>
                <a:close/>
              </a:path>
              <a:path w="5504815" h="2199005">
                <a:moveTo>
                  <a:pt x="1521410" y="67144"/>
                </a:moveTo>
                <a:lnTo>
                  <a:pt x="1507502" y="67144"/>
                </a:lnTo>
                <a:lnTo>
                  <a:pt x="1501868" y="61506"/>
                </a:lnTo>
                <a:lnTo>
                  <a:pt x="1501868" y="47573"/>
                </a:lnTo>
                <a:lnTo>
                  <a:pt x="1507502" y="41936"/>
                </a:lnTo>
                <a:lnTo>
                  <a:pt x="1521426" y="41936"/>
                </a:lnTo>
                <a:lnTo>
                  <a:pt x="1527060" y="47573"/>
                </a:lnTo>
                <a:lnTo>
                  <a:pt x="1527060" y="61506"/>
                </a:lnTo>
                <a:lnTo>
                  <a:pt x="1521410" y="67144"/>
                </a:lnTo>
                <a:close/>
              </a:path>
              <a:path w="5504815" h="2199005">
                <a:moveTo>
                  <a:pt x="1826928" y="72177"/>
                </a:moveTo>
                <a:lnTo>
                  <a:pt x="1807451" y="72177"/>
                </a:lnTo>
                <a:lnTo>
                  <a:pt x="1799562" y="64284"/>
                </a:lnTo>
                <a:lnTo>
                  <a:pt x="1799562" y="44797"/>
                </a:lnTo>
                <a:lnTo>
                  <a:pt x="1807451" y="36904"/>
                </a:lnTo>
                <a:lnTo>
                  <a:pt x="1826928" y="36904"/>
                </a:lnTo>
                <a:lnTo>
                  <a:pt x="1834814" y="44797"/>
                </a:lnTo>
                <a:lnTo>
                  <a:pt x="1834814" y="64284"/>
                </a:lnTo>
                <a:lnTo>
                  <a:pt x="1826928" y="72177"/>
                </a:lnTo>
                <a:close/>
              </a:path>
              <a:path w="5504815" h="2199005">
                <a:moveTo>
                  <a:pt x="2119913" y="77206"/>
                </a:moveTo>
                <a:lnTo>
                  <a:pt x="2111085" y="75425"/>
                </a:lnTo>
                <a:lnTo>
                  <a:pt x="2103879" y="70566"/>
                </a:lnTo>
                <a:lnTo>
                  <a:pt x="2099023" y="63356"/>
                </a:lnTo>
                <a:lnTo>
                  <a:pt x="2097243" y="54523"/>
                </a:lnTo>
                <a:lnTo>
                  <a:pt x="2099023" y="45690"/>
                </a:lnTo>
                <a:lnTo>
                  <a:pt x="2103879" y="38479"/>
                </a:lnTo>
                <a:lnTo>
                  <a:pt x="2111085" y="33620"/>
                </a:lnTo>
                <a:lnTo>
                  <a:pt x="2119913" y="31838"/>
                </a:lnTo>
                <a:lnTo>
                  <a:pt x="2128742" y="33620"/>
                </a:lnTo>
                <a:lnTo>
                  <a:pt x="2135948" y="38479"/>
                </a:lnTo>
                <a:lnTo>
                  <a:pt x="2140804" y="45690"/>
                </a:lnTo>
                <a:lnTo>
                  <a:pt x="2142584" y="54523"/>
                </a:lnTo>
                <a:lnTo>
                  <a:pt x="2140801" y="63356"/>
                </a:lnTo>
                <a:lnTo>
                  <a:pt x="2135941" y="70566"/>
                </a:lnTo>
                <a:lnTo>
                  <a:pt x="2128735" y="75425"/>
                </a:lnTo>
                <a:lnTo>
                  <a:pt x="2119913" y="77206"/>
                </a:lnTo>
                <a:close/>
              </a:path>
              <a:path w="5504815" h="2199005">
                <a:moveTo>
                  <a:pt x="2422641" y="80572"/>
                </a:moveTo>
                <a:lnTo>
                  <a:pt x="2412516" y="78525"/>
                </a:lnTo>
                <a:lnTo>
                  <a:pt x="2404245" y="72946"/>
                </a:lnTo>
                <a:lnTo>
                  <a:pt x="2398667" y="64671"/>
                </a:lnTo>
                <a:lnTo>
                  <a:pt x="2396622" y="54540"/>
                </a:lnTo>
                <a:lnTo>
                  <a:pt x="2398667" y="44409"/>
                </a:lnTo>
                <a:lnTo>
                  <a:pt x="2404245" y="36134"/>
                </a:lnTo>
                <a:lnTo>
                  <a:pt x="2412516" y="30553"/>
                </a:lnTo>
                <a:lnTo>
                  <a:pt x="2422641" y="28506"/>
                </a:lnTo>
                <a:lnTo>
                  <a:pt x="2432764" y="30553"/>
                </a:lnTo>
                <a:lnTo>
                  <a:pt x="2441033" y="36134"/>
                </a:lnTo>
                <a:lnTo>
                  <a:pt x="2446611" y="44409"/>
                </a:lnTo>
                <a:lnTo>
                  <a:pt x="2448656" y="54540"/>
                </a:lnTo>
                <a:lnTo>
                  <a:pt x="2446613" y="64671"/>
                </a:lnTo>
                <a:lnTo>
                  <a:pt x="2441040" y="72946"/>
                </a:lnTo>
                <a:lnTo>
                  <a:pt x="2432771" y="78525"/>
                </a:lnTo>
                <a:lnTo>
                  <a:pt x="2422641" y="80572"/>
                </a:lnTo>
                <a:close/>
              </a:path>
              <a:path w="5504815" h="2199005">
                <a:moveTo>
                  <a:pt x="2725365" y="83937"/>
                </a:moveTo>
                <a:lnTo>
                  <a:pt x="2713927" y="81628"/>
                </a:lnTo>
                <a:lnTo>
                  <a:pt x="2704588" y="75328"/>
                </a:lnTo>
                <a:lnTo>
                  <a:pt x="2698292" y="65984"/>
                </a:lnTo>
                <a:lnTo>
                  <a:pt x="2695983" y="54540"/>
                </a:lnTo>
                <a:lnTo>
                  <a:pt x="2698292" y="43096"/>
                </a:lnTo>
                <a:lnTo>
                  <a:pt x="2704588" y="33751"/>
                </a:lnTo>
                <a:lnTo>
                  <a:pt x="2713927" y="27451"/>
                </a:lnTo>
                <a:lnTo>
                  <a:pt x="2725365" y="25141"/>
                </a:lnTo>
                <a:lnTo>
                  <a:pt x="2736802" y="27451"/>
                </a:lnTo>
                <a:lnTo>
                  <a:pt x="2746141" y="33751"/>
                </a:lnTo>
                <a:lnTo>
                  <a:pt x="2752437" y="43096"/>
                </a:lnTo>
                <a:lnTo>
                  <a:pt x="2754746" y="54540"/>
                </a:lnTo>
                <a:lnTo>
                  <a:pt x="2752437" y="65984"/>
                </a:lnTo>
                <a:lnTo>
                  <a:pt x="2746141" y="75328"/>
                </a:lnTo>
                <a:lnTo>
                  <a:pt x="2736802" y="81628"/>
                </a:lnTo>
                <a:lnTo>
                  <a:pt x="2725365" y="83937"/>
                </a:lnTo>
                <a:close/>
              </a:path>
              <a:path w="5504815" h="2199005">
                <a:moveTo>
                  <a:pt x="3028088" y="87303"/>
                </a:moveTo>
                <a:lnTo>
                  <a:pt x="3015345" y="84727"/>
                </a:lnTo>
                <a:lnTo>
                  <a:pt x="3004937" y="77705"/>
                </a:lnTo>
                <a:lnTo>
                  <a:pt x="2997919" y="67290"/>
                </a:lnTo>
                <a:lnTo>
                  <a:pt x="2995345" y="54540"/>
                </a:lnTo>
                <a:lnTo>
                  <a:pt x="2997919" y="41789"/>
                </a:lnTo>
                <a:lnTo>
                  <a:pt x="3004937" y="31374"/>
                </a:lnTo>
                <a:lnTo>
                  <a:pt x="3015345" y="24351"/>
                </a:lnTo>
                <a:lnTo>
                  <a:pt x="3028088" y="21776"/>
                </a:lnTo>
                <a:lnTo>
                  <a:pt x="3040832" y="24351"/>
                </a:lnTo>
                <a:lnTo>
                  <a:pt x="3051242" y="31374"/>
                </a:lnTo>
                <a:lnTo>
                  <a:pt x="3058261" y="41789"/>
                </a:lnTo>
                <a:lnTo>
                  <a:pt x="3060835" y="54540"/>
                </a:lnTo>
                <a:lnTo>
                  <a:pt x="3058261" y="67290"/>
                </a:lnTo>
                <a:lnTo>
                  <a:pt x="3051242" y="77705"/>
                </a:lnTo>
                <a:lnTo>
                  <a:pt x="3040832" y="84727"/>
                </a:lnTo>
                <a:lnTo>
                  <a:pt x="3028088" y="87303"/>
                </a:lnTo>
                <a:close/>
              </a:path>
              <a:path w="5504815" h="2199005">
                <a:moveTo>
                  <a:pt x="3330812" y="89828"/>
                </a:moveTo>
                <a:lnTo>
                  <a:pt x="3317096" y="87054"/>
                </a:lnTo>
                <a:lnTo>
                  <a:pt x="3305892" y="79493"/>
                </a:lnTo>
                <a:lnTo>
                  <a:pt x="3298335" y="68282"/>
                </a:lnTo>
                <a:lnTo>
                  <a:pt x="3295564" y="54557"/>
                </a:lnTo>
                <a:lnTo>
                  <a:pt x="3298335" y="40831"/>
                </a:lnTo>
                <a:lnTo>
                  <a:pt x="3305892" y="29620"/>
                </a:lnTo>
                <a:lnTo>
                  <a:pt x="3317096" y="22058"/>
                </a:lnTo>
                <a:lnTo>
                  <a:pt x="3330812" y="19285"/>
                </a:lnTo>
                <a:lnTo>
                  <a:pt x="3344530" y="22058"/>
                </a:lnTo>
                <a:lnTo>
                  <a:pt x="3355735" y="29620"/>
                </a:lnTo>
                <a:lnTo>
                  <a:pt x="3363292" y="40831"/>
                </a:lnTo>
                <a:lnTo>
                  <a:pt x="3366064" y="54557"/>
                </a:lnTo>
                <a:lnTo>
                  <a:pt x="3363294" y="68282"/>
                </a:lnTo>
                <a:lnTo>
                  <a:pt x="3355742" y="79493"/>
                </a:lnTo>
                <a:lnTo>
                  <a:pt x="3344537" y="87054"/>
                </a:lnTo>
                <a:lnTo>
                  <a:pt x="3330812" y="89828"/>
                </a:lnTo>
                <a:close/>
              </a:path>
              <a:path w="5504815" h="2199005">
                <a:moveTo>
                  <a:pt x="3633529" y="92353"/>
                </a:moveTo>
                <a:lnTo>
                  <a:pt x="3618826" y="89381"/>
                </a:lnTo>
                <a:lnTo>
                  <a:pt x="3606820" y="81280"/>
                </a:lnTo>
                <a:lnTo>
                  <a:pt x="3598725" y="69266"/>
                </a:lnTo>
                <a:lnTo>
                  <a:pt x="3595756" y="54557"/>
                </a:lnTo>
                <a:lnTo>
                  <a:pt x="3598725" y="39848"/>
                </a:lnTo>
                <a:lnTo>
                  <a:pt x="3606820" y="27833"/>
                </a:lnTo>
                <a:lnTo>
                  <a:pt x="3618826" y="19732"/>
                </a:lnTo>
                <a:lnTo>
                  <a:pt x="3633529" y="16760"/>
                </a:lnTo>
                <a:lnTo>
                  <a:pt x="3648232" y="19732"/>
                </a:lnTo>
                <a:lnTo>
                  <a:pt x="3660239" y="27833"/>
                </a:lnTo>
                <a:lnTo>
                  <a:pt x="3668334" y="39848"/>
                </a:lnTo>
                <a:lnTo>
                  <a:pt x="3671302" y="54557"/>
                </a:lnTo>
                <a:lnTo>
                  <a:pt x="3668334" y="69266"/>
                </a:lnTo>
                <a:lnTo>
                  <a:pt x="3660239" y="81280"/>
                </a:lnTo>
                <a:lnTo>
                  <a:pt x="3648232" y="89381"/>
                </a:lnTo>
                <a:lnTo>
                  <a:pt x="3633529" y="92353"/>
                </a:lnTo>
                <a:close/>
              </a:path>
              <a:path w="5504815" h="2199005">
                <a:moveTo>
                  <a:pt x="3936253" y="95718"/>
                </a:moveTo>
                <a:lnTo>
                  <a:pt x="3920245" y="92484"/>
                </a:lnTo>
                <a:lnTo>
                  <a:pt x="3907176" y="83663"/>
                </a:lnTo>
                <a:lnTo>
                  <a:pt x="3898368" y="70579"/>
                </a:lnTo>
                <a:lnTo>
                  <a:pt x="3895138" y="54557"/>
                </a:lnTo>
                <a:lnTo>
                  <a:pt x="3898368" y="38534"/>
                </a:lnTo>
                <a:lnTo>
                  <a:pt x="3907176" y="25450"/>
                </a:lnTo>
                <a:lnTo>
                  <a:pt x="3920245" y="16630"/>
                </a:lnTo>
                <a:lnTo>
                  <a:pt x="3936253" y="13395"/>
                </a:lnTo>
                <a:lnTo>
                  <a:pt x="3952266" y="16630"/>
                </a:lnTo>
                <a:lnTo>
                  <a:pt x="3965346" y="25450"/>
                </a:lnTo>
                <a:lnTo>
                  <a:pt x="3974167" y="38534"/>
                </a:lnTo>
                <a:lnTo>
                  <a:pt x="3977402" y="54557"/>
                </a:lnTo>
                <a:lnTo>
                  <a:pt x="3974167" y="70579"/>
                </a:lnTo>
                <a:lnTo>
                  <a:pt x="3965346" y="83663"/>
                </a:lnTo>
                <a:lnTo>
                  <a:pt x="3952266" y="92484"/>
                </a:lnTo>
                <a:lnTo>
                  <a:pt x="3936253" y="95718"/>
                </a:lnTo>
                <a:close/>
              </a:path>
              <a:path w="5504815" h="2199005">
                <a:moveTo>
                  <a:pt x="4238977" y="98243"/>
                </a:moveTo>
                <a:lnTo>
                  <a:pt x="4221989" y="94811"/>
                </a:lnTo>
                <a:lnTo>
                  <a:pt x="4208115" y="85451"/>
                </a:lnTo>
                <a:lnTo>
                  <a:pt x="4198761" y="71570"/>
                </a:lnTo>
                <a:lnTo>
                  <a:pt x="4195330" y="54573"/>
                </a:lnTo>
                <a:lnTo>
                  <a:pt x="4198761" y="37577"/>
                </a:lnTo>
                <a:lnTo>
                  <a:pt x="4208115" y="23696"/>
                </a:lnTo>
                <a:lnTo>
                  <a:pt x="4221989" y="14337"/>
                </a:lnTo>
                <a:lnTo>
                  <a:pt x="4238977" y="10904"/>
                </a:lnTo>
                <a:lnTo>
                  <a:pt x="4255965" y="14337"/>
                </a:lnTo>
                <a:lnTo>
                  <a:pt x="4269838" y="23696"/>
                </a:lnTo>
                <a:lnTo>
                  <a:pt x="4279193" y="37577"/>
                </a:lnTo>
                <a:lnTo>
                  <a:pt x="4282623" y="54573"/>
                </a:lnTo>
                <a:lnTo>
                  <a:pt x="4279193" y="71570"/>
                </a:lnTo>
                <a:lnTo>
                  <a:pt x="4269838" y="85451"/>
                </a:lnTo>
                <a:lnTo>
                  <a:pt x="4255965" y="94811"/>
                </a:lnTo>
                <a:lnTo>
                  <a:pt x="4238977" y="98243"/>
                </a:lnTo>
                <a:close/>
              </a:path>
              <a:path w="5504815" h="2199005">
                <a:moveTo>
                  <a:pt x="4541701" y="100768"/>
                </a:moveTo>
                <a:lnTo>
                  <a:pt x="4523739" y="97138"/>
                </a:lnTo>
                <a:lnTo>
                  <a:pt x="4509071" y="87238"/>
                </a:lnTo>
                <a:lnTo>
                  <a:pt x="4499182" y="72554"/>
                </a:lnTo>
                <a:lnTo>
                  <a:pt x="4495556" y="54573"/>
                </a:lnTo>
                <a:lnTo>
                  <a:pt x="4499182" y="36593"/>
                </a:lnTo>
                <a:lnTo>
                  <a:pt x="4509071" y="21910"/>
                </a:lnTo>
                <a:lnTo>
                  <a:pt x="4523739" y="12011"/>
                </a:lnTo>
                <a:lnTo>
                  <a:pt x="4541701" y="8380"/>
                </a:lnTo>
                <a:lnTo>
                  <a:pt x="4559682" y="12011"/>
                </a:lnTo>
                <a:lnTo>
                  <a:pt x="4574360" y="21910"/>
                </a:lnTo>
                <a:lnTo>
                  <a:pt x="4584252" y="36593"/>
                </a:lnTo>
                <a:lnTo>
                  <a:pt x="4587879" y="54573"/>
                </a:lnTo>
                <a:lnTo>
                  <a:pt x="4584252" y="72554"/>
                </a:lnTo>
                <a:lnTo>
                  <a:pt x="4574360" y="87238"/>
                </a:lnTo>
                <a:lnTo>
                  <a:pt x="4559682" y="97138"/>
                </a:lnTo>
                <a:lnTo>
                  <a:pt x="4541701" y="100768"/>
                </a:lnTo>
                <a:close/>
              </a:path>
              <a:path w="5504815" h="2199005">
                <a:moveTo>
                  <a:pt x="4844424" y="103289"/>
                </a:moveTo>
                <a:lnTo>
                  <a:pt x="4825483" y="99462"/>
                </a:lnTo>
                <a:lnTo>
                  <a:pt x="4810010" y="89023"/>
                </a:lnTo>
                <a:lnTo>
                  <a:pt x="4799575" y="73538"/>
                </a:lnTo>
                <a:lnTo>
                  <a:pt x="4795748" y="54573"/>
                </a:lnTo>
                <a:lnTo>
                  <a:pt x="4799575" y="35609"/>
                </a:lnTo>
                <a:lnTo>
                  <a:pt x="4810010" y="20124"/>
                </a:lnTo>
                <a:lnTo>
                  <a:pt x="4825483" y="9684"/>
                </a:lnTo>
                <a:lnTo>
                  <a:pt x="4844424" y="5856"/>
                </a:lnTo>
                <a:lnTo>
                  <a:pt x="4863385" y="9684"/>
                </a:lnTo>
                <a:lnTo>
                  <a:pt x="4878868" y="20124"/>
                </a:lnTo>
                <a:lnTo>
                  <a:pt x="4889307" y="35609"/>
                </a:lnTo>
                <a:lnTo>
                  <a:pt x="4893135" y="54573"/>
                </a:lnTo>
                <a:lnTo>
                  <a:pt x="4889307" y="73538"/>
                </a:lnTo>
                <a:lnTo>
                  <a:pt x="4878868" y="89023"/>
                </a:lnTo>
                <a:lnTo>
                  <a:pt x="4863385" y="99462"/>
                </a:lnTo>
                <a:lnTo>
                  <a:pt x="4844424" y="103289"/>
                </a:lnTo>
                <a:close/>
              </a:path>
              <a:path w="5504815" h="2199005">
                <a:moveTo>
                  <a:pt x="5147149" y="105814"/>
                </a:moveTo>
                <a:lnTo>
                  <a:pt x="5127213" y="101788"/>
                </a:lnTo>
                <a:lnTo>
                  <a:pt x="5110937" y="90808"/>
                </a:lnTo>
                <a:lnTo>
                  <a:pt x="5099964" y="74521"/>
                </a:lnTo>
                <a:lnTo>
                  <a:pt x="5095940" y="54573"/>
                </a:lnTo>
                <a:lnTo>
                  <a:pt x="5099964" y="34626"/>
                </a:lnTo>
                <a:lnTo>
                  <a:pt x="5110937" y="18338"/>
                </a:lnTo>
                <a:lnTo>
                  <a:pt x="5127213" y="7358"/>
                </a:lnTo>
                <a:lnTo>
                  <a:pt x="5147149" y="3332"/>
                </a:lnTo>
                <a:lnTo>
                  <a:pt x="5167089" y="7358"/>
                </a:lnTo>
                <a:lnTo>
                  <a:pt x="5183377" y="18338"/>
                </a:lnTo>
                <a:lnTo>
                  <a:pt x="5194361" y="34626"/>
                </a:lnTo>
                <a:lnTo>
                  <a:pt x="5198390" y="54573"/>
                </a:lnTo>
                <a:lnTo>
                  <a:pt x="5194361" y="74521"/>
                </a:lnTo>
                <a:lnTo>
                  <a:pt x="5183377" y="90808"/>
                </a:lnTo>
                <a:lnTo>
                  <a:pt x="5167089" y="101788"/>
                </a:lnTo>
                <a:lnTo>
                  <a:pt x="5147149" y="105814"/>
                </a:lnTo>
                <a:close/>
              </a:path>
              <a:path w="5504815" h="2199005">
                <a:moveTo>
                  <a:pt x="5449872" y="109180"/>
                </a:moveTo>
                <a:lnTo>
                  <a:pt x="5428646" y="104889"/>
                </a:lnTo>
                <a:lnTo>
                  <a:pt x="5411306" y="93188"/>
                </a:lnTo>
                <a:lnTo>
                  <a:pt x="5399611" y="75835"/>
                </a:lnTo>
                <a:lnTo>
                  <a:pt x="5395322" y="54590"/>
                </a:lnTo>
                <a:lnTo>
                  <a:pt x="5399611" y="33346"/>
                </a:lnTo>
                <a:lnTo>
                  <a:pt x="5411306" y="15993"/>
                </a:lnTo>
                <a:lnTo>
                  <a:pt x="5428646" y="4291"/>
                </a:lnTo>
                <a:lnTo>
                  <a:pt x="5449872" y="0"/>
                </a:lnTo>
                <a:lnTo>
                  <a:pt x="5471118" y="4291"/>
                </a:lnTo>
                <a:lnTo>
                  <a:pt x="5488468" y="15993"/>
                </a:lnTo>
                <a:lnTo>
                  <a:pt x="5500166" y="33346"/>
                </a:lnTo>
                <a:lnTo>
                  <a:pt x="5504456" y="54590"/>
                </a:lnTo>
                <a:lnTo>
                  <a:pt x="5500166" y="75835"/>
                </a:lnTo>
                <a:lnTo>
                  <a:pt x="5488468" y="93188"/>
                </a:lnTo>
                <a:lnTo>
                  <a:pt x="5471118" y="104889"/>
                </a:lnTo>
                <a:lnTo>
                  <a:pt x="5449872" y="109180"/>
                </a:lnTo>
                <a:close/>
              </a:path>
              <a:path w="5504815" h="2199005">
                <a:moveTo>
                  <a:pt x="304490" y="359180"/>
                </a:moveTo>
                <a:lnTo>
                  <a:pt x="302640" y="359180"/>
                </a:lnTo>
                <a:lnTo>
                  <a:pt x="301883" y="358421"/>
                </a:lnTo>
                <a:lnTo>
                  <a:pt x="301883" y="356571"/>
                </a:lnTo>
                <a:lnTo>
                  <a:pt x="302640" y="355815"/>
                </a:lnTo>
                <a:lnTo>
                  <a:pt x="304490" y="355815"/>
                </a:lnTo>
                <a:lnTo>
                  <a:pt x="305247" y="356571"/>
                </a:lnTo>
                <a:lnTo>
                  <a:pt x="305247" y="358421"/>
                </a:lnTo>
                <a:lnTo>
                  <a:pt x="304490" y="359180"/>
                </a:lnTo>
                <a:close/>
              </a:path>
              <a:path w="5504815" h="2199005">
                <a:moveTo>
                  <a:pt x="609535" y="363386"/>
                </a:moveTo>
                <a:lnTo>
                  <a:pt x="603044" y="363386"/>
                </a:lnTo>
                <a:lnTo>
                  <a:pt x="600421" y="360760"/>
                </a:lnTo>
                <a:lnTo>
                  <a:pt x="600421" y="354265"/>
                </a:lnTo>
                <a:lnTo>
                  <a:pt x="603044" y="351639"/>
                </a:lnTo>
                <a:lnTo>
                  <a:pt x="609535" y="351639"/>
                </a:lnTo>
                <a:lnTo>
                  <a:pt x="612161" y="354265"/>
                </a:lnTo>
                <a:lnTo>
                  <a:pt x="612161" y="360760"/>
                </a:lnTo>
                <a:lnTo>
                  <a:pt x="609535" y="363386"/>
                </a:lnTo>
                <a:close/>
              </a:path>
              <a:path w="5504815" h="2199005">
                <a:moveTo>
                  <a:pt x="914581" y="367592"/>
                </a:moveTo>
                <a:lnTo>
                  <a:pt x="903448" y="367592"/>
                </a:lnTo>
                <a:lnTo>
                  <a:pt x="898942" y="363082"/>
                </a:lnTo>
                <a:lnTo>
                  <a:pt x="898942" y="351943"/>
                </a:lnTo>
                <a:lnTo>
                  <a:pt x="903448" y="347433"/>
                </a:lnTo>
                <a:lnTo>
                  <a:pt x="914581" y="347433"/>
                </a:lnTo>
                <a:lnTo>
                  <a:pt x="919088" y="351943"/>
                </a:lnTo>
                <a:lnTo>
                  <a:pt x="919088" y="363082"/>
                </a:lnTo>
                <a:lnTo>
                  <a:pt x="914581" y="367592"/>
                </a:lnTo>
                <a:close/>
              </a:path>
              <a:path w="5504815" h="2199005">
                <a:moveTo>
                  <a:pt x="1219155" y="370958"/>
                </a:moveTo>
                <a:lnTo>
                  <a:pt x="1204323" y="370958"/>
                </a:lnTo>
                <a:lnTo>
                  <a:pt x="1198304" y="364936"/>
                </a:lnTo>
                <a:lnTo>
                  <a:pt x="1198304" y="350093"/>
                </a:lnTo>
                <a:lnTo>
                  <a:pt x="1204323" y="344068"/>
                </a:lnTo>
                <a:lnTo>
                  <a:pt x="1219155" y="344068"/>
                </a:lnTo>
                <a:lnTo>
                  <a:pt x="1225177" y="350093"/>
                </a:lnTo>
                <a:lnTo>
                  <a:pt x="1225177" y="364936"/>
                </a:lnTo>
                <a:lnTo>
                  <a:pt x="1219155" y="370958"/>
                </a:lnTo>
                <a:close/>
              </a:path>
              <a:path w="5504815" h="2199005">
                <a:moveTo>
                  <a:pt x="1523732" y="374327"/>
                </a:moveTo>
                <a:lnTo>
                  <a:pt x="1505196" y="374327"/>
                </a:lnTo>
                <a:lnTo>
                  <a:pt x="1497679" y="366802"/>
                </a:lnTo>
                <a:lnTo>
                  <a:pt x="1497679" y="348257"/>
                </a:lnTo>
                <a:lnTo>
                  <a:pt x="1505196" y="340736"/>
                </a:lnTo>
                <a:lnTo>
                  <a:pt x="1523732" y="340736"/>
                </a:lnTo>
                <a:lnTo>
                  <a:pt x="1531249" y="348257"/>
                </a:lnTo>
                <a:lnTo>
                  <a:pt x="1531249" y="366802"/>
                </a:lnTo>
                <a:lnTo>
                  <a:pt x="1523732" y="374327"/>
                </a:lnTo>
                <a:close/>
              </a:path>
              <a:path w="5504815" h="2199005">
                <a:moveTo>
                  <a:pt x="1817190" y="377689"/>
                </a:moveTo>
                <a:lnTo>
                  <a:pt x="1809345" y="376105"/>
                </a:lnTo>
                <a:lnTo>
                  <a:pt x="1802940" y="371786"/>
                </a:lnTo>
                <a:lnTo>
                  <a:pt x="1798623" y="365379"/>
                </a:lnTo>
                <a:lnTo>
                  <a:pt x="1797041" y="357530"/>
                </a:lnTo>
                <a:lnTo>
                  <a:pt x="1798623" y="349680"/>
                </a:lnTo>
                <a:lnTo>
                  <a:pt x="1802940" y="343273"/>
                </a:lnTo>
                <a:lnTo>
                  <a:pt x="1809345" y="338954"/>
                </a:lnTo>
                <a:lnTo>
                  <a:pt x="1817190" y="337371"/>
                </a:lnTo>
                <a:lnTo>
                  <a:pt x="1825035" y="338954"/>
                </a:lnTo>
                <a:lnTo>
                  <a:pt x="1831439" y="343273"/>
                </a:lnTo>
                <a:lnTo>
                  <a:pt x="1835756" y="349680"/>
                </a:lnTo>
                <a:lnTo>
                  <a:pt x="1837339" y="357530"/>
                </a:lnTo>
                <a:lnTo>
                  <a:pt x="1835756" y="365379"/>
                </a:lnTo>
                <a:lnTo>
                  <a:pt x="1831439" y="371786"/>
                </a:lnTo>
                <a:lnTo>
                  <a:pt x="1825035" y="376105"/>
                </a:lnTo>
                <a:lnTo>
                  <a:pt x="1817190" y="377689"/>
                </a:lnTo>
                <a:close/>
              </a:path>
              <a:path w="5504815" h="2199005">
                <a:moveTo>
                  <a:pt x="2119913" y="381058"/>
                </a:moveTo>
                <a:lnTo>
                  <a:pt x="2110763" y="379208"/>
                </a:lnTo>
                <a:lnTo>
                  <a:pt x="2103290" y="374166"/>
                </a:lnTo>
                <a:lnTo>
                  <a:pt x="2098250" y="366687"/>
                </a:lnTo>
                <a:lnTo>
                  <a:pt x="2096403" y="357530"/>
                </a:lnTo>
                <a:lnTo>
                  <a:pt x="2098250" y="348374"/>
                </a:lnTo>
                <a:lnTo>
                  <a:pt x="2103290" y="340896"/>
                </a:lnTo>
                <a:lnTo>
                  <a:pt x="2110763" y="335854"/>
                </a:lnTo>
                <a:lnTo>
                  <a:pt x="2119913" y="334005"/>
                </a:lnTo>
                <a:lnTo>
                  <a:pt x="2129064" y="335854"/>
                </a:lnTo>
                <a:lnTo>
                  <a:pt x="2136537" y="340896"/>
                </a:lnTo>
                <a:lnTo>
                  <a:pt x="2141577" y="348374"/>
                </a:lnTo>
                <a:lnTo>
                  <a:pt x="2143425" y="357530"/>
                </a:lnTo>
                <a:lnTo>
                  <a:pt x="2141577" y="366687"/>
                </a:lnTo>
                <a:lnTo>
                  <a:pt x="2136537" y="374166"/>
                </a:lnTo>
                <a:lnTo>
                  <a:pt x="2129064" y="379208"/>
                </a:lnTo>
                <a:lnTo>
                  <a:pt x="2119913" y="381058"/>
                </a:lnTo>
                <a:close/>
              </a:path>
              <a:path w="5504815" h="2199005">
                <a:moveTo>
                  <a:pt x="2422641" y="383579"/>
                </a:moveTo>
                <a:lnTo>
                  <a:pt x="2412516" y="381533"/>
                </a:lnTo>
                <a:lnTo>
                  <a:pt x="2404245" y="375953"/>
                </a:lnTo>
                <a:lnTo>
                  <a:pt x="2398667" y="367678"/>
                </a:lnTo>
                <a:lnTo>
                  <a:pt x="2396622" y="357546"/>
                </a:lnTo>
                <a:lnTo>
                  <a:pt x="2398667" y="347417"/>
                </a:lnTo>
                <a:lnTo>
                  <a:pt x="2404245" y="339141"/>
                </a:lnTo>
                <a:lnTo>
                  <a:pt x="2412516" y="333561"/>
                </a:lnTo>
                <a:lnTo>
                  <a:pt x="2422641" y="331514"/>
                </a:lnTo>
                <a:lnTo>
                  <a:pt x="2432764" y="333561"/>
                </a:lnTo>
                <a:lnTo>
                  <a:pt x="2441033" y="339141"/>
                </a:lnTo>
                <a:lnTo>
                  <a:pt x="2446611" y="347417"/>
                </a:lnTo>
                <a:lnTo>
                  <a:pt x="2448656" y="357546"/>
                </a:lnTo>
                <a:lnTo>
                  <a:pt x="2446613" y="367678"/>
                </a:lnTo>
                <a:lnTo>
                  <a:pt x="2441040" y="375953"/>
                </a:lnTo>
                <a:lnTo>
                  <a:pt x="2432771" y="381533"/>
                </a:lnTo>
                <a:lnTo>
                  <a:pt x="2422641" y="383579"/>
                </a:lnTo>
                <a:close/>
              </a:path>
              <a:path w="5504815" h="2199005">
                <a:moveTo>
                  <a:pt x="2725365" y="386945"/>
                </a:moveTo>
                <a:lnTo>
                  <a:pt x="2713927" y="384635"/>
                </a:lnTo>
                <a:lnTo>
                  <a:pt x="2704588" y="378336"/>
                </a:lnTo>
                <a:lnTo>
                  <a:pt x="2698292" y="368991"/>
                </a:lnTo>
                <a:lnTo>
                  <a:pt x="2695983" y="357546"/>
                </a:lnTo>
                <a:lnTo>
                  <a:pt x="2698292" y="346102"/>
                </a:lnTo>
                <a:lnTo>
                  <a:pt x="2704588" y="336757"/>
                </a:lnTo>
                <a:lnTo>
                  <a:pt x="2713927" y="330458"/>
                </a:lnTo>
                <a:lnTo>
                  <a:pt x="2725365" y="328148"/>
                </a:lnTo>
                <a:lnTo>
                  <a:pt x="2736802" y="330458"/>
                </a:lnTo>
                <a:lnTo>
                  <a:pt x="2746141" y="336757"/>
                </a:lnTo>
                <a:lnTo>
                  <a:pt x="2752437" y="346102"/>
                </a:lnTo>
                <a:lnTo>
                  <a:pt x="2754746" y="357546"/>
                </a:lnTo>
                <a:lnTo>
                  <a:pt x="2752437" y="368991"/>
                </a:lnTo>
                <a:lnTo>
                  <a:pt x="2746141" y="378336"/>
                </a:lnTo>
                <a:lnTo>
                  <a:pt x="2736802" y="384635"/>
                </a:lnTo>
                <a:lnTo>
                  <a:pt x="2725365" y="386945"/>
                </a:lnTo>
                <a:close/>
              </a:path>
              <a:path w="5504815" h="2199005">
                <a:moveTo>
                  <a:pt x="3028088" y="390310"/>
                </a:moveTo>
                <a:lnTo>
                  <a:pt x="3015345" y="387735"/>
                </a:lnTo>
                <a:lnTo>
                  <a:pt x="3004937" y="380712"/>
                </a:lnTo>
                <a:lnTo>
                  <a:pt x="2997919" y="370297"/>
                </a:lnTo>
                <a:lnTo>
                  <a:pt x="2995345" y="357546"/>
                </a:lnTo>
                <a:lnTo>
                  <a:pt x="2997919" y="344795"/>
                </a:lnTo>
                <a:lnTo>
                  <a:pt x="3004937" y="334381"/>
                </a:lnTo>
                <a:lnTo>
                  <a:pt x="3015345" y="327358"/>
                </a:lnTo>
                <a:lnTo>
                  <a:pt x="3028088" y="324783"/>
                </a:lnTo>
                <a:lnTo>
                  <a:pt x="3040832" y="327358"/>
                </a:lnTo>
                <a:lnTo>
                  <a:pt x="3051242" y="334381"/>
                </a:lnTo>
                <a:lnTo>
                  <a:pt x="3058261" y="344795"/>
                </a:lnTo>
                <a:lnTo>
                  <a:pt x="3060835" y="357546"/>
                </a:lnTo>
                <a:lnTo>
                  <a:pt x="3058261" y="370297"/>
                </a:lnTo>
                <a:lnTo>
                  <a:pt x="3051242" y="380712"/>
                </a:lnTo>
                <a:lnTo>
                  <a:pt x="3040832" y="387735"/>
                </a:lnTo>
                <a:lnTo>
                  <a:pt x="3028088" y="390310"/>
                </a:lnTo>
                <a:close/>
              </a:path>
              <a:path w="5504815" h="2199005">
                <a:moveTo>
                  <a:pt x="3330812" y="392835"/>
                </a:moveTo>
                <a:lnTo>
                  <a:pt x="3317096" y="390062"/>
                </a:lnTo>
                <a:lnTo>
                  <a:pt x="3305892" y="382501"/>
                </a:lnTo>
                <a:lnTo>
                  <a:pt x="3298335" y="371289"/>
                </a:lnTo>
                <a:lnTo>
                  <a:pt x="3295564" y="357563"/>
                </a:lnTo>
                <a:lnTo>
                  <a:pt x="3298335" y="343838"/>
                </a:lnTo>
                <a:lnTo>
                  <a:pt x="3305892" y="332626"/>
                </a:lnTo>
                <a:lnTo>
                  <a:pt x="3317096" y="325065"/>
                </a:lnTo>
                <a:lnTo>
                  <a:pt x="3330812" y="322292"/>
                </a:lnTo>
                <a:lnTo>
                  <a:pt x="3344530" y="325065"/>
                </a:lnTo>
                <a:lnTo>
                  <a:pt x="3355735" y="332626"/>
                </a:lnTo>
                <a:lnTo>
                  <a:pt x="3363292" y="343838"/>
                </a:lnTo>
                <a:lnTo>
                  <a:pt x="3366064" y="357563"/>
                </a:lnTo>
                <a:lnTo>
                  <a:pt x="3363294" y="371289"/>
                </a:lnTo>
                <a:lnTo>
                  <a:pt x="3355742" y="382501"/>
                </a:lnTo>
                <a:lnTo>
                  <a:pt x="3344537" y="390062"/>
                </a:lnTo>
                <a:lnTo>
                  <a:pt x="3330812" y="392835"/>
                </a:lnTo>
                <a:close/>
              </a:path>
              <a:path w="5504815" h="2199005">
                <a:moveTo>
                  <a:pt x="3633529" y="395360"/>
                </a:moveTo>
                <a:lnTo>
                  <a:pt x="3618826" y="392389"/>
                </a:lnTo>
                <a:lnTo>
                  <a:pt x="3606820" y="384287"/>
                </a:lnTo>
                <a:lnTo>
                  <a:pt x="3598725" y="372273"/>
                </a:lnTo>
                <a:lnTo>
                  <a:pt x="3595756" y="357563"/>
                </a:lnTo>
                <a:lnTo>
                  <a:pt x="3598725" y="342855"/>
                </a:lnTo>
                <a:lnTo>
                  <a:pt x="3606820" y="330841"/>
                </a:lnTo>
                <a:lnTo>
                  <a:pt x="3618826" y="322738"/>
                </a:lnTo>
                <a:lnTo>
                  <a:pt x="3633529" y="319767"/>
                </a:lnTo>
                <a:lnTo>
                  <a:pt x="3648232" y="322738"/>
                </a:lnTo>
                <a:lnTo>
                  <a:pt x="3660239" y="330841"/>
                </a:lnTo>
                <a:lnTo>
                  <a:pt x="3668334" y="342855"/>
                </a:lnTo>
                <a:lnTo>
                  <a:pt x="3671302" y="357563"/>
                </a:lnTo>
                <a:lnTo>
                  <a:pt x="3668334" y="372273"/>
                </a:lnTo>
                <a:lnTo>
                  <a:pt x="3660239" y="384287"/>
                </a:lnTo>
                <a:lnTo>
                  <a:pt x="3648232" y="392389"/>
                </a:lnTo>
                <a:lnTo>
                  <a:pt x="3633529" y="395360"/>
                </a:lnTo>
                <a:close/>
              </a:path>
              <a:path w="5504815" h="2199005">
                <a:moveTo>
                  <a:pt x="3936253" y="398725"/>
                </a:moveTo>
                <a:lnTo>
                  <a:pt x="3920245" y="395491"/>
                </a:lnTo>
                <a:lnTo>
                  <a:pt x="3907176" y="386670"/>
                </a:lnTo>
                <a:lnTo>
                  <a:pt x="3898368" y="373586"/>
                </a:lnTo>
                <a:lnTo>
                  <a:pt x="3895138" y="357563"/>
                </a:lnTo>
                <a:lnTo>
                  <a:pt x="3898368" y="341541"/>
                </a:lnTo>
                <a:lnTo>
                  <a:pt x="3907176" y="328457"/>
                </a:lnTo>
                <a:lnTo>
                  <a:pt x="3920245" y="319636"/>
                </a:lnTo>
                <a:lnTo>
                  <a:pt x="3936253" y="316401"/>
                </a:lnTo>
                <a:lnTo>
                  <a:pt x="3952266" y="319636"/>
                </a:lnTo>
                <a:lnTo>
                  <a:pt x="3965346" y="328457"/>
                </a:lnTo>
                <a:lnTo>
                  <a:pt x="3974167" y="341541"/>
                </a:lnTo>
                <a:lnTo>
                  <a:pt x="3977402" y="357563"/>
                </a:lnTo>
                <a:lnTo>
                  <a:pt x="3974167" y="373586"/>
                </a:lnTo>
                <a:lnTo>
                  <a:pt x="3965346" y="386670"/>
                </a:lnTo>
                <a:lnTo>
                  <a:pt x="3952266" y="395491"/>
                </a:lnTo>
                <a:lnTo>
                  <a:pt x="3936253" y="398725"/>
                </a:lnTo>
                <a:close/>
              </a:path>
              <a:path w="5504815" h="2199005">
                <a:moveTo>
                  <a:pt x="4238977" y="401250"/>
                </a:moveTo>
                <a:lnTo>
                  <a:pt x="4221989" y="397818"/>
                </a:lnTo>
                <a:lnTo>
                  <a:pt x="4208115" y="388459"/>
                </a:lnTo>
                <a:lnTo>
                  <a:pt x="4198761" y="374577"/>
                </a:lnTo>
                <a:lnTo>
                  <a:pt x="4195330" y="357580"/>
                </a:lnTo>
                <a:lnTo>
                  <a:pt x="4198761" y="340584"/>
                </a:lnTo>
                <a:lnTo>
                  <a:pt x="4208115" y="326704"/>
                </a:lnTo>
                <a:lnTo>
                  <a:pt x="4221989" y="317345"/>
                </a:lnTo>
                <a:lnTo>
                  <a:pt x="4238977" y="313913"/>
                </a:lnTo>
                <a:lnTo>
                  <a:pt x="4255965" y="317345"/>
                </a:lnTo>
                <a:lnTo>
                  <a:pt x="4269838" y="326704"/>
                </a:lnTo>
                <a:lnTo>
                  <a:pt x="4279193" y="340584"/>
                </a:lnTo>
                <a:lnTo>
                  <a:pt x="4282623" y="357580"/>
                </a:lnTo>
                <a:lnTo>
                  <a:pt x="4279193" y="374577"/>
                </a:lnTo>
                <a:lnTo>
                  <a:pt x="4269838" y="388459"/>
                </a:lnTo>
                <a:lnTo>
                  <a:pt x="4255965" y="397818"/>
                </a:lnTo>
                <a:lnTo>
                  <a:pt x="4238977" y="401250"/>
                </a:lnTo>
                <a:close/>
              </a:path>
              <a:path w="5504815" h="2199005">
                <a:moveTo>
                  <a:pt x="4541701" y="403775"/>
                </a:moveTo>
                <a:lnTo>
                  <a:pt x="4523739" y="400145"/>
                </a:lnTo>
                <a:lnTo>
                  <a:pt x="4509071" y="390245"/>
                </a:lnTo>
                <a:lnTo>
                  <a:pt x="4499182" y="375561"/>
                </a:lnTo>
                <a:lnTo>
                  <a:pt x="4495556" y="357580"/>
                </a:lnTo>
                <a:lnTo>
                  <a:pt x="4499182" y="339601"/>
                </a:lnTo>
                <a:lnTo>
                  <a:pt x="4509071" y="324918"/>
                </a:lnTo>
                <a:lnTo>
                  <a:pt x="4523739" y="315019"/>
                </a:lnTo>
                <a:lnTo>
                  <a:pt x="4541701" y="311388"/>
                </a:lnTo>
                <a:lnTo>
                  <a:pt x="4559682" y="315019"/>
                </a:lnTo>
                <a:lnTo>
                  <a:pt x="4574360" y="324918"/>
                </a:lnTo>
                <a:lnTo>
                  <a:pt x="4584252" y="339601"/>
                </a:lnTo>
                <a:lnTo>
                  <a:pt x="4587879" y="357580"/>
                </a:lnTo>
                <a:lnTo>
                  <a:pt x="4584252" y="375561"/>
                </a:lnTo>
                <a:lnTo>
                  <a:pt x="4574360" y="390245"/>
                </a:lnTo>
                <a:lnTo>
                  <a:pt x="4559682" y="400145"/>
                </a:lnTo>
                <a:lnTo>
                  <a:pt x="4541701" y="403775"/>
                </a:lnTo>
                <a:close/>
              </a:path>
              <a:path w="5504815" h="2199005">
                <a:moveTo>
                  <a:pt x="4844424" y="406297"/>
                </a:moveTo>
                <a:lnTo>
                  <a:pt x="4825483" y="402469"/>
                </a:lnTo>
                <a:lnTo>
                  <a:pt x="4810010" y="392030"/>
                </a:lnTo>
                <a:lnTo>
                  <a:pt x="4799575" y="376545"/>
                </a:lnTo>
                <a:lnTo>
                  <a:pt x="4795748" y="357580"/>
                </a:lnTo>
                <a:lnTo>
                  <a:pt x="4799575" y="338617"/>
                </a:lnTo>
                <a:lnTo>
                  <a:pt x="4810010" y="323132"/>
                </a:lnTo>
                <a:lnTo>
                  <a:pt x="4825483" y="312692"/>
                </a:lnTo>
                <a:lnTo>
                  <a:pt x="4844424" y="308864"/>
                </a:lnTo>
                <a:lnTo>
                  <a:pt x="4863385" y="312692"/>
                </a:lnTo>
                <a:lnTo>
                  <a:pt x="4878868" y="323132"/>
                </a:lnTo>
                <a:lnTo>
                  <a:pt x="4889307" y="338617"/>
                </a:lnTo>
                <a:lnTo>
                  <a:pt x="4893135" y="357580"/>
                </a:lnTo>
                <a:lnTo>
                  <a:pt x="4889307" y="376545"/>
                </a:lnTo>
                <a:lnTo>
                  <a:pt x="4878868" y="392030"/>
                </a:lnTo>
                <a:lnTo>
                  <a:pt x="4863385" y="402469"/>
                </a:lnTo>
                <a:lnTo>
                  <a:pt x="4844424" y="406297"/>
                </a:lnTo>
                <a:close/>
              </a:path>
              <a:path w="5504815" h="2199005">
                <a:moveTo>
                  <a:pt x="5147149" y="408822"/>
                </a:moveTo>
                <a:lnTo>
                  <a:pt x="5127213" y="404796"/>
                </a:lnTo>
                <a:lnTo>
                  <a:pt x="5110937" y="393815"/>
                </a:lnTo>
                <a:lnTo>
                  <a:pt x="5099964" y="377528"/>
                </a:lnTo>
                <a:lnTo>
                  <a:pt x="5095940" y="357580"/>
                </a:lnTo>
                <a:lnTo>
                  <a:pt x="5099964" y="337633"/>
                </a:lnTo>
                <a:lnTo>
                  <a:pt x="5110937" y="321345"/>
                </a:lnTo>
                <a:lnTo>
                  <a:pt x="5127213" y="310365"/>
                </a:lnTo>
                <a:lnTo>
                  <a:pt x="5147149" y="306339"/>
                </a:lnTo>
                <a:lnTo>
                  <a:pt x="5167089" y="310365"/>
                </a:lnTo>
                <a:lnTo>
                  <a:pt x="5183377" y="321345"/>
                </a:lnTo>
                <a:lnTo>
                  <a:pt x="5194361" y="337633"/>
                </a:lnTo>
                <a:lnTo>
                  <a:pt x="5198390" y="357580"/>
                </a:lnTo>
                <a:lnTo>
                  <a:pt x="5194361" y="377528"/>
                </a:lnTo>
                <a:lnTo>
                  <a:pt x="5183377" y="393815"/>
                </a:lnTo>
                <a:lnTo>
                  <a:pt x="5167089" y="404796"/>
                </a:lnTo>
                <a:lnTo>
                  <a:pt x="5147149" y="408822"/>
                </a:lnTo>
                <a:close/>
              </a:path>
              <a:path w="5504815" h="2199005">
                <a:moveTo>
                  <a:pt x="5449872" y="412187"/>
                </a:moveTo>
                <a:lnTo>
                  <a:pt x="5428646" y="407896"/>
                </a:lnTo>
                <a:lnTo>
                  <a:pt x="5411306" y="396195"/>
                </a:lnTo>
                <a:lnTo>
                  <a:pt x="5399611" y="378842"/>
                </a:lnTo>
                <a:lnTo>
                  <a:pt x="5395322" y="357597"/>
                </a:lnTo>
                <a:lnTo>
                  <a:pt x="5399611" y="336353"/>
                </a:lnTo>
                <a:lnTo>
                  <a:pt x="5411306" y="319000"/>
                </a:lnTo>
                <a:lnTo>
                  <a:pt x="5428646" y="307299"/>
                </a:lnTo>
                <a:lnTo>
                  <a:pt x="5449872" y="303007"/>
                </a:lnTo>
                <a:lnTo>
                  <a:pt x="5471118" y="307299"/>
                </a:lnTo>
                <a:lnTo>
                  <a:pt x="5488468" y="319000"/>
                </a:lnTo>
                <a:lnTo>
                  <a:pt x="5500166" y="336353"/>
                </a:lnTo>
                <a:lnTo>
                  <a:pt x="5504456" y="357597"/>
                </a:lnTo>
                <a:lnTo>
                  <a:pt x="5500166" y="378842"/>
                </a:lnTo>
                <a:lnTo>
                  <a:pt x="5488468" y="396195"/>
                </a:lnTo>
                <a:lnTo>
                  <a:pt x="5471118" y="407896"/>
                </a:lnTo>
                <a:lnTo>
                  <a:pt x="5449872" y="412187"/>
                </a:lnTo>
                <a:close/>
              </a:path>
              <a:path w="5504815" h="2199005">
                <a:moveTo>
                  <a:pt x="1311" y="661364"/>
                </a:moveTo>
                <a:lnTo>
                  <a:pt x="370" y="661364"/>
                </a:lnTo>
                <a:lnTo>
                  <a:pt x="0" y="660993"/>
                </a:lnTo>
                <a:lnTo>
                  <a:pt x="0" y="660051"/>
                </a:lnTo>
                <a:lnTo>
                  <a:pt x="370" y="659680"/>
                </a:lnTo>
                <a:lnTo>
                  <a:pt x="1311" y="659680"/>
                </a:lnTo>
                <a:lnTo>
                  <a:pt x="1681" y="660051"/>
                </a:lnTo>
                <a:lnTo>
                  <a:pt x="1681" y="660993"/>
                </a:lnTo>
                <a:lnTo>
                  <a:pt x="1311" y="661364"/>
                </a:lnTo>
                <a:close/>
              </a:path>
              <a:path w="5504815" h="2199005">
                <a:moveTo>
                  <a:pt x="305415" y="663886"/>
                </a:moveTo>
                <a:lnTo>
                  <a:pt x="301698" y="663886"/>
                </a:lnTo>
                <a:lnTo>
                  <a:pt x="300201" y="662390"/>
                </a:lnTo>
                <a:lnTo>
                  <a:pt x="300201" y="658653"/>
                </a:lnTo>
                <a:lnTo>
                  <a:pt x="301698" y="657155"/>
                </a:lnTo>
                <a:lnTo>
                  <a:pt x="305432" y="657155"/>
                </a:lnTo>
                <a:lnTo>
                  <a:pt x="306929" y="658653"/>
                </a:lnTo>
                <a:lnTo>
                  <a:pt x="306929" y="662390"/>
                </a:lnTo>
                <a:lnTo>
                  <a:pt x="305415" y="663886"/>
                </a:lnTo>
                <a:close/>
              </a:path>
              <a:path w="5504815" h="2199005">
                <a:moveTo>
                  <a:pt x="610008" y="667251"/>
                </a:moveTo>
                <a:lnTo>
                  <a:pt x="602591" y="667251"/>
                </a:lnTo>
                <a:lnTo>
                  <a:pt x="599580" y="664240"/>
                </a:lnTo>
                <a:lnTo>
                  <a:pt x="599580" y="656837"/>
                </a:lnTo>
                <a:lnTo>
                  <a:pt x="602591" y="653823"/>
                </a:lnTo>
                <a:lnTo>
                  <a:pt x="609991" y="653823"/>
                </a:lnTo>
                <a:lnTo>
                  <a:pt x="613002" y="656837"/>
                </a:lnTo>
                <a:lnTo>
                  <a:pt x="613002" y="664240"/>
                </a:lnTo>
                <a:lnTo>
                  <a:pt x="610008" y="667251"/>
                </a:lnTo>
                <a:close/>
              </a:path>
              <a:path w="5504815" h="2199005">
                <a:moveTo>
                  <a:pt x="914581" y="670616"/>
                </a:moveTo>
                <a:lnTo>
                  <a:pt x="903448" y="670616"/>
                </a:lnTo>
                <a:lnTo>
                  <a:pt x="898942" y="666107"/>
                </a:lnTo>
                <a:lnTo>
                  <a:pt x="898942" y="654967"/>
                </a:lnTo>
                <a:lnTo>
                  <a:pt x="903448" y="650457"/>
                </a:lnTo>
                <a:lnTo>
                  <a:pt x="914581" y="650457"/>
                </a:lnTo>
                <a:lnTo>
                  <a:pt x="919088" y="654967"/>
                </a:lnTo>
                <a:lnTo>
                  <a:pt x="919088" y="666107"/>
                </a:lnTo>
                <a:lnTo>
                  <a:pt x="914581" y="670616"/>
                </a:lnTo>
                <a:close/>
              </a:path>
              <a:path w="5504815" h="2199005">
                <a:moveTo>
                  <a:pt x="1219155" y="673985"/>
                </a:moveTo>
                <a:lnTo>
                  <a:pt x="1204323" y="673985"/>
                </a:lnTo>
                <a:lnTo>
                  <a:pt x="1198304" y="667960"/>
                </a:lnTo>
                <a:lnTo>
                  <a:pt x="1198304" y="653117"/>
                </a:lnTo>
                <a:lnTo>
                  <a:pt x="1204323" y="647092"/>
                </a:lnTo>
                <a:lnTo>
                  <a:pt x="1219155" y="647092"/>
                </a:lnTo>
                <a:lnTo>
                  <a:pt x="1225177" y="653117"/>
                </a:lnTo>
                <a:lnTo>
                  <a:pt x="1225177" y="667960"/>
                </a:lnTo>
                <a:lnTo>
                  <a:pt x="1219155" y="673985"/>
                </a:lnTo>
                <a:close/>
              </a:path>
              <a:path w="5504815" h="2199005">
                <a:moveTo>
                  <a:pt x="1523732" y="677347"/>
                </a:moveTo>
                <a:lnTo>
                  <a:pt x="1505196" y="677347"/>
                </a:lnTo>
                <a:lnTo>
                  <a:pt x="1497679" y="669827"/>
                </a:lnTo>
                <a:lnTo>
                  <a:pt x="1497679" y="651281"/>
                </a:lnTo>
                <a:lnTo>
                  <a:pt x="1505196" y="643760"/>
                </a:lnTo>
                <a:lnTo>
                  <a:pt x="1523732" y="643760"/>
                </a:lnTo>
                <a:lnTo>
                  <a:pt x="1531249" y="651281"/>
                </a:lnTo>
                <a:lnTo>
                  <a:pt x="1531249" y="669827"/>
                </a:lnTo>
                <a:lnTo>
                  <a:pt x="1523732" y="677347"/>
                </a:lnTo>
                <a:close/>
              </a:path>
              <a:path w="5504815" h="2199005">
                <a:moveTo>
                  <a:pt x="1817190" y="680716"/>
                </a:moveTo>
                <a:lnTo>
                  <a:pt x="1809345" y="679132"/>
                </a:lnTo>
                <a:lnTo>
                  <a:pt x="1802940" y="674812"/>
                </a:lnTo>
                <a:lnTo>
                  <a:pt x="1798623" y="668404"/>
                </a:lnTo>
                <a:lnTo>
                  <a:pt x="1797041" y="660554"/>
                </a:lnTo>
                <a:lnTo>
                  <a:pt x="1798623" y="652704"/>
                </a:lnTo>
                <a:lnTo>
                  <a:pt x="1802940" y="646297"/>
                </a:lnTo>
                <a:lnTo>
                  <a:pt x="1809345" y="641978"/>
                </a:lnTo>
                <a:lnTo>
                  <a:pt x="1817190" y="640395"/>
                </a:lnTo>
                <a:lnTo>
                  <a:pt x="1825035" y="641978"/>
                </a:lnTo>
                <a:lnTo>
                  <a:pt x="1831439" y="646297"/>
                </a:lnTo>
                <a:lnTo>
                  <a:pt x="1835756" y="652704"/>
                </a:lnTo>
                <a:lnTo>
                  <a:pt x="1837339" y="660554"/>
                </a:lnTo>
                <a:lnTo>
                  <a:pt x="1835756" y="668404"/>
                </a:lnTo>
                <a:lnTo>
                  <a:pt x="1831439" y="674812"/>
                </a:lnTo>
                <a:lnTo>
                  <a:pt x="1825035" y="679132"/>
                </a:lnTo>
                <a:lnTo>
                  <a:pt x="1817190" y="680716"/>
                </a:lnTo>
                <a:close/>
              </a:path>
              <a:path w="5504815" h="2199005">
                <a:moveTo>
                  <a:pt x="2119913" y="684082"/>
                </a:moveTo>
                <a:lnTo>
                  <a:pt x="2110763" y="682233"/>
                </a:lnTo>
                <a:lnTo>
                  <a:pt x="2103290" y="677190"/>
                </a:lnTo>
                <a:lnTo>
                  <a:pt x="2098250" y="669711"/>
                </a:lnTo>
                <a:lnTo>
                  <a:pt x="2096403" y="660554"/>
                </a:lnTo>
                <a:lnTo>
                  <a:pt x="2098250" y="651398"/>
                </a:lnTo>
                <a:lnTo>
                  <a:pt x="2103290" y="643921"/>
                </a:lnTo>
                <a:lnTo>
                  <a:pt x="2110763" y="638878"/>
                </a:lnTo>
                <a:lnTo>
                  <a:pt x="2119913" y="637029"/>
                </a:lnTo>
                <a:lnTo>
                  <a:pt x="2129064" y="638878"/>
                </a:lnTo>
                <a:lnTo>
                  <a:pt x="2136537" y="643921"/>
                </a:lnTo>
                <a:lnTo>
                  <a:pt x="2141577" y="651398"/>
                </a:lnTo>
                <a:lnTo>
                  <a:pt x="2143425" y="660554"/>
                </a:lnTo>
                <a:lnTo>
                  <a:pt x="2141577" y="669711"/>
                </a:lnTo>
                <a:lnTo>
                  <a:pt x="2136537" y="677190"/>
                </a:lnTo>
                <a:lnTo>
                  <a:pt x="2129064" y="682233"/>
                </a:lnTo>
                <a:lnTo>
                  <a:pt x="2119913" y="684082"/>
                </a:lnTo>
                <a:close/>
              </a:path>
              <a:path w="5504815" h="2199005">
                <a:moveTo>
                  <a:pt x="2422641" y="686603"/>
                </a:moveTo>
                <a:lnTo>
                  <a:pt x="2412516" y="684557"/>
                </a:lnTo>
                <a:lnTo>
                  <a:pt x="2404245" y="678977"/>
                </a:lnTo>
                <a:lnTo>
                  <a:pt x="2398667" y="670702"/>
                </a:lnTo>
                <a:lnTo>
                  <a:pt x="2396622" y="660571"/>
                </a:lnTo>
                <a:lnTo>
                  <a:pt x="2398667" y="650441"/>
                </a:lnTo>
                <a:lnTo>
                  <a:pt x="2404245" y="642166"/>
                </a:lnTo>
                <a:lnTo>
                  <a:pt x="2412516" y="636585"/>
                </a:lnTo>
                <a:lnTo>
                  <a:pt x="2422641" y="634538"/>
                </a:lnTo>
                <a:lnTo>
                  <a:pt x="2432764" y="636585"/>
                </a:lnTo>
                <a:lnTo>
                  <a:pt x="2441033" y="642166"/>
                </a:lnTo>
                <a:lnTo>
                  <a:pt x="2446611" y="650441"/>
                </a:lnTo>
                <a:lnTo>
                  <a:pt x="2448656" y="660571"/>
                </a:lnTo>
                <a:lnTo>
                  <a:pt x="2446613" y="670702"/>
                </a:lnTo>
                <a:lnTo>
                  <a:pt x="2441040" y="678977"/>
                </a:lnTo>
                <a:lnTo>
                  <a:pt x="2432771" y="684557"/>
                </a:lnTo>
                <a:lnTo>
                  <a:pt x="2422641" y="686603"/>
                </a:lnTo>
                <a:close/>
              </a:path>
              <a:path w="5504815" h="2199005">
                <a:moveTo>
                  <a:pt x="2725365" y="689969"/>
                </a:moveTo>
                <a:lnTo>
                  <a:pt x="2713927" y="687659"/>
                </a:lnTo>
                <a:lnTo>
                  <a:pt x="2704588" y="681360"/>
                </a:lnTo>
                <a:lnTo>
                  <a:pt x="2698292" y="672015"/>
                </a:lnTo>
                <a:lnTo>
                  <a:pt x="2695983" y="660571"/>
                </a:lnTo>
                <a:lnTo>
                  <a:pt x="2698292" y="649126"/>
                </a:lnTo>
                <a:lnTo>
                  <a:pt x="2704588" y="639782"/>
                </a:lnTo>
                <a:lnTo>
                  <a:pt x="2713927" y="633482"/>
                </a:lnTo>
                <a:lnTo>
                  <a:pt x="2725365" y="631173"/>
                </a:lnTo>
                <a:lnTo>
                  <a:pt x="2736802" y="633482"/>
                </a:lnTo>
                <a:lnTo>
                  <a:pt x="2746141" y="639782"/>
                </a:lnTo>
                <a:lnTo>
                  <a:pt x="2752437" y="649126"/>
                </a:lnTo>
                <a:lnTo>
                  <a:pt x="2754746" y="660571"/>
                </a:lnTo>
                <a:lnTo>
                  <a:pt x="2752437" y="672015"/>
                </a:lnTo>
                <a:lnTo>
                  <a:pt x="2746141" y="681360"/>
                </a:lnTo>
                <a:lnTo>
                  <a:pt x="2736802" y="687659"/>
                </a:lnTo>
                <a:lnTo>
                  <a:pt x="2725365" y="689969"/>
                </a:lnTo>
                <a:close/>
              </a:path>
              <a:path w="5504815" h="2199005">
                <a:moveTo>
                  <a:pt x="3028088" y="693334"/>
                </a:moveTo>
                <a:lnTo>
                  <a:pt x="3015345" y="690759"/>
                </a:lnTo>
                <a:lnTo>
                  <a:pt x="3004937" y="683736"/>
                </a:lnTo>
                <a:lnTo>
                  <a:pt x="2997919" y="673322"/>
                </a:lnTo>
                <a:lnTo>
                  <a:pt x="2995345" y="660571"/>
                </a:lnTo>
                <a:lnTo>
                  <a:pt x="2997919" y="647820"/>
                </a:lnTo>
                <a:lnTo>
                  <a:pt x="3004937" y="637405"/>
                </a:lnTo>
                <a:lnTo>
                  <a:pt x="3015345" y="630383"/>
                </a:lnTo>
                <a:lnTo>
                  <a:pt x="3028088" y="627807"/>
                </a:lnTo>
                <a:lnTo>
                  <a:pt x="3040832" y="630383"/>
                </a:lnTo>
                <a:lnTo>
                  <a:pt x="3051242" y="637405"/>
                </a:lnTo>
                <a:lnTo>
                  <a:pt x="3058261" y="647820"/>
                </a:lnTo>
                <a:lnTo>
                  <a:pt x="3060835" y="660571"/>
                </a:lnTo>
                <a:lnTo>
                  <a:pt x="3058261" y="673322"/>
                </a:lnTo>
                <a:lnTo>
                  <a:pt x="3051242" y="683736"/>
                </a:lnTo>
                <a:lnTo>
                  <a:pt x="3040832" y="690759"/>
                </a:lnTo>
                <a:lnTo>
                  <a:pt x="3028088" y="693334"/>
                </a:lnTo>
                <a:close/>
              </a:path>
              <a:path w="5504815" h="2199005">
                <a:moveTo>
                  <a:pt x="3330812" y="695859"/>
                </a:moveTo>
                <a:lnTo>
                  <a:pt x="3317096" y="693086"/>
                </a:lnTo>
                <a:lnTo>
                  <a:pt x="3305892" y="685525"/>
                </a:lnTo>
                <a:lnTo>
                  <a:pt x="3298335" y="674313"/>
                </a:lnTo>
                <a:lnTo>
                  <a:pt x="3295564" y="660588"/>
                </a:lnTo>
                <a:lnTo>
                  <a:pt x="3298335" y="646862"/>
                </a:lnTo>
                <a:lnTo>
                  <a:pt x="3305892" y="635650"/>
                </a:lnTo>
                <a:lnTo>
                  <a:pt x="3317096" y="628089"/>
                </a:lnTo>
                <a:lnTo>
                  <a:pt x="3330812" y="625316"/>
                </a:lnTo>
                <a:lnTo>
                  <a:pt x="3344530" y="628089"/>
                </a:lnTo>
                <a:lnTo>
                  <a:pt x="3355735" y="635650"/>
                </a:lnTo>
                <a:lnTo>
                  <a:pt x="3363292" y="646862"/>
                </a:lnTo>
                <a:lnTo>
                  <a:pt x="3366064" y="660588"/>
                </a:lnTo>
                <a:lnTo>
                  <a:pt x="3363294" y="674313"/>
                </a:lnTo>
                <a:lnTo>
                  <a:pt x="3355742" y="685525"/>
                </a:lnTo>
                <a:lnTo>
                  <a:pt x="3344537" y="693086"/>
                </a:lnTo>
                <a:lnTo>
                  <a:pt x="3330812" y="695859"/>
                </a:lnTo>
                <a:close/>
              </a:path>
              <a:path w="5504815" h="2199005">
                <a:moveTo>
                  <a:pt x="3633529" y="698384"/>
                </a:moveTo>
                <a:lnTo>
                  <a:pt x="3618826" y="695413"/>
                </a:lnTo>
                <a:lnTo>
                  <a:pt x="3606820" y="687311"/>
                </a:lnTo>
                <a:lnTo>
                  <a:pt x="3598725" y="675297"/>
                </a:lnTo>
                <a:lnTo>
                  <a:pt x="3595756" y="660588"/>
                </a:lnTo>
                <a:lnTo>
                  <a:pt x="3598725" y="645878"/>
                </a:lnTo>
                <a:lnTo>
                  <a:pt x="3606820" y="633864"/>
                </a:lnTo>
                <a:lnTo>
                  <a:pt x="3618826" y="625762"/>
                </a:lnTo>
                <a:lnTo>
                  <a:pt x="3633529" y="622791"/>
                </a:lnTo>
                <a:lnTo>
                  <a:pt x="3648232" y="625762"/>
                </a:lnTo>
                <a:lnTo>
                  <a:pt x="3660239" y="633864"/>
                </a:lnTo>
                <a:lnTo>
                  <a:pt x="3668334" y="645878"/>
                </a:lnTo>
                <a:lnTo>
                  <a:pt x="3671302" y="660588"/>
                </a:lnTo>
                <a:lnTo>
                  <a:pt x="3668334" y="675297"/>
                </a:lnTo>
                <a:lnTo>
                  <a:pt x="3660239" y="687311"/>
                </a:lnTo>
                <a:lnTo>
                  <a:pt x="3648232" y="695413"/>
                </a:lnTo>
                <a:lnTo>
                  <a:pt x="3633529" y="698384"/>
                </a:lnTo>
                <a:close/>
              </a:path>
              <a:path w="5504815" h="2199005">
                <a:moveTo>
                  <a:pt x="3936253" y="701750"/>
                </a:moveTo>
                <a:lnTo>
                  <a:pt x="3920245" y="698515"/>
                </a:lnTo>
                <a:lnTo>
                  <a:pt x="3907176" y="689694"/>
                </a:lnTo>
                <a:lnTo>
                  <a:pt x="3898368" y="676610"/>
                </a:lnTo>
                <a:lnTo>
                  <a:pt x="3895138" y="660588"/>
                </a:lnTo>
                <a:lnTo>
                  <a:pt x="3898368" y="644565"/>
                </a:lnTo>
                <a:lnTo>
                  <a:pt x="3907176" y="631481"/>
                </a:lnTo>
                <a:lnTo>
                  <a:pt x="3920245" y="622660"/>
                </a:lnTo>
                <a:lnTo>
                  <a:pt x="3936253" y="619426"/>
                </a:lnTo>
                <a:lnTo>
                  <a:pt x="3952266" y="622660"/>
                </a:lnTo>
                <a:lnTo>
                  <a:pt x="3965346" y="631481"/>
                </a:lnTo>
                <a:lnTo>
                  <a:pt x="3974167" y="644565"/>
                </a:lnTo>
                <a:lnTo>
                  <a:pt x="3977402" y="660588"/>
                </a:lnTo>
                <a:lnTo>
                  <a:pt x="3974167" y="676610"/>
                </a:lnTo>
                <a:lnTo>
                  <a:pt x="3965346" y="689694"/>
                </a:lnTo>
                <a:lnTo>
                  <a:pt x="3952266" y="698515"/>
                </a:lnTo>
                <a:lnTo>
                  <a:pt x="3936253" y="701750"/>
                </a:lnTo>
                <a:close/>
              </a:path>
              <a:path w="5504815" h="2199005">
                <a:moveTo>
                  <a:pt x="4238977" y="704275"/>
                </a:moveTo>
                <a:lnTo>
                  <a:pt x="4221989" y="700842"/>
                </a:lnTo>
                <a:lnTo>
                  <a:pt x="4208115" y="691483"/>
                </a:lnTo>
                <a:lnTo>
                  <a:pt x="4198761" y="677602"/>
                </a:lnTo>
                <a:lnTo>
                  <a:pt x="4195330" y="660604"/>
                </a:lnTo>
                <a:lnTo>
                  <a:pt x="4198761" y="643608"/>
                </a:lnTo>
                <a:lnTo>
                  <a:pt x="4208115" y="629728"/>
                </a:lnTo>
                <a:lnTo>
                  <a:pt x="4221989" y="620369"/>
                </a:lnTo>
                <a:lnTo>
                  <a:pt x="4238977" y="616938"/>
                </a:lnTo>
                <a:lnTo>
                  <a:pt x="4255965" y="620369"/>
                </a:lnTo>
                <a:lnTo>
                  <a:pt x="4269838" y="629728"/>
                </a:lnTo>
                <a:lnTo>
                  <a:pt x="4279193" y="643608"/>
                </a:lnTo>
                <a:lnTo>
                  <a:pt x="4282623" y="660604"/>
                </a:lnTo>
                <a:lnTo>
                  <a:pt x="4279193" y="677602"/>
                </a:lnTo>
                <a:lnTo>
                  <a:pt x="4269838" y="691483"/>
                </a:lnTo>
                <a:lnTo>
                  <a:pt x="4255965" y="700842"/>
                </a:lnTo>
                <a:lnTo>
                  <a:pt x="4238977" y="704275"/>
                </a:lnTo>
                <a:close/>
              </a:path>
              <a:path w="5504815" h="2199005">
                <a:moveTo>
                  <a:pt x="4541701" y="706800"/>
                </a:moveTo>
                <a:lnTo>
                  <a:pt x="4523739" y="703169"/>
                </a:lnTo>
                <a:lnTo>
                  <a:pt x="4509071" y="693269"/>
                </a:lnTo>
                <a:lnTo>
                  <a:pt x="4499182" y="678586"/>
                </a:lnTo>
                <a:lnTo>
                  <a:pt x="4495556" y="660604"/>
                </a:lnTo>
                <a:lnTo>
                  <a:pt x="4499182" y="642625"/>
                </a:lnTo>
                <a:lnTo>
                  <a:pt x="4509071" y="627943"/>
                </a:lnTo>
                <a:lnTo>
                  <a:pt x="4523739" y="618043"/>
                </a:lnTo>
                <a:lnTo>
                  <a:pt x="4541701" y="614413"/>
                </a:lnTo>
                <a:lnTo>
                  <a:pt x="4559682" y="618043"/>
                </a:lnTo>
                <a:lnTo>
                  <a:pt x="4574360" y="627943"/>
                </a:lnTo>
                <a:lnTo>
                  <a:pt x="4584252" y="642625"/>
                </a:lnTo>
                <a:lnTo>
                  <a:pt x="4587879" y="660604"/>
                </a:lnTo>
                <a:lnTo>
                  <a:pt x="4584252" y="678586"/>
                </a:lnTo>
                <a:lnTo>
                  <a:pt x="4574360" y="693269"/>
                </a:lnTo>
                <a:lnTo>
                  <a:pt x="4559682" y="703169"/>
                </a:lnTo>
                <a:lnTo>
                  <a:pt x="4541701" y="706800"/>
                </a:lnTo>
                <a:close/>
              </a:path>
              <a:path w="5504815" h="2199005">
                <a:moveTo>
                  <a:pt x="4844424" y="709321"/>
                </a:moveTo>
                <a:lnTo>
                  <a:pt x="4825483" y="705493"/>
                </a:lnTo>
                <a:lnTo>
                  <a:pt x="4810010" y="695054"/>
                </a:lnTo>
                <a:lnTo>
                  <a:pt x="4799575" y="679569"/>
                </a:lnTo>
                <a:lnTo>
                  <a:pt x="4795748" y="660604"/>
                </a:lnTo>
                <a:lnTo>
                  <a:pt x="4799575" y="641641"/>
                </a:lnTo>
                <a:lnTo>
                  <a:pt x="4810010" y="626156"/>
                </a:lnTo>
                <a:lnTo>
                  <a:pt x="4825483" y="615716"/>
                </a:lnTo>
                <a:lnTo>
                  <a:pt x="4844424" y="611888"/>
                </a:lnTo>
                <a:lnTo>
                  <a:pt x="4863385" y="615716"/>
                </a:lnTo>
                <a:lnTo>
                  <a:pt x="4878868" y="626156"/>
                </a:lnTo>
                <a:lnTo>
                  <a:pt x="4889307" y="641641"/>
                </a:lnTo>
                <a:lnTo>
                  <a:pt x="4893135" y="660604"/>
                </a:lnTo>
                <a:lnTo>
                  <a:pt x="4889307" y="679569"/>
                </a:lnTo>
                <a:lnTo>
                  <a:pt x="4878868" y="695054"/>
                </a:lnTo>
                <a:lnTo>
                  <a:pt x="4863385" y="705493"/>
                </a:lnTo>
                <a:lnTo>
                  <a:pt x="4844424" y="709321"/>
                </a:lnTo>
                <a:close/>
              </a:path>
              <a:path w="5504815" h="2199005">
                <a:moveTo>
                  <a:pt x="5147149" y="711846"/>
                </a:moveTo>
                <a:lnTo>
                  <a:pt x="5127213" y="707820"/>
                </a:lnTo>
                <a:lnTo>
                  <a:pt x="5110937" y="696839"/>
                </a:lnTo>
                <a:lnTo>
                  <a:pt x="5099964" y="680552"/>
                </a:lnTo>
                <a:lnTo>
                  <a:pt x="5095940" y="660604"/>
                </a:lnTo>
                <a:lnTo>
                  <a:pt x="5099964" y="640657"/>
                </a:lnTo>
                <a:lnTo>
                  <a:pt x="5110937" y="624369"/>
                </a:lnTo>
                <a:lnTo>
                  <a:pt x="5127213" y="613389"/>
                </a:lnTo>
                <a:lnTo>
                  <a:pt x="5147149" y="609363"/>
                </a:lnTo>
                <a:lnTo>
                  <a:pt x="5167089" y="613389"/>
                </a:lnTo>
                <a:lnTo>
                  <a:pt x="5183377" y="624369"/>
                </a:lnTo>
                <a:lnTo>
                  <a:pt x="5194361" y="640657"/>
                </a:lnTo>
                <a:lnTo>
                  <a:pt x="5198390" y="660604"/>
                </a:lnTo>
                <a:lnTo>
                  <a:pt x="5194361" y="680552"/>
                </a:lnTo>
                <a:lnTo>
                  <a:pt x="5183377" y="696839"/>
                </a:lnTo>
                <a:lnTo>
                  <a:pt x="5167089" y="707820"/>
                </a:lnTo>
                <a:lnTo>
                  <a:pt x="5147149" y="711846"/>
                </a:lnTo>
                <a:close/>
              </a:path>
              <a:path w="5504815" h="2199005">
                <a:moveTo>
                  <a:pt x="5449872" y="715211"/>
                </a:moveTo>
                <a:lnTo>
                  <a:pt x="5428646" y="710920"/>
                </a:lnTo>
                <a:lnTo>
                  <a:pt x="5411306" y="699219"/>
                </a:lnTo>
                <a:lnTo>
                  <a:pt x="5399611" y="681867"/>
                </a:lnTo>
                <a:lnTo>
                  <a:pt x="5395322" y="660621"/>
                </a:lnTo>
                <a:lnTo>
                  <a:pt x="5399611" y="639377"/>
                </a:lnTo>
                <a:lnTo>
                  <a:pt x="5411306" y="622025"/>
                </a:lnTo>
                <a:lnTo>
                  <a:pt x="5428646" y="610323"/>
                </a:lnTo>
                <a:lnTo>
                  <a:pt x="5449872" y="606031"/>
                </a:lnTo>
                <a:lnTo>
                  <a:pt x="5471118" y="610323"/>
                </a:lnTo>
                <a:lnTo>
                  <a:pt x="5488468" y="622025"/>
                </a:lnTo>
                <a:lnTo>
                  <a:pt x="5500166" y="639377"/>
                </a:lnTo>
                <a:lnTo>
                  <a:pt x="5504456" y="660621"/>
                </a:lnTo>
                <a:lnTo>
                  <a:pt x="5500166" y="681867"/>
                </a:lnTo>
                <a:lnTo>
                  <a:pt x="5488468" y="699219"/>
                </a:lnTo>
                <a:lnTo>
                  <a:pt x="5471118" y="710920"/>
                </a:lnTo>
                <a:lnTo>
                  <a:pt x="5449872" y="715211"/>
                </a:lnTo>
                <a:close/>
              </a:path>
              <a:path w="5504815" h="2199005">
                <a:moveTo>
                  <a:pt x="1311" y="964388"/>
                </a:moveTo>
                <a:lnTo>
                  <a:pt x="370" y="964388"/>
                </a:lnTo>
                <a:lnTo>
                  <a:pt x="0" y="964017"/>
                </a:lnTo>
                <a:lnTo>
                  <a:pt x="0" y="963075"/>
                </a:lnTo>
                <a:lnTo>
                  <a:pt x="370" y="962704"/>
                </a:lnTo>
                <a:lnTo>
                  <a:pt x="1311" y="962704"/>
                </a:lnTo>
                <a:lnTo>
                  <a:pt x="1681" y="963075"/>
                </a:lnTo>
                <a:lnTo>
                  <a:pt x="1681" y="964017"/>
                </a:lnTo>
                <a:lnTo>
                  <a:pt x="1311" y="964388"/>
                </a:lnTo>
                <a:close/>
              </a:path>
              <a:path w="5504815" h="2199005">
                <a:moveTo>
                  <a:pt x="305415" y="966910"/>
                </a:moveTo>
                <a:lnTo>
                  <a:pt x="301698" y="966910"/>
                </a:lnTo>
                <a:lnTo>
                  <a:pt x="300201" y="965414"/>
                </a:lnTo>
                <a:lnTo>
                  <a:pt x="300201" y="961678"/>
                </a:lnTo>
                <a:lnTo>
                  <a:pt x="301698" y="960179"/>
                </a:lnTo>
                <a:lnTo>
                  <a:pt x="305432" y="960179"/>
                </a:lnTo>
                <a:lnTo>
                  <a:pt x="306929" y="961678"/>
                </a:lnTo>
                <a:lnTo>
                  <a:pt x="306929" y="965414"/>
                </a:lnTo>
                <a:lnTo>
                  <a:pt x="305415" y="966910"/>
                </a:lnTo>
                <a:close/>
              </a:path>
              <a:path w="5504815" h="2199005">
                <a:moveTo>
                  <a:pt x="610008" y="970275"/>
                </a:moveTo>
                <a:lnTo>
                  <a:pt x="602591" y="970275"/>
                </a:lnTo>
                <a:lnTo>
                  <a:pt x="599580" y="967264"/>
                </a:lnTo>
                <a:lnTo>
                  <a:pt x="599580" y="959858"/>
                </a:lnTo>
                <a:lnTo>
                  <a:pt x="602591" y="956847"/>
                </a:lnTo>
                <a:lnTo>
                  <a:pt x="609991" y="956847"/>
                </a:lnTo>
                <a:lnTo>
                  <a:pt x="613002" y="959858"/>
                </a:lnTo>
                <a:lnTo>
                  <a:pt x="613002" y="967264"/>
                </a:lnTo>
                <a:lnTo>
                  <a:pt x="610008" y="970275"/>
                </a:lnTo>
                <a:close/>
              </a:path>
              <a:path w="5504815" h="2199005">
                <a:moveTo>
                  <a:pt x="914581" y="973641"/>
                </a:moveTo>
                <a:lnTo>
                  <a:pt x="903448" y="973641"/>
                </a:lnTo>
                <a:lnTo>
                  <a:pt x="898942" y="969131"/>
                </a:lnTo>
                <a:lnTo>
                  <a:pt x="898942" y="957991"/>
                </a:lnTo>
                <a:lnTo>
                  <a:pt x="903448" y="953482"/>
                </a:lnTo>
                <a:lnTo>
                  <a:pt x="914581" y="953482"/>
                </a:lnTo>
                <a:lnTo>
                  <a:pt x="919088" y="957991"/>
                </a:lnTo>
                <a:lnTo>
                  <a:pt x="919088" y="969131"/>
                </a:lnTo>
                <a:lnTo>
                  <a:pt x="914581" y="973641"/>
                </a:lnTo>
                <a:close/>
              </a:path>
              <a:path w="5504815" h="2199005">
                <a:moveTo>
                  <a:pt x="1219155" y="977006"/>
                </a:moveTo>
                <a:lnTo>
                  <a:pt x="1204323" y="977006"/>
                </a:lnTo>
                <a:lnTo>
                  <a:pt x="1198304" y="970984"/>
                </a:lnTo>
                <a:lnTo>
                  <a:pt x="1198304" y="956142"/>
                </a:lnTo>
                <a:lnTo>
                  <a:pt x="1204323" y="950116"/>
                </a:lnTo>
                <a:lnTo>
                  <a:pt x="1219155" y="950116"/>
                </a:lnTo>
                <a:lnTo>
                  <a:pt x="1225177" y="956142"/>
                </a:lnTo>
                <a:lnTo>
                  <a:pt x="1225177" y="970984"/>
                </a:lnTo>
                <a:lnTo>
                  <a:pt x="1219155" y="977006"/>
                </a:lnTo>
                <a:close/>
              </a:path>
              <a:path w="5504815" h="2199005">
                <a:moveTo>
                  <a:pt x="1523732" y="980375"/>
                </a:moveTo>
                <a:lnTo>
                  <a:pt x="1505196" y="980375"/>
                </a:lnTo>
                <a:lnTo>
                  <a:pt x="1497679" y="972851"/>
                </a:lnTo>
                <a:lnTo>
                  <a:pt x="1497679" y="954305"/>
                </a:lnTo>
                <a:lnTo>
                  <a:pt x="1505196" y="946784"/>
                </a:lnTo>
                <a:lnTo>
                  <a:pt x="1523732" y="946784"/>
                </a:lnTo>
                <a:lnTo>
                  <a:pt x="1531249" y="954305"/>
                </a:lnTo>
                <a:lnTo>
                  <a:pt x="1531249" y="972851"/>
                </a:lnTo>
                <a:lnTo>
                  <a:pt x="1523732" y="980375"/>
                </a:lnTo>
                <a:close/>
              </a:path>
              <a:path w="5504815" h="2199005">
                <a:moveTo>
                  <a:pt x="1817190" y="983737"/>
                </a:moveTo>
                <a:lnTo>
                  <a:pt x="1809345" y="982154"/>
                </a:lnTo>
                <a:lnTo>
                  <a:pt x="1802940" y="977835"/>
                </a:lnTo>
                <a:lnTo>
                  <a:pt x="1798623" y="971427"/>
                </a:lnTo>
                <a:lnTo>
                  <a:pt x="1797041" y="963578"/>
                </a:lnTo>
                <a:lnTo>
                  <a:pt x="1798623" y="955729"/>
                </a:lnTo>
                <a:lnTo>
                  <a:pt x="1802940" y="949321"/>
                </a:lnTo>
                <a:lnTo>
                  <a:pt x="1809345" y="945002"/>
                </a:lnTo>
                <a:lnTo>
                  <a:pt x="1817190" y="943419"/>
                </a:lnTo>
                <a:lnTo>
                  <a:pt x="1825035" y="945002"/>
                </a:lnTo>
                <a:lnTo>
                  <a:pt x="1831439" y="949321"/>
                </a:lnTo>
                <a:lnTo>
                  <a:pt x="1835756" y="955729"/>
                </a:lnTo>
                <a:lnTo>
                  <a:pt x="1837339" y="963578"/>
                </a:lnTo>
                <a:lnTo>
                  <a:pt x="1835756" y="971427"/>
                </a:lnTo>
                <a:lnTo>
                  <a:pt x="1831439" y="977835"/>
                </a:lnTo>
                <a:lnTo>
                  <a:pt x="1825035" y="982154"/>
                </a:lnTo>
                <a:lnTo>
                  <a:pt x="1817190" y="983737"/>
                </a:lnTo>
                <a:close/>
              </a:path>
              <a:path w="5504815" h="2199005">
                <a:moveTo>
                  <a:pt x="2119913" y="987106"/>
                </a:moveTo>
                <a:lnTo>
                  <a:pt x="2110763" y="985257"/>
                </a:lnTo>
                <a:lnTo>
                  <a:pt x="2103290" y="980214"/>
                </a:lnTo>
                <a:lnTo>
                  <a:pt x="2098250" y="972736"/>
                </a:lnTo>
                <a:lnTo>
                  <a:pt x="2096403" y="963578"/>
                </a:lnTo>
                <a:lnTo>
                  <a:pt x="2098250" y="954422"/>
                </a:lnTo>
                <a:lnTo>
                  <a:pt x="2103290" y="946945"/>
                </a:lnTo>
                <a:lnTo>
                  <a:pt x="2110763" y="941903"/>
                </a:lnTo>
                <a:lnTo>
                  <a:pt x="2119913" y="940053"/>
                </a:lnTo>
                <a:lnTo>
                  <a:pt x="2129064" y="941903"/>
                </a:lnTo>
                <a:lnTo>
                  <a:pt x="2136537" y="946945"/>
                </a:lnTo>
                <a:lnTo>
                  <a:pt x="2141577" y="954422"/>
                </a:lnTo>
                <a:lnTo>
                  <a:pt x="2143425" y="963578"/>
                </a:lnTo>
                <a:lnTo>
                  <a:pt x="2141577" y="972736"/>
                </a:lnTo>
                <a:lnTo>
                  <a:pt x="2136537" y="980214"/>
                </a:lnTo>
                <a:lnTo>
                  <a:pt x="2129064" y="985257"/>
                </a:lnTo>
                <a:lnTo>
                  <a:pt x="2119913" y="987106"/>
                </a:lnTo>
                <a:close/>
              </a:path>
              <a:path w="5504815" h="2199005">
                <a:moveTo>
                  <a:pt x="2422641" y="989628"/>
                </a:moveTo>
                <a:lnTo>
                  <a:pt x="2412516" y="987581"/>
                </a:lnTo>
                <a:lnTo>
                  <a:pt x="2404245" y="982001"/>
                </a:lnTo>
                <a:lnTo>
                  <a:pt x="2398667" y="973726"/>
                </a:lnTo>
                <a:lnTo>
                  <a:pt x="2396622" y="963595"/>
                </a:lnTo>
                <a:lnTo>
                  <a:pt x="2398667" y="953465"/>
                </a:lnTo>
                <a:lnTo>
                  <a:pt x="2404245" y="945190"/>
                </a:lnTo>
                <a:lnTo>
                  <a:pt x="2412516" y="939609"/>
                </a:lnTo>
                <a:lnTo>
                  <a:pt x="2422641" y="937562"/>
                </a:lnTo>
                <a:lnTo>
                  <a:pt x="2432764" y="939609"/>
                </a:lnTo>
                <a:lnTo>
                  <a:pt x="2441033" y="945190"/>
                </a:lnTo>
                <a:lnTo>
                  <a:pt x="2446611" y="953465"/>
                </a:lnTo>
                <a:lnTo>
                  <a:pt x="2448656" y="963595"/>
                </a:lnTo>
                <a:lnTo>
                  <a:pt x="2446613" y="973726"/>
                </a:lnTo>
                <a:lnTo>
                  <a:pt x="2441040" y="982001"/>
                </a:lnTo>
                <a:lnTo>
                  <a:pt x="2432771" y="987581"/>
                </a:lnTo>
                <a:lnTo>
                  <a:pt x="2422641" y="989628"/>
                </a:lnTo>
                <a:close/>
              </a:path>
              <a:path w="5504815" h="2199005">
                <a:moveTo>
                  <a:pt x="2725365" y="992993"/>
                </a:moveTo>
                <a:lnTo>
                  <a:pt x="2713927" y="990683"/>
                </a:lnTo>
                <a:lnTo>
                  <a:pt x="2704588" y="984384"/>
                </a:lnTo>
                <a:lnTo>
                  <a:pt x="2698292" y="975040"/>
                </a:lnTo>
                <a:lnTo>
                  <a:pt x="2695983" y="963595"/>
                </a:lnTo>
                <a:lnTo>
                  <a:pt x="2698292" y="952150"/>
                </a:lnTo>
                <a:lnTo>
                  <a:pt x="2704588" y="942806"/>
                </a:lnTo>
                <a:lnTo>
                  <a:pt x="2713927" y="936507"/>
                </a:lnTo>
                <a:lnTo>
                  <a:pt x="2725365" y="934197"/>
                </a:lnTo>
                <a:lnTo>
                  <a:pt x="2736802" y="936507"/>
                </a:lnTo>
                <a:lnTo>
                  <a:pt x="2746141" y="942806"/>
                </a:lnTo>
                <a:lnTo>
                  <a:pt x="2752437" y="952150"/>
                </a:lnTo>
                <a:lnTo>
                  <a:pt x="2754746" y="963595"/>
                </a:lnTo>
                <a:lnTo>
                  <a:pt x="2752437" y="975040"/>
                </a:lnTo>
                <a:lnTo>
                  <a:pt x="2746141" y="984384"/>
                </a:lnTo>
                <a:lnTo>
                  <a:pt x="2736802" y="990683"/>
                </a:lnTo>
                <a:lnTo>
                  <a:pt x="2725365" y="992993"/>
                </a:lnTo>
                <a:close/>
              </a:path>
              <a:path w="5504815" h="2199005">
                <a:moveTo>
                  <a:pt x="3028088" y="996359"/>
                </a:moveTo>
                <a:lnTo>
                  <a:pt x="3015345" y="993783"/>
                </a:lnTo>
                <a:lnTo>
                  <a:pt x="3004937" y="986760"/>
                </a:lnTo>
                <a:lnTo>
                  <a:pt x="2997919" y="976346"/>
                </a:lnTo>
                <a:lnTo>
                  <a:pt x="2995345" y="963595"/>
                </a:lnTo>
                <a:lnTo>
                  <a:pt x="2997919" y="950844"/>
                </a:lnTo>
                <a:lnTo>
                  <a:pt x="3004937" y="940429"/>
                </a:lnTo>
                <a:lnTo>
                  <a:pt x="3015345" y="933407"/>
                </a:lnTo>
                <a:lnTo>
                  <a:pt x="3028088" y="930831"/>
                </a:lnTo>
                <a:lnTo>
                  <a:pt x="3040832" y="933407"/>
                </a:lnTo>
                <a:lnTo>
                  <a:pt x="3051242" y="940429"/>
                </a:lnTo>
                <a:lnTo>
                  <a:pt x="3058261" y="950844"/>
                </a:lnTo>
                <a:lnTo>
                  <a:pt x="3060835" y="963595"/>
                </a:lnTo>
                <a:lnTo>
                  <a:pt x="3058261" y="976346"/>
                </a:lnTo>
                <a:lnTo>
                  <a:pt x="3051242" y="986760"/>
                </a:lnTo>
                <a:lnTo>
                  <a:pt x="3040832" y="993783"/>
                </a:lnTo>
                <a:lnTo>
                  <a:pt x="3028088" y="996359"/>
                </a:lnTo>
                <a:close/>
              </a:path>
              <a:path w="5504815" h="2199005">
                <a:moveTo>
                  <a:pt x="3330812" y="998883"/>
                </a:moveTo>
                <a:lnTo>
                  <a:pt x="3317096" y="996110"/>
                </a:lnTo>
                <a:lnTo>
                  <a:pt x="3305892" y="988549"/>
                </a:lnTo>
                <a:lnTo>
                  <a:pt x="3298335" y="977337"/>
                </a:lnTo>
                <a:lnTo>
                  <a:pt x="3295564" y="963612"/>
                </a:lnTo>
                <a:lnTo>
                  <a:pt x="3298335" y="949887"/>
                </a:lnTo>
                <a:lnTo>
                  <a:pt x="3305892" y="938675"/>
                </a:lnTo>
                <a:lnTo>
                  <a:pt x="3317096" y="931113"/>
                </a:lnTo>
                <a:lnTo>
                  <a:pt x="3330812" y="928340"/>
                </a:lnTo>
                <a:lnTo>
                  <a:pt x="3344530" y="931113"/>
                </a:lnTo>
                <a:lnTo>
                  <a:pt x="3355735" y="938675"/>
                </a:lnTo>
                <a:lnTo>
                  <a:pt x="3363292" y="949887"/>
                </a:lnTo>
                <a:lnTo>
                  <a:pt x="3366064" y="963612"/>
                </a:lnTo>
                <a:lnTo>
                  <a:pt x="3363294" y="977337"/>
                </a:lnTo>
                <a:lnTo>
                  <a:pt x="3355742" y="988549"/>
                </a:lnTo>
                <a:lnTo>
                  <a:pt x="3344537" y="996110"/>
                </a:lnTo>
                <a:lnTo>
                  <a:pt x="3330812" y="998883"/>
                </a:lnTo>
                <a:close/>
              </a:path>
              <a:path w="5504815" h="2199005">
                <a:moveTo>
                  <a:pt x="3633529" y="1001408"/>
                </a:moveTo>
                <a:lnTo>
                  <a:pt x="3618826" y="998437"/>
                </a:lnTo>
                <a:lnTo>
                  <a:pt x="3606820" y="990336"/>
                </a:lnTo>
                <a:lnTo>
                  <a:pt x="3598725" y="978321"/>
                </a:lnTo>
                <a:lnTo>
                  <a:pt x="3595756" y="963612"/>
                </a:lnTo>
                <a:lnTo>
                  <a:pt x="3598725" y="948904"/>
                </a:lnTo>
                <a:lnTo>
                  <a:pt x="3606820" y="936889"/>
                </a:lnTo>
                <a:lnTo>
                  <a:pt x="3618826" y="928787"/>
                </a:lnTo>
                <a:lnTo>
                  <a:pt x="3633529" y="925815"/>
                </a:lnTo>
                <a:lnTo>
                  <a:pt x="3648232" y="928787"/>
                </a:lnTo>
                <a:lnTo>
                  <a:pt x="3660239" y="936889"/>
                </a:lnTo>
                <a:lnTo>
                  <a:pt x="3668334" y="948904"/>
                </a:lnTo>
                <a:lnTo>
                  <a:pt x="3671302" y="963612"/>
                </a:lnTo>
                <a:lnTo>
                  <a:pt x="3668334" y="978321"/>
                </a:lnTo>
                <a:lnTo>
                  <a:pt x="3660239" y="990336"/>
                </a:lnTo>
                <a:lnTo>
                  <a:pt x="3648232" y="998437"/>
                </a:lnTo>
                <a:lnTo>
                  <a:pt x="3633529" y="1001408"/>
                </a:lnTo>
                <a:close/>
              </a:path>
              <a:path w="5504815" h="2199005">
                <a:moveTo>
                  <a:pt x="3936253" y="1004774"/>
                </a:moveTo>
                <a:lnTo>
                  <a:pt x="3920245" y="1001539"/>
                </a:lnTo>
                <a:lnTo>
                  <a:pt x="3907176" y="992718"/>
                </a:lnTo>
                <a:lnTo>
                  <a:pt x="3898368" y="979635"/>
                </a:lnTo>
                <a:lnTo>
                  <a:pt x="3895138" y="963612"/>
                </a:lnTo>
                <a:lnTo>
                  <a:pt x="3898368" y="947589"/>
                </a:lnTo>
                <a:lnTo>
                  <a:pt x="3907176" y="934505"/>
                </a:lnTo>
                <a:lnTo>
                  <a:pt x="3920245" y="925684"/>
                </a:lnTo>
                <a:lnTo>
                  <a:pt x="3936253" y="922450"/>
                </a:lnTo>
                <a:lnTo>
                  <a:pt x="3952266" y="925684"/>
                </a:lnTo>
                <a:lnTo>
                  <a:pt x="3965346" y="934505"/>
                </a:lnTo>
                <a:lnTo>
                  <a:pt x="3974167" y="947589"/>
                </a:lnTo>
                <a:lnTo>
                  <a:pt x="3977402" y="963612"/>
                </a:lnTo>
                <a:lnTo>
                  <a:pt x="3974167" y="979635"/>
                </a:lnTo>
                <a:lnTo>
                  <a:pt x="3965346" y="992718"/>
                </a:lnTo>
                <a:lnTo>
                  <a:pt x="3952266" y="1001539"/>
                </a:lnTo>
                <a:lnTo>
                  <a:pt x="3936253" y="1004774"/>
                </a:lnTo>
                <a:close/>
              </a:path>
              <a:path w="5504815" h="2199005">
                <a:moveTo>
                  <a:pt x="4238977" y="1007299"/>
                </a:moveTo>
                <a:lnTo>
                  <a:pt x="4221989" y="1003867"/>
                </a:lnTo>
                <a:lnTo>
                  <a:pt x="4208115" y="994507"/>
                </a:lnTo>
                <a:lnTo>
                  <a:pt x="4198761" y="980626"/>
                </a:lnTo>
                <a:lnTo>
                  <a:pt x="4195330" y="963629"/>
                </a:lnTo>
                <a:lnTo>
                  <a:pt x="4198761" y="946632"/>
                </a:lnTo>
                <a:lnTo>
                  <a:pt x="4208115" y="932750"/>
                </a:lnTo>
                <a:lnTo>
                  <a:pt x="4221989" y="923391"/>
                </a:lnTo>
                <a:lnTo>
                  <a:pt x="4238977" y="919959"/>
                </a:lnTo>
                <a:lnTo>
                  <a:pt x="4255965" y="923391"/>
                </a:lnTo>
                <a:lnTo>
                  <a:pt x="4269838" y="932750"/>
                </a:lnTo>
                <a:lnTo>
                  <a:pt x="4279193" y="946632"/>
                </a:lnTo>
                <a:lnTo>
                  <a:pt x="4282623" y="963629"/>
                </a:lnTo>
                <a:lnTo>
                  <a:pt x="4279193" y="980626"/>
                </a:lnTo>
                <a:lnTo>
                  <a:pt x="4269838" y="994507"/>
                </a:lnTo>
                <a:lnTo>
                  <a:pt x="4255965" y="1003867"/>
                </a:lnTo>
                <a:lnTo>
                  <a:pt x="4238977" y="1007299"/>
                </a:lnTo>
                <a:close/>
              </a:path>
              <a:path w="5504815" h="2199005">
                <a:moveTo>
                  <a:pt x="4541701" y="1009824"/>
                </a:moveTo>
                <a:lnTo>
                  <a:pt x="4523739" y="1006194"/>
                </a:lnTo>
                <a:lnTo>
                  <a:pt x="4509071" y="996294"/>
                </a:lnTo>
                <a:lnTo>
                  <a:pt x="4499182" y="981610"/>
                </a:lnTo>
                <a:lnTo>
                  <a:pt x="4495556" y="963629"/>
                </a:lnTo>
                <a:lnTo>
                  <a:pt x="4499182" y="945649"/>
                </a:lnTo>
                <a:lnTo>
                  <a:pt x="4509071" y="930967"/>
                </a:lnTo>
                <a:lnTo>
                  <a:pt x="4523739" y="921067"/>
                </a:lnTo>
                <a:lnTo>
                  <a:pt x="4541701" y="917437"/>
                </a:lnTo>
                <a:lnTo>
                  <a:pt x="4559682" y="921067"/>
                </a:lnTo>
                <a:lnTo>
                  <a:pt x="4574360" y="930967"/>
                </a:lnTo>
                <a:lnTo>
                  <a:pt x="4584252" y="945649"/>
                </a:lnTo>
                <a:lnTo>
                  <a:pt x="4587879" y="963629"/>
                </a:lnTo>
                <a:lnTo>
                  <a:pt x="4584252" y="981610"/>
                </a:lnTo>
                <a:lnTo>
                  <a:pt x="4574360" y="996294"/>
                </a:lnTo>
                <a:lnTo>
                  <a:pt x="4559682" y="1006194"/>
                </a:lnTo>
                <a:lnTo>
                  <a:pt x="4541701" y="1009824"/>
                </a:lnTo>
                <a:close/>
              </a:path>
              <a:path w="5504815" h="2199005">
                <a:moveTo>
                  <a:pt x="4844424" y="1012345"/>
                </a:moveTo>
                <a:lnTo>
                  <a:pt x="4825483" y="1008517"/>
                </a:lnTo>
                <a:lnTo>
                  <a:pt x="4810010" y="998077"/>
                </a:lnTo>
                <a:lnTo>
                  <a:pt x="4799575" y="982592"/>
                </a:lnTo>
                <a:lnTo>
                  <a:pt x="4795748" y="963629"/>
                </a:lnTo>
                <a:lnTo>
                  <a:pt x="4799575" y="944665"/>
                </a:lnTo>
                <a:lnTo>
                  <a:pt x="4810010" y="929180"/>
                </a:lnTo>
                <a:lnTo>
                  <a:pt x="4825483" y="918740"/>
                </a:lnTo>
                <a:lnTo>
                  <a:pt x="4844424" y="914912"/>
                </a:lnTo>
                <a:lnTo>
                  <a:pt x="4863385" y="918740"/>
                </a:lnTo>
                <a:lnTo>
                  <a:pt x="4878868" y="929180"/>
                </a:lnTo>
                <a:lnTo>
                  <a:pt x="4889307" y="944665"/>
                </a:lnTo>
                <a:lnTo>
                  <a:pt x="4893135" y="963629"/>
                </a:lnTo>
                <a:lnTo>
                  <a:pt x="4889307" y="982592"/>
                </a:lnTo>
                <a:lnTo>
                  <a:pt x="4878868" y="998077"/>
                </a:lnTo>
                <a:lnTo>
                  <a:pt x="4863385" y="1008517"/>
                </a:lnTo>
                <a:lnTo>
                  <a:pt x="4844424" y="1012345"/>
                </a:lnTo>
                <a:close/>
              </a:path>
              <a:path w="5504815" h="2199005">
                <a:moveTo>
                  <a:pt x="5147149" y="1014870"/>
                </a:moveTo>
                <a:lnTo>
                  <a:pt x="5127213" y="1010844"/>
                </a:lnTo>
                <a:lnTo>
                  <a:pt x="5110937" y="999864"/>
                </a:lnTo>
                <a:lnTo>
                  <a:pt x="5099964" y="983576"/>
                </a:lnTo>
                <a:lnTo>
                  <a:pt x="5095940" y="963629"/>
                </a:lnTo>
                <a:lnTo>
                  <a:pt x="5099964" y="943681"/>
                </a:lnTo>
                <a:lnTo>
                  <a:pt x="5110937" y="927394"/>
                </a:lnTo>
                <a:lnTo>
                  <a:pt x="5127213" y="916413"/>
                </a:lnTo>
                <a:lnTo>
                  <a:pt x="5147149" y="912387"/>
                </a:lnTo>
                <a:lnTo>
                  <a:pt x="5167089" y="916413"/>
                </a:lnTo>
                <a:lnTo>
                  <a:pt x="5183377" y="927394"/>
                </a:lnTo>
                <a:lnTo>
                  <a:pt x="5194361" y="943681"/>
                </a:lnTo>
                <a:lnTo>
                  <a:pt x="5198390" y="963629"/>
                </a:lnTo>
                <a:lnTo>
                  <a:pt x="5194361" y="983576"/>
                </a:lnTo>
                <a:lnTo>
                  <a:pt x="5183377" y="999864"/>
                </a:lnTo>
                <a:lnTo>
                  <a:pt x="5167089" y="1010844"/>
                </a:lnTo>
                <a:lnTo>
                  <a:pt x="5147149" y="1014870"/>
                </a:lnTo>
                <a:close/>
              </a:path>
              <a:path w="5504815" h="2199005">
                <a:moveTo>
                  <a:pt x="5449872" y="1018236"/>
                </a:moveTo>
                <a:lnTo>
                  <a:pt x="5428646" y="1013945"/>
                </a:lnTo>
                <a:lnTo>
                  <a:pt x="5411306" y="1002243"/>
                </a:lnTo>
                <a:lnTo>
                  <a:pt x="5399611" y="984891"/>
                </a:lnTo>
                <a:lnTo>
                  <a:pt x="5395322" y="963646"/>
                </a:lnTo>
                <a:lnTo>
                  <a:pt x="5399611" y="942402"/>
                </a:lnTo>
                <a:lnTo>
                  <a:pt x="5411306" y="925049"/>
                </a:lnTo>
                <a:lnTo>
                  <a:pt x="5428646" y="913347"/>
                </a:lnTo>
                <a:lnTo>
                  <a:pt x="5449872" y="909055"/>
                </a:lnTo>
                <a:lnTo>
                  <a:pt x="5471118" y="913347"/>
                </a:lnTo>
                <a:lnTo>
                  <a:pt x="5488468" y="925049"/>
                </a:lnTo>
                <a:lnTo>
                  <a:pt x="5500166" y="942402"/>
                </a:lnTo>
                <a:lnTo>
                  <a:pt x="5504456" y="963646"/>
                </a:lnTo>
                <a:lnTo>
                  <a:pt x="5500166" y="984891"/>
                </a:lnTo>
                <a:lnTo>
                  <a:pt x="5488468" y="1002243"/>
                </a:lnTo>
                <a:lnTo>
                  <a:pt x="5471118" y="1013945"/>
                </a:lnTo>
                <a:lnTo>
                  <a:pt x="5449872" y="1018236"/>
                </a:lnTo>
                <a:close/>
              </a:path>
              <a:path w="5504815" h="2199005">
                <a:moveTo>
                  <a:pt x="1311" y="1267409"/>
                </a:moveTo>
                <a:lnTo>
                  <a:pt x="370" y="1267409"/>
                </a:lnTo>
                <a:lnTo>
                  <a:pt x="0" y="1267041"/>
                </a:lnTo>
                <a:lnTo>
                  <a:pt x="0" y="1266099"/>
                </a:lnTo>
                <a:lnTo>
                  <a:pt x="370" y="1265728"/>
                </a:lnTo>
                <a:lnTo>
                  <a:pt x="1311" y="1265728"/>
                </a:lnTo>
                <a:lnTo>
                  <a:pt x="1681" y="1266099"/>
                </a:lnTo>
                <a:lnTo>
                  <a:pt x="1681" y="1267041"/>
                </a:lnTo>
                <a:lnTo>
                  <a:pt x="1311" y="1267409"/>
                </a:lnTo>
                <a:close/>
              </a:path>
              <a:path w="5504815" h="2199005">
                <a:moveTo>
                  <a:pt x="305415" y="1269934"/>
                </a:moveTo>
                <a:lnTo>
                  <a:pt x="301698" y="1269934"/>
                </a:lnTo>
                <a:lnTo>
                  <a:pt x="300201" y="1268439"/>
                </a:lnTo>
                <a:lnTo>
                  <a:pt x="300201" y="1264702"/>
                </a:lnTo>
                <a:lnTo>
                  <a:pt x="301698" y="1263203"/>
                </a:lnTo>
                <a:lnTo>
                  <a:pt x="305432" y="1263203"/>
                </a:lnTo>
                <a:lnTo>
                  <a:pt x="306929" y="1264702"/>
                </a:lnTo>
                <a:lnTo>
                  <a:pt x="306929" y="1268439"/>
                </a:lnTo>
                <a:lnTo>
                  <a:pt x="305415" y="1269934"/>
                </a:lnTo>
                <a:close/>
              </a:path>
              <a:path w="5504815" h="2199005">
                <a:moveTo>
                  <a:pt x="610008" y="1273300"/>
                </a:moveTo>
                <a:lnTo>
                  <a:pt x="602591" y="1273300"/>
                </a:lnTo>
                <a:lnTo>
                  <a:pt x="599580" y="1270288"/>
                </a:lnTo>
                <a:lnTo>
                  <a:pt x="599580" y="1262886"/>
                </a:lnTo>
                <a:lnTo>
                  <a:pt x="602591" y="1259871"/>
                </a:lnTo>
                <a:lnTo>
                  <a:pt x="609991" y="1259871"/>
                </a:lnTo>
                <a:lnTo>
                  <a:pt x="613002" y="1262886"/>
                </a:lnTo>
                <a:lnTo>
                  <a:pt x="613002" y="1270288"/>
                </a:lnTo>
                <a:lnTo>
                  <a:pt x="610008" y="1273300"/>
                </a:lnTo>
                <a:close/>
              </a:path>
              <a:path w="5504815" h="2199005">
                <a:moveTo>
                  <a:pt x="914581" y="1276665"/>
                </a:moveTo>
                <a:lnTo>
                  <a:pt x="903448" y="1276665"/>
                </a:lnTo>
                <a:lnTo>
                  <a:pt x="898942" y="1272155"/>
                </a:lnTo>
                <a:lnTo>
                  <a:pt x="898942" y="1261016"/>
                </a:lnTo>
                <a:lnTo>
                  <a:pt x="903448" y="1256506"/>
                </a:lnTo>
                <a:lnTo>
                  <a:pt x="914581" y="1256506"/>
                </a:lnTo>
                <a:lnTo>
                  <a:pt x="919088" y="1261016"/>
                </a:lnTo>
                <a:lnTo>
                  <a:pt x="919088" y="1272155"/>
                </a:lnTo>
                <a:lnTo>
                  <a:pt x="914581" y="1276665"/>
                </a:lnTo>
                <a:close/>
              </a:path>
              <a:path w="5504815" h="2199005">
                <a:moveTo>
                  <a:pt x="1219155" y="1280030"/>
                </a:moveTo>
                <a:lnTo>
                  <a:pt x="1204323" y="1280030"/>
                </a:lnTo>
                <a:lnTo>
                  <a:pt x="1198304" y="1274008"/>
                </a:lnTo>
                <a:lnTo>
                  <a:pt x="1198304" y="1259166"/>
                </a:lnTo>
                <a:lnTo>
                  <a:pt x="1204323" y="1253140"/>
                </a:lnTo>
                <a:lnTo>
                  <a:pt x="1219155" y="1253140"/>
                </a:lnTo>
                <a:lnTo>
                  <a:pt x="1225177" y="1259166"/>
                </a:lnTo>
                <a:lnTo>
                  <a:pt x="1225177" y="1274008"/>
                </a:lnTo>
                <a:lnTo>
                  <a:pt x="1219155" y="1280030"/>
                </a:lnTo>
                <a:close/>
              </a:path>
              <a:path w="5504815" h="2199005">
                <a:moveTo>
                  <a:pt x="1523732" y="1283396"/>
                </a:moveTo>
                <a:lnTo>
                  <a:pt x="1505196" y="1283396"/>
                </a:lnTo>
                <a:lnTo>
                  <a:pt x="1497679" y="1275875"/>
                </a:lnTo>
                <a:lnTo>
                  <a:pt x="1497679" y="1257330"/>
                </a:lnTo>
                <a:lnTo>
                  <a:pt x="1505196" y="1249809"/>
                </a:lnTo>
                <a:lnTo>
                  <a:pt x="1523732" y="1249809"/>
                </a:lnTo>
                <a:lnTo>
                  <a:pt x="1531249" y="1257330"/>
                </a:lnTo>
                <a:lnTo>
                  <a:pt x="1531249" y="1275875"/>
                </a:lnTo>
                <a:lnTo>
                  <a:pt x="1523732" y="1283396"/>
                </a:lnTo>
                <a:close/>
              </a:path>
              <a:path w="5504815" h="2199005">
                <a:moveTo>
                  <a:pt x="1817190" y="1286765"/>
                </a:moveTo>
                <a:lnTo>
                  <a:pt x="1809345" y="1285181"/>
                </a:lnTo>
                <a:lnTo>
                  <a:pt x="1802940" y="1280861"/>
                </a:lnTo>
                <a:lnTo>
                  <a:pt x="1798623" y="1274452"/>
                </a:lnTo>
                <a:lnTo>
                  <a:pt x="1797041" y="1266602"/>
                </a:lnTo>
                <a:lnTo>
                  <a:pt x="1798623" y="1258753"/>
                </a:lnTo>
                <a:lnTo>
                  <a:pt x="1802940" y="1252345"/>
                </a:lnTo>
                <a:lnTo>
                  <a:pt x="1809345" y="1248027"/>
                </a:lnTo>
                <a:lnTo>
                  <a:pt x="1817190" y="1246443"/>
                </a:lnTo>
                <a:lnTo>
                  <a:pt x="1825035" y="1248027"/>
                </a:lnTo>
                <a:lnTo>
                  <a:pt x="1831439" y="1252345"/>
                </a:lnTo>
                <a:lnTo>
                  <a:pt x="1835756" y="1258753"/>
                </a:lnTo>
                <a:lnTo>
                  <a:pt x="1837339" y="1266602"/>
                </a:lnTo>
                <a:lnTo>
                  <a:pt x="1835756" y="1274452"/>
                </a:lnTo>
                <a:lnTo>
                  <a:pt x="1831439" y="1280861"/>
                </a:lnTo>
                <a:lnTo>
                  <a:pt x="1825035" y="1285181"/>
                </a:lnTo>
                <a:lnTo>
                  <a:pt x="1817190" y="1286765"/>
                </a:lnTo>
                <a:close/>
              </a:path>
              <a:path w="5504815" h="2199005">
                <a:moveTo>
                  <a:pt x="2119913" y="1290130"/>
                </a:moveTo>
                <a:lnTo>
                  <a:pt x="2110763" y="1288281"/>
                </a:lnTo>
                <a:lnTo>
                  <a:pt x="2103290" y="1283239"/>
                </a:lnTo>
                <a:lnTo>
                  <a:pt x="2098250" y="1275760"/>
                </a:lnTo>
                <a:lnTo>
                  <a:pt x="2096403" y="1266602"/>
                </a:lnTo>
                <a:lnTo>
                  <a:pt x="2098250" y="1257447"/>
                </a:lnTo>
                <a:lnTo>
                  <a:pt x="2103290" y="1249969"/>
                </a:lnTo>
                <a:lnTo>
                  <a:pt x="2110763" y="1244927"/>
                </a:lnTo>
                <a:lnTo>
                  <a:pt x="2119913" y="1243078"/>
                </a:lnTo>
                <a:lnTo>
                  <a:pt x="2129064" y="1244927"/>
                </a:lnTo>
                <a:lnTo>
                  <a:pt x="2136537" y="1249969"/>
                </a:lnTo>
                <a:lnTo>
                  <a:pt x="2141577" y="1257447"/>
                </a:lnTo>
                <a:lnTo>
                  <a:pt x="2143425" y="1266602"/>
                </a:lnTo>
                <a:lnTo>
                  <a:pt x="2141577" y="1275760"/>
                </a:lnTo>
                <a:lnTo>
                  <a:pt x="2136537" y="1283239"/>
                </a:lnTo>
                <a:lnTo>
                  <a:pt x="2129064" y="1288281"/>
                </a:lnTo>
                <a:lnTo>
                  <a:pt x="2119913" y="1290130"/>
                </a:lnTo>
                <a:close/>
              </a:path>
              <a:path w="5504815" h="2199005">
                <a:moveTo>
                  <a:pt x="2422641" y="1292652"/>
                </a:moveTo>
                <a:lnTo>
                  <a:pt x="2412516" y="1290605"/>
                </a:lnTo>
                <a:lnTo>
                  <a:pt x="2404245" y="1285026"/>
                </a:lnTo>
                <a:lnTo>
                  <a:pt x="2398667" y="1276751"/>
                </a:lnTo>
                <a:lnTo>
                  <a:pt x="2396622" y="1266619"/>
                </a:lnTo>
                <a:lnTo>
                  <a:pt x="2398667" y="1256489"/>
                </a:lnTo>
                <a:lnTo>
                  <a:pt x="2404245" y="1248214"/>
                </a:lnTo>
                <a:lnTo>
                  <a:pt x="2412516" y="1242633"/>
                </a:lnTo>
                <a:lnTo>
                  <a:pt x="2422641" y="1240587"/>
                </a:lnTo>
                <a:lnTo>
                  <a:pt x="2432764" y="1242633"/>
                </a:lnTo>
                <a:lnTo>
                  <a:pt x="2441033" y="1248214"/>
                </a:lnTo>
                <a:lnTo>
                  <a:pt x="2446611" y="1256489"/>
                </a:lnTo>
                <a:lnTo>
                  <a:pt x="2448656" y="1266619"/>
                </a:lnTo>
                <a:lnTo>
                  <a:pt x="2446613" y="1276751"/>
                </a:lnTo>
                <a:lnTo>
                  <a:pt x="2441040" y="1285026"/>
                </a:lnTo>
                <a:lnTo>
                  <a:pt x="2432771" y="1290605"/>
                </a:lnTo>
                <a:lnTo>
                  <a:pt x="2422641" y="1292652"/>
                </a:lnTo>
                <a:close/>
              </a:path>
              <a:path w="5504815" h="2199005">
                <a:moveTo>
                  <a:pt x="2725365" y="1296017"/>
                </a:moveTo>
                <a:lnTo>
                  <a:pt x="2713927" y="1293708"/>
                </a:lnTo>
                <a:lnTo>
                  <a:pt x="2704588" y="1287408"/>
                </a:lnTo>
                <a:lnTo>
                  <a:pt x="2698292" y="1278064"/>
                </a:lnTo>
                <a:lnTo>
                  <a:pt x="2695983" y="1266619"/>
                </a:lnTo>
                <a:lnTo>
                  <a:pt x="2698292" y="1255174"/>
                </a:lnTo>
                <a:lnTo>
                  <a:pt x="2704588" y="1245830"/>
                </a:lnTo>
                <a:lnTo>
                  <a:pt x="2713927" y="1239531"/>
                </a:lnTo>
                <a:lnTo>
                  <a:pt x="2725365" y="1237221"/>
                </a:lnTo>
                <a:lnTo>
                  <a:pt x="2736802" y="1239531"/>
                </a:lnTo>
                <a:lnTo>
                  <a:pt x="2746141" y="1245830"/>
                </a:lnTo>
                <a:lnTo>
                  <a:pt x="2752437" y="1255174"/>
                </a:lnTo>
                <a:lnTo>
                  <a:pt x="2754746" y="1266619"/>
                </a:lnTo>
                <a:lnTo>
                  <a:pt x="2752437" y="1278064"/>
                </a:lnTo>
                <a:lnTo>
                  <a:pt x="2746141" y="1287408"/>
                </a:lnTo>
                <a:lnTo>
                  <a:pt x="2736802" y="1293708"/>
                </a:lnTo>
                <a:lnTo>
                  <a:pt x="2725365" y="1296017"/>
                </a:lnTo>
                <a:close/>
              </a:path>
              <a:path w="5504815" h="2199005">
                <a:moveTo>
                  <a:pt x="3028088" y="1299383"/>
                </a:moveTo>
                <a:lnTo>
                  <a:pt x="3015345" y="1296807"/>
                </a:lnTo>
                <a:lnTo>
                  <a:pt x="3004937" y="1289785"/>
                </a:lnTo>
                <a:lnTo>
                  <a:pt x="2997919" y="1279370"/>
                </a:lnTo>
                <a:lnTo>
                  <a:pt x="2995345" y="1266619"/>
                </a:lnTo>
                <a:lnTo>
                  <a:pt x="2997919" y="1253868"/>
                </a:lnTo>
                <a:lnTo>
                  <a:pt x="3004937" y="1243454"/>
                </a:lnTo>
                <a:lnTo>
                  <a:pt x="3015345" y="1236431"/>
                </a:lnTo>
                <a:lnTo>
                  <a:pt x="3028088" y="1233856"/>
                </a:lnTo>
                <a:lnTo>
                  <a:pt x="3040832" y="1236431"/>
                </a:lnTo>
                <a:lnTo>
                  <a:pt x="3051242" y="1243454"/>
                </a:lnTo>
                <a:lnTo>
                  <a:pt x="3058261" y="1253868"/>
                </a:lnTo>
                <a:lnTo>
                  <a:pt x="3060835" y="1266619"/>
                </a:lnTo>
                <a:lnTo>
                  <a:pt x="3058261" y="1279370"/>
                </a:lnTo>
                <a:lnTo>
                  <a:pt x="3051242" y="1289785"/>
                </a:lnTo>
                <a:lnTo>
                  <a:pt x="3040832" y="1296807"/>
                </a:lnTo>
                <a:lnTo>
                  <a:pt x="3028088" y="1299383"/>
                </a:lnTo>
                <a:close/>
              </a:path>
              <a:path w="5504815" h="2199005">
                <a:moveTo>
                  <a:pt x="3330812" y="1301908"/>
                </a:moveTo>
                <a:lnTo>
                  <a:pt x="3317096" y="1299135"/>
                </a:lnTo>
                <a:lnTo>
                  <a:pt x="3305892" y="1291573"/>
                </a:lnTo>
                <a:lnTo>
                  <a:pt x="3298335" y="1280361"/>
                </a:lnTo>
                <a:lnTo>
                  <a:pt x="3295564" y="1266636"/>
                </a:lnTo>
                <a:lnTo>
                  <a:pt x="3298335" y="1252911"/>
                </a:lnTo>
                <a:lnTo>
                  <a:pt x="3305892" y="1241699"/>
                </a:lnTo>
                <a:lnTo>
                  <a:pt x="3317096" y="1234138"/>
                </a:lnTo>
                <a:lnTo>
                  <a:pt x="3330812" y="1231364"/>
                </a:lnTo>
                <a:lnTo>
                  <a:pt x="3344530" y="1234138"/>
                </a:lnTo>
                <a:lnTo>
                  <a:pt x="3355735" y="1241699"/>
                </a:lnTo>
                <a:lnTo>
                  <a:pt x="3363292" y="1252911"/>
                </a:lnTo>
                <a:lnTo>
                  <a:pt x="3366064" y="1266636"/>
                </a:lnTo>
                <a:lnTo>
                  <a:pt x="3363294" y="1280361"/>
                </a:lnTo>
                <a:lnTo>
                  <a:pt x="3355742" y="1291573"/>
                </a:lnTo>
                <a:lnTo>
                  <a:pt x="3344537" y="1299135"/>
                </a:lnTo>
                <a:lnTo>
                  <a:pt x="3330812" y="1301908"/>
                </a:lnTo>
                <a:close/>
              </a:path>
              <a:path w="5504815" h="2199005">
                <a:moveTo>
                  <a:pt x="3633529" y="1304433"/>
                </a:moveTo>
                <a:lnTo>
                  <a:pt x="3618826" y="1301462"/>
                </a:lnTo>
                <a:lnTo>
                  <a:pt x="3606820" y="1293360"/>
                </a:lnTo>
                <a:lnTo>
                  <a:pt x="3598725" y="1281345"/>
                </a:lnTo>
                <a:lnTo>
                  <a:pt x="3595756" y="1266636"/>
                </a:lnTo>
                <a:lnTo>
                  <a:pt x="3598725" y="1251927"/>
                </a:lnTo>
                <a:lnTo>
                  <a:pt x="3606820" y="1239912"/>
                </a:lnTo>
                <a:lnTo>
                  <a:pt x="3618826" y="1231811"/>
                </a:lnTo>
                <a:lnTo>
                  <a:pt x="3633529" y="1228839"/>
                </a:lnTo>
                <a:lnTo>
                  <a:pt x="3648232" y="1231811"/>
                </a:lnTo>
                <a:lnTo>
                  <a:pt x="3660239" y="1239912"/>
                </a:lnTo>
                <a:lnTo>
                  <a:pt x="3668334" y="1251927"/>
                </a:lnTo>
                <a:lnTo>
                  <a:pt x="3671302" y="1266636"/>
                </a:lnTo>
                <a:lnTo>
                  <a:pt x="3668334" y="1281345"/>
                </a:lnTo>
                <a:lnTo>
                  <a:pt x="3660239" y="1293360"/>
                </a:lnTo>
                <a:lnTo>
                  <a:pt x="3648232" y="1301462"/>
                </a:lnTo>
                <a:lnTo>
                  <a:pt x="3633529" y="1304433"/>
                </a:lnTo>
                <a:close/>
              </a:path>
              <a:path w="5504815" h="2199005">
                <a:moveTo>
                  <a:pt x="3936253" y="1307798"/>
                </a:moveTo>
                <a:lnTo>
                  <a:pt x="3920245" y="1304564"/>
                </a:lnTo>
                <a:lnTo>
                  <a:pt x="3907176" y="1295743"/>
                </a:lnTo>
                <a:lnTo>
                  <a:pt x="3898368" y="1282659"/>
                </a:lnTo>
                <a:lnTo>
                  <a:pt x="3895138" y="1266636"/>
                </a:lnTo>
                <a:lnTo>
                  <a:pt x="3898368" y="1250613"/>
                </a:lnTo>
                <a:lnTo>
                  <a:pt x="3907176" y="1237530"/>
                </a:lnTo>
                <a:lnTo>
                  <a:pt x="3920245" y="1228709"/>
                </a:lnTo>
                <a:lnTo>
                  <a:pt x="3936253" y="1225474"/>
                </a:lnTo>
                <a:lnTo>
                  <a:pt x="3952266" y="1228709"/>
                </a:lnTo>
                <a:lnTo>
                  <a:pt x="3965346" y="1237530"/>
                </a:lnTo>
                <a:lnTo>
                  <a:pt x="3974167" y="1250613"/>
                </a:lnTo>
                <a:lnTo>
                  <a:pt x="3977402" y="1266636"/>
                </a:lnTo>
                <a:lnTo>
                  <a:pt x="3974167" y="1282659"/>
                </a:lnTo>
                <a:lnTo>
                  <a:pt x="3965346" y="1295743"/>
                </a:lnTo>
                <a:lnTo>
                  <a:pt x="3952266" y="1304564"/>
                </a:lnTo>
                <a:lnTo>
                  <a:pt x="3936253" y="1307798"/>
                </a:lnTo>
                <a:close/>
              </a:path>
              <a:path w="5504815" h="2199005">
                <a:moveTo>
                  <a:pt x="4238977" y="1310323"/>
                </a:moveTo>
                <a:lnTo>
                  <a:pt x="4221989" y="1306891"/>
                </a:lnTo>
                <a:lnTo>
                  <a:pt x="4208115" y="1297531"/>
                </a:lnTo>
                <a:lnTo>
                  <a:pt x="4198761" y="1283650"/>
                </a:lnTo>
                <a:lnTo>
                  <a:pt x="4195330" y="1266653"/>
                </a:lnTo>
                <a:lnTo>
                  <a:pt x="4198761" y="1249656"/>
                </a:lnTo>
                <a:lnTo>
                  <a:pt x="4208115" y="1235776"/>
                </a:lnTo>
                <a:lnTo>
                  <a:pt x="4221989" y="1226418"/>
                </a:lnTo>
                <a:lnTo>
                  <a:pt x="4238977" y="1222986"/>
                </a:lnTo>
                <a:lnTo>
                  <a:pt x="4255965" y="1226418"/>
                </a:lnTo>
                <a:lnTo>
                  <a:pt x="4269838" y="1235776"/>
                </a:lnTo>
                <a:lnTo>
                  <a:pt x="4279193" y="1249656"/>
                </a:lnTo>
                <a:lnTo>
                  <a:pt x="4282623" y="1266653"/>
                </a:lnTo>
                <a:lnTo>
                  <a:pt x="4279193" y="1283650"/>
                </a:lnTo>
                <a:lnTo>
                  <a:pt x="4269838" y="1297531"/>
                </a:lnTo>
                <a:lnTo>
                  <a:pt x="4255965" y="1306891"/>
                </a:lnTo>
                <a:lnTo>
                  <a:pt x="4238977" y="1310323"/>
                </a:lnTo>
                <a:close/>
              </a:path>
              <a:path w="5504815" h="2199005">
                <a:moveTo>
                  <a:pt x="4541701" y="1312848"/>
                </a:moveTo>
                <a:lnTo>
                  <a:pt x="4523739" y="1309218"/>
                </a:lnTo>
                <a:lnTo>
                  <a:pt x="4509071" y="1299318"/>
                </a:lnTo>
                <a:lnTo>
                  <a:pt x="4499182" y="1284634"/>
                </a:lnTo>
                <a:lnTo>
                  <a:pt x="4495556" y="1266653"/>
                </a:lnTo>
                <a:lnTo>
                  <a:pt x="4499182" y="1248674"/>
                </a:lnTo>
                <a:lnTo>
                  <a:pt x="4509071" y="1233991"/>
                </a:lnTo>
                <a:lnTo>
                  <a:pt x="4523739" y="1224091"/>
                </a:lnTo>
                <a:lnTo>
                  <a:pt x="4541701" y="1220461"/>
                </a:lnTo>
                <a:lnTo>
                  <a:pt x="4559682" y="1224091"/>
                </a:lnTo>
                <a:lnTo>
                  <a:pt x="4574360" y="1233991"/>
                </a:lnTo>
                <a:lnTo>
                  <a:pt x="4584252" y="1248674"/>
                </a:lnTo>
                <a:lnTo>
                  <a:pt x="4587879" y="1266653"/>
                </a:lnTo>
                <a:lnTo>
                  <a:pt x="4584252" y="1284634"/>
                </a:lnTo>
                <a:lnTo>
                  <a:pt x="4574360" y="1299318"/>
                </a:lnTo>
                <a:lnTo>
                  <a:pt x="4559682" y="1309218"/>
                </a:lnTo>
                <a:lnTo>
                  <a:pt x="4541701" y="1312848"/>
                </a:lnTo>
                <a:close/>
              </a:path>
              <a:path w="5504815" h="2199005">
                <a:moveTo>
                  <a:pt x="4844424" y="1315370"/>
                </a:moveTo>
                <a:lnTo>
                  <a:pt x="4825483" y="1311542"/>
                </a:lnTo>
                <a:lnTo>
                  <a:pt x="4810010" y="1301103"/>
                </a:lnTo>
                <a:lnTo>
                  <a:pt x="4799575" y="1285618"/>
                </a:lnTo>
                <a:lnTo>
                  <a:pt x="4795748" y="1266653"/>
                </a:lnTo>
                <a:lnTo>
                  <a:pt x="4799575" y="1247690"/>
                </a:lnTo>
                <a:lnTo>
                  <a:pt x="4810010" y="1232205"/>
                </a:lnTo>
                <a:lnTo>
                  <a:pt x="4825483" y="1221765"/>
                </a:lnTo>
                <a:lnTo>
                  <a:pt x="4844424" y="1217936"/>
                </a:lnTo>
                <a:lnTo>
                  <a:pt x="4863385" y="1221765"/>
                </a:lnTo>
                <a:lnTo>
                  <a:pt x="4878868" y="1232205"/>
                </a:lnTo>
                <a:lnTo>
                  <a:pt x="4889307" y="1247690"/>
                </a:lnTo>
                <a:lnTo>
                  <a:pt x="4893135" y="1266653"/>
                </a:lnTo>
                <a:lnTo>
                  <a:pt x="4889307" y="1285618"/>
                </a:lnTo>
                <a:lnTo>
                  <a:pt x="4878868" y="1301103"/>
                </a:lnTo>
                <a:lnTo>
                  <a:pt x="4863385" y="1311542"/>
                </a:lnTo>
                <a:lnTo>
                  <a:pt x="4844424" y="1315370"/>
                </a:lnTo>
                <a:close/>
              </a:path>
              <a:path w="5504815" h="2199005">
                <a:moveTo>
                  <a:pt x="5147149" y="1317895"/>
                </a:moveTo>
                <a:lnTo>
                  <a:pt x="5127213" y="1313868"/>
                </a:lnTo>
                <a:lnTo>
                  <a:pt x="5110937" y="1302888"/>
                </a:lnTo>
                <a:lnTo>
                  <a:pt x="5099964" y="1286600"/>
                </a:lnTo>
                <a:lnTo>
                  <a:pt x="5095940" y="1266653"/>
                </a:lnTo>
                <a:lnTo>
                  <a:pt x="5099964" y="1246706"/>
                </a:lnTo>
                <a:lnTo>
                  <a:pt x="5110937" y="1230418"/>
                </a:lnTo>
                <a:lnTo>
                  <a:pt x="5127213" y="1219437"/>
                </a:lnTo>
                <a:lnTo>
                  <a:pt x="5147149" y="1215411"/>
                </a:lnTo>
                <a:lnTo>
                  <a:pt x="5167089" y="1219437"/>
                </a:lnTo>
                <a:lnTo>
                  <a:pt x="5183377" y="1230418"/>
                </a:lnTo>
                <a:lnTo>
                  <a:pt x="5194361" y="1246706"/>
                </a:lnTo>
                <a:lnTo>
                  <a:pt x="5198390" y="1266653"/>
                </a:lnTo>
                <a:lnTo>
                  <a:pt x="5194361" y="1286600"/>
                </a:lnTo>
                <a:lnTo>
                  <a:pt x="5183377" y="1302888"/>
                </a:lnTo>
                <a:lnTo>
                  <a:pt x="5167089" y="1313868"/>
                </a:lnTo>
                <a:lnTo>
                  <a:pt x="5147149" y="1317895"/>
                </a:lnTo>
                <a:close/>
              </a:path>
              <a:path w="5504815" h="2199005">
                <a:moveTo>
                  <a:pt x="5449872" y="1321260"/>
                </a:moveTo>
                <a:lnTo>
                  <a:pt x="5428646" y="1316969"/>
                </a:lnTo>
                <a:lnTo>
                  <a:pt x="5411306" y="1305268"/>
                </a:lnTo>
                <a:lnTo>
                  <a:pt x="5399611" y="1287915"/>
                </a:lnTo>
                <a:lnTo>
                  <a:pt x="5395322" y="1266670"/>
                </a:lnTo>
                <a:lnTo>
                  <a:pt x="5399611" y="1245426"/>
                </a:lnTo>
                <a:lnTo>
                  <a:pt x="5411306" y="1228073"/>
                </a:lnTo>
                <a:lnTo>
                  <a:pt x="5428646" y="1216371"/>
                </a:lnTo>
                <a:lnTo>
                  <a:pt x="5449872" y="1212080"/>
                </a:lnTo>
                <a:lnTo>
                  <a:pt x="5471118" y="1216371"/>
                </a:lnTo>
                <a:lnTo>
                  <a:pt x="5488468" y="1228073"/>
                </a:lnTo>
                <a:lnTo>
                  <a:pt x="5500166" y="1245426"/>
                </a:lnTo>
                <a:lnTo>
                  <a:pt x="5504456" y="1266670"/>
                </a:lnTo>
                <a:lnTo>
                  <a:pt x="5500166" y="1287915"/>
                </a:lnTo>
                <a:lnTo>
                  <a:pt x="5488468" y="1305268"/>
                </a:lnTo>
                <a:lnTo>
                  <a:pt x="5471118" y="1316969"/>
                </a:lnTo>
                <a:lnTo>
                  <a:pt x="5449872" y="1321260"/>
                </a:lnTo>
                <a:close/>
              </a:path>
              <a:path w="5504815" h="2199005">
                <a:moveTo>
                  <a:pt x="304961" y="1572101"/>
                </a:moveTo>
                <a:lnTo>
                  <a:pt x="302169" y="1572101"/>
                </a:lnTo>
                <a:lnTo>
                  <a:pt x="301043" y="1570973"/>
                </a:lnTo>
                <a:lnTo>
                  <a:pt x="301043" y="1568178"/>
                </a:lnTo>
                <a:lnTo>
                  <a:pt x="302169" y="1567054"/>
                </a:lnTo>
                <a:lnTo>
                  <a:pt x="304961" y="1567054"/>
                </a:lnTo>
                <a:lnTo>
                  <a:pt x="306088" y="1568178"/>
                </a:lnTo>
                <a:lnTo>
                  <a:pt x="306088" y="1570973"/>
                </a:lnTo>
                <a:lnTo>
                  <a:pt x="304961" y="1572101"/>
                </a:lnTo>
                <a:close/>
              </a:path>
              <a:path w="5504815" h="2199005">
                <a:moveTo>
                  <a:pt x="610008" y="1576307"/>
                </a:moveTo>
                <a:lnTo>
                  <a:pt x="602591" y="1576307"/>
                </a:lnTo>
                <a:lnTo>
                  <a:pt x="599580" y="1573296"/>
                </a:lnTo>
                <a:lnTo>
                  <a:pt x="599580" y="1565893"/>
                </a:lnTo>
                <a:lnTo>
                  <a:pt x="602591" y="1562879"/>
                </a:lnTo>
                <a:lnTo>
                  <a:pt x="609991" y="1562879"/>
                </a:lnTo>
                <a:lnTo>
                  <a:pt x="613002" y="1565893"/>
                </a:lnTo>
                <a:lnTo>
                  <a:pt x="613002" y="1573296"/>
                </a:lnTo>
                <a:lnTo>
                  <a:pt x="610008" y="1576307"/>
                </a:lnTo>
                <a:close/>
              </a:path>
              <a:path w="5504815" h="2199005">
                <a:moveTo>
                  <a:pt x="914581" y="1579672"/>
                </a:moveTo>
                <a:lnTo>
                  <a:pt x="903448" y="1579672"/>
                </a:lnTo>
                <a:lnTo>
                  <a:pt x="898942" y="1575163"/>
                </a:lnTo>
                <a:lnTo>
                  <a:pt x="898942" y="1564023"/>
                </a:lnTo>
                <a:lnTo>
                  <a:pt x="903448" y="1559513"/>
                </a:lnTo>
                <a:lnTo>
                  <a:pt x="914581" y="1559513"/>
                </a:lnTo>
                <a:lnTo>
                  <a:pt x="919088" y="1564023"/>
                </a:lnTo>
                <a:lnTo>
                  <a:pt x="919088" y="1575163"/>
                </a:lnTo>
                <a:lnTo>
                  <a:pt x="914581" y="1579672"/>
                </a:lnTo>
                <a:close/>
              </a:path>
              <a:path w="5504815" h="2199005">
                <a:moveTo>
                  <a:pt x="1219155" y="1583038"/>
                </a:moveTo>
                <a:lnTo>
                  <a:pt x="1204323" y="1583038"/>
                </a:lnTo>
                <a:lnTo>
                  <a:pt x="1198304" y="1577016"/>
                </a:lnTo>
                <a:lnTo>
                  <a:pt x="1198304" y="1562173"/>
                </a:lnTo>
                <a:lnTo>
                  <a:pt x="1204323" y="1556148"/>
                </a:lnTo>
                <a:lnTo>
                  <a:pt x="1219155" y="1556148"/>
                </a:lnTo>
                <a:lnTo>
                  <a:pt x="1225177" y="1562173"/>
                </a:lnTo>
                <a:lnTo>
                  <a:pt x="1225177" y="1577016"/>
                </a:lnTo>
                <a:lnTo>
                  <a:pt x="1219155" y="1583038"/>
                </a:lnTo>
                <a:close/>
              </a:path>
              <a:path w="5504815" h="2199005">
                <a:moveTo>
                  <a:pt x="1523732" y="1586403"/>
                </a:moveTo>
                <a:lnTo>
                  <a:pt x="1505196" y="1586403"/>
                </a:lnTo>
                <a:lnTo>
                  <a:pt x="1497679" y="1578882"/>
                </a:lnTo>
                <a:lnTo>
                  <a:pt x="1497679" y="1560337"/>
                </a:lnTo>
                <a:lnTo>
                  <a:pt x="1505196" y="1552816"/>
                </a:lnTo>
                <a:lnTo>
                  <a:pt x="1523732" y="1552816"/>
                </a:lnTo>
                <a:lnTo>
                  <a:pt x="1531249" y="1560337"/>
                </a:lnTo>
                <a:lnTo>
                  <a:pt x="1531249" y="1578882"/>
                </a:lnTo>
                <a:lnTo>
                  <a:pt x="1523732" y="1586403"/>
                </a:lnTo>
                <a:close/>
              </a:path>
              <a:path w="5504815" h="2199005">
                <a:moveTo>
                  <a:pt x="1817190" y="1589769"/>
                </a:moveTo>
                <a:lnTo>
                  <a:pt x="1809345" y="1588185"/>
                </a:lnTo>
                <a:lnTo>
                  <a:pt x="1802940" y="1583866"/>
                </a:lnTo>
                <a:lnTo>
                  <a:pt x="1798623" y="1577459"/>
                </a:lnTo>
                <a:lnTo>
                  <a:pt x="1797041" y="1569610"/>
                </a:lnTo>
                <a:lnTo>
                  <a:pt x="1798623" y="1561760"/>
                </a:lnTo>
                <a:lnTo>
                  <a:pt x="1802940" y="1555353"/>
                </a:lnTo>
                <a:lnTo>
                  <a:pt x="1809345" y="1551034"/>
                </a:lnTo>
                <a:lnTo>
                  <a:pt x="1817190" y="1549451"/>
                </a:lnTo>
                <a:lnTo>
                  <a:pt x="1825035" y="1551034"/>
                </a:lnTo>
                <a:lnTo>
                  <a:pt x="1831439" y="1555353"/>
                </a:lnTo>
                <a:lnTo>
                  <a:pt x="1835756" y="1561760"/>
                </a:lnTo>
                <a:lnTo>
                  <a:pt x="1837339" y="1569610"/>
                </a:lnTo>
                <a:lnTo>
                  <a:pt x="1835756" y="1577459"/>
                </a:lnTo>
                <a:lnTo>
                  <a:pt x="1831439" y="1583866"/>
                </a:lnTo>
                <a:lnTo>
                  <a:pt x="1825035" y="1588185"/>
                </a:lnTo>
                <a:lnTo>
                  <a:pt x="1817190" y="1589769"/>
                </a:lnTo>
                <a:close/>
              </a:path>
              <a:path w="5504815" h="2199005">
                <a:moveTo>
                  <a:pt x="2119913" y="1593138"/>
                </a:moveTo>
                <a:lnTo>
                  <a:pt x="2110763" y="1591288"/>
                </a:lnTo>
                <a:lnTo>
                  <a:pt x="2103290" y="1586246"/>
                </a:lnTo>
                <a:lnTo>
                  <a:pt x="2098250" y="1578767"/>
                </a:lnTo>
                <a:lnTo>
                  <a:pt x="2096403" y="1569610"/>
                </a:lnTo>
                <a:lnTo>
                  <a:pt x="2098250" y="1560454"/>
                </a:lnTo>
                <a:lnTo>
                  <a:pt x="2103290" y="1552976"/>
                </a:lnTo>
                <a:lnTo>
                  <a:pt x="2110763" y="1547934"/>
                </a:lnTo>
                <a:lnTo>
                  <a:pt x="2119913" y="1546085"/>
                </a:lnTo>
                <a:lnTo>
                  <a:pt x="2129064" y="1547934"/>
                </a:lnTo>
                <a:lnTo>
                  <a:pt x="2136537" y="1552976"/>
                </a:lnTo>
                <a:lnTo>
                  <a:pt x="2141577" y="1560454"/>
                </a:lnTo>
                <a:lnTo>
                  <a:pt x="2143425" y="1569610"/>
                </a:lnTo>
                <a:lnTo>
                  <a:pt x="2141577" y="1578767"/>
                </a:lnTo>
                <a:lnTo>
                  <a:pt x="2136537" y="1586246"/>
                </a:lnTo>
                <a:lnTo>
                  <a:pt x="2129064" y="1591288"/>
                </a:lnTo>
                <a:lnTo>
                  <a:pt x="2119913" y="1593138"/>
                </a:lnTo>
                <a:close/>
              </a:path>
              <a:path w="5504815" h="2199005">
                <a:moveTo>
                  <a:pt x="2422641" y="1595659"/>
                </a:moveTo>
                <a:lnTo>
                  <a:pt x="2412516" y="1593612"/>
                </a:lnTo>
                <a:lnTo>
                  <a:pt x="2404245" y="1588032"/>
                </a:lnTo>
                <a:lnTo>
                  <a:pt x="2398667" y="1579757"/>
                </a:lnTo>
                <a:lnTo>
                  <a:pt x="2396622" y="1569627"/>
                </a:lnTo>
                <a:lnTo>
                  <a:pt x="2398667" y="1559497"/>
                </a:lnTo>
                <a:lnTo>
                  <a:pt x="2404245" y="1551221"/>
                </a:lnTo>
                <a:lnTo>
                  <a:pt x="2412516" y="1545641"/>
                </a:lnTo>
                <a:lnTo>
                  <a:pt x="2422641" y="1543594"/>
                </a:lnTo>
                <a:lnTo>
                  <a:pt x="2432764" y="1545641"/>
                </a:lnTo>
                <a:lnTo>
                  <a:pt x="2441033" y="1551221"/>
                </a:lnTo>
                <a:lnTo>
                  <a:pt x="2446611" y="1559497"/>
                </a:lnTo>
                <a:lnTo>
                  <a:pt x="2448656" y="1569627"/>
                </a:lnTo>
                <a:lnTo>
                  <a:pt x="2446613" y="1579757"/>
                </a:lnTo>
                <a:lnTo>
                  <a:pt x="2441040" y="1588032"/>
                </a:lnTo>
                <a:lnTo>
                  <a:pt x="2432771" y="1593612"/>
                </a:lnTo>
                <a:lnTo>
                  <a:pt x="2422641" y="1595659"/>
                </a:lnTo>
                <a:close/>
              </a:path>
              <a:path w="5504815" h="2199005">
                <a:moveTo>
                  <a:pt x="2725365" y="1599025"/>
                </a:moveTo>
                <a:lnTo>
                  <a:pt x="2713927" y="1596715"/>
                </a:lnTo>
                <a:lnTo>
                  <a:pt x="2704588" y="1590416"/>
                </a:lnTo>
                <a:lnTo>
                  <a:pt x="2698292" y="1581071"/>
                </a:lnTo>
                <a:lnTo>
                  <a:pt x="2695983" y="1569627"/>
                </a:lnTo>
                <a:lnTo>
                  <a:pt x="2698292" y="1558182"/>
                </a:lnTo>
                <a:lnTo>
                  <a:pt x="2704588" y="1548838"/>
                </a:lnTo>
                <a:lnTo>
                  <a:pt x="2713927" y="1542538"/>
                </a:lnTo>
                <a:lnTo>
                  <a:pt x="2725365" y="1540229"/>
                </a:lnTo>
                <a:lnTo>
                  <a:pt x="2736802" y="1542538"/>
                </a:lnTo>
                <a:lnTo>
                  <a:pt x="2746141" y="1548838"/>
                </a:lnTo>
                <a:lnTo>
                  <a:pt x="2752437" y="1558182"/>
                </a:lnTo>
                <a:lnTo>
                  <a:pt x="2754746" y="1569627"/>
                </a:lnTo>
                <a:lnTo>
                  <a:pt x="2752437" y="1581071"/>
                </a:lnTo>
                <a:lnTo>
                  <a:pt x="2746141" y="1590416"/>
                </a:lnTo>
                <a:lnTo>
                  <a:pt x="2736802" y="1596715"/>
                </a:lnTo>
                <a:lnTo>
                  <a:pt x="2725365" y="1599025"/>
                </a:lnTo>
                <a:close/>
              </a:path>
              <a:path w="5504815" h="2199005">
                <a:moveTo>
                  <a:pt x="3028088" y="1602390"/>
                </a:moveTo>
                <a:lnTo>
                  <a:pt x="3015345" y="1599815"/>
                </a:lnTo>
                <a:lnTo>
                  <a:pt x="3004937" y="1592792"/>
                </a:lnTo>
                <a:lnTo>
                  <a:pt x="2997919" y="1582378"/>
                </a:lnTo>
                <a:lnTo>
                  <a:pt x="2995345" y="1569627"/>
                </a:lnTo>
                <a:lnTo>
                  <a:pt x="2997919" y="1556876"/>
                </a:lnTo>
                <a:lnTo>
                  <a:pt x="3004937" y="1546461"/>
                </a:lnTo>
                <a:lnTo>
                  <a:pt x="3015345" y="1539438"/>
                </a:lnTo>
                <a:lnTo>
                  <a:pt x="3028088" y="1536863"/>
                </a:lnTo>
                <a:lnTo>
                  <a:pt x="3040832" y="1539438"/>
                </a:lnTo>
                <a:lnTo>
                  <a:pt x="3051242" y="1546461"/>
                </a:lnTo>
                <a:lnTo>
                  <a:pt x="3058261" y="1556876"/>
                </a:lnTo>
                <a:lnTo>
                  <a:pt x="3060835" y="1569627"/>
                </a:lnTo>
                <a:lnTo>
                  <a:pt x="3058261" y="1582378"/>
                </a:lnTo>
                <a:lnTo>
                  <a:pt x="3051242" y="1592792"/>
                </a:lnTo>
                <a:lnTo>
                  <a:pt x="3040832" y="1599815"/>
                </a:lnTo>
                <a:lnTo>
                  <a:pt x="3028088" y="1602390"/>
                </a:lnTo>
                <a:close/>
              </a:path>
              <a:path w="5504815" h="2199005">
                <a:moveTo>
                  <a:pt x="3330812" y="1604915"/>
                </a:moveTo>
                <a:lnTo>
                  <a:pt x="3317096" y="1602142"/>
                </a:lnTo>
                <a:lnTo>
                  <a:pt x="3305892" y="1594581"/>
                </a:lnTo>
                <a:lnTo>
                  <a:pt x="3298335" y="1583369"/>
                </a:lnTo>
                <a:lnTo>
                  <a:pt x="3295564" y="1569644"/>
                </a:lnTo>
                <a:lnTo>
                  <a:pt x="3298335" y="1555918"/>
                </a:lnTo>
                <a:lnTo>
                  <a:pt x="3305892" y="1544706"/>
                </a:lnTo>
                <a:lnTo>
                  <a:pt x="3317096" y="1537145"/>
                </a:lnTo>
                <a:lnTo>
                  <a:pt x="3330812" y="1534372"/>
                </a:lnTo>
                <a:lnTo>
                  <a:pt x="3344530" y="1537145"/>
                </a:lnTo>
                <a:lnTo>
                  <a:pt x="3355735" y="1544706"/>
                </a:lnTo>
                <a:lnTo>
                  <a:pt x="3363292" y="1555918"/>
                </a:lnTo>
                <a:lnTo>
                  <a:pt x="3366064" y="1569644"/>
                </a:lnTo>
                <a:lnTo>
                  <a:pt x="3363294" y="1583369"/>
                </a:lnTo>
                <a:lnTo>
                  <a:pt x="3355742" y="1594581"/>
                </a:lnTo>
                <a:lnTo>
                  <a:pt x="3344537" y="1602142"/>
                </a:lnTo>
                <a:lnTo>
                  <a:pt x="3330812" y="1604915"/>
                </a:lnTo>
                <a:close/>
              </a:path>
              <a:path w="5504815" h="2199005">
                <a:moveTo>
                  <a:pt x="3633529" y="1607440"/>
                </a:moveTo>
                <a:lnTo>
                  <a:pt x="3618826" y="1604469"/>
                </a:lnTo>
                <a:lnTo>
                  <a:pt x="3606820" y="1596367"/>
                </a:lnTo>
                <a:lnTo>
                  <a:pt x="3598725" y="1584353"/>
                </a:lnTo>
                <a:lnTo>
                  <a:pt x="3595756" y="1569644"/>
                </a:lnTo>
                <a:lnTo>
                  <a:pt x="3598725" y="1554935"/>
                </a:lnTo>
                <a:lnTo>
                  <a:pt x="3606820" y="1542921"/>
                </a:lnTo>
                <a:lnTo>
                  <a:pt x="3618826" y="1534818"/>
                </a:lnTo>
                <a:lnTo>
                  <a:pt x="3633529" y="1531847"/>
                </a:lnTo>
                <a:lnTo>
                  <a:pt x="3648232" y="1534818"/>
                </a:lnTo>
                <a:lnTo>
                  <a:pt x="3660239" y="1542921"/>
                </a:lnTo>
                <a:lnTo>
                  <a:pt x="3668334" y="1554935"/>
                </a:lnTo>
                <a:lnTo>
                  <a:pt x="3671302" y="1569644"/>
                </a:lnTo>
                <a:lnTo>
                  <a:pt x="3668334" y="1584353"/>
                </a:lnTo>
                <a:lnTo>
                  <a:pt x="3660239" y="1596367"/>
                </a:lnTo>
                <a:lnTo>
                  <a:pt x="3648232" y="1604469"/>
                </a:lnTo>
                <a:lnTo>
                  <a:pt x="3633529" y="1607440"/>
                </a:lnTo>
                <a:close/>
              </a:path>
              <a:path w="5504815" h="2199005">
                <a:moveTo>
                  <a:pt x="3936253" y="1610805"/>
                </a:moveTo>
                <a:lnTo>
                  <a:pt x="3920245" y="1607571"/>
                </a:lnTo>
                <a:lnTo>
                  <a:pt x="3907176" y="1598750"/>
                </a:lnTo>
                <a:lnTo>
                  <a:pt x="3898368" y="1585666"/>
                </a:lnTo>
                <a:lnTo>
                  <a:pt x="3895138" y="1569644"/>
                </a:lnTo>
                <a:lnTo>
                  <a:pt x="3898368" y="1553621"/>
                </a:lnTo>
                <a:lnTo>
                  <a:pt x="3907176" y="1540537"/>
                </a:lnTo>
                <a:lnTo>
                  <a:pt x="3920245" y="1531716"/>
                </a:lnTo>
                <a:lnTo>
                  <a:pt x="3936253" y="1528481"/>
                </a:lnTo>
                <a:lnTo>
                  <a:pt x="3952266" y="1531716"/>
                </a:lnTo>
                <a:lnTo>
                  <a:pt x="3965346" y="1540537"/>
                </a:lnTo>
                <a:lnTo>
                  <a:pt x="3974167" y="1553621"/>
                </a:lnTo>
                <a:lnTo>
                  <a:pt x="3977402" y="1569644"/>
                </a:lnTo>
                <a:lnTo>
                  <a:pt x="3974167" y="1585666"/>
                </a:lnTo>
                <a:lnTo>
                  <a:pt x="3965346" y="1598750"/>
                </a:lnTo>
                <a:lnTo>
                  <a:pt x="3952266" y="1607571"/>
                </a:lnTo>
                <a:lnTo>
                  <a:pt x="3936253" y="1610805"/>
                </a:lnTo>
                <a:close/>
              </a:path>
              <a:path w="5504815" h="2199005">
                <a:moveTo>
                  <a:pt x="4238977" y="1613330"/>
                </a:moveTo>
                <a:lnTo>
                  <a:pt x="4221989" y="1609898"/>
                </a:lnTo>
                <a:lnTo>
                  <a:pt x="4208115" y="1600539"/>
                </a:lnTo>
                <a:lnTo>
                  <a:pt x="4198761" y="1586657"/>
                </a:lnTo>
                <a:lnTo>
                  <a:pt x="4195330" y="1569660"/>
                </a:lnTo>
                <a:lnTo>
                  <a:pt x="4198761" y="1552664"/>
                </a:lnTo>
                <a:lnTo>
                  <a:pt x="4208115" y="1538784"/>
                </a:lnTo>
                <a:lnTo>
                  <a:pt x="4221989" y="1529425"/>
                </a:lnTo>
                <a:lnTo>
                  <a:pt x="4238977" y="1525993"/>
                </a:lnTo>
                <a:lnTo>
                  <a:pt x="4255965" y="1529425"/>
                </a:lnTo>
                <a:lnTo>
                  <a:pt x="4269838" y="1538784"/>
                </a:lnTo>
                <a:lnTo>
                  <a:pt x="4279193" y="1552664"/>
                </a:lnTo>
                <a:lnTo>
                  <a:pt x="4282623" y="1569660"/>
                </a:lnTo>
                <a:lnTo>
                  <a:pt x="4279193" y="1586657"/>
                </a:lnTo>
                <a:lnTo>
                  <a:pt x="4269838" y="1600539"/>
                </a:lnTo>
                <a:lnTo>
                  <a:pt x="4255965" y="1609898"/>
                </a:lnTo>
                <a:lnTo>
                  <a:pt x="4238977" y="1613330"/>
                </a:lnTo>
                <a:close/>
              </a:path>
              <a:path w="5504815" h="2199005">
                <a:moveTo>
                  <a:pt x="4541701" y="1615855"/>
                </a:moveTo>
                <a:lnTo>
                  <a:pt x="4523739" y="1612225"/>
                </a:lnTo>
                <a:lnTo>
                  <a:pt x="4509071" y="1602325"/>
                </a:lnTo>
                <a:lnTo>
                  <a:pt x="4499182" y="1587642"/>
                </a:lnTo>
                <a:lnTo>
                  <a:pt x="4495556" y="1569660"/>
                </a:lnTo>
                <a:lnTo>
                  <a:pt x="4499182" y="1551680"/>
                </a:lnTo>
                <a:lnTo>
                  <a:pt x="4509071" y="1536997"/>
                </a:lnTo>
                <a:lnTo>
                  <a:pt x="4523739" y="1527098"/>
                </a:lnTo>
                <a:lnTo>
                  <a:pt x="4541701" y="1523469"/>
                </a:lnTo>
                <a:lnTo>
                  <a:pt x="4559682" y="1527098"/>
                </a:lnTo>
                <a:lnTo>
                  <a:pt x="4574360" y="1536997"/>
                </a:lnTo>
                <a:lnTo>
                  <a:pt x="4584252" y="1551680"/>
                </a:lnTo>
                <a:lnTo>
                  <a:pt x="4587879" y="1569660"/>
                </a:lnTo>
                <a:lnTo>
                  <a:pt x="4584252" y="1587642"/>
                </a:lnTo>
                <a:lnTo>
                  <a:pt x="4574360" y="1602325"/>
                </a:lnTo>
                <a:lnTo>
                  <a:pt x="4559682" y="1612225"/>
                </a:lnTo>
                <a:lnTo>
                  <a:pt x="4541701" y="1615855"/>
                </a:lnTo>
                <a:close/>
              </a:path>
              <a:path w="5504815" h="2199005">
                <a:moveTo>
                  <a:pt x="4844424" y="1618377"/>
                </a:moveTo>
                <a:lnTo>
                  <a:pt x="4825483" y="1614549"/>
                </a:lnTo>
                <a:lnTo>
                  <a:pt x="4810010" y="1604109"/>
                </a:lnTo>
                <a:lnTo>
                  <a:pt x="4799575" y="1588624"/>
                </a:lnTo>
                <a:lnTo>
                  <a:pt x="4795748" y="1569660"/>
                </a:lnTo>
                <a:lnTo>
                  <a:pt x="4799575" y="1550697"/>
                </a:lnTo>
                <a:lnTo>
                  <a:pt x="4810010" y="1535212"/>
                </a:lnTo>
                <a:lnTo>
                  <a:pt x="4825483" y="1524772"/>
                </a:lnTo>
                <a:lnTo>
                  <a:pt x="4844424" y="1520944"/>
                </a:lnTo>
                <a:lnTo>
                  <a:pt x="4863385" y="1524772"/>
                </a:lnTo>
                <a:lnTo>
                  <a:pt x="4878868" y="1535212"/>
                </a:lnTo>
                <a:lnTo>
                  <a:pt x="4889307" y="1550697"/>
                </a:lnTo>
                <a:lnTo>
                  <a:pt x="4893135" y="1569660"/>
                </a:lnTo>
                <a:lnTo>
                  <a:pt x="4889307" y="1588624"/>
                </a:lnTo>
                <a:lnTo>
                  <a:pt x="4878868" y="1604109"/>
                </a:lnTo>
                <a:lnTo>
                  <a:pt x="4863385" y="1614549"/>
                </a:lnTo>
                <a:lnTo>
                  <a:pt x="4844424" y="1618377"/>
                </a:lnTo>
                <a:close/>
              </a:path>
              <a:path w="5504815" h="2199005">
                <a:moveTo>
                  <a:pt x="5147149" y="1620902"/>
                </a:moveTo>
                <a:lnTo>
                  <a:pt x="5127213" y="1616876"/>
                </a:lnTo>
                <a:lnTo>
                  <a:pt x="5110937" y="1605895"/>
                </a:lnTo>
                <a:lnTo>
                  <a:pt x="5099964" y="1589608"/>
                </a:lnTo>
                <a:lnTo>
                  <a:pt x="5095940" y="1569660"/>
                </a:lnTo>
                <a:lnTo>
                  <a:pt x="5099964" y="1549713"/>
                </a:lnTo>
                <a:lnTo>
                  <a:pt x="5110937" y="1533425"/>
                </a:lnTo>
                <a:lnTo>
                  <a:pt x="5127213" y="1522445"/>
                </a:lnTo>
                <a:lnTo>
                  <a:pt x="5147149" y="1518419"/>
                </a:lnTo>
                <a:lnTo>
                  <a:pt x="5167089" y="1522445"/>
                </a:lnTo>
                <a:lnTo>
                  <a:pt x="5183377" y="1533425"/>
                </a:lnTo>
                <a:lnTo>
                  <a:pt x="5194361" y="1549713"/>
                </a:lnTo>
                <a:lnTo>
                  <a:pt x="5198390" y="1569660"/>
                </a:lnTo>
                <a:lnTo>
                  <a:pt x="5194361" y="1589608"/>
                </a:lnTo>
                <a:lnTo>
                  <a:pt x="5183377" y="1605895"/>
                </a:lnTo>
                <a:lnTo>
                  <a:pt x="5167089" y="1616876"/>
                </a:lnTo>
                <a:lnTo>
                  <a:pt x="5147149" y="1620902"/>
                </a:lnTo>
                <a:close/>
              </a:path>
              <a:path w="5504815" h="2199005">
                <a:moveTo>
                  <a:pt x="5449872" y="1624267"/>
                </a:moveTo>
                <a:lnTo>
                  <a:pt x="5428646" y="1619976"/>
                </a:lnTo>
                <a:lnTo>
                  <a:pt x="5411306" y="1608275"/>
                </a:lnTo>
                <a:lnTo>
                  <a:pt x="5399611" y="1590923"/>
                </a:lnTo>
                <a:lnTo>
                  <a:pt x="5395322" y="1569677"/>
                </a:lnTo>
                <a:lnTo>
                  <a:pt x="5399611" y="1548433"/>
                </a:lnTo>
                <a:lnTo>
                  <a:pt x="5411306" y="1531081"/>
                </a:lnTo>
                <a:lnTo>
                  <a:pt x="5428646" y="1519379"/>
                </a:lnTo>
                <a:lnTo>
                  <a:pt x="5449872" y="1515087"/>
                </a:lnTo>
                <a:lnTo>
                  <a:pt x="5471118" y="1519379"/>
                </a:lnTo>
                <a:lnTo>
                  <a:pt x="5488468" y="1531081"/>
                </a:lnTo>
                <a:lnTo>
                  <a:pt x="5500166" y="1548433"/>
                </a:lnTo>
                <a:lnTo>
                  <a:pt x="5504456" y="1569677"/>
                </a:lnTo>
                <a:lnTo>
                  <a:pt x="5500166" y="1590923"/>
                </a:lnTo>
                <a:lnTo>
                  <a:pt x="5488468" y="1608275"/>
                </a:lnTo>
                <a:lnTo>
                  <a:pt x="5471118" y="1619976"/>
                </a:lnTo>
                <a:lnTo>
                  <a:pt x="5449872" y="1624267"/>
                </a:lnTo>
                <a:close/>
              </a:path>
              <a:path w="5504815" h="2199005">
                <a:moveTo>
                  <a:pt x="607685" y="1875108"/>
                </a:moveTo>
                <a:lnTo>
                  <a:pt x="604894" y="1875108"/>
                </a:lnTo>
                <a:lnTo>
                  <a:pt x="603766" y="1873981"/>
                </a:lnTo>
                <a:lnTo>
                  <a:pt x="603766" y="1871189"/>
                </a:lnTo>
                <a:lnTo>
                  <a:pt x="604894" y="1870058"/>
                </a:lnTo>
                <a:lnTo>
                  <a:pt x="607685" y="1870058"/>
                </a:lnTo>
                <a:lnTo>
                  <a:pt x="608813" y="1871189"/>
                </a:lnTo>
                <a:lnTo>
                  <a:pt x="608813" y="1873981"/>
                </a:lnTo>
                <a:lnTo>
                  <a:pt x="607685" y="1875108"/>
                </a:lnTo>
                <a:close/>
              </a:path>
              <a:path w="5504815" h="2199005">
                <a:moveTo>
                  <a:pt x="913187" y="1880141"/>
                </a:moveTo>
                <a:lnTo>
                  <a:pt x="904843" y="1880141"/>
                </a:lnTo>
                <a:lnTo>
                  <a:pt x="901464" y="1876759"/>
                </a:lnTo>
                <a:lnTo>
                  <a:pt x="901464" y="1868411"/>
                </a:lnTo>
                <a:lnTo>
                  <a:pt x="904843" y="1865029"/>
                </a:lnTo>
                <a:lnTo>
                  <a:pt x="913187" y="1865029"/>
                </a:lnTo>
                <a:lnTo>
                  <a:pt x="916566" y="1868411"/>
                </a:lnTo>
                <a:lnTo>
                  <a:pt x="916566" y="1876759"/>
                </a:lnTo>
                <a:lnTo>
                  <a:pt x="913187" y="1880141"/>
                </a:lnTo>
                <a:close/>
              </a:path>
              <a:path w="5504815" h="2199005">
                <a:moveTo>
                  <a:pt x="1218686" y="1885171"/>
                </a:moveTo>
                <a:lnTo>
                  <a:pt x="1204778" y="1885171"/>
                </a:lnTo>
                <a:lnTo>
                  <a:pt x="1199144" y="1879534"/>
                </a:lnTo>
                <a:lnTo>
                  <a:pt x="1199144" y="1865599"/>
                </a:lnTo>
                <a:lnTo>
                  <a:pt x="1204778" y="1859962"/>
                </a:lnTo>
                <a:lnTo>
                  <a:pt x="1218703" y="1859962"/>
                </a:lnTo>
                <a:lnTo>
                  <a:pt x="1224336" y="1865599"/>
                </a:lnTo>
                <a:lnTo>
                  <a:pt x="1224336" y="1879534"/>
                </a:lnTo>
                <a:lnTo>
                  <a:pt x="1218686" y="1885171"/>
                </a:lnTo>
                <a:close/>
              </a:path>
              <a:path w="5504815" h="2199005">
                <a:moveTo>
                  <a:pt x="1523732" y="1889380"/>
                </a:moveTo>
                <a:lnTo>
                  <a:pt x="1505196" y="1889380"/>
                </a:lnTo>
                <a:lnTo>
                  <a:pt x="1497679" y="1881856"/>
                </a:lnTo>
                <a:lnTo>
                  <a:pt x="1497679" y="1863311"/>
                </a:lnTo>
                <a:lnTo>
                  <a:pt x="1505196" y="1855790"/>
                </a:lnTo>
                <a:lnTo>
                  <a:pt x="1523732" y="1855790"/>
                </a:lnTo>
                <a:lnTo>
                  <a:pt x="1531249" y="1863311"/>
                </a:lnTo>
                <a:lnTo>
                  <a:pt x="1531249" y="1881856"/>
                </a:lnTo>
                <a:lnTo>
                  <a:pt x="1523732" y="1889380"/>
                </a:lnTo>
                <a:close/>
              </a:path>
              <a:path w="5504815" h="2199005">
                <a:moveTo>
                  <a:pt x="1817190" y="1892746"/>
                </a:moveTo>
                <a:lnTo>
                  <a:pt x="1809345" y="1891162"/>
                </a:lnTo>
                <a:lnTo>
                  <a:pt x="1802940" y="1886843"/>
                </a:lnTo>
                <a:lnTo>
                  <a:pt x="1798623" y="1880435"/>
                </a:lnTo>
                <a:lnTo>
                  <a:pt x="1797041" y="1872583"/>
                </a:lnTo>
                <a:lnTo>
                  <a:pt x="1798623" y="1864734"/>
                </a:lnTo>
                <a:lnTo>
                  <a:pt x="1802940" y="1858326"/>
                </a:lnTo>
                <a:lnTo>
                  <a:pt x="1809345" y="1854008"/>
                </a:lnTo>
                <a:lnTo>
                  <a:pt x="1817190" y="1852424"/>
                </a:lnTo>
                <a:lnTo>
                  <a:pt x="1825035" y="1854008"/>
                </a:lnTo>
                <a:lnTo>
                  <a:pt x="1831439" y="1858326"/>
                </a:lnTo>
                <a:lnTo>
                  <a:pt x="1835756" y="1864734"/>
                </a:lnTo>
                <a:lnTo>
                  <a:pt x="1837339" y="1872583"/>
                </a:lnTo>
                <a:lnTo>
                  <a:pt x="1835756" y="1880435"/>
                </a:lnTo>
                <a:lnTo>
                  <a:pt x="1831439" y="1886843"/>
                </a:lnTo>
                <a:lnTo>
                  <a:pt x="1825035" y="1891162"/>
                </a:lnTo>
                <a:lnTo>
                  <a:pt x="1817190" y="1892746"/>
                </a:lnTo>
                <a:close/>
              </a:path>
              <a:path w="5504815" h="2199005">
                <a:moveTo>
                  <a:pt x="2119913" y="1896108"/>
                </a:moveTo>
                <a:lnTo>
                  <a:pt x="2110763" y="1894259"/>
                </a:lnTo>
                <a:lnTo>
                  <a:pt x="2103290" y="1889218"/>
                </a:lnTo>
                <a:lnTo>
                  <a:pt x="2098250" y="1881740"/>
                </a:lnTo>
                <a:lnTo>
                  <a:pt x="2096403" y="1872583"/>
                </a:lnTo>
                <a:lnTo>
                  <a:pt x="2098250" y="1863428"/>
                </a:lnTo>
                <a:lnTo>
                  <a:pt x="2103290" y="1855950"/>
                </a:lnTo>
                <a:lnTo>
                  <a:pt x="2110763" y="1850908"/>
                </a:lnTo>
                <a:lnTo>
                  <a:pt x="2119913" y="1849059"/>
                </a:lnTo>
                <a:lnTo>
                  <a:pt x="2129064" y="1850908"/>
                </a:lnTo>
                <a:lnTo>
                  <a:pt x="2136537" y="1855950"/>
                </a:lnTo>
                <a:lnTo>
                  <a:pt x="2141577" y="1863428"/>
                </a:lnTo>
                <a:lnTo>
                  <a:pt x="2143425" y="1872583"/>
                </a:lnTo>
                <a:lnTo>
                  <a:pt x="2141577" y="1881740"/>
                </a:lnTo>
                <a:lnTo>
                  <a:pt x="2136537" y="1889218"/>
                </a:lnTo>
                <a:lnTo>
                  <a:pt x="2129064" y="1894259"/>
                </a:lnTo>
                <a:lnTo>
                  <a:pt x="2119913" y="1896108"/>
                </a:lnTo>
                <a:close/>
              </a:path>
              <a:path w="5504815" h="2199005">
                <a:moveTo>
                  <a:pt x="2422641" y="1898633"/>
                </a:moveTo>
                <a:lnTo>
                  <a:pt x="2412516" y="1896586"/>
                </a:lnTo>
                <a:lnTo>
                  <a:pt x="2404245" y="1891006"/>
                </a:lnTo>
                <a:lnTo>
                  <a:pt x="2398667" y="1882731"/>
                </a:lnTo>
                <a:lnTo>
                  <a:pt x="2396622" y="1872600"/>
                </a:lnTo>
                <a:lnTo>
                  <a:pt x="2398667" y="1862470"/>
                </a:lnTo>
                <a:lnTo>
                  <a:pt x="2404245" y="1854195"/>
                </a:lnTo>
                <a:lnTo>
                  <a:pt x="2412516" y="1848614"/>
                </a:lnTo>
                <a:lnTo>
                  <a:pt x="2422641" y="1846568"/>
                </a:lnTo>
                <a:lnTo>
                  <a:pt x="2432764" y="1848614"/>
                </a:lnTo>
                <a:lnTo>
                  <a:pt x="2441033" y="1854195"/>
                </a:lnTo>
                <a:lnTo>
                  <a:pt x="2446611" y="1862470"/>
                </a:lnTo>
                <a:lnTo>
                  <a:pt x="2448656" y="1872600"/>
                </a:lnTo>
                <a:lnTo>
                  <a:pt x="2446613" y="1882731"/>
                </a:lnTo>
                <a:lnTo>
                  <a:pt x="2441040" y="1891006"/>
                </a:lnTo>
                <a:lnTo>
                  <a:pt x="2432771" y="1896586"/>
                </a:lnTo>
                <a:lnTo>
                  <a:pt x="2422641" y="1898633"/>
                </a:lnTo>
                <a:close/>
              </a:path>
              <a:path w="5504815" h="2199005">
                <a:moveTo>
                  <a:pt x="2725365" y="1901998"/>
                </a:moveTo>
                <a:lnTo>
                  <a:pt x="2713927" y="1899689"/>
                </a:lnTo>
                <a:lnTo>
                  <a:pt x="2704588" y="1893389"/>
                </a:lnTo>
                <a:lnTo>
                  <a:pt x="2698292" y="1884045"/>
                </a:lnTo>
                <a:lnTo>
                  <a:pt x="2695983" y="1872600"/>
                </a:lnTo>
                <a:lnTo>
                  <a:pt x="2698292" y="1861155"/>
                </a:lnTo>
                <a:lnTo>
                  <a:pt x="2704588" y="1851811"/>
                </a:lnTo>
                <a:lnTo>
                  <a:pt x="2713927" y="1845512"/>
                </a:lnTo>
                <a:lnTo>
                  <a:pt x="2725365" y="1843202"/>
                </a:lnTo>
                <a:lnTo>
                  <a:pt x="2736802" y="1845512"/>
                </a:lnTo>
                <a:lnTo>
                  <a:pt x="2746141" y="1851811"/>
                </a:lnTo>
                <a:lnTo>
                  <a:pt x="2752437" y="1861155"/>
                </a:lnTo>
                <a:lnTo>
                  <a:pt x="2754746" y="1872600"/>
                </a:lnTo>
                <a:lnTo>
                  <a:pt x="2752437" y="1884045"/>
                </a:lnTo>
                <a:lnTo>
                  <a:pt x="2746141" y="1893389"/>
                </a:lnTo>
                <a:lnTo>
                  <a:pt x="2736802" y="1899689"/>
                </a:lnTo>
                <a:lnTo>
                  <a:pt x="2725365" y="1901998"/>
                </a:lnTo>
                <a:close/>
              </a:path>
              <a:path w="5504815" h="2199005">
                <a:moveTo>
                  <a:pt x="3028088" y="1905367"/>
                </a:moveTo>
                <a:lnTo>
                  <a:pt x="3015345" y="1902791"/>
                </a:lnTo>
                <a:lnTo>
                  <a:pt x="3004937" y="1895767"/>
                </a:lnTo>
                <a:lnTo>
                  <a:pt x="2997919" y="1885352"/>
                </a:lnTo>
                <a:lnTo>
                  <a:pt x="2995345" y="1872600"/>
                </a:lnTo>
                <a:lnTo>
                  <a:pt x="2997919" y="1859849"/>
                </a:lnTo>
                <a:lnTo>
                  <a:pt x="3004937" y="1849435"/>
                </a:lnTo>
                <a:lnTo>
                  <a:pt x="3015345" y="1842412"/>
                </a:lnTo>
                <a:lnTo>
                  <a:pt x="3028088" y="1839837"/>
                </a:lnTo>
                <a:lnTo>
                  <a:pt x="3040832" y="1842412"/>
                </a:lnTo>
                <a:lnTo>
                  <a:pt x="3051242" y="1849435"/>
                </a:lnTo>
                <a:lnTo>
                  <a:pt x="3058261" y="1859849"/>
                </a:lnTo>
                <a:lnTo>
                  <a:pt x="3060835" y="1872600"/>
                </a:lnTo>
                <a:lnTo>
                  <a:pt x="3058261" y="1885352"/>
                </a:lnTo>
                <a:lnTo>
                  <a:pt x="3051242" y="1895767"/>
                </a:lnTo>
                <a:lnTo>
                  <a:pt x="3040832" y="1902791"/>
                </a:lnTo>
                <a:lnTo>
                  <a:pt x="3028088" y="1905367"/>
                </a:lnTo>
                <a:close/>
              </a:path>
              <a:path w="5504815" h="2199005">
                <a:moveTo>
                  <a:pt x="3330812" y="1907889"/>
                </a:moveTo>
                <a:lnTo>
                  <a:pt x="3317096" y="1905116"/>
                </a:lnTo>
                <a:lnTo>
                  <a:pt x="3305892" y="1897554"/>
                </a:lnTo>
                <a:lnTo>
                  <a:pt x="3298335" y="1886342"/>
                </a:lnTo>
                <a:lnTo>
                  <a:pt x="3295564" y="1872617"/>
                </a:lnTo>
                <a:lnTo>
                  <a:pt x="3298335" y="1858892"/>
                </a:lnTo>
                <a:lnTo>
                  <a:pt x="3305892" y="1847680"/>
                </a:lnTo>
                <a:lnTo>
                  <a:pt x="3317096" y="1840119"/>
                </a:lnTo>
                <a:lnTo>
                  <a:pt x="3330812" y="1837345"/>
                </a:lnTo>
                <a:lnTo>
                  <a:pt x="3344530" y="1840119"/>
                </a:lnTo>
                <a:lnTo>
                  <a:pt x="3355735" y="1847680"/>
                </a:lnTo>
                <a:lnTo>
                  <a:pt x="3363292" y="1858892"/>
                </a:lnTo>
                <a:lnTo>
                  <a:pt x="3366064" y="1872617"/>
                </a:lnTo>
                <a:lnTo>
                  <a:pt x="3363294" y="1886342"/>
                </a:lnTo>
                <a:lnTo>
                  <a:pt x="3355742" y="1897554"/>
                </a:lnTo>
                <a:lnTo>
                  <a:pt x="3344537" y="1905116"/>
                </a:lnTo>
                <a:lnTo>
                  <a:pt x="3330812" y="1907889"/>
                </a:lnTo>
                <a:close/>
              </a:path>
              <a:path w="5504815" h="2199005">
                <a:moveTo>
                  <a:pt x="3633529" y="1910414"/>
                </a:moveTo>
                <a:lnTo>
                  <a:pt x="3618826" y="1907442"/>
                </a:lnTo>
                <a:lnTo>
                  <a:pt x="3606820" y="1899341"/>
                </a:lnTo>
                <a:lnTo>
                  <a:pt x="3598725" y="1887326"/>
                </a:lnTo>
                <a:lnTo>
                  <a:pt x="3595756" y="1872617"/>
                </a:lnTo>
                <a:lnTo>
                  <a:pt x="3598725" y="1857908"/>
                </a:lnTo>
                <a:lnTo>
                  <a:pt x="3606820" y="1845893"/>
                </a:lnTo>
                <a:lnTo>
                  <a:pt x="3618826" y="1837792"/>
                </a:lnTo>
                <a:lnTo>
                  <a:pt x="3633529" y="1834821"/>
                </a:lnTo>
                <a:lnTo>
                  <a:pt x="3648232" y="1837792"/>
                </a:lnTo>
                <a:lnTo>
                  <a:pt x="3660239" y="1845893"/>
                </a:lnTo>
                <a:lnTo>
                  <a:pt x="3668334" y="1857908"/>
                </a:lnTo>
                <a:lnTo>
                  <a:pt x="3671302" y="1872617"/>
                </a:lnTo>
                <a:lnTo>
                  <a:pt x="3668334" y="1887326"/>
                </a:lnTo>
                <a:lnTo>
                  <a:pt x="3660239" y="1899341"/>
                </a:lnTo>
                <a:lnTo>
                  <a:pt x="3648232" y="1907442"/>
                </a:lnTo>
                <a:lnTo>
                  <a:pt x="3633529" y="1910414"/>
                </a:lnTo>
                <a:close/>
              </a:path>
              <a:path w="5504815" h="2199005">
                <a:moveTo>
                  <a:pt x="3936253" y="1913779"/>
                </a:moveTo>
                <a:lnTo>
                  <a:pt x="3920245" y="1910545"/>
                </a:lnTo>
                <a:lnTo>
                  <a:pt x="3907176" y="1901724"/>
                </a:lnTo>
                <a:lnTo>
                  <a:pt x="3898368" y="1888640"/>
                </a:lnTo>
                <a:lnTo>
                  <a:pt x="3895138" y="1872617"/>
                </a:lnTo>
                <a:lnTo>
                  <a:pt x="3898368" y="1856594"/>
                </a:lnTo>
                <a:lnTo>
                  <a:pt x="3907176" y="1843511"/>
                </a:lnTo>
                <a:lnTo>
                  <a:pt x="3920245" y="1834690"/>
                </a:lnTo>
                <a:lnTo>
                  <a:pt x="3936253" y="1831455"/>
                </a:lnTo>
                <a:lnTo>
                  <a:pt x="3952266" y="1834690"/>
                </a:lnTo>
                <a:lnTo>
                  <a:pt x="3965346" y="1843511"/>
                </a:lnTo>
                <a:lnTo>
                  <a:pt x="3974167" y="1856594"/>
                </a:lnTo>
                <a:lnTo>
                  <a:pt x="3977402" y="1872617"/>
                </a:lnTo>
                <a:lnTo>
                  <a:pt x="3974167" y="1888640"/>
                </a:lnTo>
                <a:lnTo>
                  <a:pt x="3965346" y="1901724"/>
                </a:lnTo>
                <a:lnTo>
                  <a:pt x="3952266" y="1910545"/>
                </a:lnTo>
                <a:lnTo>
                  <a:pt x="3936253" y="1913779"/>
                </a:lnTo>
                <a:close/>
              </a:path>
              <a:path w="5504815" h="2199005">
                <a:moveTo>
                  <a:pt x="4238977" y="1916304"/>
                </a:moveTo>
                <a:lnTo>
                  <a:pt x="4221989" y="1912872"/>
                </a:lnTo>
                <a:lnTo>
                  <a:pt x="4208115" y="1903512"/>
                </a:lnTo>
                <a:lnTo>
                  <a:pt x="4198761" y="1889631"/>
                </a:lnTo>
                <a:lnTo>
                  <a:pt x="4195330" y="1872634"/>
                </a:lnTo>
                <a:lnTo>
                  <a:pt x="4198761" y="1855637"/>
                </a:lnTo>
                <a:lnTo>
                  <a:pt x="4208115" y="1841756"/>
                </a:lnTo>
                <a:lnTo>
                  <a:pt x="4221989" y="1832396"/>
                </a:lnTo>
                <a:lnTo>
                  <a:pt x="4238977" y="1828964"/>
                </a:lnTo>
                <a:lnTo>
                  <a:pt x="4255965" y="1832396"/>
                </a:lnTo>
                <a:lnTo>
                  <a:pt x="4269838" y="1841756"/>
                </a:lnTo>
                <a:lnTo>
                  <a:pt x="4279193" y="1855637"/>
                </a:lnTo>
                <a:lnTo>
                  <a:pt x="4282623" y="1872634"/>
                </a:lnTo>
                <a:lnTo>
                  <a:pt x="4279193" y="1889631"/>
                </a:lnTo>
                <a:lnTo>
                  <a:pt x="4269838" y="1903512"/>
                </a:lnTo>
                <a:lnTo>
                  <a:pt x="4255965" y="1912872"/>
                </a:lnTo>
                <a:lnTo>
                  <a:pt x="4238977" y="1916304"/>
                </a:lnTo>
                <a:close/>
              </a:path>
              <a:path w="5504815" h="2199005">
                <a:moveTo>
                  <a:pt x="4541701" y="1918829"/>
                </a:moveTo>
                <a:lnTo>
                  <a:pt x="4523739" y="1915199"/>
                </a:lnTo>
                <a:lnTo>
                  <a:pt x="4509071" y="1905299"/>
                </a:lnTo>
                <a:lnTo>
                  <a:pt x="4499182" y="1890615"/>
                </a:lnTo>
                <a:lnTo>
                  <a:pt x="4495556" y="1872634"/>
                </a:lnTo>
                <a:lnTo>
                  <a:pt x="4499182" y="1854655"/>
                </a:lnTo>
                <a:lnTo>
                  <a:pt x="4509071" y="1839972"/>
                </a:lnTo>
                <a:lnTo>
                  <a:pt x="4523739" y="1830072"/>
                </a:lnTo>
                <a:lnTo>
                  <a:pt x="4541701" y="1826442"/>
                </a:lnTo>
                <a:lnTo>
                  <a:pt x="4559682" y="1830072"/>
                </a:lnTo>
                <a:lnTo>
                  <a:pt x="4574360" y="1839972"/>
                </a:lnTo>
                <a:lnTo>
                  <a:pt x="4584252" y="1854655"/>
                </a:lnTo>
                <a:lnTo>
                  <a:pt x="4587879" y="1872634"/>
                </a:lnTo>
                <a:lnTo>
                  <a:pt x="4584252" y="1890615"/>
                </a:lnTo>
                <a:lnTo>
                  <a:pt x="4574360" y="1905299"/>
                </a:lnTo>
                <a:lnTo>
                  <a:pt x="4559682" y="1915199"/>
                </a:lnTo>
                <a:lnTo>
                  <a:pt x="4541701" y="1918829"/>
                </a:lnTo>
                <a:close/>
              </a:path>
              <a:path w="5504815" h="2199005">
                <a:moveTo>
                  <a:pt x="4844424" y="1921351"/>
                </a:moveTo>
                <a:lnTo>
                  <a:pt x="4825483" y="1917523"/>
                </a:lnTo>
                <a:lnTo>
                  <a:pt x="4810010" y="1907084"/>
                </a:lnTo>
                <a:lnTo>
                  <a:pt x="4799575" y="1891599"/>
                </a:lnTo>
                <a:lnTo>
                  <a:pt x="4795748" y="1872634"/>
                </a:lnTo>
                <a:lnTo>
                  <a:pt x="4799575" y="1853671"/>
                </a:lnTo>
                <a:lnTo>
                  <a:pt x="4810010" y="1838185"/>
                </a:lnTo>
                <a:lnTo>
                  <a:pt x="4825483" y="1827745"/>
                </a:lnTo>
                <a:lnTo>
                  <a:pt x="4844424" y="1823917"/>
                </a:lnTo>
                <a:lnTo>
                  <a:pt x="4863385" y="1827745"/>
                </a:lnTo>
                <a:lnTo>
                  <a:pt x="4878868" y="1838185"/>
                </a:lnTo>
                <a:lnTo>
                  <a:pt x="4889307" y="1853671"/>
                </a:lnTo>
                <a:lnTo>
                  <a:pt x="4893135" y="1872634"/>
                </a:lnTo>
                <a:lnTo>
                  <a:pt x="4889307" y="1891599"/>
                </a:lnTo>
                <a:lnTo>
                  <a:pt x="4878868" y="1907084"/>
                </a:lnTo>
                <a:lnTo>
                  <a:pt x="4863385" y="1917523"/>
                </a:lnTo>
                <a:lnTo>
                  <a:pt x="4844424" y="1921351"/>
                </a:lnTo>
                <a:close/>
              </a:path>
              <a:path w="5504815" h="2199005">
                <a:moveTo>
                  <a:pt x="5147149" y="1923875"/>
                </a:moveTo>
                <a:lnTo>
                  <a:pt x="5127213" y="1919849"/>
                </a:lnTo>
                <a:lnTo>
                  <a:pt x="5110937" y="1908869"/>
                </a:lnTo>
                <a:lnTo>
                  <a:pt x="5099964" y="1892581"/>
                </a:lnTo>
                <a:lnTo>
                  <a:pt x="5095940" y="1872634"/>
                </a:lnTo>
                <a:lnTo>
                  <a:pt x="5099964" y="1852686"/>
                </a:lnTo>
                <a:lnTo>
                  <a:pt x="5110937" y="1836399"/>
                </a:lnTo>
                <a:lnTo>
                  <a:pt x="5127213" y="1825418"/>
                </a:lnTo>
                <a:lnTo>
                  <a:pt x="5147149" y="1821392"/>
                </a:lnTo>
                <a:lnTo>
                  <a:pt x="5167089" y="1825418"/>
                </a:lnTo>
                <a:lnTo>
                  <a:pt x="5183377" y="1836399"/>
                </a:lnTo>
                <a:lnTo>
                  <a:pt x="5194361" y="1852686"/>
                </a:lnTo>
                <a:lnTo>
                  <a:pt x="5198390" y="1872634"/>
                </a:lnTo>
                <a:lnTo>
                  <a:pt x="5194361" y="1892581"/>
                </a:lnTo>
                <a:lnTo>
                  <a:pt x="5183377" y="1908869"/>
                </a:lnTo>
                <a:lnTo>
                  <a:pt x="5167089" y="1919849"/>
                </a:lnTo>
                <a:lnTo>
                  <a:pt x="5147149" y="1923875"/>
                </a:lnTo>
                <a:close/>
              </a:path>
              <a:path w="5504815" h="2199005">
                <a:moveTo>
                  <a:pt x="5449872" y="1923875"/>
                </a:moveTo>
                <a:lnTo>
                  <a:pt x="5429937" y="1919849"/>
                </a:lnTo>
                <a:lnTo>
                  <a:pt x="5413660" y="1908869"/>
                </a:lnTo>
                <a:lnTo>
                  <a:pt x="5402687" y="1892581"/>
                </a:lnTo>
                <a:lnTo>
                  <a:pt x="5398664" y="1872634"/>
                </a:lnTo>
                <a:lnTo>
                  <a:pt x="5402687" y="1852686"/>
                </a:lnTo>
                <a:lnTo>
                  <a:pt x="5413660" y="1836399"/>
                </a:lnTo>
                <a:lnTo>
                  <a:pt x="5429937" y="1825418"/>
                </a:lnTo>
                <a:lnTo>
                  <a:pt x="5449872" y="1821392"/>
                </a:lnTo>
                <a:lnTo>
                  <a:pt x="5469812" y="1825418"/>
                </a:lnTo>
                <a:lnTo>
                  <a:pt x="5486101" y="1836399"/>
                </a:lnTo>
                <a:lnTo>
                  <a:pt x="5497085" y="1852686"/>
                </a:lnTo>
                <a:lnTo>
                  <a:pt x="5501114" y="1872634"/>
                </a:lnTo>
                <a:lnTo>
                  <a:pt x="5497085" y="1892581"/>
                </a:lnTo>
                <a:lnTo>
                  <a:pt x="5486101" y="1908869"/>
                </a:lnTo>
                <a:lnTo>
                  <a:pt x="5469812" y="1919849"/>
                </a:lnTo>
                <a:lnTo>
                  <a:pt x="5449872" y="1923875"/>
                </a:lnTo>
                <a:close/>
              </a:path>
              <a:path w="5504815" h="2199005">
                <a:moveTo>
                  <a:pt x="1212211" y="2176384"/>
                </a:moveTo>
                <a:lnTo>
                  <a:pt x="1211269" y="2176384"/>
                </a:lnTo>
                <a:lnTo>
                  <a:pt x="1210898" y="2176013"/>
                </a:lnTo>
                <a:lnTo>
                  <a:pt x="1210898" y="2175071"/>
                </a:lnTo>
                <a:lnTo>
                  <a:pt x="1211269" y="2174699"/>
                </a:lnTo>
                <a:lnTo>
                  <a:pt x="1212211" y="2174699"/>
                </a:lnTo>
                <a:lnTo>
                  <a:pt x="1212579" y="2175071"/>
                </a:lnTo>
                <a:lnTo>
                  <a:pt x="1212579" y="2176013"/>
                </a:lnTo>
                <a:lnTo>
                  <a:pt x="1212211" y="2176384"/>
                </a:lnTo>
                <a:close/>
              </a:path>
              <a:path w="5504815" h="2199005">
                <a:moveTo>
                  <a:pt x="1516316" y="2178906"/>
                </a:moveTo>
                <a:lnTo>
                  <a:pt x="1512599" y="2178906"/>
                </a:lnTo>
                <a:lnTo>
                  <a:pt x="1511100" y="2177410"/>
                </a:lnTo>
                <a:lnTo>
                  <a:pt x="1511100" y="2173673"/>
                </a:lnTo>
                <a:lnTo>
                  <a:pt x="1512599" y="2172175"/>
                </a:lnTo>
                <a:lnTo>
                  <a:pt x="1516333" y="2172175"/>
                </a:lnTo>
                <a:lnTo>
                  <a:pt x="1517828" y="2173673"/>
                </a:lnTo>
                <a:lnTo>
                  <a:pt x="1517828" y="2177410"/>
                </a:lnTo>
                <a:lnTo>
                  <a:pt x="1516316" y="2178906"/>
                </a:lnTo>
                <a:close/>
              </a:path>
              <a:path w="5504815" h="2199005">
                <a:moveTo>
                  <a:pt x="1821358" y="2183115"/>
                </a:moveTo>
                <a:lnTo>
                  <a:pt x="1813017" y="2183115"/>
                </a:lnTo>
                <a:lnTo>
                  <a:pt x="1809638" y="2179733"/>
                </a:lnTo>
                <a:lnTo>
                  <a:pt x="1809638" y="2171385"/>
                </a:lnTo>
                <a:lnTo>
                  <a:pt x="1813017" y="2168002"/>
                </a:lnTo>
                <a:lnTo>
                  <a:pt x="1821358" y="2168002"/>
                </a:lnTo>
                <a:lnTo>
                  <a:pt x="1824741" y="2171385"/>
                </a:lnTo>
                <a:lnTo>
                  <a:pt x="1824741" y="2179733"/>
                </a:lnTo>
                <a:lnTo>
                  <a:pt x="1821358" y="2183115"/>
                </a:lnTo>
                <a:close/>
              </a:path>
              <a:path w="5504815" h="2199005">
                <a:moveTo>
                  <a:pt x="2125936" y="2186480"/>
                </a:moveTo>
                <a:lnTo>
                  <a:pt x="2113895" y="2186480"/>
                </a:lnTo>
                <a:lnTo>
                  <a:pt x="2109000" y="2181582"/>
                </a:lnTo>
                <a:lnTo>
                  <a:pt x="2109000" y="2169535"/>
                </a:lnTo>
                <a:lnTo>
                  <a:pt x="2113895" y="2164637"/>
                </a:lnTo>
                <a:lnTo>
                  <a:pt x="2125936" y="2164637"/>
                </a:lnTo>
                <a:lnTo>
                  <a:pt x="2130830" y="2169535"/>
                </a:lnTo>
                <a:lnTo>
                  <a:pt x="2130830" y="2181582"/>
                </a:lnTo>
                <a:lnTo>
                  <a:pt x="2125936" y="2186480"/>
                </a:lnTo>
                <a:close/>
              </a:path>
              <a:path w="5504815" h="2199005">
                <a:moveTo>
                  <a:pt x="2430982" y="2190686"/>
                </a:moveTo>
                <a:lnTo>
                  <a:pt x="2414296" y="2190686"/>
                </a:lnTo>
                <a:lnTo>
                  <a:pt x="2407538" y="2183922"/>
                </a:lnTo>
                <a:lnTo>
                  <a:pt x="2407538" y="2167226"/>
                </a:lnTo>
                <a:lnTo>
                  <a:pt x="2414296" y="2160465"/>
                </a:lnTo>
                <a:lnTo>
                  <a:pt x="2430982" y="2160465"/>
                </a:lnTo>
                <a:lnTo>
                  <a:pt x="2437743" y="2167226"/>
                </a:lnTo>
                <a:lnTo>
                  <a:pt x="2437743" y="2183922"/>
                </a:lnTo>
                <a:lnTo>
                  <a:pt x="2430982" y="2190686"/>
                </a:lnTo>
                <a:close/>
              </a:path>
              <a:path w="5504815" h="2199005">
                <a:moveTo>
                  <a:pt x="2735103" y="2193211"/>
                </a:moveTo>
                <a:lnTo>
                  <a:pt x="2715626" y="2193211"/>
                </a:lnTo>
                <a:lnTo>
                  <a:pt x="2707737" y="2185319"/>
                </a:lnTo>
                <a:lnTo>
                  <a:pt x="2707737" y="2165832"/>
                </a:lnTo>
                <a:lnTo>
                  <a:pt x="2715626" y="2157940"/>
                </a:lnTo>
                <a:lnTo>
                  <a:pt x="2735103" y="2157940"/>
                </a:lnTo>
                <a:lnTo>
                  <a:pt x="2742989" y="2165832"/>
                </a:lnTo>
                <a:lnTo>
                  <a:pt x="2742989" y="2185319"/>
                </a:lnTo>
                <a:lnTo>
                  <a:pt x="2735103" y="2193211"/>
                </a:lnTo>
                <a:close/>
              </a:path>
              <a:path w="5504815" h="2199005">
                <a:moveTo>
                  <a:pt x="3028088" y="2196577"/>
                </a:moveTo>
                <a:lnTo>
                  <a:pt x="3019920" y="2194926"/>
                </a:lnTo>
                <a:lnTo>
                  <a:pt x="3013248" y="2190423"/>
                </a:lnTo>
                <a:lnTo>
                  <a:pt x="3008749" y="2183747"/>
                </a:lnTo>
                <a:lnTo>
                  <a:pt x="3007099" y="2175574"/>
                </a:lnTo>
                <a:lnTo>
                  <a:pt x="3008749" y="2167401"/>
                </a:lnTo>
                <a:lnTo>
                  <a:pt x="3013248" y="2160726"/>
                </a:lnTo>
                <a:lnTo>
                  <a:pt x="3019920" y="2156225"/>
                </a:lnTo>
                <a:lnTo>
                  <a:pt x="3028088" y="2154574"/>
                </a:lnTo>
                <a:lnTo>
                  <a:pt x="3036257" y="2156225"/>
                </a:lnTo>
                <a:lnTo>
                  <a:pt x="3042929" y="2160726"/>
                </a:lnTo>
                <a:lnTo>
                  <a:pt x="3047428" y="2167401"/>
                </a:lnTo>
                <a:lnTo>
                  <a:pt x="3049078" y="2175574"/>
                </a:lnTo>
                <a:lnTo>
                  <a:pt x="3047428" y="2183747"/>
                </a:lnTo>
                <a:lnTo>
                  <a:pt x="3042929" y="2190423"/>
                </a:lnTo>
                <a:lnTo>
                  <a:pt x="3036257" y="2194926"/>
                </a:lnTo>
                <a:lnTo>
                  <a:pt x="3028088" y="2196577"/>
                </a:lnTo>
                <a:close/>
              </a:path>
              <a:path w="5504815" h="2199005">
                <a:moveTo>
                  <a:pt x="3330812" y="2198258"/>
                </a:moveTo>
                <a:lnTo>
                  <a:pt x="3321985" y="2196476"/>
                </a:lnTo>
                <a:lnTo>
                  <a:pt x="3314779" y="2191617"/>
                </a:lnTo>
                <a:lnTo>
                  <a:pt x="3309922" y="2184407"/>
                </a:lnTo>
                <a:lnTo>
                  <a:pt x="3308142" y="2175574"/>
                </a:lnTo>
                <a:lnTo>
                  <a:pt x="3309922" y="2166740"/>
                </a:lnTo>
                <a:lnTo>
                  <a:pt x="3314779" y="2159530"/>
                </a:lnTo>
                <a:lnTo>
                  <a:pt x="3321985" y="2154671"/>
                </a:lnTo>
                <a:lnTo>
                  <a:pt x="3330812" y="2152890"/>
                </a:lnTo>
                <a:lnTo>
                  <a:pt x="3339641" y="2154671"/>
                </a:lnTo>
                <a:lnTo>
                  <a:pt x="3346848" y="2159530"/>
                </a:lnTo>
                <a:lnTo>
                  <a:pt x="3351705" y="2166740"/>
                </a:lnTo>
                <a:lnTo>
                  <a:pt x="3353486" y="2175574"/>
                </a:lnTo>
                <a:lnTo>
                  <a:pt x="3351703" y="2184407"/>
                </a:lnTo>
                <a:lnTo>
                  <a:pt x="3346842" y="2191617"/>
                </a:lnTo>
                <a:lnTo>
                  <a:pt x="3339634" y="2196476"/>
                </a:lnTo>
                <a:lnTo>
                  <a:pt x="3330812" y="2198258"/>
                </a:lnTo>
                <a:close/>
              </a:path>
              <a:path w="5504815" h="2199005">
                <a:moveTo>
                  <a:pt x="3633529" y="2198258"/>
                </a:moveTo>
                <a:lnTo>
                  <a:pt x="3624707" y="2196476"/>
                </a:lnTo>
                <a:lnTo>
                  <a:pt x="3617508" y="2191617"/>
                </a:lnTo>
                <a:lnTo>
                  <a:pt x="3612657" y="2184407"/>
                </a:lnTo>
                <a:lnTo>
                  <a:pt x="3610879" y="2175574"/>
                </a:lnTo>
                <a:lnTo>
                  <a:pt x="3612657" y="2166740"/>
                </a:lnTo>
                <a:lnTo>
                  <a:pt x="3617508" y="2159530"/>
                </a:lnTo>
                <a:lnTo>
                  <a:pt x="3624707" y="2154671"/>
                </a:lnTo>
                <a:lnTo>
                  <a:pt x="3633529" y="2152890"/>
                </a:lnTo>
                <a:lnTo>
                  <a:pt x="3642357" y="2154671"/>
                </a:lnTo>
                <a:lnTo>
                  <a:pt x="3649568" y="2159530"/>
                </a:lnTo>
                <a:lnTo>
                  <a:pt x="3654430" y="2166740"/>
                </a:lnTo>
                <a:lnTo>
                  <a:pt x="3656213" y="2175574"/>
                </a:lnTo>
                <a:lnTo>
                  <a:pt x="3654430" y="2184407"/>
                </a:lnTo>
                <a:lnTo>
                  <a:pt x="3649568" y="2191617"/>
                </a:lnTo>
                <a:lnTo>
                  <a:pt x="3642357" y="2196476"/>
                </a:lnTo>
                <a:lnTo>
                  <a:pt x="3633529" y="2198258"/>
                </a:lnTo>
                <a:close/>
              </a:path>
              <a:path w="5504815" h="2199005">
                <a:moveTo>
                  <a:pt x="3942143" y="2198752"/>
                </a:moveTo>
                <a:lnTo>
                  <a:pt x="3930363" y="2198752"/>
                </a:lnTo>
                <a:lnTo>
                  <a:pt x="3926782" y="2198028"/>
                </a:lnTo>
                <a:lnTo>
                  <a:pt x="3919046" y="2192808"/>
                </a:lnTo>
                <a:lnTo>
                  <a:pt x="3913828" y="2185068"/>
                </a:lnTo>
                <a:lnTo>
                  <a:pt x="3911915" y="2175591"/>
                </a:lnTo>
                <a:lnTo>
                  <a:pt x="3913828" y="2166114"/>
                </a:lnTo>
                <a:lnTo>
                  <a:pt x="3919046" y="2158375"/>
                </a:lnTo>
                <a:lnTo>
                  <a:pt x="3926782" y="2153156"/>
                </a:lnTo>
                <a:lnTo>
                  <a:pt x="3936253" y="2151242"/>
                </a:lnTo>
                <a:lnTo>
                  <a:pt x="3945724" y="2153156"/>
                </a:lnTo>
                <a:lnTo>
                  <a:pt x="3953460" y="2158375"/>
                </a:lnTo>
                <a:lnTo>
                  <a:pt x="3958678" y="2166114"/>
                </a:lnTo>
                <a:lnTo>
                  <a:pt x="3960591" y="2175591"/>
                </a:lnTo>
                <a:lnTo>
                  <a:pt x="3958678" y="2185068"/>
                </a:lnTo>
                <a:lnTo>
                  <a:pt x="3953460" y="2192808"/>
                </a:lnTo>
                <a:lnTo>
                  <a:pt x="3945724" y="2198028"/>
                </a:lnTo>
                <a:lnTo>
                  <a:pt x="3942143" y="2198752"/>
                </a:lnTo>
                <a:close/>
              </a:path>
              <a:path w="5504815" h="2199005">
                <a:moveTo>
                  <a:pt x="4238977" y="2198258"/>
                </a:moveTo>
                <a:lnTo>
                  <a:pt x="4230155" y="2196476"/>
                </a:lnTo>
                <a:lnTo>
                  <a:pt x="4222956" y="2191617"/>
                </a:lnTo>
                <a:lnTo>
                  <a:pt x="4218105" y="2184407"/>
                </a:lnTo>
                <a:lnTo>
                  <a:pt x="4216327" y="2175574"/>
                </a:lnTo>
                <a:lnTo>
                  <a:pt x="4218105" y="2166740"/>
                </a:lnTo>
                <a:lnTo>
                  <a:pt x="4222956" y="2159530"/>
                </a:lnTo>
                <a:lnTo>
                  <a:pt x="4230155" y="2154671"/>
                </a:lnTo>
                <a:lnTo>
                  <a:pt x="4238977" y="2152890"/>
                </a:lnTo>
                <a:lnTo>
                  <a:pt x="4247819" y="2154671"/>
                </a:lnTo>
                <a:lnTo>
                  <a:pt x="4255028" y="2159530"/>
                </a:lnTo>
                <a:lnTo>
                  <a:pt x="4259882" y="2166740"/>
                </a:lnTo>
                <a:lnTo>
                  <a:pt x="4261661" y="2175574"/>
                </a:lnTo>
                <a:lnTo>
                  <a:pt x="4259878" y="2184407"/>
                </a:lnTo>
                <a:lnTo>
                  <a:pt x="4255015" y="2191617"/>
                </a:lnTo>
                <a:lnTo>
                  <a:pt x="4247805" y="2196476"/>
                </a:lnTo>
                <a:lnTo>
                  <a:pt x="4238977" y="2198258"/>
                </a:lnTo>
                <a:close/>
              </a:path>
              <a:path w="5504815" h="2199005">
                <a:moveTo>
                  <a:pt x="4541701" y="2195736"/>
                </a:moveTo>
                <a:lnTo>
                  <a:pt x="4533867" y="2194152"/>
                </a:lnTo>
                <a:lnTo>
                  <a:pt x="4527460" y="2189832"/>
                </a:lnTo>
                <a:lnTo>
                  <a:pt x="4523135" y="2183424"/>
                </a:lnTo>
                <a:lnTo>
                  <a:pt x="4521548" y="2175574"/>
                </a:lnTo>
                <a:lnTo>
                  <a:pt x="4523135" y="2167725"/>
                </a:lnTo>
                <a:lnTo>
                  <a:pt x="4527460" y="2161317"/>
                </a:lnTo>
                <a:lnTo>
                  <a:pt x="4533867" y="2156998"/>
                </a:lnTo>
                <a:lnTo>
                  <a:pt x="4541701" y="2155415"/>
                </a:lnTo>
                <a:lnTo>
                  <a:pt x="4549549" y="2156998"/>
                </a:lnTo>
                <a:lnTo>
                  <a:pt x="4555954" y="2161317"/>
                </a:lnTo>
                <a:lnTo>
                  <a:pt x="4560271" y="2167725"/>
                </a:lnTo>
                <a:lnTo>
                  <a:pt x="4561853" y="2175574"/>
                </a:lnTo>
                <a:lnTo>
                  <a:pt x="4560271" y="2183424"/>
                </a:lnTo>
                <a:lnTo>
                  <a:pt x="4555954" y="2189832"/>
                </a:lnTo>
                <a:lnTo>
                  <a:pt x="4549549" y="2194152"/>
                </a:lnTo>
                <a:lnTo>
                  <a:pt x="4541701" y="2195736"/>
                </a:lnTo>
                <a:close/>
              </a:path>
              <a:path w="5504815" h="2199005">
                <a:moveTo>
                  <a:pt x="4853235" y="2191527"/>
                </a:moveTo>
                <a:lnTo>
                  <a:pt x="4835648" y="2191527"/>
                </a:lnTo>
                <a:lnTo>
                  <a:pt x="4828492" y="2184374"/>
                </a:lnTo>
                <a:lnTo>
                  <a:pt x="4828492" y="2166774"/>
                </a:lnTo>
                <a:lnTo>
                  <a:pt x="4835648" y="2159621"/>
                </a:lnTo>
                <a:lnTo>
                  <a:pt x="4853235" y="2159621"/>
                </a:lnTo>
                <a:lnTo>
                  <a:pt x="4860391" y="2166774"/>
                </a:lnTo>
                <a:lnTo>
                  <a:pt x="4860391" y="2184374"/>
                </a:lnTo>
                <a:lnTo>
                  <a:pt x="4853235" y="2191527"/>
                </a:lnTo>
                <a:close/>
              </a:path>
              <a:path w="5504815" h="2199005">
                <a:moveTo>
                  <a:pt x="5152718" y="2185657"/>
                </a:moveTo>
                <a:lnTo>
                  <a:pt x="5141612" y="2185657"/>
                </a:lnTo>
                <a:lnTo>
                  <a:pt x="5137089" y="2181144"/>
                </a:lnTo>
                <a:lnTo>
                  <a:pt x="5137089" y="2170004"/>
                </a:lnTo>
                <a:lnTo>
                  <a:pt x="5141612" y="2165494"/>
                </a:lnTo>
                <a:lnTo>
                  <a:pt x="5152718" y="2165494"/>
                </a:lnTo>
                <a:lnTo>
                  <a:pt x="5157242" y="2170004"/>
                </a:lnTo>
                <a:lnTo>
                  <a:pt x="5157242" y="2181144"/>
                </a:lnTo>
                <a:lnTo>
                  <a:pt x="5152718" y="2185657"/>
                </a:lnTo>
                <a:close/>
              </a:path>
              <a:path w="5504815" h="2199005">
                <a:moveTo>
                  <a:pt x="5451729" y="2178939"/>
                </a:moveTo>
                <a:lnTo>
                  <a:pt x="5448015" y="2178939"/>
                </a:lnTo>
                <a:lnTo>
                  <a:pt x="5446530" y="2177440"/>
                </a:lnTo>
                <a:lnTo>
                  <a:pt x="5446530" y="2173707"/>
                </a:lnTo>
                <a:lnTo>
                  <a:pt x="5448015" y="2172208"/>
                </a:lnTo>
                <a:lnTo>
                  <a:pt x="5451763" y="2172208"/>
                </a:lnTo>
                <a:lnTo>
                  <a:pt x="5453248" y="2173707"/>
                </a:lnTo>
                <a:lnTo>
                  <a:pt x="5453248" y="2177440"/>
                </a:lnTo>
                <a:lnTo>
                  <a:pt x="5451729" y="217893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118231" y="9258300"/>
            <a:ext cx="7035165" cy="1010285"/>
          </a:xfrm>
          <a:custGeom>
            <a:avLst/>
            <a:gdLst/>
            <a:ahLst/>
            <a:cxnLst/>
            <a:rect l="l" t="t" r="r" b="b"/>
            <a:pathLst>
              <a:path w="7035165" h="1010284">
                <a:moveTo>
                  <a:pt x="1817659" y="30189"/>
                </a:moveTo>
                <a:lnTo>
                  <a:pt x="1816717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7" y="28506"/>
                </a:lnTo>
                <a:lnTo>
                  <a:pt x="1817659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9" y="30189"/>
                </a:lnTo>
                <a:close/>
              </a:path>
              <a:path w="7035165" h="1010284">
                <a:moveTo>
                  <a:pt x="2120838" y="31030"/>
                </a:moveTo>
                <a:lnTo>
                  <a:pt x="2118989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9" y="27664"/>
                </a:lnTo>
                <a:lnTo>
                  <a:pt x="2120838" y="27664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7035165" h="1010284">
                <a:moveTo>
                  <a:pt x="2425415" y="34396"/>
                </a:moveTo>
                <a:lnTo>
                  <a:pt x="2419863" y="34396"/>
                </a:lnTo>
                <a:lnTo>
                  <a:pt x="2417611" y="32141"/>
                </a:lnTo>
                <a:lnTo>
                  <a:pt x="2417611" y="26588"/>
                </a:lnTo>
                <a:lnTo>
                  <a:pt x="2419863" y="24332"/>
                </a:lnTo>
                <a:lnTo>
                  <a:pt x="2425415" y="24332"/>
                </a:lnTo>
                <a:lnTo>
                  <a:pt x="2427667" y="26588"/>
                </a:lnTo>
                <a:lnTo>
                  <a:pt x="2427667" y="32141"/>
                </a:lnTo>
                <a:lnTo>
                  <a:pt x="2425415" y="34396"/>
                </a:lnTo>
                <a:close/>
              </a:path>
              <a:path w="7035165" h="1010284">
                <a:moveTo>
                  <a:pt x="2730006" y="37761"/>
                </a:moveTo>
                <a:lnTo>
                  <a:pt x="2720723" y="37761"/>
                </a:lnTo>
                <a:lnTo>
                  <a:pt x="2716973" y="34009"/>
                </a:lnTo>
                <a:lnTo>
                  <a:pt x="2716973" y="24720"/>
                </a:lnTo>
                <a:lnTo>
                  <a:pt x="2720723" y="20967"/>
                </a:lnTo>
                <a:lnTo>
                  <a:pt x="2730006" y="20967"/>
                </a:lnTo>
                <a:lnTo>
                  <a:pt x="2733756" y="24720"/>
                </a:lnTo>
                <a:lnTo>
                  <a:pt x="2733756" y="34009"/>
                </a:lnTo>
                <a:lnTo>
                  <a:pt x="2730006" y="37761"/>
                </a:lnTo>
                <a:close/>
              </a:path>
              <a:path w="7035165" h="1010284">
                <a:moveTo>
                  <a:pt x="3034580" y="41127"/>
                </a:moveTo>
                <a:lnTo>
                  <a:pt x="3021597" y="41127"/>
                </a:lnTo>
                <a:lnTo>
                  <a:pt x="3016335" y="35860"/>
                </a:lnTo>
                <a:lnTo>
                  <a:pt x="3016335" y="22869"/>
                </a:lnTo>
                <a:lnTo>
                  <a:pt x="3021597" y="17601"/>
                </a:lnTo>
                <a:lnTo>
                  <a:pt x="3034580" y="17601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80" y="41127"/>
                </a:lnTo>
                <a:close/>
              </a:path>
              <a:path w="7035165" h="1010284">
                <a:moveTo>
                  <a:pt x="3339157" y="44493"/>
                </a:moveTo>
                <a:lnTo>
                  <a:pt x="3322471" y="44493"/>
                </a:lnTo>
                <a:lnTo>
                  <a:pt x="3315710" y="37728"/>
                </a:lnTo>
                <a:lnTo>
                  <a:pt x="3315710" y="21034"/>
                </a:lnTo>
                <a:lnTo>
                  <a:pt x="3322471" y="14269"/>
                </a:lnTo>
                <a:lnTo>
                  <a:pt x="3339157" y="14269"/>
                </a:lnTo>
                <a:lnTo>
                  <a:pt x="3345918" y="21034"/>
                </a:lnTo>
                <a:lnTo>
                  <a:pt x="3345918" y="37728"/>
                </a:lnTo>
                <a:lnTo>
                  <a:pt x="3339157" y="44493"/>
                </a:lnTo>
                <a:close/>
              </a:path>
              <a:path w="7035165" h="1010284">
                <a:moveTo>
                  <a:pt x="3633529" y="47859"/>
                </a:moveTo>
                <a:lnTo>
                  <a:pt x="3626343" y="46406"/>
                </a:lnTo>
                <a:lnTo>
                  <a:pt x="3620474" y="42444"/>
                </a:lnTo>
                <a:lnTo>
                  <a:pt x="3616516" y="36571"/>
                </a:lnTo>
                <a:lnTo>
                  <a:pt x="3615064" y="29381"/>
                </a:lnTo>
                <a:lnTo>
                  <a:pt x="3616516" y="22192"/>
                </a:lnTo>
                <a:lnTo>
                  <a:pt x="3620474" y="16318"/>
                </a:lnTo>
                <a:lnTo>
                  <a:pt x="3626343" y="12357"/>
                </a:lnTo>
                <a:lnTo>
                  <a:pt x="3633529" y="10904"/>
                </a:lnTo>
                <a:lnTo>
                  <a:pt x="3640715" y="12357"/>
                </a:lnTo>
                <a:lnTo>
                  <a:pt x="3646584" y="16318"/>
                </a:lnTo>
                <a:lnTo>
                  <a:pt x="3650542" y="22192"/>
                </a:lnTo>
                <a:lnTo>
                  <a:pt x="3651994" y="29381"/>
                </a:lnTo>
                <a:lnTo>
                  <a:pt x="3650542" y="36571"/>
                </a:lnTo>
                <a:lnTo>
                  <a:pt x="3646584" y="42444"/>
                </a:lnTo>
                <a:lnTo>
                  <a:pt x="3640715" y="46406"/>
                </a:lnTo>
                <a:lnTo>
                  <a:pt x="3633529" y="47859"/>
                </a:lnTo>
                <a:close/>
              </a:path>
              <a:path w="7035165" h="1010284">
                <a:moveTo>
                  <a:pt x="3936253" y="52066"/>
                </a:moveTo>
                <a:lnTo>
                  <a:pt x="3927431" y="50284"/>
                </a:lnTo>
                <a:lnTo>
                  <a:pt x="3920232" y="45425"/>
                </a:lnTo>
                <a:lnTo>
                  <a:pt x="3915381" y="38215"/>
                </a:lnTo>
                <a:lnTo>
                  <a:pt x="3913603" y="29381"/>
                </a:lnTo>
                <a:lnTo>
                  <a:pt x="3915381" y="20548"/>
                </a:lnTo>
                <a:lnTo>
                  <a:pt x="3920232" y="13338"/>
                </a:lnTo>
                <a:lnTo>
                  <a:pt x="3927431" y="8478"/>
                </a:lnTo>
                <a:lnTo>
                  <a:pt x="3936253" y="6697"/>
                </a:lnTo>
                <a:lnTo>
                  <a:pt x="3945081" y="8478"/>
                </a:lnTo>
                <a:lnTo>
                  <a:pt x="3952292" y="13338"/>
                </a:lnTo>
                <a:lnTo>
                  <a:pt x="3957154" y="20548"/>
                </a:lnTo>
                <a:lnTo>
                  <a:pt x="3958937" y="29381"/>
                </a:lnTo>
                <a:lnTo>
                  <a:pt x="3957154" y="38215"/>
                </a:lnTo>
                <a:lnTo>
                  <a:pt x="3952292" y="45425"/>
                </a:lnTo>
                <a:lnTo>
                  <a:pt x="3945081" y="50284"/>
                </a:lnTo>
                <a:lnTo>
                  <a:pt x="3936253" y="52066"/>
                </a:lnTo>
                <a:close/>
              </a:path>
              <a:path w="7035165" h="1010284">
                <a:moveTo>
                  <a:pt x="4238977" y="54589"/>
                </a:moveTo>
                <a:lnTo>
                  <a:pt x="4229180" y="52610"/>
                </a:lnTo>
                <a:lnTo>
                  <a:pt x="4221187" y="47212"/>
                </a:lnTo>
                <a:lnTo>
                  <a:pt x="4215802" y="39205"/>
                </a:lnTo>
                <a:lnTo>
                  <a:pt x="4213828" y="29398"/>
                </a:lnTo>
                <a:lnTo>
                  <a:pt x="4215802" y="19590"/>
                </a:lnTo>
                <a:lnTo>
                  <a:pt x="4221187" y="11583"/>
                </a:lnTo>
                <a:lnTo>
                  <a:pt x="4229180" y="6185"/>
                </a:lnTo>
                <a:lnTo>
                  <a:pt x="4238977" y="4206"/>
                </a:lnTo>
                <a:lnTo>
                  <a:pt x="4248779" y="6185"/>
                </a:lnTo>
                <a:lnTo>
                  <a:pt x="4256783" y="11583"/>
                </a:lnTo>
                <a:lnTo>
                  <a:pt x="4262180" y="19590"/>
                </a:lnTo>
                <a:lnTo>
                  <a:pt x="4264159" y="29398"/>
                </a:lnTo>
                <a:lnTo>
                  <a:pt x="4262180" y="39205"/>
                </a:lnTo>
                <a:lnTo>
                  <a:pt x="4256783" y="47212"/>
                </a:lnTo>
                <a:lnTo>
                  <a:pt x="4248779" y="52610"/>
                </a:lnTo>
                <a:lnTo>
                  <a:pt x="4238977" y="54589"/>
                </a:lnTo>
                <a:close/>
              </a:path>
              <a:path w="7035165" h="1010284">
                <a:moveTo>
                  <a:pt x="4541701" y="56273"/>
                </a:moveTo>
                <a:lnTo>
                  <a:pt x="4531256" y="54161"/>
                </a:lnTo>
                <a:lnTo>
                  <a:pt x="4522726" y="48401"/>
                </a:lnTo>
                <a:lnTo>
                  <a:pt x="4516974" y="39859"/>
                </a:lnTo>
                <a:lnTo>
                  <a:pt x="4514865" y="29398"/>
                </a:lnTo>
                <a:lnTo>
                  <a:pt x="4516974" y="18937"/>
                </a:lnTo>
                <a:lnTo>
                  <a:pt x="4522726" y="10395"/>
                </a:lnTo>
                <a:lnTo>
                  <a:pt x="4531256" y="4635"/>
                </a:lnTo>
                <a:lnTo>
                  <a:pt x="4541701" y="2523"/>
                </a:lnTo>
                <a:lnTo>
                  <a:pt x="4552165" y="4635"/>
                </a:lnTo>
                <a:lnTo>
                  <a:pt x="4560705" y="10395"/>
                </a:lnTo>
                <a:lnTo>
                  <a:pt x="4566461" y="18937"/>
                </a:lnTo>
                <a:lnTo>
                  <a:pt x="4568571" y="29398"/>
                </a:lnTo>
                <a:lnTo>
                  <a:pt x="4566461" y="39859"/>
                </a:lnTo>
                <a:lnTo>
                  <a:pt x="4560705" y="48401"/>
                </a:lnTo>
                <a:lnTo>
                  <a:pt x="4552165" y="54161"/>
                </a:lnTo>
                <a:lnTo>
                  <a:pt x="4541701" y="56273"/>
                </a:lnTo>
                <a:close/>
              </a:path>
              <a:path w="7035165" h="1010284">
                <a:moveTo>
                  <a:pt x="4844424" y="57114"/>
                </a:moveTo>
                <a:lnTo>
                  <a:pt x="4833648" y="54937"/>
                </a:lnTo>
                <a:lnTo>
                  <a:pt x="4824850" y="48998"/>
                </a:lnTo>
                <a:lnTo>
                  <a:pt x="4818919" y="40189"/>
                </a:lnTo>
                <a:lnTo>
                  <a:pt x="4816745" y="29398"/>
                </a:lnTo>
                <a:lnTo>
                  <a:pt x="4818919" y="18607"/>
                </a:lnTo>
                <a:lnTo>
                  <a:pt x="4824850" y="9797"/>
                </a:lnTo>
                <a:lnTo>
                  <a:pt x="4833648" y="3859"/>
                </a:lnTo>
                <a:lnTo>
                  <a:pt x="4844424" y="1682"/>
                </a:lnTo>
                <a:lnTo>
                  <a:pt x="4855220" y="3859"/>
                </a:lnTo>
                <a:lnTo>
                  <a:pt x="4864028" y="9797"/>
                </a:lnTo>
                <a:lnTo>
                  <a:pt x="4869963" y="18607"/>
                </a:lnTo>
                <a:lnTo>
                  <a:pt x="4872138" y="29398"/>
                </a:lnTo>
                <a:lnTo>
                  <a:pt x="4869963" y="40189"/>
                </a:lnTo>
                <a:lnTo>
                  <a:pt x="4864028" y="48998"/>
                </a:lnTo>
                <a:lnTo>
                  <a:pt x="4855220" y="54937"/>
                </a:lnTo>
                <a:lnTo>
                  <a:pt x="4844424" y="57114"/>
                </a:lnTo>
                <a:close/>
              </a:path>
              <a:path w="7035165" h="1010284">
                <a:moveTo>
                  <a:pt x="5147149" y="58796"/>
                </a:moveTo>
                <a:lnTo>
                  <a:pt x="5135724" y="56487"/>
                </a:lnTo>
                <a:lnTo>
                  <a:pt x="5126388" y="50187"/>
                </a:lnTo>
                <a:lnTo>
                  <a:pt x="5120091" y="40842"/>
                </a:lnTo>
                <a:lnTo>
                  <a:pt x="5117781" y="29398"/>
                </a:lnTo>
                <a:lnTo>
                  <a:pt x="5120091" y="17953"/>
                </a:lnTo>
                <a:lnTo>
                  <a:pt x="5126388" y="8609"/>
                </a:lnTo>
                <a:lnTo>
                  <a:pt x="5135724" y="2309"/>
                </a:lnTo>
                <a:lnTo>
                  <a:pt x="5147150" y="0"/>
                </a:lnTo>
                <a:lnTo>
                  <a:pt x="5158592" y="2309"/>
                </a:lnTo>
                <a:lnTo>
                  <a:pt x="5167938" y="8609"/>
                </a:lnTo>
                <a:lnTo>
                  <a:pt x="5174239" y="17953"/>
                </a:lnTo>
                <a:lnTo>
                  <a:pt x="5176550" y="29398"/>
                </a:lnTo>
                <a:lnTo>
                  <a:pt x="5174239" y="40842"/>
                </a:lnTo>
                <a:lnTo>
                  <a:pt x="5167938" y="50187"/>
                </a:lnTo>
                <a:lnTo>
                  <a:pt x="5158592" y="56487"/>
                </a:lnTo>
                <a:lnTo>
                  <a:pt x="5147149" y="58796"/>
                </a:lnTo>
                <a:close/>
              </a:path>
              <a:path w="7035165" h="1010284">
                <a:moveTo>
                  <a:pt x="5449872" y="57114"/>
                </a:moveTo>
                <a:lnTo>
                  <a:pt x="5439096" y="54937"/>
                </a:lnTo>
                <a:lnTo>
                  <a:pt x="5430298" y="48998"/>
                </a:lnTo>
                <a:lnTo>
                  <a:pt x="5424367" y="40189"/>
                </a:lnTo>
                <a:lnTo>
                  <a:pt x="5422192" y="29398"/>
                </a:lnTo>
                <a:lnTo>
                  <a:pt x="5424367" y="18607"/>
                </a:lnTo>
                <a:lnTo>
                  <a:pt x="5430298" y="9797"/>
                </a:lnTo>
                <a:lnTo>
                  <a:pt x="5439096" y="3859"/>
                </a:lnTo>
                <a:lnTo>
                  <a:pt x="5449872" y="1682"/>
                </a:lnTo>
                <a:lnTo>
                  <a:pt x="5460668" y="3859"/>
                </a:lnTo>
                <a:lnTo>
                  <a:pt x="5469476" y="9797"/>
                </a:lnTo>
                <a:lnTo>
                  <a:pt x="5475411" y="18607"/>
                </a:lnTo>
                <a:lnTo>
                  <a:pt x="5477586" y="29398"/>
                </a:lnTo>
                <a:lnTo>
                  <a:pt x="5475411" y="40189"/>
                </a:lnTo>
                <a:lnTo>
                  <a:pt x="5469476" y="48998"/>
                </a:lnTo>
                <a:lnTo>
                  <a:pt x="5460668" y="54937"/>
                </a:lnTo>
                <a:lnTo>
                  <a:pt x="5449872" y="57114"/>
                </a:lnTo>
                <a:close/>
              </a:path>
              <a:path w="7035165" h="1010284">
                <a:moveTo>
                  <a:pt x="5752630" y="52082"/>
                </a:moveTo>
                <a:lnTo>
                  <a:pt x="5743788" y="50301"/>
                </a:lnTo>
                <a:lnTo>
                  <a:pt x="5736579" y="45441"/>
                </a:lnTo>
                <a:lnTo>
                  <a:pt x="5731724" y="38231"/>
                </a:lnTo>
                <a:lnTo>
                  <a:pt x="5729946" y="29398"/>
                </a:lnTo>
                <a:lnTo>
                  <a:pt x="5731724" y="20564"/>
                </a:lnTo>
                <a:lnTo>
                  <a:pt x="5736579" y="13354"/>
                </a:lnTo>
                <a:lnTo>
                  <a:pt x="5743788" y="8495"/>
                </a:lnTo>
                <a:lnTo>
                  <a:pt x="5752630" y="6713"/>
                </a:lnTo>
                <a:lnTo>
                  <a:pt x="5761452" y="8495"/>
                </a:lnTo>
                <a:lnTo>
                  <a:pt x="5768651" y="13354"/>
                </a:lnTo>
                <a:lnTo>
                  <a:pt x="5773502" y="20564"/>
                </a:lnTo>
                <a:lnTo>
                  <a:pt x="5775280" y="29398"/>
                </a:lnTo>
                <a:lnTo>
                  <a:pt x="5773497" y="38231"/>
                </a:lnTo>
                <a:lnTo>
                  <a:pt x="5768639" y="45441"/>
                </a:lnTo>
                <a:lnTo>
                  <a:pt x="5761438" y="50301"/>
                </a:lnTo>
                <a:lnTo>
                  <a:pt x="5752630" y="52082"/>
                </a:lnTo>
                <a:close/>
              </a:path>
              <a:path w="7035165" h="1010284">
                <a:moveTo>
                  <a:pt x="6062746" y="42843"/>
                </a:moveTo>
                <a:lnTo>
                  <a:pt x="6047927" y="42843"/>
                </a:lnTo>
                <a:lnTo>
                  <a:pt x="6041885" y="36819"/>
                </a:lnTo>
                <a:lnTo>
                  <a:pt x="6041885" y="21976"/>
                </a:lnTo>
                <a:lnTo>
                  <a:pt x="6047927" y="15952"/>
                </a:lnTo>
                <a:lnTo>
                  <a:pt x="6062746" y="15952"/>
                </a:lnTo>
                <a:lnTo>
                  <a:pt x="6068788" y="21976"/>
                </a:lnTo>
                <a:lnTo>
                  <a:pt x="6068788" y="36819"/>
                </a:lnTo>
                <a:lnTo>
                  <a:pt x="6062746" y="42843"/>
                </a:lnTo>
                <a:close/>
              </a:path>
              <a:path w="7035165" h="1010284">
                <a:moveTo>
                  <a:pt x="6359900" y="32763"/>
                </a:moveTo>
                <a:lnTo>
                  <a:pt x="6356187" y="32763"/>
                </a:lnTo>
                <a:lnTo>
                  <a:pt x="6354702" y="31266"/>
                </a:lnTo>
                <a:lnTo>
                  <a:pt x="6354702" y="27530"/>
                </a:lnTo>
                <a:lnTo>
                  <a:pt x="6356187" y="26032"/>
                </a:lnTo>
                <a:lnTo>
                  <a:pt x="6359934" y="26032"/>
                </a:lnTo>
                <a:lnTo>
                  <a:pt x="6361419" y="27530"/>
                </a:lnTo>
                <a:lnTo>
                  <a:pt x="6361419" y="31266"/>
                </a:lnTo>
                <a:lnTo>
                  <a:pt x="6359900" y="32763"/>
                </a:lnTo>
                <a:close/>
              </a:path>
              <a:path w="7035165" h="1010284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7035165" h="1010284">
                <a:moveTo>
                  <a:pt x="1215911" y="339861"/>
                </a:moveTo>
                <a:lnTo>
                  <a:pt x="1207570" y="339861"/>
                </a:lnTo>
                <a:lnTo>
                  <a:pt x="1204187" y="336477"/>
                </a:lnTo>
                <a:lnTo>
                  <a:pt x="1204187" y="328131"/>
                </a:lnTo>
                <a:lnTo>
                  <a:pt x="1207570" y="324748"/>
                </a:lnTo>
                <a:lnTo>
                  <a:pt x="1215911" y="324748"/>
                </a:lnTo>
                <a:lnTo>
                  <a:pt x="1219290" y="328131"/>
                </a:lnTo>
                <a:lnTo>
                  <a:pt x="1219290" y="336477"/>
                </a:lnTo>
                <a:lnTo>
                  <a:pt x="1215911" y="339861"/>
                </a:lnTo>
                <a:close/>
              </a:path>
              <a:path w="7035165" h="1010284">
                <a:moveTo>
                  <a:pt x="1521410" y="344891"/>
                </a:moveTo>
                <a:lnTo>
                  <a:pt x="1507502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2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10" y="344891"/>
                </a:lnTo>
                <a:close/>
              </a:path>
              <a:path w="7035165" h="1010284">
                <a:moveTo>
                  <a:pt x="1826928" y="349924"/>
                </a:moveTo>
                <a:lnTo>
                  <a:pt x="1807451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1" y="314652"/>
                </a:lnTo>
                <a:lnTo>
                  <a:pt x="1826928" y="314652"/>
                </a:lnTo>
                <a:lnTo>
                  <a:pt x="1834814" y="322544"/>
                </a:lnTo>
                <a:lnTo>
                  <a:pt x="1834814" y="342032"/>
                </a:lnTo>
                <a:lnTo>
                  <a:pt x="1826928" y="349924"/>
                </a:lnTo>
                <a:close/>
              </a:path>
              <a:path w="7035165" h="1010284">
                <a:moveTo>
                  <a:pt x="2119913" y="354954"/>
                </a:moveTo>
                <a:lnTo>
                  <a:pt x="2111085" y="353172"/>
                </a:lnTo>
                <a:lnTo>
                  <a:pt x="2103879" y="348313"/>
                </a:lnTo>
                <a:lnTo>
                  <a:pt x="2099023" y="341104"/>
                </a:lnTo>
                <a:lnTo>
                  <a:pt x="2097243" y="332271"/>
                </a:lnTo>
                <a:lnTo>
                  <a:pt x="2099023" y="323437"/>
                </a:lnTo>
                <a:lnTo>
                  <a:pt x="2103879" y="316227"/>
                </a:lnTo>
                <a:lnTo>
                  <a:pt x="2111085" y="311367"/>
                </a:lnTo>
                <a:lnTo>
                  <a:pt x="2119913" y="309586"/>
                </a:lnTo>
                <a:lnTo>
                  <a:pt x="2128742" y="311367"/>
                </a:lnTo>
                <a:lnTo>
                  <a:pt x="2135948" y="316227"/>
                </a:lnTo>
                <a:lnTo>
                  <a:pt x="2140804" y="323437"/>
                </a:lnTo>
                <a:lnTo>
                  <a:pt x="2142584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5" y="353172"/>
                </a:lnTo>
                <a:lnTo>
                  <a:pt x="2119913" y="354954"/>
                </a:lnTo>
                <a:close/>
              </a:path>
              <a:path w="7035165" h="1010284">
                <a:moveTo>
                  <a:pt x="2422641" y="358319"/>
                </a:moveTo>
                <a:lnTo>
                  <a:pt x="2412516" y="356273"/>
                </a:lnTo>
                <a:lnTo>
                  <a:pt x="2404245" y="350693"/>
                </a:lnTo>
                <a:lnTo>
                  <a:pt x="2398667" y="342418"/>
                </a:lnTo>
                <a:lnTo>
                  <a:pt x="2396622" y="332288"/>
                </a:lnTo>
                <a:lnTo>
                  <a:pt x="2398667" y="322157"/>
                </a:lnTo>
                <a:lnTo>
                  <a:pt x="2404245" y="313882"/>
                </a:lnTo>
                <a:lnTo>
                  <a:pt x="2412516" y="308301"/>
                </a:lnTo>
                <a:lnTo>
                  <a:pt x="2422641" y="306254"/>
                </a:lnTo>
                <a:lnTo>
                  <a:pt x="2432764" y="308301"/>
                </a:lnTo>
                <a:lnTo>
                  <a:pt x="2441033" y="313882"/>
                </a:lnTo>
                <a:lnTo>
                  <a:pt x="2446611" y="322157"/>
                </a:lnTo>
                <a:lnTo>
                  <a:pt x="2448656" y="332288"/>
                </a:lnTo>
                <a:lnTo>
                  <a:pt x="2446613" y="342418"/>
                </a:lnTo>
                <a:lnTo>
                  <a:pt x="2441040" y="350693"/>
                </a:lnTo>
                <a:lnTo>
                  <a:pt x="2432771" y="356273"/>
                </a:lnTo>
                <a:lnTo>
                  <a:pt x="2422641" y="358319"/>
                </a:lnTo>
                <a:close/>
              </a:path>
              <a:path w="7035165" h="1010284">
                <a:moveTo>
                  <a:pt x="2725365" y="361685"/>
                </a:moveTo>
                <a:lnTo>
                  <a:pt x="2713927" y="359375"/>
                </a:lnTo>
                <a:lnTo>
                  <a:pt x="2704588" y="353076"/>
                </a:lnTo>
                <a:lnTo>
                  <a:pt x="2698292" y="343732"/>
                </a:lnTo>
                <a:lnTo>
                  <a:pt x="2695983" y="332288"/>
                </a:lnTo>
                <a:lnTo>
                  <a:pt x="2698292" y="320843"/>
                </a:lnTo>
                <a:lnTo>
                  <a:pt x="2704588" y="311499"/>
                </a:lnTo>
                <a:lnTo>
                  <a:pt x="2713927" y="305199"/>
                </a:lnTo>
                <a:lnTo>
                  <a:pt x="2725365" y="302889"/>
                </a:lnTo>
                <a:lnTo>
                  <a:pt x="2736802" y="305199"/>
                </a:lnTo>
                <a:lnTo>
                  <a:pt x="2746141" y="311499"/>
                </a:lnTo>
                <a:lnTo>
                  <a:pt x="2752437" y="320843"/>
                </a:lnTo>
                <a:lnTo>
                  <a:pt x="2754746" y="332288"/>
                </a:lnTo>
                <a:lnTo>
                  <a:pt x="2752437" y="343732"/>
                </a:lnTo>
                <a:lnTo>
                  <a:pt x="2746141" y="353076"/>
                </a:lnTo>
                <a:lnTo>
                  <a:pt x="2736802" y="359375"/>
                </a:lnTo>
                <a:lnTo>
                  <a:pt x="2725365" y="361685"/>
                </a:lnTo>
                <a:close/>
              </a:path>
              <a:path w="7035165" h="1010284">
                <a:moveTo>
                  <a:pt x="3028088" y="365050"/>
                </a:moveTo>
                <a:lnTo>
                  <a:pt x="3015345" y="362475"/>
                </a:lnTo>
                <a:lnTo>
                  <a:pt x="3004937" y="355452"/>
                </a:lnTo>
                <a:lnTo>
                  <a:pt x="2997919" y="345038"/>
                </a:lnTo>
                <a:lnTo>
                  <a:pt x="2995345" y="332288"/>
                </a:lnTo>
                <a:lnTo>
                  <a:pt x="2997919" y="319536"/>
                </a:lnTo>
                <a:lnTo>
                  <a:pt x="3004937" y="309122"/>
                </a:lnTo>
                <a:lnTo>
                  <a:pt x="3015345" y="302099"/>
                </a:lnTo>
                <a:lnTo>
                  <a:pt x="3028088" y="299523"/>
                </a:lnTo>
                <a:lnTo>
                  <a:pt x="3040832" y="302099"/>
                </a:lnTo>
                <a:lnTo>
                  <a:pt x="3051242" y="309122"/>
                </a:lnTo>
                <a:lnTo>
                  <a:pt x="3058261" y="319536"/>
                </a:lnTo>
                <a:lnTo>
                  <a:pt x="3060835" y="332288"/>
                </a:lnTo>
                <a:lnTo>
                  <a:pt x="3058261" y="345038"/>
                </a:lnTo>
                <a:lnTo>
                  <a:pt x="3051242" y="355452"/>
                </a:lnTo>
                <a:lnTo>
                  <a:pt x="3040832" y="362475"/>
                </a:lnTo>
                <a:lnTo>
                  <a:pt x="3028088" y="365050"/>
                </a:lnTo>
                <a:close/>
              </a:path>
              <a:path w="7035165" h="1010284">
                <a:moveTo>
                  <a:pt x="3330812" y="367575"/>
                </a:moveTo>
                <a:lnTo>
                  <a:pt x="3317096" y="364802"/>
                </a:lnTo>
                <a:lnTo>
                  <a:pt x="3305892" y="357241"/>
                </a:lnTo>
                <a:lnTo>
                  <a:pt x="3298335" y="346029"/>
                </a:lnTo>
                <a:lnTo>
                  <a:pt x="3295564" y="332304"/>
                </a:lnTo>
                <a:lnTo>
                  <a:pt x="3298335" y="318579"/>
                </a:lnTo>
                <a:lnTo>
                  <a:pt x="3305892" y="307367"/>
                </a:lnTo>
                <a:lnTo>
                  <a:pt x="3317096" y="299806"/>
                </a:lnTo>
                <a:lnTo>
                  <a:pt x="3330812" y="297033"/>
                </a:lnTo>
                <a:lnTo>
                  <a:pt x="3344530" y="299806"/>
                </a:lnTo>
                <a:lnTo>
                  <a:pt x="3355735" y="307367"/>
                </a:lnTo>
                <a:lnTo>
                  <a:pt x="3363292" y="318579"/>
                </a:lnTo>
                <a:lnTo>
                  <a:pt x="3366064" y="332304"/>
                </a:lnTo>
                <a:lnTo>
                  <a:pt x="3363294" y="346029"/>
                </a:lnTo>
                <a:lnTo>
                  <a:pt x="3355742" y="357241"/>
                </a:lnTo>
                <a:lnTo>
                  <a:pt x="3344537" y="364802"/>
                </a:lnTo>
                <a:lnTo>
                  <a:pt x="3330812" y="367575"/>
                </a:lnTo>
                <a:close/>
              </a:path>
              <a:path w="7035165" h="1010284">
                <a:moveTo>
                  <a:pt x="3633529" y="370100"/>
                </a:moveTo>
                <a:lnTo>
                  <a:pt x="3618826" y="367129"/>
                </a:lnTo>
                <a:lnTo>
                  <a:pt x="3606820" y="359027"/>
                </a:lnTo>
                <a:lnTo>
                  <a:pt x="3598725" y="347013"/>
                </a:lnTo>
                <a:lnTo>
                  <a:pt x="3595756" y="332304"/>
                </a:lnTo>
                <a:lnTo>
                  <a:pt x="3598725" y="317595"/>
                </a:lnTo>
                <a:lnTo>
                  <a:pt x="3606820" y="305581"/>
                </a:lnTo>
                <a:lnTo>
                  <a:pt x="3618826" y="297479"/>
                </a:lnTo>
                <a:lnTo>
                  <a:pt x="3633529" y="294508"/>
                </a:lnTo>
                <a:lnTo>
                  <a:pt x="3648232" y="297479"/>
                </a:lnTo>
                <a:lnTo>
                  <a:pt x="3660239" y="305581"/>
                </a:lnTo>
                <a:lnTo>
                  <a:pt x="3668334" y="317595"/>
                </a:lnTo>
                <a:lnTo>
                  <a:pt x="3671302" y="332304"/>
                </a:lnTo>
                <a:lnTo>
                  <a:pt x="3668334" y="347013"/>
                </a:lnTo>
                <a:lnTo>
                  <a:pt x="3660239" y="359027"/>
                </a:lnTo>
                <a:lnTo>
                  <a:pt x="3648232" y="367129"/>
                </a:lnTo>
                <a:lnTo>
                  <a:pt x="3633529" y="370100"/>
                </a:lnTo>
                <a:close/>
              </a:path>
              <a:path w="7035165" h="1010284">
                <a:moveTo>
                  <a:pt x="3936253" y="373466"/>
                </a:moveTo>
                <a:lnTo>
                  <a:pt x="3920245" y="370231"/>
                </a:lnTo>
                <a:lnTo>
                  <a:pt x="3907176" y="361410"/>
                </a:lnTo>
                <a:lnTo>
                  <a:pt x="3898368" y="348327"/>
                </a:lnTo>
                <a:lnTo>
                  <a:pt x="3895138" y="332304"/>
                </a:lnTo>
                <a:lnTo>
                  <a:pt x="3898368" y="316281"/>
                </a:lnTo>
                <a:lnTo>
                  <a:pt x="3907176" y="303198"/>
                </a:lnTo>
                <a:lnTo>
                  <a:pt x="3920245" y="294377"/>
                </a:lnTo>
                <a:lnTo>
                  <a:pt x="3936253" y="291143"/>
                </a:lnTo>
                <a:lnTo>
                  <a:pt x="3952266" y="294377"/>
                </a:lnTo>
                <a:lnTo>
                  <a:pt x="3965346" y="303198"/>
                </a:lnTo>
                <a:lnTo>
                  <a:pt x="3974167" y="316281"/>
                </a:lnTo>
                <a:lnTo>
                  <a:pt x="3977402" y="332304"/>
                </a:lnTo>
                <a:lnTo>
                  <a:pt x="3974167" y="348327"/>
                </a:lnTo>
                <a:lnTo>
                  <a:pt x="3965346" y="361410"/>
                </a:lnTo>
                <a:lnTo>
                  <a:pt x="3952266" y="370231"/>
                </a:lnTo>
                <a:lnTo>
                  <a:pt x="3936253" y="373466"/>
                </a:lnTo>
                <a:close/>
              </a:path>
              <a:path w="7035165" h="1010284">
                <a:moveTo>
                  <a:pt x="4238977" y="375991"/>
                </a:moveTo>
                <a:lnTo>
                  <a:pt x="4221989" y="372558"/>
                </a:lnTo>
                <a:lnTo>
                  <a:pt x="4208115" y="363199"/>
                </a:lnTo>
                <a:lnTo>
                  <a:pt x="4198761" y="349318"/>
                </a:lnTo>
                <a:lnTo>
                  <a:pt x="4195330" y="332321"/>
                </a:lnTo>
                <a:lnTo>
                  <a:pt x="4198761" y="315324"/>
                </a:lnTo>
                <a:lnTo>
                  <a:pt x="4208115" y="301443"/>
                </a:lnTo>
                <a:lnTo>
                  <a:pt x="4221989" y="292084"/>
                </a:lnTo>
                <a:lnTo>
                  <a:pt x="4238977" y="288652"/>
                </a:lnTo>
                <a:lnTo>
                  <a:pt x="4255965" y="292084"/>
                </a:lnTo>
                <a:lnTo>
                  <a:pt x="4269838" y="301443"/>
                </a:lnTo>
                <a:lnTo>
                  <a:pt x="4279193" y="315324"/>
                </a:lnTo>
                <a:lnTo>
                  <a:pt x="4282623" y="332321"/>
                </a:lnTo>
                <a:lnTo>
                  <a:pt x="4279193" y="349318"/>
                </a:lnTo>
                <a:lnTo>
                  <a:pt x="4269838" y="363199"/>
                </a:lnTo>
                <a:lnTo>
                  <a:pt x="4255965" y="372558"/>
                </a:lnTo>
                <a:lnTo>
                  <a:pt x="4238977" y="375991"/>
                </a:lnTo>
                <a:close/>
              </a:path>
              <a:path w="7035165" h="1010284">
                <a:moveTo>
                  <a:pt x="4541701" y="378515"/>
                </a:moveTo>
                <a:lnTo>
                  <a:pt x="4523739" y="374885"/>
                </a:lnTo>
                <a:lnTo>
                  <a:pt x="4509071" y="364985"/>
                </a:lnTo>
                <a:lnTo>
                  <a:pt x="4499182" y="350302"/>
                </a:lnTo>
                <a:lnTo>
                  <a:pt x="4495556" y="332321"/>
                </a:lnTo>
                <a:lnTo>
                  <a:pt x="4499182" y="314341"/>
                </a:lnTo>
                <a:lnTo>
                  <a:pt x="4509071" y="299658"/>
                </a:lnTo>
                <a:lnTo>
                  <a:pt x="4523739" y="289758"/>
                </a:lnTo>
                <a:lnTo>
                  <a:pt x="4541701" y="286128"/>
                </a:lnTo>
                <a:lnTo>
                  <a:pt x="4559682" y="289758"/>
                </a:lnTo>
                <a:lnTo>
                  <a:pt x="4574360" y="299658"/>
                </a:lnTo>
                <a:lnTo>
                  <a:pt x="4584252" y="314341"/>
                </a:lnTo>
                <a:lnTo>
                  <a:pt x="4587879" y="332321"/>
                </a:lnTo>
                <a:lnTo>
                  <a:pt x="4584252" y="350302"/>
                </a:lnTo>
                <a:lnTo>
                  <a:pt x="4574360" y="364985"/>
                </a:lnTo>
                <a:lnTo>
                  <a:pt x="4559682" y="374885"/>
                </a:lnTo>
                <a:lnTo>
                  <a:pt x="4541701" y="378515"/>
                </a:lnTo>
                <a:close/>
              </a:path>
              <a:path w="7035165" h="1010284">
                <a:moveTo>
                  <a:pt x="4844424" y="381037"/>
                </a:moveTo>
                <a:lnTo>
                  <a:pt x="4825483" y="377209"/>
                </a:lnTo>
                <a:lnTo>
                  <a:pt x="4810010" y="366770"/>
                </a:lnTo>
                <a:lnTo>
                  <a:pt x="4799575" y="351285"/>
                </a:lnTo>
                <a:lnTo>
                  <a:pt x="4795748" y="332321"/>
                </a:lnTo>
                <a:lnTo>
                  <a:pt x="4799575" y="313357"/>
                </a:lnTo>
                <a:lnTo>
                  <a:pt x="4810010" y="297872"/>
                </a:lnTo>
                <a:lnTo>
                  <a:pt x="4825483" y="287432"/>
                </a:lnTo>
                <a:lnTo>
                  <a:pt x="4844424" y="283604"/>
                </a:lnTo>
                <a:lnTo>
                  <a:pt x="4863385" y="287432"/>
                </a:lnTo>
                <a:lnTo>
                  <a:pt x="4878868" y="297872"/>
                </a:lnTo>
                <a:lnTo>
                  <a:pt x="4889307" y="313357"/>
                </a:lnTo>
                <a:lnTo>
                  <a:pt x="4893135" y="332321"/>
                </a:lnTo>
                <a:lnTo>
                  <a:pt x="4889307" y="351285"/>
                </a:lnTo>
                <a:lnTo>
                  <a:pt x="4878868" y="366770"/>
                </a:lnTo>
                <a:lnTo>
                  <a:pt x="4863385" y="377209"/>
                </a:lnTo>
                <a:lnTo>
                  <a:pt x="4844424" y="381037"/>
                </a:lnTo>
                <a:close/>
              </a:path>
              <a:path w="7035165" h="1010284">
                <a:moveTo>
                  <a:pt x="5147149" y="383562"/>
                </a:moveTo>
                <a:lnTo>
                  <a:pt x="5127213" y="379536"/>
                </a:lnTo>
                <a:lnTo>
                  <a:pt x="5110937" y="368555"/>
                </a:lnTo>
                <a:lnTo>
                  <a:pt x="5099964" y="352268"/>
                </a:lnTo>
                <a:lnTo>
                  <a:pt x="5095940" y="332321"/>
                </a:lnTo>
                <a:lnTo>
                  <a:pt x="5099964" y="312373"/>
                </a:lnTo>
                <a:lnTo>
                  <a:pt x="5110937" y="296086"/>
                </a:lnTo>
                <a:lnTo>
                  <a:pt x="5127213" y="285105"/>
                </a:lnTo>
                <a:lnTo>
                  <a:pt x="5147149" y="281079"/>
                </a:lnTo>
                <a:lnTo>
                  <a:pt x="5167089" y="285105"/>
                </a:lnTo>
                <a:lnTo>
                  <a:pt x="5183377" y="296086"/>
                </a:lnTo>
                <a:lnTo>
                  <a:pt x="5194361" y="312373"/>
                </a:lnTo>
                <a:lnTo>
                  <a:pt x="5198390" y="332321"/>
                </a:lnTo>
                <a:lnTo>
                  <a:pt x="5194361" y="352268"/>
                </a:lnTo>
                <a:lnTo>
                  <a:pt x="5183377" y="368555"/>
                </a:lnTo>
                <a:lnTo>
                  <a:pt x="5167089" y="379536"/>
                </a:lnTo>
                <a:lnTo>
                  <a:pt x="5147149" y="383562"/>
                </a:lnTo>
                <a:close/>
              </a:path>
              <a:path w="7035165" h="1010284">
                <a:moveTo>
                  <a:pt x="5449872" y="386927"/>
                </a:moveTo>
                <a:lnTo>
                  <a:pt x="5428646" y="382636"/>
                </a:lnTo>
                <a:lnTo>
                  <a:pt x="5411306" y="370935"/>
                </a:lnTo>
                <a:lnTo>
                  <a:pt x="5399611" y="353583"/>
                </a:lnTo>
                <a:lnTo>
                  <a:pt x="5395322" y="332338"/>
                </a:lnTo>
                <a:lnTo>
                  <a:pt x="5399611" y="311093"/>
                </a:lnTo>
                <a:lnTo>
                  <a:pt x="5411306" y="293740"/>
                </a:lnTo>
                <a:lnTo>
                  <a:pt x="5428646" y="282039"/>
                </a:lnTo>
                <a:lnTo>
                  <a:pt x="5449872" y="277747"/>
                </a:lnTo>
                <a:lnTo>
                  <a:pt x="5471118" y="282039"/>
                </a:lnTo>
                <a:lnTo>
                  <a:pt x="5488468" y="293740"/>
                </a:lnTo>
                <a:lnTo>
                  <a:pt x="5500166" y="311093"/>
                </a:lnTo>
                <a:lnTo>
                  <a:pt x="5504456" y="332338"/>
                </a:lnTo>
                <a:lnTo>
                  <a:pt x="5500166" y="353583"/>
                </a:lnTo>
                <a:lnTo>
                  <a:pt x="5488468" y="370935"/>
                </a:lnTo>
                <a:lnTo>
                  <a:pt x="5471118" y="382636"/>
                </a:lnTo>
                <a:lnTo>
                  <a:pt x="5449872" y="386927"/>
                </a:lnTo>
                <a:close/>
              </a:path>
              <a:path w="7035165" h="1010284">
                <a:moveTo>
                  <a:pt x="5752630" y="389452"/>
                </a:moveTo>
                <a:lnTo>
                  <a:pt x="5730410" y="384963"/>
                </a:lnTo>
                <a:lnTo>
                  <a:pt x="5712266" y="372722"/>
                </a:lnTo>
                <a:lnTo>
                  <a:pt x="5700034" y="354567"/>
                </a:lnTo>
                <a:lnTo>
                  <a:pt x="5695548" y="332338"/>
                </a:lnTo>
                <a:lnTo>
                  <a:pt x="5700034" y="310110"/>
                </a:lnTo>
                <a:lnTo>
                  <a:pt x="5712266" y="291955"/>
                </a:lnTo>
                <a:lnTo>
                  <a:pt x="5730410" y="279713"/>
                </a:lnTo>
                <a:lnTo>
                  <a:pt x="5752630" y="275223"/>
                </a:lnTo>
                <a:lnTo>
                  <a:pt x="5774830" y="279713"/>
                </a:lnTo>
                <a:lnTo>
                  <a:pt x="5792964" y="291955"/>
                </a:lnTo>
                <a:lnTo>
                  <a:pt x="5805193" y="310110"/>
                </a:lnTo>
                <a:lnTo>
                  <a:pt x="5809677" y="332338"/>
                </a:lnTo>
                <a:lnTo>
                  <a:pt x="5805197" y="354567"/>
                </a:lnTo>
                <a:lnTo>
                  <a:pt x="5792977" y="372722"/>
                </a:lnTo>
                <a:lnTo>
                  <a:pt x="5774844" y="384963"/>
                </a:lnTo>
                <a:lnTo>
                  <a:pt x="5752630" y="389452"/>
                </a:lnTo>
                <a:close/>
              </a:path>
              <a:path w="7035165" h="1010284">
                <a:moveTo>
                  <a:pt x="6055354" y="391977"/>
                </a:moveTo>
                <a:lnTo>
                  <a:pt x="6032154" y="387290"/>
                </a:lnTo>
                <a:lnTo>
                  <a:pt x="6013205" y="374507"/>
                </a:lnTo>
                <a:lnTo>
                  <a:pt x="6000427" y="355550"/>
                </a:lnTo>
                <a:lnTo>
                  <a:pt x="5995740" y="332338"/>
                </a:lnTo>
                <a:lnTo>
                  <a:pt x="6000427" y="309126"/>
                </a:lnTo>
                <a:lnTo>
                  <a:pt x="6013205" y="290169"/>
                </a:lnTo>
                <a:lnTo>
                  <a:pt x="6032154" y="277386"/>
                </a:lnTo>
                <a:lnTo>
                  <a:pt x="6055354" y="272699"/>
                </a:lnTo>
                <a:lnTo>
                  <a:pt x="6078548" y="277386"/>
                </a:lnTo>
                <a:lnTo>
                  <a:pt x="6097485" y="290169"/>
                </a:lnTo>
                <a:lnTo>
                  <a:pt x="6110252" y="309126"/>
                </a:lnTo>
                <a:lnTo>
                  <a:pt x="6114933" y="332338"/>
                </a:lnTo>
                <a:lnTo>
                  <a:pt x="6110252" y="355550"/>
                </a:lnTo>
                <a:lnTo>
                  <a:pt x="6097485" y="374507"/>
                </a:lnTo>
                <a:lnTo>
                  <a:pt x="6078548" y="387290"/>
                </a:lnTo>
                <a:lnTo>
                  <a:pt x="6055354" y="391977"/>
                </a:lnTo>
                <a:close/>
              </a:path>
              <a:path w="7035165" h="1010284">
                <a:moveTo>
                  <a:pt x="6358077" y="391977"/>
                </a:moveTo>
                <a:lnTo>
                  <a:pt x="6334878" y="387290"/>
                </a:lnTo>
                <a:lnTo>
                  <a:pt x="6315929" y="374507"/>
                </a:lnTo>
                <a:lnTo>
                  <a:pt x="6303151" y="355550"/>
                </a:lnTo>
                <a:lnTo>
                  <a:pt x="6298464" y="332338"/>
                </a:lnTo>
                <a:lnTo>
                  <a:pt x="6303151" y="309126"/>
                </a:lnTo>
                <a:lnTo>
                  <a:pt x="6315929" y="290169"/>
                </a:lnTo>
                <a:lnTo>
                  <a:pt x="6334878" y="277386"/>
                </a:lnTo>
                <a:lnTo>
                  <a:pt x="6358077" y="272699"/>
                </a:lnTo>
                <a:lnTo>
                  <a:pt x="6381271" y="277386"/>
                </a:lnTo>
                <a:lnTo>
                  <a:pt x="6400209" y="290169"/>
                </a:lnTo>
                <a:lnTo>
                  <a:pt x="6412975" y="309126"/>
                </a:lnTo>
                <a:lnTo>
                  <a:pt x="6417656" y="332338"/>
                </a:lnTo>
                <a:lnTo>
                  <a:pt x="6412975" y="355550"/>
                </a:lnTo>
                <a:lnTo>
                  <a:pt x="6400209" y="374507"/>
                </a:lnTo>
                <a:lnTo>
                  <a:pt x="6381271" y="387290"/>
                </a:lnTo>
                <a:lnTo>
                  <a:pt x="6358077" y="391977"/>
                </a:lnTo>
                <a:close/>
              </a:path>
              <a:path w="7035165" h="1010284">
                <a:moveTo>
                  <a:pt x="6660801" y="376865"/>
                </a:moveTo>
                <a:lnTo>
                  <a:pt x="6643482" y="373368"/>
                </a:lnTo>
                <a:lnTo>
                  <a:pt x="6629340" y="363830"/>
                </a:lnTo>
                <a:lnTo>
                  <a:pt x="6619807" y="349682"/>
                </a:lnTo>
                <a:lnTo>
                  <a:pt x="6616311" y="332355"/>
                </a:lnTo>
                <a:lnTo>
                  <a:pt x="6619807" y="315028"/>
                </a:lnTo>
                <a:lnTo>
                  <a:pt x="6629340" y="300880"/>
                </a:lnTo>
                <a:lnTo>
                  <a:pt x="6643482" y="291342"/>
                </a:lnTo>
                <a:lnTo>
                  <a:pt x="6660801" y="287844"/>
                </a:lnTo>
                <a:lnTo>
                  <a:pt x="6678101" y="291342"/>
                </a:lnTo>
                <a:lnTo>
                  <a:pt x="6692232" y="300880"/>
                </a:lnTo>
                <a:lnTo>
                  <a:pt x="6701762" y="315028"/>
                </a:lnTo>
                <a:lnTo>
                  <a:pt x="6705258" y="332355"/>
                </a:lnTo>
                <a:lnTo>
                  <a:pt x="6701762" y="349682"/>
                </a:lnTo>
                <a:lnTo>
                  <a:pt x="6692232" y="363830"/>
                </a:lnTo>
                <a:lnTo>
                  <a:pt x="6678101" y="373368"/>
                </a:lnTo>
                <a:lnTo>
                  <a:pt x="6660801" y="376865"/>
                </a:lnTo>
                <a:close/>
              </a:path>
              <a:path w="7035165" h="1010284">
                <a:moveTo>
                  <a:pt x="6970918" y="345782"/>
                </a:moveTo>
                <a:lnTo>
                  <a:pt x="6956099" y="345782"/>
                </a:lnTo>
                <a:lnTo>
                  <a:pt x="6950090" y="339760"/>
                </a:lnTo>
                <a:lnTo>
                  <a:pt x="6950090" y="324917"/>
                </a:lnTo>
                <a:lnTo>
                  <a:pt x="6956099" y="318892"/>
                </a:lnTo>
                <a:lnTo>
                  <a:pt x="6970918" y="318892"/>
                </a:lnTo>
                <a:lnTo>
                  <a:pt x="6976960" y="324917"/>
                </a:lnTo>
                <a:lnTo>
                  <a:pt x="6976960" y="339760"/>
                </a:lnTo>
                <a:lnTo>
                  <a:pt x="6970918" y="345782"/>
                </a:lnTo>
                <a:close/>
              </a:path>
              <a:path w="7035165" h="1010284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7035165" h="1010284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7035165" h="1010284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1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8" y="629691"/>
                </a:lnTo>
                <a:lnTo>
                  <a:pt x="919088" y="640830"/>
                </a:lnTo>
                <a:lnTo>
                  <a:pt x="914581" y="645340"/>
                </a:lnTo>
                <a:close/>
              </a:path>
              <a:path w="7035165" h="1010284">
                <a:moveTo>
                  <a:pt x="1219155" y="648705"/>
                </a:moveTo>
                <a:lnTo>
                  <a:pt x="1204323" y="648705"/>
                </a:lnTo>
                <a:lnTo>
                  <a:pt x="1198304" y="642683"/>
                </a:lnTo>
                <a:lnTo>
                  <a:pt x="1198304" y="627841"/>
                </a:lnTo>
                <a:lnTo>
                  <a:pt x="1204323" y="621815"/>
                </a:lnTo>
                <a:lnTo>
                  <a:pt x="1219155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5" y="648705"/>
                </a:lnTo>
                <a:close/>
              </a:path>
              <a:path w="7035165" h="1010284">
                <a:moveTo>
                  <a:pt x="1523732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3"/>
                </a:lnTo>
                <a:lnTo>
                  <a:pt x="1523732" y="618483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2" y="652074"/>
                </a:lnTo>
                <a:close/>
              </a:path>
              <a:path w="7035165" h="1010284">
                <a:moveTo>
                  <a:pt x="1817190" y="655436"/>
                </a:moveTo>
                <a:lnTo>
                  <a:pt x="1809345" y="653853"/>
                </a:lnTo>
                <a:lnTo>
                  <a:pt x="1802940" y="649534"/>
                </a:lnTo>
                <a:lnTo>
                  <a:pt x="1798623" y="643126"/>
                </a:lnTo>
                <a:lnTo>
                  <a:pt x="1797041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5" y="616701"/>
                </a:lnTo>
                <a:lnTo>
                  <a:pt x="1817190" y="615118"/>
                </a:lnTo>
                <a:lnTo>
                  <a:pt x="1825035" y="616701"/>
                </a:lnTo>
                <a:lnTo>
                  <a:pt x="1831439" y="621020"/>
                </a:lnTo>
                <a:lnTo>
                  <a:pt x="1835756" y="627428"/>
                </a:lnTo>
                <a:lnTo>
                  <a:pt x="1837339" y="635277"/>
                </a:lnTo>
                <a:lnTo>
                  <a:pt x="1835756" y="643126"/>
                </a:lnTo>
                <a:lnTo>
                  <a:pt x="1831439" y="649534"/>
                </a:lnTo>
                <a:lnTo>
                  <a:pt x="1825035" y="653853"/>
                </a:lnTo>
                <a:lnTo>
                  <a:pt x="1817190" y="655436"/>
                </a:lnTo>
                <a:close/>
              </a:path>
              <a:path w="7035165" h="1010284">
                <a:moveTo>
                  <a:pt x="2119913" y="658805"/>
                </a:moveTo>
                <a:lnTo>
                  <a:pt x="2110763" y="656956"/>
                </a:lnTo>
                <a:lnTo>
                  <a:pt x="2103290" y="651913"/>
                </a:lnTo>
                <a:lnTo>
                  <a:pt x="2098250" y="644435"/>
                </a:lnTo>
                <a:lnTo>
                  <a:pt x="2096403" y="635277"/>
                </a:lnTo>
                <a:lnTo>
                  <a:pt x="2098250" y="626122"/>
                </a:lnTo>
                <a:lnTo>
                  <a:pt x="2103290" y="618644"/>
                </a:lnTo>
                <a:lnTo>
                  <a:pt x="2110763" y="613602"/>
                </a:lnTo>
                <a:lnTo>
                  <a:pt x="2119913" y="611753"/>
                </a:lnTo>
                <a:lnTo>
                  <a:pt x="2129064" y="613602"/>
                </a:lnTo>
                <a:lnTo>
                  <a:pt x="2136537" y="618644"/>
                </a:lnTo>
                <a:lnTo>
                  <a:pt x="2141577" y="626122"/>
                </a:lnTo>
                <a:lnTo>
                  <a:pt x="2143425" y="635277"/>
                </a:lnTo>
                <a:lnTo>
                  <a:pt x="2141577" y="644435"/>
                </a:lnTo>
                <a:lnTo>
                  <a:pt x="2136537" y="651913"/>
                </a:lnTo>
                <a:lnTo>
                  <a:pt x="2129064" y="656956"/>
                </a:lnTo>
                <a:lnTo>
                  <a:pt x="2119913" y="658805"/>
                </a:lnTo>
                <a:close/>
              </a:path>
              <a:path w="7035165" h="1010284">
                <a:moveTo>
                  <a:pt x="2422641" y="661327"/>
                </a:moveTo>
                <a:lnTo>
                  <a:pt x="2412516" y="659280"/>
                </a:lnTo>
                <a:lnTo>
                  <a:pt x="2404245" y="653700"/>
                </a:lnTo>
                <a:lnTo>
                  <a:pt x="2398667" y="645425"/>
                </a:lnTo>
                <a:lnTo>
                  <a:pt x="2396622" y="635294"/>
                </a:lnTo>
                <a:lnTo>
                  <a:pt x="2398667" y="625164"/>
                </a:lnTo>
                <a:lnTo>
                  <a:pt x="2404245" y="616889"/>
                </a:lnTo>
                <a:lnTo>
                  <a:pt x="2412516" y="611308"/>
                </a:lnTo>
                <a:lnTo>
                  <a:pt x="2422641" y="609261"/>
                </a:lnTo>
                <a:lnTo>
                  <a:pt x="2432764" y="611308"/>
                </a:lnTo>
                <a:lnTo>
                  <a:pt x="2441033" y="616889"/>
                </a:lnTo>
                <a:lnTo>
                  <a:pt x="2446611" y="625164"/>
                </a:lnTo>
                <a:lnTo>
                  <a:pt x="2448656" y="635294"/>
                </a:lnTo>
                <a:lnTo>
                  <a:pt x="2446613" y="645425"/>
                </a:lnTo>
                <a:lnTo>
                  <a:pt x="2441040" y="653700"/>
                </a:lnTo>
                <a:lnTo>
                  <a:pt x="2432771" y="659280"/>
                </a:lnTo>
                <a:lnTo>
                  <a:pt x="2422641" y="661327"/>
                </a:lnTo>
                <a:close/>
              </a:path>
              <a:path w="7035165" h="1010284">
                <a:moveTo>
                  <a:pt x="2725365" y="664692"/>
                </a:moveTo>
                <a:lnTo>
                  <a:pt x="2713927" y="662382"/>
                </a:lnTo>
                <a:lnTo>
                  <a:pt x="2704588" y="656083"/>
                </a:lnTo>
                <a:lnTo>
                  <a:pt x="2698292" y="646739"/>
                </a:lnTo>
                <a:lnTo>
                  <a:pt x="2695983" y="635294"/>
                </a:lnTo>
                <a:lnTo>
                  <a:pt x="2698292" y="623849"/>
                </a:lnTo>
                <a:lnTo>
                  <a:pt x="2704588" y="614505"/>
                </a:lnTo>
                <a:lnTo>
                  <a:pt x="2713927" y="608206"/>
                </a:lnTo>
                <a:lnTo>
                  <a:pt x="2725365" y="605896"/>
                </a:lnTo>
                <a:lnTo>
                  <a:pt x="2736802" y="608206"/>
                </a:lnTo>
                <a:lnTo>
                  <a:pt x="2746141" y="614505"/>
                </a:lnTo>
                <a:lnTo>
                  <a:pt x="2752437" y="623849"/>
                </a:lnTo>
                <a:lnTo>
                  <a:pt x="2754746" y="635294"/>
                </a:lnTo>
                <a:lnTo>
                  <a:pt x="2752437" y="646739"/>
                </a:lnTo>
                <a:lnTo>
                  <a:pt x="2746141" y="656083"/>
                </a:lnTo>
                <a:lnTo>
                  <a:pt x="2736802" y="662382"/>
                </a:lnTo>
                <a:lnTo>
                  <a:pt x="2725365" y="664692"/>
                </a:lnTo>
                <a:close/>
              </a:path>
              <a:path w="7035165" h="1010284">
                <a:moveTo>
                  <a:pt x="3028088" y="668058"/>
                </a:moveTo>
                <a:lnTo>
                  <a:pt x="3015345" y="665482"/>
                </a:lnTo>
                <a:lnTo>
                  <a:pt x="3004937" y="658459"/>
                </a:lnTo>
                <a:lnTo>
                  <a:pt x="2997919" y="648045"/>
                </a:lnTo>
                <a:lnTo>
                  <a:pt x="2995345" y="635294"/>
                </a:lnTo>
                <a:lnTo>
                  <a:pt x="2997919" y="622543"/>
                </a:lnTo>
                <a:lnTo>
                  <a:pt x="3004937" y="612128"/>
                </a:lnTo>
                <a:lnTo>
                  <a:pt x="3015345" y="605106"/>
                </a:lnTo>
                <a:lnTo>
                  <a:pt x="3028088" y="602530"/>
                </a:lnTo>
                <a:lnTo>
                  <a:pt x="3040832" y="605106"/>
                </a:lnTo>
                <a:lnTo>
                  <a:pt x="3051242" y="612128"/>
                </a:lnTo>
                <a:lnTo>
                  <a:pt x="3058261" y="622543"/>
                </a:lnTo>
                <a:lnTo>
                  <a:pt x="3060835" y="635294"/>
                </a:lnTo>
                <a:lnTo>
                  <a:pt x="3058261" y="648045"/>
                </a:lnTo>
                <a:lnTo>
                  <a:pt x="3051242" y="658459"/>
                </a:lnTo>
                <a:lnTo>
                  <a:pt x="3040832" y="665482"/>
                </a:lnTo>
                <a:lnTo>
                  <a:pt x="3028088" y="668058"/>
                </a:lnTo>
                <a:close/>
              </a:path>
              <a:path w="7035165" h="1010284">
                <a:moveTo>
                  <a:pt x="3330812" y="670583"/>
                </a:moveTo>
                <a:lnTo>
                  <a:pt x="3317096" y="667809"/>
                </a:lnTo>
                <a:lnTo>
                  <a:pt x="3305892" y="660248"/>
                </a:lnTo>
                <a:lnTo>
                  <a:pt x="3298335" y="649036"/>
                </a:lnTo>
                <a:lnTo>
                  <a:pt x="3295564" y="635311"/>
                </a:lnTo>
                <a:lnTo>
                  <a:pt x="3298335" y="621586"/>
                </a:lnTo>
                <a:lnTo>
                  <a:pt x="3305892" y="610374"/>
                </a:lnTo>
                <a:lnTo>
                  <a:pt x="3317096" y="602812"/>
                </a:lnTo>
                <a:lnTo>
                  <a:pt x="3330812" y="600039"/>
                </a:lnTo>
                <a:lnTo>
                  <a:pt x="3344530" y="602812"/>
                </a:lnTo>
                <a:lnTo>
                  <a:pt x="3355735" y="610374"/>
                </a:lnTo>
                <a:lnTo>
                  <a:pt x="3363292" y="621586"/>
                </a:lnTo>
                <a:lnTo>
                  <a:pt x="3366064" y="635311"/>
                </a:lnTo>
                <a:lnTo>
                  <a:pt x="3363294" y="649036"/>
                </a:lnTo>
                <a:lnTo>
                  <a:pt x="3355742" y="660248"/>
                </a:lnTo>
                <a:lnTo>
                  <a:pt x="3344537" y="667809"/>
                </a:lnTo>
                <a:lnTo>
                  <a:pt x="3330812" y="670583"/>
                </a:lnTo>
                <a:close/>
              </a:path>
              <a:path w="7035165" h="1010284">
                <a:moveTo>
                  <a:pt x="3633529" y="673107"/>
                </a:moveTo>
                <a:lnTo>
                  <a:pt x="3618826" y="670136"/>
                </a:lnTo>
                <a:lnTo>
                  <a:pt x="3606820" y="662035"/>
                </a:lnTo>
                <a:lnTo>
                  <a:pt x="3598725" y="650020"/>
                </a:lnTo>
                <a:lnTo>
                  <a:pt x="3595756" y="635311"/>
                </a:lnTo>
                <a:lnTo>
                  <a:pt x="3598725" y="620603"/>
                </a:lnTo>
                <a:lnTo>
                  <a:pt x="3606820" y="608588"/>
                </a:lnTo>
                <a:lnTo>
                  <a:pt x="3618826" y="600486"/>
                </a:lnTo>
                <a:lnTo>
                  <a:pt x="3633529" y="597514"/>
                </a:lnTo>
                <a:lnTo>
                  <a:pt x="3648232" y="600486"/>
                </a:lnTo>
                <a:lnTo>
                  <a:pt x="3660239" y="608588"/>
                </a:lnTo>
                <a:lnTo>
                  <a:pt x="3668334" y="620603"/>
                </a:lnTo>
                <a:lnTo>
                  <a:pt x="3671302" y="635311"/>
                </a:lnTo>
                <a:lnTo>
                  <a:pt x="3668334" y="650020"/>
                </a:lnTo>
                <a:lnTo>
                  <a:pt x="3660239" y="662035"/>
                </a:lnTo>
                <a:lnTo>
                  <a:pt x="3648232" y="670136"/>
                </a:lnTo>
                <a:lnTo>
                  <a:pt x="3633529" y="673107"/>
                </a:lnTo>
                <a:close/>
              </a:path>
              <a:path w="7035165" h="1010284">
                <a:moveTo>
                  <a:pt x="3936253" y="676473"/>
                </a:moveTo>
                <a:lnTo>
                  <a:pt x="3920245" y="673238"/>
                </a:lnTo>
                <a:lnTo>
                  <a:pt x="3907176" y="664417"/>
                </a:lnTo>
                <a:lnTo>
                  <a:pt x="3898368" y="651334"/>
                </a:lnTo>
                <a:lnTo>
                  <a:pt x="3895138" y="635311"/>
                </a:lnTo>
                <a:lnTo>
                  <a:pt x="3898368" y="619288"/>
                </a:lnTo>
                <a:lnTo>
                  <a:pt x="3907176" y="606204"/>
                </a:lnTo>
                <a:lnTo>
                  <a:pt x="3920245" y="597383"/>
                </a:lnTo>
                <a:lnTo>
                  <a:pt x="3936253" y="594149"/>
                </a:lnTo>
                <a:lnTo>
                  <a:pt x="3952266" y="597383"/>
                </a:lnTo>
                <a:lnTo>
                  <a:pt x="3965346" y="606204"/>
                </a:lnTo>
                <a:lnTo>
                  <a:pt x="3974167" y="619288"/>
                </a:lnTo>
                <a:lnTo>
                  <a:pt x="3977402" y="635311"/>
                </a:lnTo>
                <a:lnTo>
                  <a:pt x="3974167" y="651334"/>
                </a:lnTo>
                <a:lnTo>
                  <a:pt x="3965346" y="664417"/>
                </a:lnTo>
                <a:lnTo>
                  <a:pt x="3952266" y="673238"/>
                </a:lnTo>
                <a:lnTo>
                  <a:pt x="3936253" y="676473"/>
                </a:lnTo>
                <a:close/>
              </a:path>
              <a:path w="7035165" h="1010284">
                <a:moveTo>
                  <a:pt x="4238977" y="678998"/>
                </a:moveTo>
                <a:lnTo>
                  <a:pt x="4221989" y="675566"/>
                </a:lnTo>
                <a:lnTo>
                  <a:pt x="4208115" y="666206"/>
                </a:lnTo>
                <a:lnTo>
                  <a:pt x="4198761" y="652325"/>
                </a:lnTo>
                <a:lnTo>
                  <a:pt x="4195330" y="635328"/>
                </a:lnTo>
                <a:lnTo>
                  <a:pt x="4198761" y="618331"/>
                </a:lnTo>
                <a:lnTo>
                  <a:pt x="4208115" y="604451"/>
                </a:lnTo>
                <a:lnTo>
                  <a:pt x="4221989" y="595093"/>
                </a:lnTo>
                <a:lnTo>
                  <a:pt x="4238977" y="591661"/>
                </a:lnTo>
                <a:lnTo>
                  <a:pt x="4255965" y="595093"/>
                </a:lnTo>
                <a:lnTo>
                  <a:pt x="4269838" y="604451"/>
                </a:lnTo>
                <a:lnTo>
                  <a:pt x="4279193" y="618331"/>
                </a:lnTo>
                <a:lnTo>
                  <a:pt x="4282623" y="635328"/>
                </a:lnTo>
                <a:lnTo>
                  <a:pt x="4279193" y="652325"/>
                </a:lnTo>
                <a:lnTo>
                  <a:pt x="4269838" y="666206"/>
                </a:lnTo>
                <a:lnTo>
                  <a:pt x="4255965" y="675566"/>
                </a:lnTo>
                <a:lnTo>
                  <a:pt x="4238977" y="678998"/>
                </a:lnTo>
                <a:close/>
              </a:path>
              <a:path w="7035165" h="1010284">
                <a:moveTo>
                  <a:pt x="4541701" y="681523"/>
                </a:moveTo>
                <a:lnTo>
                  <a:pt x="4523739" y="677893"/>
                </a:lnTo>
                <a:lnTo>
                  <a:pt x="4509071" y="667993"/>
                </a:lnTo>
                <a:lnTo>
                  <a:pt x="4499182" y="653309"/>
                </a:lnTo>
                <a:lnTo>
                  <a:pt x="4495556" y="635328"/>
                </a:lnTo>
                <a:lnTo>
                  <a:pt x="4499182" y="617349"/>
                </a:lnTo>
                <a:lnTo>
                  <a:pt x="4509071" y="602666"/>
                </a:lnTo>
                <a:lnTo>
                  <a:pt x="4523739" y="592766"/>
                </a:lnTo>
                <a:lnTo>
                  <a:pt x="4541701" y="589136"/>
                </a:lnTo>
                <a:lnTo>
                  <a:pt x="4559682" y="592766"/>
                </a:lnTo>
                <a:lnTo>
                  <a:pt x="4574360" y="602666"/>
                </a:lnTo>
                <a:lnTo>
                  <a:pt x="4584252" y="617349"/>
                </a:lnTo>
                <a:lnTo>
                  <a:pt x="4587879" y="635328"/>
                </a:lnTo>
                <a:lnTo>
                  <a:pt x="4584252" y="653309"/>
                </a:lnTo>
                <a:lnTo>
                  <a:pt x="4574360" y="667993"/>
                </a:lnTo>
                <a:lnTo>
                  <a:pt x="4559682" y="677893"/>
                </a:lnTo>
                <a:lnTo>
                  <a:pt x="4541701" y="681523"/>
                </a:lnTo>
                <a:close/>
              </a:path>
              <a:path w="7035165" h="1010284">
                <a:moveTo>
                  <a:pt x="4844424" y="684044"/>
                </a:moveTo>
                <a:lnTo>
                  <a:pt x="4825483" y="680217"/>
                </a:lnTo>
                <a:lnTo>
                  <a:pt x="4810010" y="669777"/>
                </a:lnTo>
                <a:lnTo>
                  <a:pt x="4799575" y="654293"/>
                </a:lnTo>
                <a:lnTo>
                  <a:pt x="4795748" y="635328"/>
                </a:lnTo>
                <a:lnTo>
                  <a:pt x="4799575" y="616364"/>
                </a:lnTo>
                <a:lnTo>
                  <a:pt x="4810010" y="600879"/>
                </a:lnTo>
                <a:lnTo>
                  <a:pt x="4825483" y="590439"/>
                </a:lnTo>
                <a:lnTo>
                  <a:pt x="4844424" y="586611"/>
                </a:lnTo>
                <a:lnTo>
                  <a:pt x="4863385" y="590439"/>
                </a:lnTo>
                <a:lnTo>
                  <a:pt x="4878868" y="600879"/>
                </a:lnTo>
                <a:lnTo>
                  <a:pt x="4889307" y="616364"/>
                </a:lnTo>
                <a:lnTo>
                  <a:pt x="4893135" y="635328"/>
                </a:lnTo>
                <a:lnTo>
                  <a:pt x="4889307" y="654293"/>
                </a:lnTo>
                <a:lnTo>
                  <a:pt x="4878868" y="669777"/>
                </a:lnTo>
                <a:lnTo>
                  <a:pt x="4863385" y="680217"/>
                </a:lnTo>
                <a:lnTo>
                  <a:pt x="4844424" y="684044"/>
                </a:lnTo>
                <a:close/>
              </a:path>
              <a:path w="7035165" h="1010284">
                <a:moveTo>
                  <a:pt x="5147149" y="686569"/>
                </a:moveTo>
                <a:lnTo>
                  <a:pt x="5127213" y="682543"/>
                </a:lnTo>
                <a:lnTo>
                  <a:pt x="5110937" y="671563"/>
                </a:lnTo>
                <a:lnTo>
                  <a:pt x="5099964" y="655275"/>
                </a:lnTo>
                <a:lnTo>
                  <a:pt x="5095940" y="635328"/>
                </a:lnTo>
                <a:lnTo>
                  <a:pt x="5099964" y="615380"/>
                </a:lnTo>
                <a:lnTo>
                  <a:pt x="5110937" y="599093"/>
                </a:lnTo>
                <a:lnTo>
                  <a:pt x="5127213" y="588112"/>
                </a:lnTo>
                <a:lnTo>
                  <a:pt x="5147149" y="584086"/>
                </a:lnTo>
                <a:lnTo>
                  <a:pt x="5167089" y="588112"/>
                </a:lnTo>
                <a:lnTo>
                  <a:pt x="5183377" y="599093"/>
                </a:lnTo>
                <a:lnTo>
                  <a:pt x="5194361" y="615380"/>
                </a:lnTo>
                <a:lnTo>
                  <a:pt x="5198390" y="635328"/>
                </a:lnTo>
                <a:lnTo>
                  <a:pt x="5194361" y="655275"/>
                </a:lnTo>
                <a:lnTo>
                  <a:pt x="5183377" y="671563"/>
                </a:lnTo>
                <a:lnTo>
                  <a:pt x="5167089" y="682543"/>
                </a:lnTo>
                <a:lnTo>
                  <a:pt x="5147149" y="686569"/>
                </a:lnTo>
                <a:close/>
              </a:path>
              <a:path w="7035165" h="1010284">
                <a:moveTo>
                  <a:pt x="5449872" y="689935"/>
                </a:moveTo>
                <a:lnTo>
                  <a:pt x="5428646" y="685644"/>
                </a:lnTo>
                <a:lnTo>
                  <a:pt x="5411306" y="673942"/>
                </a:lnTo>
                <a:lnTo>
                  <a:pt x="5399611" y="656590"/>
                </a:lnTo>
                <a:lnTo>
                  <a:pt x="5395322" y="635345"/>
                </a:lnTo>
                <a:lnTo>
                  <a:pt x="5399611" y="614101"/>
                </a:lnTo>
                <a:lnTo>
                  <a:pt x="5411306" y="596748"/>
                </a:lnTo>
                <a:lnTo>
                  <a:pt x="5428646" y="585046"/>
                </a:lnTo>
                <a:lnTo>
                  <a:pt x="5449872" y="580754"/>
                </a:lnTo>
                <a:lnTo>
                  <a:pt x="5471118" y="585046"/>
                </a:lnTo>
                <a:lnTo>
                  <a:pt x="5488468" y="596748"/>
                </a:lnTo>
                <a:lnTo>
                  <a:pt x="5500166" y="614101"/>
                </a:lnTo>
                <a:lnTo>
                  <a:pt x="5504456" y="635345"/>
                </a:lnTo>
                <a:lnTo>
                  <a:pt x="5500166" y="656590"/>
                </a:lnTo>
                <a:lnTo>
                  <a:pt x="5488468" y="673942"/>
                </a:lnTo>
                <a:lnTo>
                  <a:pt x="5471118" y="685644"/>
                </a:lnTo>
                <a:lnTo>
                  <a:pt x="5449872" y="689935"/>
                </a:lnTo>
                <a:close/>
              </a:path>
              <a:path w="7035165" h="1010284">
                <a:moveTo>
                  <a:pt x="5752630" y="692460"/>
                </a:moveTo>
                <a:lnTo>
                  <a:pt x="5730410" y="687970"/>
                </a:lnTo>
                <a:lnTo>
                  <a:pt x="5712266" y="675728"/>
                </a:lnTo>
                <a:lnTo>
                  <a:pt x="5700034" y="657573"/>
                </a:lnTo>
                <a:lnTo>
                  <a:pt x="5695548" y="635345"/>
                </a:lnTo>
                <a:lnTo>
                  <a:pt x="5700034" y="613117"/>
                </a:lnTo>
                <a:lnTo>
                  <a:pt x="5712266" y="594961"/>
                </a:lnTo>
                <a:lnTo>
                  <a:pt x="5730410" y="582719"/>
                </a:lnTo>
                <a:lnTo>
                  <a:pt x="5752630" y="578229"/>
                </a:lnTo>
                <a:lnTo>
                  <a:pt x="5774830" y="582719"/>
                </a:lnTo>
                <a:lnTo>
                  <a:pt x="5792964" y="594961"/>
                </a:lnTo>
                <a:lnTo>
                  <a:pt x="5805193" y="613117"/>
                </a:lnTo>
                <a:lnTo>
                  <a:pt x="5809677" y="635345"/>
                </a:lnTo>
                <a:lnTo>
                  <a:pt x="5805197" y="657573"/>
                </a:lnTo>
                <a:lnTo>
                  <a:pt x="5792977" y="675728"/>
                </a:lnTo>
                <a:lnTo>
                  <a:pt x="5774844" y="687970"/>
                </a:lnTo>
                <a:lnTo>
                  <a:pt x="5752630" y="692460"/>
                </a:lnTo>
                <a:close/>
              </a:path>
              <a:path w="7035165" h="1010284">
                <a:moveTo>
                  <a:pt x="6055354" y="694985"/>
                </a:moveTo>
                <a:lnTo>
                  <a:pt x="6032154" y="690297"/>
                </a:lnTo>
                <a:lnTo>
                  <a:pt x="6013205" y="677514"/>
                </a:lnTo>
                <a:lnTo>
                  <a:pt x="6000427" y="658557"/>
                </a:lnTo>
                <a:lnTo>
                  <a:pt x="5995740" y="635345"/>
                </a:lnTo>
                <a:lnTo>
                  <a:pt x="6000427" y="612133"/>
                </a:lnTo>
                <a:lnTo>
                  <a:pt x="6013205" y="593177"/>
                </a:lnTo>
                <a:lnTo>
                  <a:pt x="6032154" y="580395"/>
                </a:lnTo>
                <a:lnTo>
                  <a:pt x="6055354" y="575708"/>
                </a:lnTo>
                <a:lnTo>
                  <a:pt x="6078548" y="580395"/>
                </a:lnTo>
                <a:lnTo>
                  <a:pt x="6097485" y="593177"/>
                </a:lnTo>
                <a:lnTo>
                  <a:pt x="6110252" y="612133"/>
                </a:lnTo>
                <a:lnTo>
                  <a:pt x="6114933" y="635345"/>
                </a:lnTo>
                <a:lnTo>
                  <a:pt x="6110252" y="658557"/>
                </a:lnTo>
                <a:lnTo>
                  <a:pt x="6097485" y="677514"/>
                </a:lnTo>
                <a:lnTo>
                  <a:pt x="6078548" y="690297"/>
                </a:lnTo>
                <a:lnTo>
                  <a:pt x="6055354" y="694985"/>
                </a:lnTo>
                <a:close/>
              </a:path>
              <a:path w="7035165" h="1010284">
                <a:moveTo>
                  <a:pt x="6358077" y="699191"/>
                </a:moveTo>
                <a:lnTo>
                  <a:pt x="6333241" y="694175"/>
                </a:lnTo>
                <a:lnTo>
                  <a:pt x="6312962" y="680497"/>
                </a:lnTo>
                <a:lnTo>
                  <a:pt x="6299291" y="660208"/>
                </a:lnTo>
                <a:lnTo>
                  <a:pt x="6294278" y="635361"/>
                </a:lnTo>
                <a:lnTo>
                  <a:pt x="6299291" y="610515"/>
                </a:lnTo>
                <a:lnTo>
                  <a:pt x="6312962" y="590226"/>
                </a:lnTo>
                <a:lnTo>
                  <a:pt x="6333241" y="576548"/>
                </a:lnTo>
                <a:lnTo>
                  <a:pt x="6358077" y="571532"/>
                </a:lnTo>
                <a:lnTo>
                  <a:pt x="6382894" y="576548"/>
                </a:lnTo>
                <a:lnTo>
                  <a:pt x="6403163" y="590226"/>
                </a:lnTo>
                <a:lnTo>
                  <a:pt x="6416830" y="610515"/>
                </a:lnTo>
                <a:lnTo>
                  <a:pt x="6421843" y="635361"/>
                </a:lnTo>
                <a:lnTo>
                  <a:pt x="6416830" y="660208"/>
                </a:lnTo>
                <a:lnTo>
                  <a:pt x="6403163" y="680497"/>
                </a:lnTo>
                <a:lnTo>
                  <a:pt x="6382894" y="694175"/>
                </a:lnTo>
                <a:lnTo>
                  <a:pt x="6358077" y="699191"/>
                </a:lnTo>
                <a:close/>
              </a:path>
              <a:path w="7035165" h="1010284">
                <a:moveTo>
                  <a:pt x="6660801" y="702556"/>
                </a:moveTo>
                <a:lnTo>
                  <a:pt x="6634654" y="697275"/>
                </a:lnTo>
                <a:lnTo>
                  <a:pt x="6613302" y="682874"/>
                </a:lnTo>
                <a:lnTo>
                  <a:pt x="6598906" y="661516"/>
                </a:lnTo>
                <a:lnTo>
                  <a:pt x="6593626" y="635361"/>
                </a:lnTo>
                <a:lnTo>
                  <a:pt x="6598906" y="609209"/>
                </a:lnTo>
                <a:lnTo>
                  <a:pt x="6613302" y="587850"/>
                </a:lnTo>
                <a:lnTo>
                  <a:pt x="6634654" y="573448"/>
                </a:lnTo>
                <a:lnTo>
                  <a:pt x="6660801" y="568167"/>
                </a:lnTo>
                <a:lnTo>
                  <a:pt x="6686928" y="573448"/>
                </a:lnTo>
                <a:lnTo>
                  <a:pt x="6708271" y="587850"/>
                </a:lnTo>
                <a:lnTo>
                  <a:pt x="6722663" y="609209"/>
                </a:lnTo>
                <a:lnTo>
                  <a:pt x="6727942" y="635361"/>
                </a:lnTo>
                <a:lnTo>
                  <a:pt x="6722663" y="661516"/>
                </a:lnTo>
                <a:lnTo>
                  <a:pt x="6708271" y="682874"/>
                </a:lnTo>
                <a:lnTo>
                  <a:pt x="6686928" y="697275"/>
                </a:lnTo>
                <a:lnTo>
                  <a:pt x="6660801" y="702556"/>
                </a:lnTo>
                <a:close/>
              </a:path>
              <a:path w="7035165" h="1010284">
                <a:moveTo>
                  <a:pt x="6963525" y="703397"/>
                </a:moveTo>
                <a:lnTo>
                  <a:pt x="6937047" y="698050"/>
                </a:lnTo>
                <a:lnTo>
                  <a:pt x="6915427" y="683471"/>
                </a:lnTo>
                <a:lnTo>
                  <a:pt x="6900851" y="661845"/>
                </a:lnTo>
                <a:lnTo>
                  <a:pt x="6895507" y="635361"/>
                </a:lnTo>
                <a:lnTo>
                  <a:pt x="6900851" y="608878"/>
                </a:lnTo>
                <a:lnTo>
                  <a:pt x="6915427" y="587252"/>
                </a:lnTo>
                <a:lnTo>
                  <a:pt x="6937047" y="572672"/>
                </a:lnTo>
                <a:lnTo>
                  <a:pt x="6963525" y="567326"/>
                </a:lnTo>
                <a:lnTo>
                  <a:pt x="6989983" y="572672"/>
                </a:lnTo>
                <a:lnTo>
                  <a:pt x="7011593" y="587252"/>
                </a:lnTo>
                <a:lnTo>
                  <a:pt x="7026166" y="608878"/>
                </a:lnTo>
                <a:lnTo>
                  <a:pt x="7031510" y="635361"/>
                </a:lnTo>
                <a:lnTo>
                  <a:pt x="7026166" y="661845"/>
                </a:lnTo>
                <a:lnTo>
                  <a:pt x="7011593" y="683471"/>
                </a:lnTo>
                <a:lnTo>
                  <a:pt x="6989983" y="698050"/>
                </a:lnTo>
                <a:lnTo>
                  <a:pt x="6963525" y="703397"/>
                </a:lnTo>
                <a:close/>
              </a:path>
              <a:path w="7035165" h="1010284">
                <a:moveTo>
                  <a:pt x="1311" y="939111"/>
                </a:moveTo>
                <a:lnTo>
                  <a:pt x="370" y="939111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1"/>
                </a:lnTo>
                <a:close/>
              </a:path>
              <a:path w="7035165" h="1010284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7035165" h="1010284">
                <a:moveTo>
                  <a:pt x="610008" y="944999"/>
                </a:moveTo>
                <a:lnTo>
                  <a:pt x="602591" y="944999"/>
                </a:lnTo>
                <a:lnTo>
                  <a:pt x="599580" y="941988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1" y="931570"/>
                </a:lnTo>
                <a:lnTo>
                  <a:pt x="613002" y="934585"/>
                </a:lnTo>
                <a:lnTo>
                  <a:pt x="613002" y="941988"/>
                </a:lnTo>
                <a:lnTo>
                  <a:pt x="610008" y="944999"/>
                </a:lnTo>
                <a:close/>
              </a:path>
              <a:path w="7035165" h="1010284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8" y="932715"/>
                </a:lnTo>
                <a:lnTo>
                  <a:pt x="919088" y="943854"/>
                </a:lnTo>
                <a:lnTo>
                  <a:pt x="914581" y="948364"/>
                </a:lnTo>
                <a:close/>
              </a:path>
              <a:path w="7035165" h="1010284">
                <a:moveTo>
                  <a:pt x="1219155" y="951733"/>
                </a:moveTo>
                <a:lnTo>
                  <a:pt x="1204323" y="951733"/>
                </a:lnTo>
                <a:lnTo>
                  <a:pt x="1198304" y="945707"/>
                </a:lnTo>
                <a:lnTo>
                  <a:pt x="1198304" y="930865"/>
                </a:lnTo>
                <a:lnTo>
                  <a:pt x="1204323" y="924839"/>
                </a:lnTo>
                <a:lnTo>
                  <a:pt x="1219155" y="924839"/>
                </a:lnTo>
                <a:lnTo>
                  <a:pt x="1225177" y="930865"/>
                </a:lnTo>
                <a:lnTo>
                  <a:pt x="1225177" y="945707"/>
                </a:lnTo>
                <a:lnTo>
                  <a:pt x="1219155" y="951733"/>
                </a:lnTo>
                <a:close/>
              </a:path>
              <a:path w="7035165" h="1010284">
                <a:moveTo>
                  <a:pt x="1523732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9"/>
                </a:lnTo>
                <a:lnTo>
                  <a:pt x="1505196" y="921508"/>
                </a:lnTo>
                <a:lnTo>
                  <a:pt x="1523732" y="921508"/>
                </a:lnTo>
                <a:lnTo>
                  <a:pt x="1531249" y="929029"/>
                </a:lnTo>
                <a:lnTo>
                  <a:pt x="1531249" y="947574"/>
                </a:lnTo>
                <a:lnTo>
                  <a:pt x="1523732" y="955095"/>
                </a:lnTo>
                <a:close/>
              </a:path>
              <a:path w="7035165" h="1010284">
                <a:moveTo>
                  <a:pt x="1817190" y="958464"/>
                </a:moveTo>
                <a:lnTo>
                  <a:pt x="1809345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1" y="938301"/>
                </a:lnTo>
                <a:lnTo>
                  <a:pt x="1798623" y="930452"/>
                </a:lnTo>
                <a:lnTo>
                  <a:pt x="1802940" y="924044"/>
                </a:lnTo>
                <a:lnTo>
                  <a:pt x="1809345" y="919726"/>
                </a:lnTo>
                <a:lnTo>
                  <a:pt x="1817190" y="918142"/>
                </a:lnTo>
                <a:lnTo>
                  <a:pt x="1825035" y="919726"/>
                </a:lnTo>
                <a:lnTo>
                  <a:pt x="1831439" y="924044"/>
                </a:lnTo>
                <a:lnTo>
                  <a:pt x="1835756" y="930452"/>
                </a:lnTo>
                <a:lnTo>
                  <a:pt x="1837339" y="938301"/>
                </a:lnTo>
                <a:lnTo>
                  <a:pt x="1835756" y="946151"/>
                </a:lnTo>
                <a:lnTo>
                  <a:pt x="1831439" y="952560"/>
                </a:lnTo>
                <a:lnTo>
                  <a:pt x="1825035" y="956880"/>
                </a:lnTo>
                <a:lnTo>
                  <a:pt x="1817190" y="958464"/>
                </a:lnTo>
                <a:close/>
              </a:path>
              <a:path w="7035165" h="1010284">
                <a:moveTo>
                  <a:pt x="2119913" y="961829"/>
                </a:moveTo>
                <a:lnTo>
                  <a:pt x="2110763" y="959980"/>
                </a:lnTo>
                <a:lnTo>
                  <a:pt x="2103290" y="954938"/>
                </a:lnTo>
                <a:lnTo>
                  <a:pt x="2098250" y="947459"/>
                </a:lnTo>
                <a:lnTo>
                  <a:pt x="2096403" y="938301"/>
                </a:lnTo>
                <a:lnTo>
                  <a:pt x="2098250" y="929146"/>
                </a:lnTo>
                <a:lnTo>
                  <a:pt x="2103290" y="921668"/>
                </a:lnTo>
                <a:lnTo>
                  <a:pt x="2110763" y="916626"/>
                </a:lnTo>
                <a:lnTo>
                  <a:pt x="2119913" y="914777"/>
                </a:lnTo>
                <a:lnTo>
                  <a:pt x="2129064" y="916626"/>
                </a:lnTo>
                <a:lnTo>
                  <a:pt x="2136537" y="921668"/>
                </a:lnTo>
                <a:lnTo>
                  <a:pt x="2141577" y="929146"/>
                </a:lnTo>
                <a:lnTo>
                  <a:pt x="2143425" y="938301"/>
                </a:lnTo>
                <a:lnTo>
                  <a:pt x="2141577" y="947459"/>
                </a:lnTo>
                <a:lnTo>
                  <a:pt x="2136537" y="954938"/>
                </a:lnTo>
                <a:lnTo>
                  <a:pt x="2129064" y="959980"/>
                </a:lnTo>
                <a:lnTo>
                  <a:pt x="2119913" y="961829"/>
                </a:lnTo>
                <a:close/>
              </a:path>
              <a:path w="7035165" h="1010284">
                <a:moveTo>
                  <a:pt x="2422641" y="964351"/>
                </a:moveTo>
                <a:lnTo>
                  <a:pt x="2412516" y="962305"/>
                </a:lnTo>
                <a:lnTo>
                  <a:pt x="2404245" y="956725"/>
                </a:lnTo>
                <a:lnTo>
                  <a:pt x="2398667" y="948450"/>
                </a:lnTo>
                <a:lnTo>
                  <a:pt x="2396622" y="938318"/>
                </a:lnTo>
                <a:lnTo>
                  <a:pt x="2398667" y="928188"/>
                </a:lnTo>
                <a:lnTo>
                  <a:pt x="2404245" y="919913"/>
                </a:lnTo>
                <a:lnTo>
                  <a:pt x="2412516" y="914332"/>
                </a:lnTo>
                <a:lnTo>
                  <a:pt x="2422641" y="912286"/>
                </a:lnTo>
                <a:lnTo>
                  <a:pt x="2432764" y="914332"/>
                </a:lnTo>
                <a:lnTo>
                  <a:pt x="2441033" y="919913"/>
                </a:lnTo>
                <a:lnTo>
                  <a:pt x="2446611" y="928188"/>
                </a:lnTo>
                <a:lnTo>
                  <a:pt x="2448656" y="938318"/>
                </a:lnTo>
                <a:lnTo>
                  <a:pt x="2446613" y="948450"/>
                </a:lnTo>
                <a:lnTo>
                  <a:pt x="2441040" y="956725"/>
                </a:lnTo>
                <a:lnTo>
                  <a:pt x="2432771" y="962305"/>
                </a:lnTo>
                <a:lnTo>
                  <a:pt x="2422641" y="964351"/>
                </a:lnTo>
                <a:close/>
              </a:path>
              <a:path w="7035165" h="1010284">
                <a:moveTo>
                  <a:pt x="2725365" y="967716"/>
                </a:moveTo>
                <a:lnTo>
                  <a:pt x="2713927" y="965407"/>
                </a:lnTo>
                <a:lnTo>
                  <a:pt x="2704588" y="959107"/>
                </a:lnTo>
                <a:lnTo>
                  <a:pt x="2698292" y="949763"/>
                </a:lnTo>
                <a:lnTo>
                  <a:pt x="2695983" y="938318"/>
                </a:lnTo>
                <a:lnTo>
                  <a:pt x="2698292" y="926874"/>
                </a:lnTo>
                <a:lnTo>
                  <a:pt x="2704588" y="917529"/>
                </a:lnTo>
                <a:lnTo>
                  <a:pt x="2713927" y="911230"/>
                </a:lnTo>
                <a:lnTo>
                  <a:pt x="2725365" y="908920"/>
                </a:lnTo>
                <a:lnTo>
                  <a:pt x="2736802" y="911230"/>
                </a:lnTo>
                <a:lnTo>
                  <a:pt x="2746141" y="917529"/>
                </a:lnTo>
                <a:lnTo>
                  <a:pt x="2752437" y="926874"/>
                </a:lnTo>
                <a:lnTo>
                  <a:pt x="2754746" y="938318"/>
                </a:lnTo>
                <a:lnTo>
                  <a:pt x="2752437" y="949763"/>
                </a:lnTo>
                <a:lnTo>
                  <a:pt x="2746141" y="959107"/>
                </a:lnTo>
                <a:lnTo>
                  <a:pt x="2736802" y="965407"/>
                </a:lnTo>
                <a:lnTo>
                  <a:pt x="2725365" y="967716"/>
                </a:lnTo>
                <a:close/>
              </a:path>
              <a:path w="7035165" h="1010284">
                <a:moveTo>
                  <a:pt x="3028088" y="971082"/>
                </a:moveTo>
                <a:lnTo>
                  <a:pt x="3015345" y="968506"/>
                </a:lnTo>
                <a:lnTo>
                  <a:pt x="3004937" y="961484"/>
                </a:lnTo>
                <a:lnTo>
                  <a:pt x="2997919" y="951069"/>
                </a:lnTo>
                <a:lnTo>
                  <a:pt x="2995345" y="938318"/>
                </a:lnTo>
                <a:lnTo>
                  <a:pt x="2997919" y="925567"/>
                </a:lnTo>
                <a:lnTo>
                  <a:pt x="3004937" y="915153"/>
                </a:lnTo>
                <a:lnTo>
                  <a:pt x="3015345" y="908130"/>
                </a:lnTo>
                <a:lnTo>
                  <a:pt x="3028088" y="905555"/>
                </a:lnTo>
                <a:lnTo>
                  <a:pt x="3040832" y="908130"/>
                </a:lnTo>
                <a:lnTo>
                  <a:pt x="3051242" y="915153"/>
                </a:lnTo>
                <a:lnTo>
                  <a:pt x="3058261" y="925567"/>
                </a:lnTo>
                <a:lnTo>
                  <a:pt x="3060835" y="938318"/>
                </a:lnTo>
                <a:lnTo>
                  <a:pt x="3058261" y="951069"/>
                </a:lnTo>
                <a:lnTo>
                  <a:pt x="3051242" y="961484"/>
                </a:lnTo>
                <a:lnTo>
                  <a:pt x="3040832" y="968506"/>
                </a:lnTo>
                <a:lnTo>
                  <a:pt x="3028088" y="971082"/>
                </a:lnTo>
                <a:close/>
              </a:path>
              <a:path w="7035165" h="1010284">
                <a:moveTo>
                  <a:pt x="3330812" y="973607"/>
                </a:moveTo>
                <a:lnTo>
                  <a:pt x="3317096" y="970834"/>
                </a:lnTo>
                <a:lnTo>
                  <a:pt x="3305892" y="963272"/>
                </a:lnTo>
                <a:lnTo>
                  <a:pt x="3298335" y="952060"/>
                </a:lnTo>
                <a:lnTo>
                  <a:pt x="3295564" y="938335"/>
                </a:lnTo>
                <a:lnTo>
                  <a:pt x="3298335" y="924610"/>
                </a:lnTo>
                <a:lnTo>
                  <a:pt x="3305892" y="913398"/>
                </a:lnTo>
                <a:lnTo>
                  <a:pt x="3317096" y="905837"/>
                </a:lnTo>
                <a:lnTo>
                  <a:pt x="3330812" y="903063"/>
                </a:lnTo>
                <a:lnTo>
                  <a:pt x="3344530" y="905837"/>
                </a:lnTo>
                <a:lnTo>
                  <a:pt x="3355735" y="913398"/>
                </a:lnTo>
                <a:lnTo>
                  <a:pt x="3363292" y="924610"/>
                </a:lnTo>
                <a:lnTo>
                  <a:pt x="3366064" y="938335"/>
                </a:lnTo>
                <a:lnTo>
                  <a:pt x="3363294" y="952060"/>
                </a:lnTo>
                <a:lnTo>
                  <a:pt x="3355742" y="963272"/>
                </a:lnTo>
                <a:lnTo>
                  <a:pt x="3344537" y="970834"/>
                </a:lnTo>
                <a:lnTo>
                  <a:pt x="3330812" y="973607"/>
                </a:lnTo>
                <a:close/>
              </a:path>
              <a:path w="7035165" h="1010284">
                <a:moveTo>
                  <a:pt x="3633529" y="976132"/>
                </a:moveTo>
                <a:lnTo>
                  <a:pt x="3618826" y="973161"/>
                </a:lnTo>
                <a:lnTo>
                  <a:pt x="3606820" y="965059"/>
                </a:lnTo>
                <a:lnTo>
                  <a:pt x="3598725" y="953044"/>
                </a:lnTo>
                <a:lnTo>
                  <a:pt x="3595756" y="938335"/>
                </a:lnTo>
                <a:lnTo>
                  <a:pt x="3598725" y="923626"/>
                </a:lnTo>
                <a:lnTo>
                  <a:pt x="3606820" y="911611"/>
                </a:lnTo>
                <a:lnTo>
                  <a:pt x="3618826" y="903510"/>
                </a:lnTo>
                <a:lnTo>
                  <a:pt x="3633529" y="900538"/>
                </a:lnTo>
                <a:lnTo>
                  <a:pt x="3648232" y="903510"/>
                </a:lnTo>
                <a:lnTo>
                  <a:pt x="3660239" y="911611"/>
                </a:lnTo>
                <a:lnTo>
                  <a:pt x="3668334" y="923626"/>
                </a:lnTo>
                <a:lnTo>
                  <a:pt x="3671302" y="938335"/>
                </a:lnTo>
                <a:lnTo>
                  <a:pt x="3668334" y="953044"/>
                </a:lnTo>
                <a:lnTo>
                  <a:pt x="3660239" y="965059"/>
                </a:lnTo>
                <a:lnTo>
                  <a:pt x="3648232" y="973161"/>
                </a:lnTo>
                <a:lnTo>
                  <a:pt x="3633529" y="976132"/>
                </a:lnTo>
                <a:close/>
              </a:path>
              <a:path w="7035165" h="1010284">
                <a:moveTo>
                  <a:pt x="3936253" y="979497"/>
                </a:moveTo>
                <a:lnTo>
                  <a:pt x="3920245" y="976263"/>
                </a:lnTo>
                <a:lnTo>
                  <a:pt x="3907176" y="967442"/>
                </a:lnTo>
                <a:lnTo>
                  <a:pt x="3898368" y="954358"/>
                </a:lnTo>
                <a:lnTo>
                  <a:pt x="3895138" y="938335"/>
                </a:lnTo>
                <a:lnTo>
                  <a:pt x="3898368" y="922312"/>
                </a:lnTo>
                <a:lnTo>
                  <a:pt x="3907176" y="909229"/>
                </a:lnTo>
                <a:lnTo>
                  <a:pt x="3920245" y="900408"/>
                </a:lnTo>
                <a:lnTo>
                  <a:pt x="3936253" y="897173"/>
                </a:lnTo>
                <a:lnTo>
                  <a:pt x="3952266" y="900408"/>
                </a:lnTo>
                <a:lnTo>
                  <a:pt x="3965346" y="909229"/>
                </a:lnTo>
                <a:lnTo>
                  <a:pt x="3974167" y="922312"/>
                </a:lnTo>
                <a:lnTo>
                  <a:pt x="3977402" y="938335"/>
                </a:lnTo>
                <a:lnTo>
                  <a:pt x="3974167" y="954358"/>
                </a:lnTo>
                <a:lnTo>
                  <a:pt x="3965346" y="967442"/>
                </a:lnTo>
                <a:lnTo>
                  <a:pt x="3952266" y="976263"/>
                </a:lnTo>
                <a:lnTo>
                  <a:pt x="3936253" y="979497"/>
                </a:lnTo>
                <a:close/>
              </a:path>
              <a:path w="7035165" h="1010284">
                <a:moveTo>
                  <a:pt x="4238977" y="982022"/>
                </a:moveTo>
                <a:lnTo>
                  <a:pt x="4221989" y="978590"/>
                </a:lnTo>
                <a:lnTo>
                  <a:pt x="4208115" y="969230"/>
                </a:lnTo>
                <a:lnTo>
                  <a:pt x="4198761" y="955349"/>
                </a:lnTo>
                <a:lnTo>
                  <a:pt x="4195330" y="938352"/>
                </a:lnTo>
                <a:lnTo>
                  <a:pt x="4198761" y="921355"/>
                </a:lnTo>
                <a:lnTo>
                  <a:pt x="4208115" y="907475"/>
                </a:lnTo>
                <a:lnTo>
                  <a:pt x="4221989" y="898117"/>
                </a:lnTo>
                <a:lnTo>
                  <a:pt x="4238977" y="894685"/>
                </a:lnTo>
                <a:lnTo>
                  <a:pt x="4255965" y="898117"/>
                </a:lnTo>
                <a:lnTo>
                  <a:pt x="4269838" y="907475"/>
                </a:lnTo>
                <a:lnTo>
                  <a:pt x="4279193" y="921355"/>
                </a:lnTo>
                <a:lnTo>
                  <a:pt x="4282623" y="938352"/>
                </a:lnTo>
                <a:lnTo>
                  <a:pt x="4279193" y="955349"/>
                </a:lnTo>
                <a:lnTo>
                  <a:pt x="4269838" y="969230"/>
                </a:lnTo>
                <a:lnTo>
                  <a:pt x="4255965" y="978590"/>
                </a:lnTo>
                <a:lnTo>
                  <a:pt x="4238977" y="982022"/>
                </a:lnTo>
                <a:close/>
              </a:path>
              <a:path w="7035165" h="1010284">
                <a:moveTo>
                  <a:pt x="4541701" y="984547"/>
                </a:moveTo>
                <a:lnTo>
                  <a:pt x="4523739" y="980917"/>
                </a:lnTo>
                <a:lnTo>
                  <a:pt x="4509071" y="971017"/>
                </a:lnTo>
                <a:lnTo>
                  <a:pt x="4499182" y="956333"/>
                </a:lnTo>
                <a:lnTo>
                  <a:pt x="4495556" y="938352"/>
                </a:lnTo>
                <a:lnTo>
                  <a:pt x="4499182" y="920373"/>
                </a:lnTo>
                <a:lnTo>
                  <a:pt x="4509071" y="905690"/>
                </a:lnTo>
                <a:lnTo>
                  <a:pt x="4523739" y="895790"/>
                </a:lnTo>
                <a:lnTo>
                  <a:pt x="4541701" y="892160"/>
                </a:lnTo>
                <a:lnTo>
                  <a:pt x="4559682" y="895790"/>
                </a:lnTo>
                <a:lnTo>
                  <a:pt x="4574360" y="905690"/>
                </a:lnTo>
                <a:lnTo>
                  <a:pt x="4584252" y="920373"/>
                </a:lnTo>
                <a:lnTo>
                  <a:pt x="4587879" y="938352"/>
                </a:lnTo>
                <a:lnTo>
                  <a:pt x="4584252" y="956333"/>
                </a:lnTo>
                <a:lnTo>
                  <a:pt x="4574360" y="971017"/>
                </a:lnTo>
                <a:lnTo>
                  <a:pt x="4559682" y="980917"/>
                </a:lnTo>
                <a:lnTo>
                  <a:pt x="4541701" y="984547"/>
                </a:lnTo>
                <a:close/>
              </a:path>
              <a:path w="7035165" h="1010284">
                <a:moveTo>
                  <a:pt x="4844424" y="987069"/>
                </a:moveTo>
                <a:lnTo>
                  <a:pt x="4825483" y="983241"/>
                </a:lnTo>
                <a:lnTo>
                  <a:pt x="4810010" y="972802"/>
                </a:lnTo>
                <a:lnTo>
                  <a:pt x="4799575" y="957317"/>
                </a:lnTo>
                <a:lnTo>
                  <a:pt x="4795748" y="938352"/>
                </a:lnTo>
                <a:lnTo>
                  <a:pt x="4799575" y="919389"/>
                </a:lnTo>
                <a:lnTo>
                  <a:pt x="4810010" y="903904"/>
                </a:lnTo>
                <a:lnTo>
                  <a:pt x="4825483" y="893464"/>
                </a:lnTo>
                <a:lnTo>
                  <a:pt x="4844424" y="889635"/>
                </a:lnTo>
                <a:lnTo>
                  <a:pt x="4863385" y="893464"/>
                </a:lnTo>
                <a:lnTo>
                  <a:pt x="4878868" y="903904"/>
                </a:lnTo>
                <a:lnTo>
                  <a:pt x="4889307" y="919389"/>
                </a:lnTo>
                <a:lnTo>
                  <a:pt x="4893135" y="938352"/>
                </a:lnTo>
                <a:lnTo>
                  <a:pt x="4889307" y="957317"/>
                </a:lnTo>
                <a:lnTo>
                  <a:pt x="4878868" y="972802"/>
                </a:lnTo>
                <a:lnTo>
                  <a:pt x="4863385" y="983241"/>
                </a:lnTo>
                <a:lnTo>
                  <a:pt x="4844424" y="987069"/>
                </a:lnTo>
                <a:close/>
              </a:path>
              <a:path w="7035165" h="1010284">
                <a:moveTo>
                  <a:pt x="5147149" y="989594"/>
                </a:moveTo>
                <a:lnTo>
                  <a:pt x="5127213" y="985567"/>
                </a:lnTo>
                <a:lnTo>
                  <a:pt x="5110937" y="974587"/>
                </a:lnTo>
                <a:lnTo>
                  <a:pt x="5099964" y="958299"/>
                </a:lnTo>
                <a:lnTo>
                  <a:pt x="5095940" y="938352"/>
                </a:lnTo>
                <a:lnTo>
                  <a:pt x="5099964" y="918405"/>
                </a:lnTo>
                <a:lnTo>
                  <a:pt x="5110937" y="902117"/>
                </a:lnTo>
                <a:lnTo>
                  <a:pt x="5127213" y="891137"/>
                </a:lnTo>
                <a:lnTo>
                  <a:pt x="5147149" y="887110"/>
                </a:lnTo>
                <a:lnTo>
                  <a:pt x="5167089" y="891137"/>
                </a:lnTo>
                <a:lnTo>
                  <a:pt x="5183377" y="902117"/>
                </a:lnTo>
                <a:lnTo>
                  <a:pt x="5194361" y="918405"/>
                </a:lnTo>
                <a:lnTo>
                  <a:pt x="5198390" y="938352"/>
                </a:lnTo>
                <a:lnTo>
                  <a:pt x="5194361" y="958299"/>
                </a:lnTo>
                <a:lnTo>
                  <a:pt x="5183377" y="974587"/>
                </a:lnTo>
                <a:lnTo>
                  <a:pt x="5167089" y="985567"/>
                </a:lnTo>
                <a:lnTo>
                  <a:pt x="5147149" y="989594"/>
                </a:lnTo>
                <a:close/>
              </a:path>
              <a:path w="7035165" h="1010284">
                <a:moveTo>
                  <a:pt x="5449872" y="992959"/>
                </a:moveTo>
                <a:lnTo>
                  <a:pt x="5428646" y="988668"/>
                </a:lnTo>
                <a:lnTo>
                  <a:pt x="5411306" y="976967"/>
                </a:lnTo>
                <a:lnTo>
                  <a:pt x="5399611" y="959614"/>
                </a:lnTo>
                <a:lnTo>
                  <a:pt x="5395322" y="938369"/>
                </a:lnTo>
                <a:lnTo>
                  <a:pt x="5399611" y="917125"/>
                </a:lnTo>
                <a:lnTo>
                  <a:pt x="5411306" y="899772"/>
                </a:lnTo>
                <a:lnTo>
                  <a:pt x="5428646" y="888070"/>
                </a:lnTo>
                <a:lnTo>
                  <a:pt x="5449872" y="883779"/>
                </a:lnTo>
                <a:lnTo>
                  <a:pt x="5471118" y="888070"/>
                </a:lnTo>
                <a:lnTo>
                  <a:pt x="5488468" y="899772"/>
                </a:lnTo>
                <a:lnTo>
                  <a:pt x="5500166" y="917125"/>
                </a:lnTo>
                <a:lnTo>
                  <a:pt x="5504456" y="938369"/>
                </a:lnTo>
                <a:lnTo>
                  <a:pt x="5500166" y="959614"/>
                </a:lnTo>
                <a:lnTo>
                  <a:pt x="5488468" y="976967"/>
                </a:lnTo>
                <a:lnTo>
                  <a:pt x="5471118" y="988668"/>
                </a:lnTo>
                <a:lnTo>
                  <a:pt x="5449872" y="992959"/>
                </a:lnTo>
                <a:close/>
              </a:path>
              <a:path w="7035165" h="1010284">
                <a:moveTo>
                  <a:pt x="5752630" y="995484"/>
                </a:moveTo>
                <a:lnTo>
                  <a:pt x="5730410" y="990995"/>
                </a:lnTo>
                <a:lnTo>
                  <a:pt x="5712266" y="978753"/>
                </a:lnTo>
                <a:lnTo>
                  <a:pt x="5700034" y="960598"/>
                </a:lnTo>
                <a:lnTo>
                  <a:pt x="5695548" y="938369"/>
                </a:lnTo>
                <a:lnTo>
                  <a:pt x="5700034" y="916141"/>
                </a:lnTo>
                <a:lnTo>
                  <a:pt x="5712266" y="897986"/>
                </a:lnTo>
                <a:lnTo>
                  <a:pt x="5730410" y="885743"/>
                </a:lnTo>
                <a:lnTo>
                  <a:pt x="5752630" y="881254"/>
                </a:lnTo>
                <a:lnTo>
                  <a:pt x="5774830" y="885743"/>
                </a:lnTo>
                <a:lnTo>
                  <a:pt x="5792964" y="897986"/>
                </a:lnTo>
                <a:lnTo>
                  <a:pt x="5805193" y="916141"/>
                </a:lnTo>
                <a:lnTo>
                  <a:pt x="5809677" y="938369"/>
                </a:lnTo>
                <a:lnTo>
                  <a:pt x="5805197" y="960598"/>
                </a:lnTo>
                <a:lnTo>
                  <a:pt x="5792977" y="978753"/>
                </a:lnTo>
                <a:lnTo>
                  <a:pt x="5774844" y="990995"/>
                </a:lnTo>
                <a:lnTo>
                  <a:pt x="5752630" y="995484"/>
                </a:lnTo>
                <a:close/>
              </a:path>
              <a:path w="7035165" h="1010284">
                <a:moveTo>
                  <a:pt x="6055354" y="998009"/>
                </a:moveTo>
                <a:lnTo>
                  <a:pt x="6032154" y="993321"/>
                </a:lnTo>
                <a:lnTo>
                  <a:pt x="6013205" y="980539"/>
                </a:lnTo>
                <a:lnTo>
                  <a:pt x="6000427" y="961581"/>
                </a:lnTo>
                <a:lnTo>
                  <a:pt x="5995740" y="938369"/>
                </a:lnTo>
                <a:lnTo>
                  <a:pt x="6000427" y="915157"/>
                </a:lnTo>
                <a:lnTo>
                  <a:pt x="6013205" y="896201"/>
                </a:lnTo>
                <a:lnTo>
                  <a:pt x="6032154" y="883419"/>
                </a:lnTo>
                <a:lnTo>
                  <a:pt x="6055354" y="878732"/>
                </a:lnTo>
                <a:lnTo>
                  <a:pt x="6078548" y="883419"/>
                </a:lnTo>
                <a:lnTo>
                  <a:pt x="6097485" y="896201"/>
                </a:lnTo>
                <a:lnTo>
                  <a:pt x="6110252" y="915157"/>
                </a:lnTo>
                <a:lnTo>
                  <a:pt x="6114933" y="938369"/>
                </a:lnTo>
                <a:lnTo>
                  <a:pt x="6110252" y="961581"/>
                </a:lnTo>
                <a:lnTo>
                  <a:pt x="6097485" y="980539"/>
                </a:lnTo>
                <a:lnTo>
                  <a:pt x="6078548" y="993321"/>
                </a:lnTo>
                <a:lnTo>
                  <a:pt x="6055354" y="998009"/>
                </a:lnTo>
                <a:close/>
              </a:path>
              <a:path w="7035165" h="1010284">
                <a:moveTo>
                  <a:pt x="6358077" y="1002215"/>
                </a:moveTo>
                <a:lnTo>
                  <a:pt x="6333241" y="997199"/>
                </a:lnTo>
                <a:lnTo>
                  <a:pt x="6312962" y="983521"/>
                </a:lnTo>
                <a:lnTo>
                  <a:pt x="6299291" y="963232"/>
                </a:lnTo>
                <a:lnTo>
                  <a:pt x="6294278" y="938386"/>
                </a:lnTo>
                <a:lnTo>
                  <a:pt x="6299291" y="913539"/>
                </a:lnTo>
                <a:lnTo>
                  <a:pt x="6312962" y="893251"/>
                </a:lnTo>
                <a:lnTo>
                  <a:pt x="6333241" y="879572"/>
                </a:lnTo>
                <a:lnTo>
                  <a:pt x="6358077" y="874557"/>
                </a:lnTo>
                <a:lnTo>
                  <a:pt x="6382894" y="879572"/>
                </a:lnTo>
                <a:lnTo>
                  <a:pt x="6403163" y="893251"/>
                </a:lnTo>
                <a:lnTo>
                  <a:pt x="6416830" y="913539"/>
                </a:lnTo>
                <a:lnTo>
                  <a:pt x="6421843" y="938386"/>
                </a:lnTo>
                <a:lnTo>
                  <a:pt x="6416830" y="963232"/>
                </a:lnTo>
                <a:lnTo>
                  <a:pt x="6403163" y="983521"/>
                </a:lnTo>
                <a:lnTo>
                  <a:pt x="6382894" y="997199"/>
                </a:lnTo>
                <a:lnTo>
                  <a:pt x="6358077" y="1002215"/>
                </a:lnTo>
                <a:close/>
              </a:path>
              <a:path w="7035165" h="1010284">
                <a:moveTo>
                  <a:pt x="6660801" y="1005580"/>
                </a:moveTo>
                <a:lnTo>
                  <a:pt x="6634654" y="1000300"/>
                </a:lnTo>
                <a:lnTo>
                  <a:pt x="6613302" y="985899"/>
                </a:lnTo>
                <a:lnTo>
                  <a:pt x="6598906" y="964540"/>
                </a:lnTo>
                <a:lnTo>
                  <a:pt x="6593626" y="938386"/>
                </a:lnTo>
                <a:lnTo>
                  <a:pt x="6598906" y="912233"/>
                </a:lnTo>
                <a:lnTo>
                  <a:pt x="6613302" y="890874"/>
                </a:lnTo>
                <a:lnTo>
                  <a:pt x="6634654" y="876472"/>
                </a:lnTo>
                <a:lnTo>
                  <a:pt x="6660801" y="871191"/>
                </a:lnTo>
                <a:lnTo>
                  <a:pt x="6686928" y="876472"/>
                </a:lnTo>
                <a:lnTo>
                  <a:pt x="6708271" y="890874"/>
                </a:lnTo>
                <a:lnTo>
                  <a:pt x="6722663" y="912233"/>
                </a:lnTo>
                <a:lnTo>
                  <a:pt x="6727942" y="938386"/>
                </a:lnTo>
                <a:lnTo>
                  <a:pt x="6722663" y="964540"/>
                </a:lnTo>
                <a:lnTo>
                  <a:pt x="6708271" y="985899"/>
                </a:lnTo>
                <a:lnTo>
                  <a:pt x="6686928" y="1000300"/>
                </a:lnTo>
                <a:lnTo>
                  <a:pt x="6660801" y="1005580"/>
                </a:lnTo>
                <a:close/>
              </a:path>
              <a:path w="7035165" h="1010284">
                <a:moveTo>
                  <a:pt x="6963525" y="1009786"/>
                </a:moveTo>
                <a:lnTo>
                  <a:pt x="6935742" y="1004177"/>
                </a:lnTo>
                <a:lnTo>
                  <a:pt x="6913060" y="988879"/>
                </a:lnTo>
                <a:lnTo>
                  <a:pt x="6897770" y="966184"/>
                </a:lnTo>
                <a:lnTo>
                  <a:pt x="6892165" y="938386"/>
                </a:lnTo>
                <a:lnTo>
                  <a:pt x="6897770" y="910589"/>
                </a:lnTo>
                <a:lnTo>
                  <a:pt x="6913060" y="887894"/>
                </a:lnTo>
                <a:lnTo>
                  <a:pt x="6935742" y="872595"/>
                </a:lnTo>
                <a:lnTo>
                  <a:pt x="6963525" y="866985"/>
                </a:lnTo>
                <a:lnTo>
                  <a:pt x="6991294" y="872595"/>
                </a:lnTo>
                <a:lnTo>
                  <a:pt x="7013978" y="887894"/>
                </a:lnTo>
                <a:lnTo>
                  <a:pt x="7029275" y="910589"/>
                </a:lnTo>
                <a:lnTo>
                  <a:pt x="7034885" y="938386"/>
                </a:lnTo>
                <a:lnTo>
                  <a:pt x="7029275" y="966184"/>
                </a:lnTo>
                <a:lnTo>
                  <a:pt x="7013978" y="988879"/>
                </a:lnTo>
                <a:lnTo>
                  <a:pt x="6991294" y="1004177"/>
                </a:lnTo>
                <a:lnTo>
                  <a:pt x="6963525" y="1009786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571" y="1729154"/>
            <a:ext cx="2490243" cy="31180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15669" y="1532193"/>
            <a:ext cx="6959600" cy="3414395"/>
          </a:xfrm>
          <a:prstGeom prst="rect">
            <a:avLst/>
          </a:prstGeom>
        </p:spPr>
        <p:txBody>
          <a:bodyPr wrap="square" lIns="0" tIns="363220" rIns="0" bIns="0" rtlCol="0" vert="horz">
            <a:spAutoFit/>
          </a:bodyPr>
          <a:lstStyle/>
          <a:p>
            <a:pPr marL="313690" marR="5080" indent="-301625">
              <a:lnSpc>
                <a:spcPts val="11920"/>
              </a:lnSpc>
              <a:spcBef>
                <a:spcPts val="2860"/>
              </a:spcBef>
            </a:pPr>
            <a:r>
              <a:rPr dirty="0" sz="12300" spc="-1805">
                <a:latin typeface="Verdana"/>
                <a:cs typeface="Verdana"/>
              </a:rPr>
              <a:t>G</a:t>
            </a:r>
            <a:r>
              <a:rPr dirty="0" sz="12300" spc="-1555">
                <a:latin typeface="Verdana"/>
                <a:cs typeface="Verdana"/>
              </a:rPr>
              <a:t>E</a:t>
            </a:r>
            <a:r>
              <a:rPr dirty="0" sz="12300" spc="-1130">
                <a:latin typeface="Verdana"/>
                <a:cs typeface="Verdana"/>
              </a:rPr>
              <a:t>M</a:t>
            </a:r>
            <a:r>
              <a:rPr dirty="0" sz="12300" spc="-1614">
                <a:latin typeface="Verdana"/>
                <a:cs typeface="Verdana"/>
              </a:rPr>
              <a:t>I</a:t>
            </a:r>
            <a:r>
              <a:rPr dirty="0" sz="12300" spc="-1075">
                <a:latin typeface="Verdana"/>
                <a:cs typeface="Verdana"/>
              </a:rPr>
              <a:t>N</a:t>
            </a:r>
            <a:r>
              <a:rPr dirty="0" sz="12300" spc="-1614">
                <a:latin typeface="Verdana"/>
                <a:cs typeface="Verdana"/>
              </a:rPr>
              <a:t>I</a:t>
            </a:r>
            <a:r>
              <a:rPr dirty="0" sz="12300" spc="10">
                <a:latin typeface="Verdana"/>
                <a:cs typeface="Verdana"/>
              </a:rPr>
              <a:t>-</a:t>
            </a:r>
            <a:r>
              <a:rPr dirty="0" sz="12300" spc="-1435">
                <a:latin typeface="Verdana"/>
                <a:cs typeface="Verdana"/>
              </a:rPr>
              <a:t>A</a:t>
            </a:r>
            <a:r>
              <a:rPr dirty="0" sz="12300" spc="-1435">
                <a:latin typeface="Verdana"/>
                <a:cs typeface="Verdana"/>
              </a:rPr>
              <a:t>I  </a:t>
            </a:r>
            <a:r>
              <a:rPr dirty="0" sz="12300" spc="-1660">
                <a:latin typeface="Verdana"/>
                <a:cs typeface="Verdana"/>
              </a:rPr>
              <a:t>V</a:t>
            </a:r>
            <a:r>
              <a:rPr dirty="0" sz="12300" spc="-1590">
                <a:latin typeface="Verdana"/>
                <a:cs typeface="Verdana"/>
              </a:rPr>
              <a:t>O</a:t>
            </a:r>
            <a:r>
              <a:rPr dirty="0" sz="12300" spc="-1614">
                <a:latin typeface="Verdana"/>
                <a:cs typeface="Verdana"/>
              </a:rPr>
              <a:t>I</a:t>
            </a:r>
            <a:r>
              <a:rPr dirty="0" sz="12300" spc="-2110">
                <a:latin typeface="Verdana"/>
                <a:cs typeface="Verdana"/>
              </a:rPr>
              <a:t>C</a:t>
            </a:r>
            <a:r>
              <a:rPr dirty="0" sz="12300" spc="-1555">
                <a:latin typeface="Verdana"/>
                <a:cs typeface="Verdana"/>
              </a:rPr>
              <a:t>E</a:t>
            </a:r>
            <a:r>
              <a:rPr dirty="0" sz="12300" spc="-1450">
                <a:latin typeface="Verdana"/>
                <a:cs typeface="Verdana"/>
              </a:rPr>
              <a:t>B</a:t>
            </a:r>
            <a:r>
              <a:rPr dirty="0" sz="12300" spc="-1590">
                <a:latin typeface="Verdana"/>
                <a:cs typeface="Verdana"/>
              </a:rPr>
              <a:t>O</a:t>
            </a:r>
            <a:r>
              <a:rPr dirty="0" sz="12300" spc="-1590">
                <a:latin typeface="Verdana"/>
                <a:cs typeface="Verdana"/>
              </a:rPr>
              <a:t>T</a:t>
            </a:r>
            <a:endParaRPr sz="123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9002" y="6522491"/>
            <a:ext cx="13473430" cy="89979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700" spc="-340">
                <a:latin typeface="Verdana"/>
                <a:cs typeface="Verdana"/>
              </a:rPr>
              <a:t>Presented</a:t>
            </a:r>
            <a:r>
              <a:rPr dirty="0" sz="5700" spc="-915">
                <a:latin typeface="Verdana"/>
                <a:cs typeface="Verdana"/>
              </a:rPr>
              <a:t> </a:t>
            </a:r>
            <a:r>
              <a:rPr dirty="0" sz="5700" spc="-660">
                <a:latin typeface="Verdana"/>
                <a:cs typeface="Verdana"/>
              </a:rPr>
              <a:t>By</a:t>
            </a:r>
            <a:r>
              <a:rPr dirty="0" sz="5700" spc="-910">
                <a:latin typeface="Verdana"/>
                <a:cs typeface="Verdana"/>
              </a:rPr>
              <a:t> </a:t>
            </a:r>
            <a:r>
              <a:rPr dirty="0" sz="5700" spc="-1365">
                <a:latin typeface="Verdana"/>
                <a:cs typeface="Verdana"/>
              </a:rPr>
              <a:t>:</a:t>
            </a:r>
            <a:r>
              <a:rPr dirty="0" sz="5700" spc="-915">
                <a:latin typeface="Verdana"/>
                <a:cs typeface="Verdana"/>
              </a:rPr>
              <a:t> </a:t>
            </a:r>
            <a:r>
              <a:rPr dirty="0" sz="5700" spc="-450">
                <a:latin typeface="Verdana"/>
                <a:cs typeface="Verdana"/>
              </a:rPr>
              <a:t>Lakshmi</a:t>
            </a:r>
            <a:r>
              <a:rPr dirty="0" sz="5700" spc="-910">
                <a:latin typeface="Verdana"/>
                <a:cs typeface="Verdana"/>
              </a:rPr>
              <a:t> </a:t>
            </a:r>
            <a:r>
              <a:rPr dirty="0" sz="5700" spc="-475">
                <a:latin typeface="Verdana"/>
                <a:cs typeface="Verdana"/>
              </a:rPr>
              <a:t>Hasa(MST03-0055)</a:t>
            </a:r>
            <a:endParaRPr sz="5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6577" y="0"/>
            <a:ext cx="7563484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950" b="0">
                <a:latin typeface="Verdana"/>
                <a:cs typeface="Verdana"/>
              </a:rPr>
              <a:t>U</a:t>
            </a:r>
            <a:r>
              <a:rPr dirty="0" sz="8500" spc="-1535" b="0">
                <a:latin typeface="Verdana"/>
                <a:cs typeface="Verdana"/>
              </a:rPr>
              <a:t>S</a:t>
            </a:r>
            <a:r>
              <a:rPr dirty="0" sz="8500" spc="-1080" b="0">
                <a:latin typeface="Verdana"/>
                <a:cs typeface="Verdana"/>
              </a:rPr>
              <a:t>E</a:t>
            </a:r>
            <a:r>
              <a:rPr dirty="0" sz="8500" spc="-1010" b="0">
                <a:latin typeface="Verdana"/>
                <a:cs typeface="Verdana"/>
              </a:rPr>
              <a:t>R</a:t>
            </a:r>
            <a:r>
              <a:rPr dirty="0" sz="8500" spc="-1375" b="0">
                <a:latin typeface="Verdana"/>
                <a:cs typeface="Verdana"/>
              </a:rPr>
              <a:t> </a:t>
            </a:r>
            <a:r>
              <a:rPr dirty="0" sz="8500" spc="-1115" b="0">
                <a:latin typeface="Verdana"/>
                <a:cs typeface="Verdana"/>
              </a:rPr>
              <a:t>I</a:t>
            </a:r>
            <a:r>
              <a:rPr dirty="0" sz="8500" spc="-745" b="0">
                <a:latin typeface="Verdana"/>
                <a:cs typeface="Verdana"/>
              </a:rPr>
              <a:t>N</a:t>
            </a:r>
            <a:r>
              <a:rPr dirty="0" sz="8500" spc="-1105" b="0">
                <a:latin typeface="Verdana"/>
                <a:cs typeface="Verdana"/>
              </a:rPr>
              <a:t>T</a:t>
            </a:r>
            <a:r>
              <a:rPr dirty="0" sz="8500" spc="-1080" b="0">
                <a:latin typeface="Verdana"/>
                <a:cs typeface="Verdana"/>
              </a:rPr>
              <a:t>E</a:t>
            </a:r>
            <a:r>
              <a:rPr dirty="0" sz="8500" spc="-1015" b="0">
                <a:latin typeface="Verdana"/>
                <a:cs typeface="Verdana"/>
              </a:rPr>
              <a:t>R</a:t>
            </a:r>
            <a:r>
              <a:rPr dirty="0" sz="8500" spc="-950" b="0">
                <a:latin typeface="Verdana"/>
                <a:cs typeface="Verdana"/>
              </a:rPr>
              <a:t>F</a:t>
            </a:r>
            <a:r>
              <a:rPr dirty="0" sz="8500" spc="-1000" b="0">
                <a:latin typeface="Verdana"/>
                <a:cs typeface="Verdana"/>
              </a:rPr>
              <a:t>A</a:t>
            </a:r>
            <a:r>
              <a:rPr dirty="0" sz="8500" spc="-1465" b="0">
                <a:latin typeface="Verdana"/>
                <a:cs typeface="Verdana"/>
              </a:rPr>
              <a:t>C</a:t>
            </a:r>
            <a:r>
              <a:rPr dirty="0" sz="8500" spc="-1075" b="0">
                <a:latin typeface="Verdana"/>
                <a:cs typeface="Verdana"/>
              </a:rPr>
              <a:t>E</a:t>
            </a:r>
            <a:endParaRPr sz="85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66086" y="1580153"/>
            <a:ext cx="7010400" cy="6031230"/>
            <a:chOff x="1766086" y="1580153"/>
            <a:chExt cx="7010400" cy="6031230"/>
          </a:xfrm>
        </p:grpSpPr>
        <p:sp>
          <p:nvSpPr>
            <p:cNvPr id="4" name="object 4"/>
            <p:cNvSpPr/>
            <p:nvPr/>
          </p:nvSpPr>
          <p:spPr>
            <a:xfrm>
              <a:off x="1809151" y="2018522"/>
              <a:ext cx="6967855" cy="5592445"/>
            </a:xfrm>
            <a:custGeom>
              <a:avLst/>
              <a:gdLst/>
              <a:ahLst/>
              <a:cxnLst/>
              <a:rect l="l" t="t" r="r" b="b"/>
              <a:pathLst>
                <a:path w="6967855" h="5592445">
                  <a:moveTo>
                    <a:pt x="6481504" y="5592271"/>
                  </a:moveTo>
                  <a:lnTo>
                    <a:pt x="485775" y="5592271"/>
                  </a:lnTo>
                  <a:lnTo>
                    <a:pt x="437762" y="5589894"/>
                  </a:lnTo>
                  <a:lnTo>
                    <a:pt x="390562" y="5582851"/>
                  </a:lnTo>
                  <a:lnTo>
                    <a:pt x="344494" y="5571273"/>
                  </a:lnTo>
                  <a:lnTo>
                    <a:pt x="299876" y="5555293"/>
                  </a:lnTo>
                  <a:lnTo>
                    <a:pt x="257028" y="5535043"/>
                  </a:lnTo>
                  <a:lnTo>
                    <a:pt x="216266" y="5510655"/>
                  </a:lnTo>
                  <a:lnTo>
                    <a:pt x="177911" y="5482260"/>
                  </a:lnTo>
                  <a:lnTo>
                    <a:pt x="142280" y="5449991"/>
                  </a:lnTo>
                  <a:lnTo>
                    <a:pt x="110010" y="5414359"/>
                  </a:lnTo>
                  <a:lnTo>
                    <a:pt x="81615" y="5376004"/>
                  </a:lnTo>
                  <a:lnTo>
                    <a:pt x="57227" y="5335242"/>
                  </a:lnTo>
                  <a:lnTo>
                    <a:pt x="36977" y="5292394"/>
                  </a:lnTo>
                  <a:lnTo>
                    <a:pt x="20997" y="5247776"/>
                  </a:lnTo>
                  <a:lnTo>
                    <a:pt x="9420" y="5201708"/>
                  </a:lnTo>
                  <a:lnTo>
                    <a:pt x="2377" y="5154509"/>
                  </a:lnTo>
                  <a:lnTo>
                    <a:pt x="0" y="5106496"/>
                  </a:lnTo>
                  <a:lnTo>
                    <a:pt x="0" y="485774"/>
                  </a:lnTo>
                  <a:lnTo>
                    <a:pt x="2377" y="437761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7"/>
                  </a:lnTo>
                  <a:lnTo>
                    <a:pt x="81615" y="216266"/>
                  </a:lnTo>
                  <a:lnTo>
                    <a:pt x="110010" y="177910"/>
                  </a:lnTo>
                  <a:lnTo>
                    <a:pt x="142280" y="142279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19"/>
                  </a:lnTo>
                  <a:lnTo>
                    <a:pt x="437762" y="2376"/>
                  </a:lnTo>
                  <a:lnTo>
                    <a:pt x="485766" y="0"/>
                  </a:lnTo>
                  <a:lnTo>
                    <a:pt x="6481513" y="0"/>
                  </a:lnTo>
                  <a:lnTo>
                    <a:pt x="6529517" y="2376"/>
                  </a:lnTo>
                  <a:lnTo>
                    <a:pt x="6576716" y="9419"/>
                  </a:lnTo>
                  <a:lnTo>
                    <a:pt x="6622784" y="20997"/>
                  </a:lnTo>
                  <a:lnTo>
                    <a:pt x="6667402" y="36977"/>
                  </a:lnTo>
                  <a:lnTo>
                    <a:pt x="6710251" y="57227"/>
                  </a:lnTo>
                  <a:lnTo>
                    <a:pt x="6751012" y="81615"/>
                  </a:lnTo>
                  <a:lnTo>
                    <a:pt x="6789368" y="110010"/>
                  </a:lnTo>
                  <a:lnTo>
                    <a:pt x="6824999" y="142279"/>
                  </a:lnTo>
                  <a:lnTo>
                    <a:pt x="6857268" y="177910"/>
                  </a:lnTo>
                  <a:lnTo>
                    <a:pt x="6885663" y="216266"/>
                  </a:lnTo>
                  <a:lnTo>
                    <a:pt x="6910051" y="257027"/>
                  </a:lnTo>
                  <a:lnTo>
                    <a:pt x="6930301" y="299876"/>
                  </a:lnTo>
                  <a:lnTo>
                    <a:pt x="6946281" y="344494"/>
                  </a:lnTo>
                  <a:lnTo>
                    <a:pt x="6957859" y="390562"/>
                  </a:lnTo>
                  <a:lnTo>
                    <a:pt x="6964902" y="437761"/>
                  </a:lnTo>
                  <a:lnTo>
                    <a:pt x="6967279" y="485774"/>
                  </a:lnTo>
                  <a:lnTo>
                    <a:pt x="6967279" y="5106496"/>
                  </a:lnTo>
                  <a:lnTo>
                    <a:pt x="6964902" y="5154509"/>
                  </a:lnTo>
                  <a:lnTo>
                    <a:pt x="6957859" y="5201708"/>
                  </a:lnTo>
                  <a:lnTo>
                    <a:pt x="6946281" y="5247776"/>
                  </a:lnTo>
                  <a:lnTo>
                    <a:pt x="6930301" y="5292394"/>
                  </a:lnTo>
                  <a:lnTo>
                    <a:pt x="6910051" y="5335242"/>
                  </a:lnTo>
                  <a:lnTo>
                    <a:pt x="6885663" y="5376004"/>
                  </a:lnTo>
                  <a:lnTo>
                    <a:pt x="6857268" y="5414359"/>
                  </a:lnTo>
                  <a:lnTo>
                    <a:pt x="6824999" y="5449991"/>
                  </a:lnTo>
                  <a:lnTo>
                    <a:pt x="6789368" y="5482260"/>
                  </a:lnTo>
                  <a:lnTo>
                    <a:pt x="6751012" y="5510655"/>
                  </a:lnTo>
                  <a:lnTo>
                    <a:pt x="6710251" y="5535043"/>
                  </a:lnTo>
                  <a:lnTo>
                    <a:pt x="6667402" y="5555293"/>
                  </a:lnTo>
                  <a:lnTo>
                    <a:pt x="6622784" y="5571273"/>
                  </a:lnTo>
                  <a:lnTo>
                    <a:pt x="6576716" y="5582851"/>
                  </a:lnTo>
                  <a:lnTo>
                    <a:pt x="6529517" y="5589894"/>
                  </a:lnTo>
                  <a:lnTo>
                    <a:pt x="6481504" y="5592271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66086" y="1580153"/>
              <a:ext cx="1162685" cy="830580"/>
            </a:xfrm>
            <a:custGeom>
              <a:avLst/>
              <a:gdLst/>
              <a:ahLst/>
              <a:cxnLst/>
              <a:rect l="l" t="t" r="r" b="b"/>
              <a:pathLst>
                <a:path w="1162685" h="830580">
                  <a:moveTo>
                    <a:pt x="954748" y="830202"/>
                  </a:moveTo>
                  <a:lnTo>
                    <a:pt x="207550" y="830202"/>
                  </a:lnTo>
                  <a:lnTo>
                    <a:pt x="159961" y="824720"/>
                  </a:lnTo>
                  <a:lnTo>
                    <a:pt x="116275" y="809106"/>
                  </a:lnTo>
                  <a:lnTo>
                    <a:pt x="77738" y="784605"/>
                  </a:lnTo>
                  <a:lnTo>
                    <a:pt x="45596" y="752464"/>
                  </a:lnTo>
                  <a:lnTo>
                    <a:pt x="21095" y="713927"/>
                  </a:lnTo>
                  <a:lnTo>
                    <a:pt x="5481" y="670241"/>
                  </a:lnTo>
                  <a:lnTo>
                    <a:pt x="0" y="622651"/>
                  </a:lnTo>
                  <a:lnTo>
                    <a:pt x="0" y="207550"/>
                  </a:lnTo>
                  <a:lnTo>
                    <a:pt x="5481" y="159961"/>
                  </a:lnTo>
                  <a:lnTo>
                    <a:pt x="21095" y="116275"/>
                  </a:lnTo>
                  <a:lnTo>
                    <a:pt x="45596" y="77738"/>
                  </a:lnTo>
                  <a:lnTo>
                    <a:pt x="77738" y="45596"/>
                  </a:lnTo>
                  <a:lnTo>
                    <a:pt x="116275" y="21095"/>
                  </a:lnTo>
                  <a:lnTo>
                    <a:pt x="159961" y="5481"/>
                  </a:lnTo>
                  <a:lnTo>
                    <a:pt x="207550" y="0"/>
                  </a:lnTo>
                  <a:lnTo>
                    <a:pt x="954748" y="0"/>
                  </a:lnTo>
                  <a:lnTo>
                    <a:pt x="1002338" y="5481"/>
                  </a:lnTo>
                  <a:lnTo>
                    <a:pt x="1046024" y="21095"/>
                  </a:lnTo>
                  <a:lnTo>
                    <a:pt x="1084561" y="45596"/>
                  </a:lnTo>
                  <a:lnTo>
                    <a:pt x="1116702" y="77738"/>
                  </a:lnTo>
                  <a:lnTo>
                    <a:pt x="1141203" y="116275"/>
                  </a:lnTo>
                  <a:lnTo>
                    <a:pt x="1156817" y="159961"/>
                  </a:lnTo>
                  <a:lnTo>
                    <a:pt x="1162299" y="207550"/>
                  </a:lnTo>
                  <a:lnTo>
                    <a:pt x="1162299" y="622651"/>
                  </a:lnTo>
                  <a:lnTo>
                    <a:pt x="1156817" y="670241"/>
                  </a:lnTo>
                  <a:lnTo>
                    <a:pt x="1141203" y="713927"/>
                  </a:lnTo>
                  <a:lnTo>
                    <a:pt x="1116702" y="752464"/>
                  </a:lnTo>
                  <a:lnTo>
                    <a:pt x="1084561" y="784605"/>
                  </a:lnTo>
                  <a:lnTo>
                    <a:pt x="1046024" y="809106"/>
                  </a:lnTo>
                  <a:lnTo>
                    <a:pt x="1002338" y="824720"/>
                  </a:lnTo>
                  <a:lnTo>
                    <a:pt x="954748" y="830202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85"/>
              <a:t>CSS</a:t>
            </a:r>
          </a:p>
          <a:p>
            <a:pPr algn="just" marL="560705">
              <a:lnSpc>
                <a:spcPct val="100000"/>
              </a:lnSpc>
              <a:spcBef>
                <a:spcPts val="30"/>
              </a:spcBef>
            </a:pPr>
            <a:r>
              <a:rPr dirty="0" sz="3400" spc="-595"/>
              <a:t>C</a:t>
            </a:r>
            <a:r>
              <a:rPr dirty="0" sz="3400" spc="-315"/>
              <a:t>u</a:t>
            </a:r>
            <a:r>
              <a:rPr dirty="0" sz="3400" spc="-295"/>
              <a:t>s</a:t>
            </a:r>
            <a:r>
              <a:rPr dirty="0" sz="3400" spc="-25"/>
              <a:t>t</a:t>
            </a:r>
            <a:r>
              <a:rPr dirty="0" sz="3400" spc="-225"/>
              <a:t>o</a:t>
            </a:r>
            <a:r>
              <a:rPr dirty="0" sz="3400" spc="-434"/>
              <a:t>m</a:t>
            </a:r>
            <a:r>
              <a:rPr dirty="0" sz="3400" spc="-120"/>
              <a:t> </a:t>
            </a:r>
            <a:r>
              <a:rPr dirty="0" sz="3400" spc="-595"/>
              <a:t>C</a:t>
            </a:r>
            <a:r>
              <a:rPr dirty="0" sz="3400" spc="-620"/>
              <a:t>S</a:t>
            </a:r>
            <a:r>
              <a:rPr dirty="0" sz="3400" spc="-615"/>
              <a:t>S</a:t>
            </a:r>
            <a:r>
              <a:rPr dirty="0" sz="3400" spc="-120"/>
              <a:t> </a:t>
            </a:r>
            <a:r>
              <a:rPr dirty="0" sz="3400" spc="10"/>
              <a:t>i</a:t>
            </a:r>
            <a:r>
              <a:rPr dirty="0" sz="3400" spc="-290"/>
              <a:t>s</a:t>
            </a:r>
            <a:r>
              <a:rPr dirty="0" sz="3400" spc="-120"/>
              <a:t> </a:t>
            </a:r>
            <a:r>
              <a:rPr dirty="0" sz="3400" spc="-315"/>
              <a:t>u</a:t>
            </a:r>
            <a:r>
              <a:rPr dirty="0" sz="3400" spc="-295"/>
              <a:t>s</a:t>
            </a:r>
            <a:r>
              <a:rPr dirty="0" sz="3400" spc="-270"/>
              <a:t>e</a:t>
            </a:r>
            <a:r>
              <a:rPr dirty="0" sz="3400" spc="-215"/>
              <a:t>d</a:t>
            </a:r>
            <a:r>
              <a:rPr dirty="0" sz="3400" spc="-120"/>
              <a:t> </a:t>
            </a:r>
            <a:r>
              <a:rPr dirty="0" sz="3400" spc="-25"/>
              <a:t>t</a:t>
            </a:r>
            <a:r>
              <a:rPr dirty="0" sz="3400" spc="-220"/>
              <a:t>o</a:t>
            </a:r>
            <a:r>
              <a:rPr dirty="0" sz="3400" spc="-120"/>
              <a:t> </a:t>
            </a:r>
            <a:r>
              <a:rPr dirty="0" sz="3400" spc="-270"/>
              <a:t>e</a:t>
            </a:r>
            <a:r>
              <a:rPr dirty="0" sz="3400" spc="-260"/>
              <a:t>n</a:t>
            </a:r>
            <a:r>
              <a:rPr dirty="0" sz="3400" spc="-215"/>
              <a:t>h</a:t>
            </a:r>
            <a:r>
              <a:rPr dirty="0" sz="3400" spc="-360"/>
              <a:t>a</a:t>
            </a:r>
            <a:r>
              <a:rPr dirty="0" sz="3400" spc="-260"/>
              <a:t>n</a:t>
            </a:r>
            <a:r>
              <a:rPr dirty="0" sz="3400" spc="-250"/>
              <a:t>c</a:t>
            </a:r>
            <a:r>
              <a:rPr dirty="0" sz="3400" spc="-265"/>
              <a:t>e</a:t>
            </a:r>
            <a:endParaRPr sz="3400"/>
          </a:p>
          <a:p>
            <a:pPr algn="just" marL="560705" marR="5080">
              <a:lnSpc>
                <a:spcPct val="115799"/>
              </a:lnSpc>
            </a:pPr>
            <a:r>
              <a:rPr dirty="0" sz="3400" spc="-170"/>
              <a:t>the </a:t>
            </a:r>
            <a:r>
              <a:rPr dirty="0" sz="3400" spc="-229"/>
              <a:t>visual </a:t>
            </a:r>
            <a:r>
              <a:rPr dirty="0" sz="3400" spc="-240"/>
              <a:t>appeal </a:t>
            </a:r>
            <a:r>
              <a:rPr dirty="0" sz="3400" spc="-280"/>
              <a:t>and </a:t>
            </a:r>
            <a:r>
              <a:rPr dirty="0" sz="3400" spc="-180"/>
              <a:t>usability </a:t>
            </a:r>
            <a:r>
              <a:rPr dirty="0" sz="3400" spc="-175"/>
              <a:t> </a:t>
            </a:r>
            <a:r>
              <a:rPr dirty="0" sz="3400" spc="-120"/>
              <a:t>of </a:t>
            </a:r>
            <a:r>
              <a:rPr dirty="0" sz="3400" spc="-170"/>
              <a:t>the </a:t>
            </a:r>
            <a:r>
              <a:rPr dirty="0" sz="3400" spc="-215"/>
              <a:t>interface. </a:t>
            </a:r>
            <a:r>
              <a:rPr dirty="0" sz="3400" spc="-240"/>
              <a:t>It </a:t>
            </a:r>
            <a:r>
              <a:rPr dirty="0" sz="3400" spc="-190"/>
              <a:t>defines </a:t>
            </a:r>
            <a:r>
              <a:rPr dirty="0" sz="3400" spc="-170"/>
              <a:t>the </a:t>
            </a:r>
            <a:r>
              <a:rPr dirty="0" sz="3400" spc="-165"/>
              <a:t> </a:t>
            </a:r>
            <a:r>
              <a:rPr dirty="0" sz="3400" spc="-190"/>
              <a:t>look</a:t>
            </a:r>
            <a:r>
              <a:rPr dirty="0" sz="3400" spc="-185"/>
              <a:t> </a:t>
            </a:r>
            <a:r>
              <a:rPr dirty="0" sz="3400" spc="-120"/>
              <a:t>of</a:t>
            </a:r>
            <a:r>
              <a:rPr dirty="0" sz="3400" spc="-114"/>
              <a:t> </a:t>
            </a:r>
            <a:r>
              <a:rPr dirty="0" sz="3400" spc="-170"/>
              <a:t>the</a:t>
            </a:r>
            <a:r>
              <a:rPr dirty="0" sz="3400" spc="-165"/>
              <a:t> </a:t>
            </a:r>
            <a:r>
              <a:rPr dirty="0" sz="3400" spc="-210"/>
              <a:t>chat</a:t>
            </a:r>
            <a:r>
              <a:rPr dirty="0" sz="3400" spc="-204"/>
              <a:t> </a:t>
            </a:r>
            <a:r>
              <a:rPr dirty="0" sz="3400" spc="-225"/>
              <a:t>layout</a:t>
            </a:r>
            <a:r>
              <a:rPr dirty="0" sz="3400" spc="-220"/>
              <a:t> </a:t>
            </a:r>
            <a:r>
              <a:rPr dirty="0" sz="3400" spc="-280"/>
              <a:t>and </a:t>
            </a:r>
            <a:r>
              <a:rPr dirty="0" sz="3400" spc="-275"/>
              <a:t> </a:t>
            </a:r>
            <a:r>
              <a:rPr dirty="0" sz="3400" spc="-295"/>
              <a:t>s</a:t>
            </a:r>
            <a:r>
              <a:rPr dirty="0" sz="3400" spc="10"/>
              <a:t>i</a:t>
            </a:r>
            <a:r>
              <a:rPr dirty="0" sz="3400" spc="-220"/>
              <a:t>d</a:t>
            </a:r>
            <a:r>
              <a:rPr dirty="0" sz="3400" spc="-270"/>
              <a:t>e</a:t>
            </a:r>
            <a:r>
              <a:rPr dirty="0" sz="3400" spc="-210"/>
              <a:t>b</a:t>
            </a:r>
            <a:r>
              <a:rPr dirty="0" sz="3400" spc="-360"/>
              <a:t>a</a:t>
            </a:r>
            <a:r>
              <a:rPr dirty="0" sz="3400" spc="-160"/>
              <a:t>r</a:t>
            </a:r>
            <a:r>
              <a:rPr dirty="0" sz="3400" spc="-480"/>
              <a:t>,</a:t>
            </a:r>
            <a:r>
              <a:rPr dirty="0" sz="3400" spc="-170"/>
              <a:t> </a:t>
            </a:r>
            <a:r>
              <a:rPr dirty="0" sz="3400" spc="10"/>
              <a:t>i</a:t>
            </a:r>
            <a:r>
              <a:rPr dirty="0" sz="3400" spc="-260"/>
              <a:t>n</a:t>
            </a:r>
            <a:r>
              <a:rPr dirty="0" sz="3400" spc="-250"/>
              <a:t>c</a:t>
            </a:r>
            <a:r>
              <a:rPr dirty="0" sz="3400" spc="-10"/>
              <a:t>l</a:t>
            </a:r>
            <a:r>
              <a:rPr dirty="0" sz="3400" spc="-315"/>
              <a:t>u</a:t>
            </a:r>
            <a:r>
              <a:rPr dirty="0" sz="3400" spc="-220"/>
              <a:t>d</a:t>
            </a:r>
            <a:r>
              <a:rPr dirty="0" sz="3400" spc="10"/>
              <a:t>i</a:t>
            </a:r>
            <a:r>
              <a:rPr dirty="0" sz="3400" spc="-260"/>
              <a:t>n</a:t>
            </a:r>
            <a:r>
              <a:rPr dirty="0" sz="3400" spc="-225"/>
              <a:t>g</a:t>
            </a:r>
            <a:r>
              <a:rPr dirty="0" sz="3400" spc="-170"/>
              <a:t> </a:t>
            </a:r>
            <a:r>
              <a:rPr dirty="0" sz="3400" spc="-250"/>
              <a:t>c</a:t>
            </a:r>
            <a:r>
              <a:rPr dirty="0" sz="3400" spc="-225"/>
              <a:t>o</a:t>
            </a:r>
            <a:r>
              <a:rPr dirty="0" sz="3400" spc="-10"/>
              <a:t>l</a:t>
            </a:r>
            <a:r>
              <a:rPr dirty="0" sz="3400" spc="-225"/>
              <a:t>o</a:t>
            </a:r>
            <a:r>
              <a:rPr dirty="0" sz="3400" spc="-160"/>
              <a:t>r</a:t>
            </a:r>
            <a:r>
              <a:rPr dirty="0" sz="3400" spc="-295"/>
              <a:t>s</a:t>
            </a:r>
            <a:r>
              <a:rPr dirty="0" sz="3400" spc="-480"/>
              <a:t>,</a:t>
            </a:r>
            <a:r>
              <a:rPr dirty="0" sz="3400" spc="-170"/>
              <a:t> </a:t>
            </a:r>
            <a:r>
              <a:rPr dirty="0" sz="3400" spc="-20"/>
              <a:t>f</a:t>
            </a:r>
            <a:r>
              <a:rPr dirty="0" sz="3400" spc="-225"/>
              <a:t>o</a:t>
            </a:r>
            <a:r>
              <a:rPr dirty="0" sz="3400" spc="-260"/>
              <a:t>n</a:t>
            </a:r>
            <a:r>
              <a:rPr dirty="0" sz="3400" spc="-25"/>
              <a:t>t</a:t>
            </a:r>
            <a:r>
              <a:rPr dirty="0" sz="3400" spc="-295"/>
              <a:t>s</a:t>
            </a:r>
            <a:r>
              <a:rPr dirty="0" sz="3400" spc="-470"/>
              <a:t>,  </a:t>
            </a:r>
            <a:r>
              <a:rPr dirty="0" sz="3400" spc="-280"/>
              <a:t>and</a:t>
            </a:r>
            <a:r>
              <a:rPr dirty="0" sz="3400" spc="-275"/>
              <a:t> </a:t>
            </a:r>
            <a:r>
              <a:rPr dirty="0" sz="3400" spc="-260"/>
              <a:t>spacing,</a:t>
            </a:r>
            <a:r>
              <a:rPr dirty="0" sz="3400" spc="-254"/>
              <a:t> </a:t>
            </a:r>
            <a:r>
              <a:rPr dirty="0" sz="3400" spc="-195"/>
              <a:t>creating</a:t>
            </a:r>
            <a:r>
              <a:rPr dirty="0" sz="3400" spc="-190"/>
              <a:t> </a:t>
            </a:r>
            <a:r>
              <a:rPr dirty="0" sz="3400" spc="-355"/>
              <a:t>a </a:t>
            </a:r>
            <a:r>
              <a:rPr dirty="0" sz="3400" spc="-350"/>
              <a:t> </a:t>
            </a:r>
            <a:r>
              <a:rPr dirty="0" sz="3400" spc="-240"/>
              <a:t>cohesive</a:t>
            </a:r>
            <a:r>
              <a:rPr dirty="0" sz="3400" spc="-235"/>
              <a:t> </a:t>
            </a:r>
            <a:r>
              <a:rPr dirty="0" sz="3400" spc="-280"/>
              <a:t>and</a:t>
            </a:r>
            <a:r>
              <a:rPr dirty="0" sz="3400" spc="-275"/>
              <a:t> </a:t>
            </a:r>
            <a:r>
              <a:rPr dirty="0" sz="3400" spc="-185"/>
              <a:t>user-friendly </a:t>
            </a:r>
            <a:r>
              <a:rPr dirty="0" sz="3400" spc="-180"/>
              <a:t> </a:t>
            </a:r>
            <a:r>
              <a:rPr dirty="0" sz="3400" spc="-210"/>
              <a:t>design</a:t>
            </a:r>
            <a:r>
              <a:rPr dirty="0" sz="3400" spc="-204"/>
              <a:t> </a:t>
            </a:r>
            <a:r>
              <a:rPr dirty="0" sz="3400" spc="-155"/>
              <a:t>that</a:t>
            </a:r>
            <a:r>
              <a:rPr dirty="0" sz="3400" spc="-150"/>
              <a:t> </a:t>
            </a:r>
            <a:r>
              <a:rPr dirty="0" sz="3400" spc="-250"/>
              <a:t>improves</a:t>
            </a:r>
            <a:r>
              <a:rPr dirty="0" sz="3400" spc="-245"/>
              <a:t> </a:t>
            </a:r>
            <a:r>
              <a:rPr dirty="0" sz="3400" spc="-210"/>
              <a:t>overall </a:t>
            </a:r>
            <a:r>
              <a:rPr dirty="0" sz="3400" spc="-204"/>
              <a:t> </a:t>
            </a:r>
            <a:r>
              <a:rPr dirty="0" sz="3400" spc="-315"/>
              <a:t>u</a:t>
            </a:r>
            <a:r>
              <a:rPr dirty="0" sz="3400" spc="-295"/>
              <a:t>s</a:t>
            </a:r>
            <a:r>
              <a:rPr dirty="0" sz="3400" spc="-270"/>
              <a:t>e</a:t>
            </a:r>
            <a:r>
              <a:rPr dirty="0" sz="3400" spc="-155"/>
              <a:t>r</a:t>
            </a:r>
            <a:r>
              <a:rPr dirty="0" sz="3400" spc="-555"/>
              <a:t> </a:t>
            </a:r>
            <a:r>
              <a:rPr dirty="0" sz="3400" spc="-270"/>
              <a:t>e</a:t>
            </a:r>
            <a:r>
              <a:rPr dirty="0" sz="3400" spc="-405"/>
              <a:t>x</a:t>
            </a:r>
            <a:r>
              <a:rPr dirty="0" sz="3400" spc="-220"/>
              <a:t>p</a:t>
            </a:r>
            <a:r>
              <a:rPr dirty="0" sz="3400" spc="-270"/>
              <a:t>e</a:t>
            </a:r>
            <a:r>
              <a:rPr dirty="0" sz="3400" spc="-160"/>
              <a:t>r</a:t>
            </a:r>
            <a:r>
              <a:rPr dirty="0" sz="3400" spc="10"/>
              <a:t>i</a:t>
            </a:r>
            <a:r>
              <a:rPr dirty="0" sz="3400" spc="-270"/>
              <a:t>e</a:t>
            </a:r>
            <a:r>
              <a:rPr dirty="0" sz="3400" spc="-260"/>
              <a:t>n</a:t>
            </a:r>
            <a:r>
              <a:rPr dirty="0" sz="3400" spc="-250"/>
              <a:t>c</a:t>
            </a:r>
            <a:r>
              <a:rPr dirty="0" sz="3400" spc="-270"/>
              <a:t>e</a:t>
            </a:r>
            <a:r>
              <a:rPr dirty="0" sz="3400" spc="-515"/>
              <a:t>.</a:t>
            </a:r>
            <a:endParaRPr sz="3400"/>
          </a:p>
        </p:txBody>
      </p:sp>
      <p:grpSp>
        <p:nvGrpSpPr>
          <p:cNvPr id="7" name="object 7"/>
          <p:cNvGrpSpPr/>
          <p:nvPr/>
        </p:nvGrpSpPr>
        <p:grpSpPr>
          <a:xfrm>
            <a:off x="9786986" y="1580153"/>
            <a:ext cx="7785734" cy="7876540"/>
            <a:chOff x="9786986" y="1580153"/>
            <a:chExt cx="7785734" cy="7876540"/>
          </a:xfrm>
        </p:grpSpPr>
        <p:sp>
          <p:nvSpPr>
            <p:cNvPr id="8" name="object 8"/>
            <p:cNvSpPr/>
            <p:nvPr/>
          </p:nvSpPr>
          <p:spPr>
            <a:xfrm>
              <a:off x="9788260" y="3019808"/>
              <a:ext cx="7784465" cy="6436995"/>
            </a:xfrm>
            <a:custGeom>
              <a:avLst/>
              <a:gdLst/>
              <a:ahLst/>
              <a:cxnLst/>
              <a:rect l="l" t="t" r="r" b="b"/>
              <a:pathLst>
                <a:path w="7784465" h="6436995">
                  <a:moveTo>
                    <a:pt x="7298575" y="6436452"/>
                  </a:moveTo>
                  <a:lnTo>
                    <a:pt x="485775" y="6436452"/>
                  </a:lnTo>
                  <a:lnTo>
                    <a:pt x="437762" y="6434075"/>
                  </a:lnTo>
                  <a:lnTo>
                    <a:pt x="390562" y="6427031"/>
                  </a:lnTo>
                  <a:lnTo>
                    <a:pt x="344494" y="6415454"/>
                  </a:lnTo>
                  <a:lnTo>
                    <a:pt x="299877" y="6399474"/>
                  </a:lnTo>
                  <a:lnTo>
                    <a:pt x="257028" y="6379224"/>
                  </a:lnTo>
                  <a:lnTo>
                    <a:pt x="216266" y="6354836"/>
                  </a:lnTo>
                  <a:lnTo>
                    <a:pt x="177911" y="6326441"/>
                  </a:lnTo>
                  <a:lnTo>
                    <a:pt x="142280" y="6294171"/>
                  </a:lnTo>
                  <a:lnTo>
                    <a:pt x="110011" y="6258540"/>
                  </a:lnTo>
                  <a:lnTo>
                    <a:pt x="81616" y="6220185"/>
                  </a:lnTo>
                  <a:lnTo>
                    <a:pt x="57227" y="6179424"/>
                  </a:lnTo>
                  <a:lnTo>
                    <a:pt x="36977" y="6136575"/>
                  </a:lnTo>
                  <a:lnTo>
                    <a:pt x="20997" y="6091957"/>
                  </a:lnTo>
                  <a:lnTo>
                    <a:pt x="9420" y="6045889"/>
                  </a:lnTo>
                  <a:lnTo>
                    <a:pt x="2377" y="5998690"/>
                  </a:lnTo>
                  <a:lnTo>
                    <a:pt x="0" y="5950677"/>
                  </a:lnTo>
                  <a:lnTo>
                    <a:pt x="0" y="485773"/>
                  </a:lnTo>
                  <a:lnTo>
                    <a:pt x="2377" y="437760"/>
                  </a:lnTo>
                  <a:lnTo>
                    <a:pt x="9420" y="390561"/>
                  </a:lnTo>
                  <a:lnTo>
                    <a:pt x="20997" y="344493"/>
                  </a:lnTo>
                  <a:lnTo>
                    <a:pt x="36977" y="299875"/>
                  </a:lnTo>
                  <a:lnTo>
                    <a:pt x="57227" y="257027"/>
                  </a:lnTo>
                  <a:lnTo>
                    <a:pt x="81616" y="216265"/>
                  </a:lnTo>
                  <a:lnTo>
                    <a:pt x="110011" y="177910"/>
                  </a:lnTo>
                  <a:lnTo>
                    <a:pt x="142280" y="142279"/>
                  </a:lnTo>
                  <a:lnTo>
                    <a:pt x="177911" y="110009"/>
                  </a:lnTo>
                  <a:lnTo>
                    <a:pt x="216266" y="81614"/>
                  </a:lnTo>
                  <a:lnTo>
                    <a:pt x="257028" y="57226"/>
                  </a:lnTo>
                  <a:lnTo>
                    <a:pt x="299877" y="36976"/>
                  </a:lnTo>
                  <a:lnTo>
                    <a:pt x="344494" y="20996"/>
                  </a:lnTo>
                  <a:lnTo>
                    <a:pt x="390562" y="9419"/>
                  </a:lnTo>
                  <a:lnTo>
                    <a:pt x="437762" y="2375"/>
                  </a:lnTo>
                  <a:lnTo>
                    <a:pt x="485752" y="0"/>
                  </a:lnTo>
                  <a:lnTo>
                    <a:pt x="7298597" y="0"/>
                  </a:lnTo>
                  <a:lnTo>
                    <a:pt x="7346588" y="2375"/>
                  </a:lnTo>
                  <a:lnTo>
                    <a:pt x="7393788" y="9419"/>
                  </a:lnTo>
                  <a:lnTo>
                    <a:pt x="7439856" y="20996"/>
                  </a:lnTo>
                  <a:lnTo>
                    <a:pt x="7484473" y="36976"/>
                  </a:lnTo>
                  <a:lnTo>
                    <a:pt x="7527322" y="57226"/>
                  </a:lnTo>
                  <a:lnTo>
                    <a:pt x="7568083" y="81614"/>
                  </a:lnTo>
                  <a:lnTo>
                    <a:pt x="7606439" y="110009"/>
                  </a:lnTo>
                  <a:lnTo>
                    <a:pt x="7642070" y="142279"/>
                  </a:lnTo>
                  <a:lnTo>
                    <a:pt x="7674340" y="177910"/>
                  </a:lnTo>
                  <a:lnTo>
                    <a:pt x="7702735" y="216265"/>
                  </a:lnTo>
                  <a:lnTo>
                    <a:pt x="7727123" y="257027"/>
                  </a:lnTo>
                  <a:lnTo>
                    <a:pt x="7747373" y="299875"/>
                  </a:lnTo>
                  <a:lnTo>
                    <a:pt x="7763352" y="344493"/>
                  </a:lnTo>
                  <a:lnTo>
                    <a:pt x="7774930" y="390561"/>
                  </a:lnTo>
                  <a:lnTo>
                    <a:pt x="7781973" y="437760"/>
                  </a:lnTo>
                  <a:lnTo>
                    <a:pt x="7784350" y="485773"/>
                  </a:lnTo>
                  <a:lnTo>
                    <a:pt x="7784350" y="5950677"/>
                  </a:lnTo>
                  <a:lnTo>
                    <a:pt x="7781973" y="5998690"/>
                  </a:lnTo>
                  <a:lnTo>
                    <a:pt x="7774930" y="6045889"/>
                  </a:lnTo>
                  <a:lnTo>
                    <a:pt x="7763352" y="6091957"/>
                  </a:lnTo>
                  <a:lnTo>
                    <a:pt x="7747373" y="6136575"/>
                  </a:lnTo>
                  <a:lnTo>
                    <a:pt x="7727123" y="6179424"/>
                  </a:lnTo>
                  <a:lnTo>
                    <a:pt x="7702735" y="6220185"/>
                  </a:lnTo>
                  <a:lnTo>
                    <a:pt x="7674340" y="6258540"/>
                  </a:lnTo>
                  <a:lnTo>
                    <a:pt x="7642070" y="6294171"/>
                  </a:lnTo>
                  <a:lnTo>
                    <a:pt x="7606439" y="6326441"/>
                  </a:lnTo>
                  <a:lnTo>
                    <a:pt x="7568083" y="6354836"/>
                  </a:lnTo>
                  <a:lnTo>
                    <a:pt x="7527322" y="6379224"/>
                  </a:lnTo>
                  <a:lnTo>
                    <a:pt x="7484473" y="6399474"/>
                  </a:lnTo>
                  <a:lnTo>
                    <a:pt x="7439856" y="6415454"/>
                  </a:lnTo>
                  <a:lnTo>
                    <a:pt x="7393788" y="6427031"/>
                  </a:lnTo>
                  <a:lnTo>
                    <a:pt x="7346588" y="6434075"/>
                  </a:lnTo>
                  <a:lnTo>
                    <a:pt x="7298575" y="6436452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786986" y="1580153"/>
              <a:ext cx="6038850" cy="1524635"/>
            </a:xfrm>
            <a:custGeom>
              <a:avLst/>
              <a:gdLst/>
              <a:ahLst/>
              <a:cxnLst/>
              <a:rect l="l" t="t" r="r" b="b"/>
              <a:pathLst>
                <a:path w="6038850" h="1524635">
                  <a:moveTo>
                    <a:pt x="2357641" y="1524394"/>
                  </a:moveTo>
                  <a:lnTo>
                    <a:pt x="207550" y="1524394"/>
                  </a:lnTo>
                  <a:lnTo>
                    <a:pt x="159961" y="1518912"/>
                  </a:lnTo>
                  <a:lnTo>
                    <a:pt x="116275" y="1503298"/>
                  </a:lnTo>
                  <a:lnTo>
                    <a:pt x="77738" y="1478797"/>
                  </a:lnTo>
                  <a:lnTo>
                    <a:pt x="45596" y="1446655"/>
                  </a:lnTo>
                  <a:lnTo>
                    <a:pt x="21095" y="1408119"/>
                  </a:lnTo>
                  <a:lnTo>
                    <a:pt x="5481" y="1364433"/>
                  </a:lnTo>
                  <a:lnTo>
                    <a:pt x="0" y="1316843"/>
                  </a:lnTo>
                  <a:lnTo>
                    <a:pt x="0" y="207550"/>
                  </a:lnTo>
                  <a:lnTo>
                    <a:pt x="5481" y="159961"/>
                  </a:lnTo>
                  <a:lnTo>
                    <a:pt x="21095" y="116275"/>
                  </a:lnTo>
                  <a:lnTo>
                    <a:pt x="45596" y="77738"/>
                  </a:lnTo>
                  <a:lnTo>
                    <a:pt x="77738" y="45596"/>
                  </a:lnTo>
                  <a:lnTo>
                    <a:pt x="116275" y="21095"/>
                  </a:lnTo>
                  <a:lnTo>
                    <a:pt x="159961" y="5481"/>
                  </a:lnTo>
                  <a:lnTo>
                    <a:pt x="207550" y="0"/>
                  </a:lnTo>
                  <a:lnTo>
                    <a:pt x="5830996" y="0"/>
                  </a:lnTo>
                  <a:lnTo>
                    <a:pt x="5878585" y="5481"/>
                  </a:lnTo>
                  <a:lnTo>
                    <a:pt x="5922271" y="21095"/>
                  </a:lnTo>
                  <a:lnTo>
                    <a:pt x="5960808" y="45596"/>
                  </a:lnTo>
                  <a:lnTo>
                    <a:pt x="5992950" y="77738"/>
                  </a:lnTo>
                  <a:lnTo>
                    <a:pt x="6017450" y="116275"/>
                  </a:lnTo>
                  <a:lnTo>
                    <a:pt x="6033064" y="159961"/>
                  </a:lnTo>
                  <a:lnTo>
                    <a:pt x="6038546" y="207550"/>
                  </a:lnTo>
                  <a:lnTo>
                    <a:pt x="6038546" y="622651"/>
                  </a:lnTo>
                  <a:lnTo>
                    <a:pt x="6033064" y="670241"/>
                  </a:lnTo>
                  <a:lnTo>
                    <a:pt x="6017450" y="713927"/>
                  </a:lnTo>
                  <a:lnTo>
                    <a:pt x="5992950" y="752464"/>
                  </a:lnTo>
                  <a:lnTo>
                    <a:pt x="5960808" y="784605"/>
                  </a:lnTo>
                  <a:lnTo>
                    <a:pt x="5922271" y="809106"/>
                  </a:lnTo>
                  <a:lnTo>
                    <a:pt x="5878585" y="824720"/>
                  </a:lnTo>
                  <a:lnTo>
                    <a:pt x="5830996" y="830202"/>
                  </a:lnTo>
                  <a:lnTo>
                    <a:pt x="2772743" y="830202"/>
                  </a:lnTo>
                  <a:lnTo>
                    <a:pt x="2725153" y="835683"/>
                  </a:lnTo>
                  <a:lnTo>
                    <a:pt x="2681467" y="851297"/>
                  </a:lnTo>
                  <a:lnTo>
                    <a:pt x="2642930" y="875798"/>
                  </a:lnTo>
                  <a:lnTo>
                    <a:pt x="2610789" y="907940"/>
                  </a:lnTo>
                  <a:lnTo>
                    <a:pt x="2586288" y="946477"/>
                  </a:lnTo>
                  <a:lnTo>
                    <a:pt x="2570674" y="990163"/>
                  </a:lnTo>
                  <a:lnTo>
                    <a:pt x="2565192" y="1037752"/>
                  </a:lnTo>
                  <a:lnTo>
                    <a:pt x="2565192" y="1316843"/>
                  </a:lnTo>
                  <a:lnTo>
                    <a:pt x="2559710" y="1364433"/>
                  </a:lnTo>
                  <a:lnTo>
                    <a:pt x="2544096" y="1408119"/>
                  </a:lnTo>
                  <a:lnTo>
                    <a:pt x="2519595" y="1446655"/>
                  </a:lnTo>
                  <a:lnTo>
                    <a:pt x="2487454" y="1478797"/>
                  </a:lnTo>
                  <a:lnTo>
                    <a:pt x="2448917" y="1503298"/>
                  </a:lnTo>
                  <a:lnTo>
                    <a:pt x="2405231" y="1518912"/>
                  </a:lnTo>
                  <a:lnTo>
                    <a:pt x="2357641" y="1524394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973405" y="1559204"/>
            <a:ext cx="6822440" cy="74047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61415">
              <a:lnSpc>
                <a:spcPct val="116799"/>
              </a:lnSpc>
              <a:spcBef>
                <a:spcPts val="95"/>
              </a:spcBef>
            </a:pPr>
            <a:r>
              <a:rPr dirty="0" sz="3900" spc="-700">
                <a:latin typeface="Verdana"/>
                <a:cs typeface="Verdana"/>
              </a:rPr>
              <a:t>S</a:t>
            </a:r>
            <a:r>
              <a:rPr dirty="0" sz="3900" spc="20">
                <a:latin typeface="Verdana"/>
                <a:cs typeface="Verdana"/>
              </a:rPr>
              <a:t>i</a:t>
            </a:r>
            <a:r>
              <a:rPr dirty="0" sz="3900" spc="-235">
                <a:latin typeface="Verdana"/>
                <a:cs typeface="Verdana"/>
              </a:rPr>
              <a:t>d</a:t>
            </a:r>
            <a:r>
              <a:rPr dirty="0" sz="3900" spc="-295">
                <a:latin typeface="Verdana"/>
                <a:cs typeface="Verdana"/>
              </a:rPr>
              <a:t>e</a:t>
            </a:r>
            <a:r>
              <a:rPr dirty="0" sz="3900" spc="-225">
                <a:latin typeface="Verdana"/>
                <a:cs typeface="Verdana"/>
              </a:rPr>
              <a:t>b</a:t>
            </a:r>
            <a:r>
              <a:rPr dirty="0" sz="3900" spc="-400">
                <a:latin typeface="Verdana"/>
                <a:cs typeface="Verdana"/>
              </a:rPr>
              <a:t>a</a:t>
            </a:r>
            <a:r>
              <a:rPr dirty="0" sz="3900" spc="-170">
                <a:latin typeface="Verdana"/>
                <a:cs typeface="Verdana"/>
              </a:rPr>
              <a:t>r</a:t>
            </a:r>
            <a:r>
              <a:rPr dirty="0" sz="3900" spc="-630">
                <a:latin typeface="Verdana"/>
                <a:cs typeface="Verdana"/>
              </a:rPr>
              <a:t> </a:t>
            </a:r>
            <a:r>
              <a:rPr dirty="0" sz="3900" spc="-430">
                <a:latin typeface="Verdana"/>
                <a:cs typeface="Verdana"/>
              </a:rPr>
              <a:t>F</a:t>
            </a:r>
            <a:r>
              <a:rPr dirty="0" sz="3900" spc="-295">
                <a:latin typeface="Verdana"/>
                <a:cs typeface="Verdana"/>
              </a:rPr>
              <a:t>e</a:t>
            </a:r>
            <a:r>
              <a:rPr dirty="0" sz="3900" spc="-400">
                <a:latin typeface="Verdana"/>
                <a:cs typeface="Verdana"/>
              </a:rPr>
              <a:t>a</a:t>
            </a:r>
            <a:r>
              <a:rPr dirty="0" sz="3900" spc="-20">
                <a:latin typeface="Verdana"/>
                <a:cs typeface="Verdana"/>
              </a:rPr>
              <a:t>t</a:t>
            </a:r>
            <a:r>
              <a:rPr dirty="0" sz="3900" spc="-345">
                <a:latin typeface="Verdana"/>
                <a:cs typeface="Verdana"/>
              </a:rPr>
              <a:t>u</a:t>
            </a:r>
            <a:r>
              <a:rPr dirty="0" sz="3900" spc="-175">
                <a:latin typeface="Verdana"/>
                <a:cs typeface="Verdana"/>
              </a:rPr>
              <a:t>r</a:t>
            </a:r>
            <a:r>
              <a:rPr dirty="0" sz="3900" spc="-295">
                <a:latin typeface="Verdana"/>
                <a:cs typeface="Verdana"/>
              </a:rPr>
              <a:t>e</a:t>
            </a:r>
            <a:r>
              <a:rPr dirty="0" sz="3900" spc="-320">
                <a:latin typeface="Verdana"/>
                <a:cs typeface="Verdana"/>
              </a:rPr>
              <a:t>s</a:t>
            </a:r>
            <a:r>
              <a:rPr dirty="0" sz="3900" spc="-630">
                <a:latin typeface="Verdana"/>
                <a:cs typeface="Verdana"/>
              </a:rPr>
              <a:t> </a:t>
            </a:r>
            <a:r>
              <a:rPr dirty="0" sz="3900" spc="-400">
                <a:latin typeface="Verdana"/>
                <a:cs typeface="Verdana"/>
              </a:rPr>
              <a:t>a</a:t>
            </a:r>
            <a:r>
              <a:rPr dirty="0" sz="3900" spc="-285">
                <a:latin typeface="Verdana"/>
                <a:cs typeface="Verdana"/>
              </a:rPr>
              <a:t>n</a:t>
            </a:r>
            <a:r>
              <a:rPr dirty="0" sz="3900" spc="-229">
                <a:latin typeface="Verdana"/>
                <a:cs typeface="Verdana"/>
              </a:rPr>
              <a:t>d</a:t>
            </a:r>
            <a:r>
              <a:rPr dirty="0" sz="3900" spc="-630">
                <a:latin typeface="Verdana"/>
                <a:cs typeface="Verdana"/>
              </a:rPr>
              <a:t> </a:t>
            </a:r>
            <a:r>
              <a:rPr dirty="0" sz="3900" spc="-350">
                <a:latin typeface="Verdana"/>
                <a:cs typeface="Verdana"/>
              </a:rPr>
              <a:t>M</a:t>
            </a:r>
            <a:r>
              <a:rPr dirty="0" sz="3900" spc="-400">
                <a:latin typeface="Verdana"/>
                <a:cs typeface="Verdana"/>
              </a:rPr>
              <a:t>a</a:t>
            </a:r>
            <a:r>
              <a:rPr dirty="0" sz="3900" spc="20">
                <a:latin typeface="Verdana"/>
                <a:cs typeface="Verdana"/>
              </a:rPr>
              <a:t>i</a:t>
            </a:r>
            <a:r>
              <a:rPr dirty="0" sz="3900" spc="-195">
                <a:latin typeface="Verdana"/>
                <a:cs typeface="Verdana"/>
              </a:rPr>
              <a:t>n  </a:t>
            </a:r>
            <a:r>
              <a:rPr dirty="0" sz="3900" spc="-665">
                <a:latin typeface="Verdana"/>
                <a:cs typeface="Verdana"/>
              </a:rPr>
              <a:t>C</a:t>
            </a:r>
            <a:r>
              <a:rPr dirty="0" sz="3900" spc="-235">
                <a:latin typeface="Verdana"/>
                <a:cs typeface="Verdana"/>
              </a:rPr>
              <a:t>h</a:t>
            </a:r>
            <a:r>
              <a:rPr dirty="0" sz="3900" spc="-400">
                <a:latin typeface="Verdana"/>
                <a:cs typeface="Verdana"/>
              </a:rPr>
              <a:t>a</a:t>
            </a:r>
            <a:r>
              <a:rPr dirty="0" sz="3900" spc="-15">
                <a:latin typeface="Verdana"/>
                <a:cs typeface="Verdana"/>
              </a:rPr>
              <a:t>t</a:t>
            </a:r>
            <a:r>
              <a:rPr dirty="0" sz="3900" spc="-630">
                <a:latin typeface="Verdana"/>
                <a:cs typeface="Verdana"/>
              </a:rPr>
              <a:t> </a:t>
            </a:r>
            <a:r>
              <a:rPr dirty="0" sz="3900" spc="-450">
                <a:latin typeface="Verdana"/>
                <a:cs typeface="Verdana"/>
              </a:rPr>
              <a:t>A</a:t>
            </a:r>
            <a:r>
              <a:rPr dirty="0" sz="3900" spc="-175">
                <a:latin typeface="Verdana"/>
                <a:cs typeface="Verdana"/>
              </a:rPr>
              <a:t>r</a:t>
            </a:r>
            <a:r>
              <a:rPr dirty="0" sz="3900" spc="-295">
                <a:latin typeface="Verdana"/>
                <a:cs typeface="Verdana"/>
              </a:rPr>
              <a:t>e</a:t>
            </a:r>
            <a:r>
              <a:rPr dirty="0" sz="3900" spc="-400">
                <a:latin typeface="Verdana"/>
                <a:cs typeface="Verdana"/>
              </a:rPr>
              <a:t>a</a:t>
            </a:r>
            <a:r>
              <a:rPr dirty="0" sz="3900" spc="-935">
                <a:latin typeface="Verdana"/>
                <a:cs typeface="Verdana"/>
              </a:rPr>
              <a:t>:</a:t>
            </a:r>
            <a:endParaRPr sz="3900">
              <a:latin typeface="Verdana"/>
              <a:cs typeface="Verdana"/>
            </a:endParaRPr>
          </a:p>
          <a:p>
            <a:pPr algn="just" marL="604520" marR="5080">
              <a:lnSpc>
                <a:spcPct val="116100"/>
              </a:lnSpc>
              <a:spcBef>
                <a:spcPts val="3300"/>
              </a:spcBef>
            </a:pPr>
            <a:r>
              <a:rPr dirty="0" sz="3500" spc="-320">
                <a:latin typeface="Verdana"/>
                <a:cs typeface="Verdana"/>
              </a:rPr>
              <a:t>The</a:t>
            </a:r>
            <a:r>
              <a:rPr dirty="0" sz="3500" spc="-315">
                <a:latin typeface="Verdana"/>
                <a:cs typeface="Verdana"/>
              </a:rPr>
              <a:t> </a:t>
            </a:r>
            <a:r>
              <a:rPr dirty="0" sz="3500" spc="-220">
                <a:latin typeface="Verdana"/>
                <a:cs typeface="Verdana"/>
              </a:rPr>
              <a:t>sidebar</a:t>
            </a:r>
            <a:r>
              <a:rPr dirty="0" sz="3500" spc="-215">
                <a:latin typeface="Verdana"/>
                <a:cs typeface="Verdana"/>
              </a:rPr>
              <a:t> </a:t>
            </a:r>
            <a:r>
              <a:rPr dirty="0" sz="3500" spc="-229">
                <a:latin typeface="Verdana"/>
                <a:cs typeface="Verdana"/>
              </a:rPr>
              <a:t>presents</a:t>
            </a:r>
            <a:r>
              <a:rPr dirty="0" sz="3500" spc="-225">
                <a:latin typeface="Verdana"/>
                <a:cs typeface="Verdana"/>
              </a:rPr>
              <a:t> </a:t>
            </a:r>
            <a:r>
              <a:rPr dirty="0" sz="3500" spc="-335">
                <a:latin typeface="Verdana"/>
                <a:cs typeface="Verdana"/>
              </a:rPr>
              <a:t>key </a:t>
            </a:r>
            <a:r>
              <a:rPr dirty="0" sz="3500" spc="-330">
                <a:latin typeface="Verdana"/>
                <a:cs typeface="Verdana"/>
              </a:rPr>
              <a:t> </a:t>
            </a:r>
            <a:r>
              <a:rPr dirty="0" sz="3500" spc="-280">
                <a:latin typeface="Verdana"/>
                <a:cs typeface="Verdana"/>
              </a:rPr>
              <a:t>e</a:t>
            </a:r>
            <a:r>
              <a:rPr dirty="0" sz="3500" spc="-10">
                <a:latin typeface="Verdana"/>
                <a:cs typeface="Verdana"/>
              </a:rPr>
              <a:t>l</a:t>
            </a:r>
            <a:r>
              <a:rPr dirty="0" sz="3500" spc="-280">
                <a:latin typeface="Verdana"/>
                <a:cs typeface="Verdana"/>
              </a:rPr>
              <a:t>e</a:t>
            </a:r>
            <a:r>
              <a:rPr dirty="0" sz="3500" spc="-450">
                <a:latin typeface="Verdana"/>
                <a:cs typeface="Verdana"/>
              </a:rPr>
              <a:t>m</a:t>
            </a:r>
            <a:r>
              <a:rPr dirty="0" sz="3500" spc="-280">
                <a:latin typeface="Verdana"/>
                <a:cs typeface="Verdana"/>
              </a:rPr>
              <a:t>e</a:t>
            </a:r>
            <a:r>
              <a:rPr dirty="0" sz="3500" spc="-270">
                <a:latin typeface="Verdana"/>
                <a:cs typeface="Verdana"/>
              </a:rPr>
              <a:t>n</a:t>
            </a:r>
            <a:r>
              <a:rPr dirty="0" sz="3500" spc="-25">
                <a:latin typeface="Verdana"/>
                <a:cs typeface="Verdana"/>
              </a:rPr>
              <a:t>t</a:t>
            </a:r>
            <a:r>
              <a:rPr dirty="0" sz="3500" spc="-300">
                <a:latin typeface="Verdana"/>
                <a:cs typeface="Verdana"/>
              </a:rPr>
              <a:t>s</a:t>
            </a:r>
            <a:r>
              <a:rPr dirty="0" sz="3500" spc="-180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l</a:t>
            </a:r>
            <a:r>
              <a:rPr dirty="0" sz="3500" spc="10">
                <a:latin typeface="Verdana"/>
                <a:cs typeface="Verdana"/>
              </a:rPr>
              <a:t>i</a:t>
            </a:r>
            <a:r>
              <a:rPr dirty="0" sz="3500" spc="-305">
                <a:latin typeface="Verdana"/>
                <a:cs typeface="Verdana"/>
              </a:rPr>
              <a:t>k</a:t>
            </a:r>
            <a:r>
              <a:rPr dirty="0" sz="3500" spc="-275">
                <a:latin typeface="Verdana"/>
                <a:cs typeface="Verdana"/>
              </a:rPr>
              <a:t>e</a:t>
            </a:r>
            <a:r>
              <a:rPr dirty="0" sz="3500" spc="-180">
                <a:latin typeface="Verdana"/>
                <a:cs typeface="Verdana"/>
              </a:rPr>
              <a:t> </a:t>
            </a:r>
            <a:r>
              <a:rPr dirty="0" sz="3500" spc="-25">
                <a:latin typeface="Verdana"/>
                <a:cs typeface="Verdana"/>
              </a:rPr>
              <a:t>t</a:t>
            </a:r>
            <a:r>
              <a:rPr dirty="0" sz="3500" spc="-225">
                <a:latin typeface="Verdana"/>
                <a:cs typeface="Verdana"/>
              </a:rPr>
              <a:t>h</a:t>
            </a:r>
            <a:r>
              <a:rPr dirty="0" sz="3500" spc="-275">
                <a:latin typeface="Verdana"/>
                <a:cs typeface="Verdana"/>
              </a:rPr>
              <a:t>e</a:t>
            </a:r>
            <a:r>
              <a:rPr dirty="0" sz="3500" spc="-180">
                <a:latin typeface="Verdana"/>
                <a:cs typeface="Verdana"/>
              </a:rPr>
              <a:t> </a:t>
            </a:r>
            <a:r>
              <a:rPr dirty="0" sz="3500" spc="-215">
                <a:latin typeface="Verdana"/>
                <a:cs typeface="Verdana"/>
              </a:rPr>
              <a:t>b</a:t>
            </a:r>
            <a:r>
              <a:rPr dirty="0" sz="3500" spc="-229">
                <a:latin typeface="Verdana"/>
                <a:cs typeface="Verdana"/>
              </a:rPr>
              <a:t>o</a:t>
            </a:r>
            <a:r>
              <a:rPr dirty="0" sz="3500" spc="-25">
                <a:latin typeface="Verdana"/>
                <a:cs typeface="Verdana"/>
              </a:rPr>
              <a:t>t</a:t>
            </a:r>
            <a:r>
              <a:rPr dirty="0" sz="3500" spc="60">
                <a:latin typeface="Verdana"/>
                <a:cs typeface="Verdana"/>
              </a:rPr>
              <a:t>'</a:t>
            </a:r>
            <a:r>
              <a:rPr dirty="0" sz="3500" spc="-300">
                <a:latin typeface="Verdana"/>
                <a:cs typeface="Verdana"/>
              </a:rPr>
              <a:t>s</a:t>
            </a:r>
            <a:r>
              <a:rPr dirty="0" sz="3500" spc="-180">
                <a:latin typeface="Verdana"/>
                <a:cs typeface="Verdana"/>
              </a:rPr>
              <a:t> </a:t>
            </a:r>
            <a:r>
              <a:rPr dirty="0" sz="3500" spc="-25">
                <a:latin typeface="Verdana"/>
                <a:cs typeface="Verdana"/>
              </a:rPr>
              <a:t>t</a:t>
            </a:r>
            <a:r>
              <a:rPr dirty="0" sz="3500" spc="10">
                <a:latin typeface="Verdana"/>
                <a:cs typeface="Verdana"/>
              </a:rPr>
              <a:t>i</a:t>
            </a:r>
            <a:r>
              <a:rPr dirty="0" sz="3500" spc="-25">
                <a:latin typeface="Verdana"/>
                <a:cs typeface="Verdana"/>
              </a:rPr>
              <a:t>t</a:t>
            </a:r>
            <a:r>
              <a:rPr dirty="0" sz="3500" spc="-10">
                <a:latin typeface="Verdana"/>
                <a:cs typeface="Verdana"/>
              </a:rPr>
              <a:t>l</a:t>
            </a:r>
            <a:r>
              <a:rPr dirty="0" sz="3500" spc="-280">
                <a:latin typeface="Verdana"/>
                <a:cs typeface="Verdana"/>
              </a:rPr>
              <a:t>e</a:t>
            </a:r>
            <a:r>
              <a:rPr dirty="0" sz="3500" spc="-495">
                <a:latin typeface="Verdana"/>
                <a:cs typeface="Verdana"/>
              </a:rPr>
              <a:t>,</a:t>
            </a:r>
            <a:r>
              <a:rPr dirty="0" sz="3500" spc="-180">
                <a:latin typeface="Verdana"/>
                <a:cs typeface="Verdana"/>
              </a:rPr>
              <a:t> </a:t>
            </a:r>
            <a:r>
              <a:rPr dirty="0" sz="3500" spc="-370">
                <a:latin typeface="Verdana"/>
                <a:cs typeface="Verdana"/>
              </a:rPr>
              <a:t>a</a:t>
            </a:r>
            <a:r>
              <a:rPr dirty="0" sz="3500" spc="-185">
                <a:latin typeface="Verdana"/>
                <a:cs typeface="Verdana"/>
              </a:rPr>
              <a:t>n  </a:t>
            </a:r>
            <a:r>
              <a:rPr dirty="0" sz="3500" spc="-305">
                <a:latin typeface="Verdana"/>
                <a:cs typeface="Verdana"/>
              </a:rPr>
              <a:t>image, </a:t>
            </a:r>
            <a:r>
              <a:rPr dirty="0" sz="3500" spc="-285">
                <a:latin typeface="Verdana"/>
                <a:cs typeface="Verdana"/>
              </a:rPr>
              <a:t>and </a:t>
            </a:r>
            <a:r>
              <a:rPr dirty="0" sz="3500" spc="-365">
                <a:latin typeface="Verdana"/>
                <a:cs typeface="Verdana"/>
              </a:rPr>
              <a:t>a </a:t>
            </a:r>
            <a:r>
              <a:rPr dirty="0" sz="3500" spc="-135">
                <a:latin typeface="Verdana"/>
                <a:cs typeface="Verdana"/>
              </a:rPr>
              <a:t>brief </a:t>
            </a:r>
            <a:r>
              <a:rPr dirty="0" sz="3500" spc="-204">
                <a:latin typeface="Verdana"/>
                <a:cs typeface="Verdana"/>
              </a:rPr>
              <a:t>description, </a:t>
            </a:r>
            <a:r>
              <a:rPr dirty="0" sz="3500" spc="-200">
                <a:latin typeface="Verdana"/>
                <a:cs typeface="Verdana"/>
              </a:rPr>
              <a:t> </a:t>
            </a:r>
            <a:r>
              <a:rPr dirty="0" sz="3500" spc="-175">
                <a:latin typeface="Verdana"/>
                <a:cs typeface="Verdana"/>
              </a:rPr>
              <a:t>helping</a:t>
            </a:r>
            <a:r>
              <a:rPr dirty="0" sz="3500" spc="-170">
                <a:latin typeface="Verdana"/>
                <a:cs typeface="Verdana"/>
              </a:rPr>
              <a:t> </a:t>
            </a:r>
            <a:r>
              <a:rPr dirty="0" sz="3500" spc="-275">
                <a:latin typeface="Verdana"/>
                <a:cs typeface="Verdana"/>
              </a:rPr>
              <a:t>users</a:t>
            </a:r>
            <a:r>
              <a:rPr dirty="0" sz="3500" spc="-270">
                <a:latin typeface="Verdana"/>
                <a:cs typeface="Verdana"/>
              </a:rPr>
              <a:t> </a:t>
            </a:r>
            <a:r>
              <a:rPr dirty="0" sz="3500" spc="-215">
                <a:latin typeface="Verdana"/>
                <a:cs typeface="Verdana"/>
              </a:rPr>
              <a:t>quickly </a:t>
            </a:r>
            <a:r>
              <a:rPr dirty="0" sz="3500" spc="-210">
                <a:latin typeface="Verdana"/>
                <a:cs typeface="Verdana"/>
              </a:rPr>
              <a:t> </a:t>
            </a:r>
            <a:r>
              <a:rPr dirty="0" sz="3500" spc="-245">
                <a:latin typeface="Verdana"/>
                <a:cs typeface="Verdana"/>
              </a:rPr>
              <a:t>understand </a:t>
            </a:r>
            <a:r>
              <a:rPr dirty="0" sz="3500" spc="-175">
                <a:latin typeface="Verdana"/>
                <a:cs typeface="Verdana"/>
              </a:rPr>
              <a:t>the </a:t>
            </a:r>
            <a:r>
              <a:rPr dirty="0" sz="3500" spc="-145">
                <a:latin typeface="Verdana"/>
                <a:cs typeface="Verdana"/>
              </a:rPr>
              <a:t>bot's </a:t>
            </a:r>
            <a:r>
              <a:rPr dirty="0" sz="3500" spc="-285">
                <a:latin typeface="Verdana"/>
                <a:cs typeface="Verdana"/>
              </a:rPr>
              <a:t>purpose. </a:t>
            </a:r>
            <a:r>
              <a:rPr dirty="0" sz="3500" spc="-280">
                <a:latin typeface="Verdana"/>
                <a:cs typeface="Verdana"/>
              </a:rPr>
              <a:t> </a:t>
            </a:r>
            <a:r>
              <a:rPr dirty="0" sz="3500" spc="-459">
                <a:latin typeface="Verdana"/>
                <a:cs typeface="Verdana"/>
              </a:rPr>
              <a:t>T</a:t>
            </a:r>
            <a:r>
              <a:rPr dirty="0" sz="3500" spc="-225">
                <a:latin typeface="Verdana"/>
                <a:cs typeface="Verdana"/>
              </a:rPr>
              <a:t>h</a:t>
            </a:r>
            <a:r>
              <a:rPr dirty="0" sz="3500" spc="-275">
                <a:latin typeface="Verdana"/>
                <a:cs typeface="Verdana"/>
              </a:rPr>
              <a:t>e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-450">
                <a:latin typeface="Verdana"/>
                <a:cs typeface="Verdana"/>
              </a:rPr>
              <a:t>m</a:t>
            </a:r>
            <a:r>
              <a:rPr dirty="0" sz="3500" spc="-370">
                <a:latin typeface="Verdana"/>
                <a:cs typeface="Verdana"/>
              </a:rPr>
              <a:t>a</a:t>
            </a:r>
            <a:r>
              <a:rPr dirty="0" sz="3500" spc="10">
                <a:latin typeface="Verdana"/>
                <a:cs typeface="Verdana"/>
              </a:rPr>
              <a:t>i</a:t>
            </a:r>
            <a:r>
              <a:rPr dirty="0" sz="3500" spc="-265">
                <a:latin typeface="Verdana"/>
                <a:cs typeface="Verdana"/>
              </a:rPr>
              <a:t>n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-254">
                <a:latin typeface="Verdana"/>
                <a:cs typeface="Verdana"/>
              </a:rPr>
              <a:t>c</a:t>
            </a:r>
            <a:r>
              <a:rPr dirty="0" sz="3500" spc="-225">
                <a:latin typeface="Verdana"/>
                <a:cs typeface="Verdana"/>
              </a:rPr>
              <a:t>h</a:t>
            </a:r>
            <a:r>
              <a:rPr dirty="0" sz="3500" spc="-370">
                <a:latin typeface="Verdana"/>
                <a:cs typeface="Verdana"/>
              </a:rPr>
              <a:t>a</a:t>
            </a:r>
            <a:r>
              <a:rPr dirty="0" sz="3500" spc="-20">
                <a:latin typeface="Verdana"/>
                <a:cs typeface="Verdana"/>
              </a:rPr>
              <a:t>t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-370">
                <a:latin typeface="Verdana"/>
                <a:cs typeface="Verdana"/>
              </a:rPr>
              <a:t>a</a:t>
            </a:r>
            <a:r>
              <a:rPr dirty="0" sz="3500" spc="-165">
                <a:latin typeface="Verdana"/>
                <a:cs typeface="Verdana"/>
              </a:rPr>
              <a:t>r</a:t>
            </a:r>
            <a:r>
              <a:rPr dirty="0" sz="3500" spc="-280">
                <a:latin typeface="Verdana"/>
                <a:cs typeface="Verdana"/>
              </a:rPr>
              <a:t>e</a:t>
            </a:r>
            <a:r>
              <a:rPr dirty="0" sz="3500" spc="-365">
                <a:latin typeface="Verdana"/>
                <a:cs typeface="Verdana"/>
              </a:rPr>
              <a:t>a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10">
                <a:latin typeface="Verdana"/>
                <a:cs typeface="Verdana"/>
              </a:rPr>
              <a:t>i</a:t>
            </a:r>
            <a:r>
              <a:rPr dirty="0" sz="3500" spc="-300">
                <a:latin typeface="Verdana"/>
                <a:cs typeface="Verdana"/>
              </a:rPr>
              <a:t>s</a:t>
            </a:r>
            <a:r>
              <a:rPr dirty="0" sz="3500" spc="-285">
                <a:latin typeface="Verdana"/>
                <a:cs typeface="Verdana"/>
              </a:rPr>
              <a:t> </a:t>
            </a:r>
            <a:r>
              <a:rPr dirty="0" sz="3500" spc="-225">
                <a:latin typeface="Verdana"/>
                <a:cs typeface="Verdana"/>
              </a:rPr>
              <a:t>d</a:t>
            </a:r>
            <a:r>
              <a:rPr dirty="0" sz="3500" spc="-280">
                <a:latin typeface="Verdana"/>
                <a:cs typeface="Verdana"/>
              </a:rPr>
              <a:t>e</a:t>
            </a:r>
            <a:r>
              <a:rPr dirty="0" sz="3500" spc="-225">
                <a:latin typeface="Verdana"/>
                <a:cs typeface="Verdana"/>
              </a:rPr>
              <a:t>d</a:t>
            </a:r>
            <a:r>
              <a:rPr dirty="0" sz="3500" spc="10">
                <a:latin typeface="Verdana"/>
                <a:cs typeface="Verdana"/>
              </a:rPr>
              <a:t>i</a:t>
            </a:r>
            <a:r>
              <a:rPr dirty="0" sz="3500" spc="-254">
                <a:latin typeface="Verdana"/>
                <a:cs typeface="Verdana"/>
              </a:rPr>
              <a:t>c</a:t>
            </a:r>
            <a:r>
              <a:rPr dirty="0" sz="3500" spc="-370">
                <a:latin typeface="Verdana"/>
                <a:cs typeface="Verdana"/>
              </a:rPr>
              <a:t>a</a:t>
            </a:r>
            <a:r>
              <a:rPr dirty="0" sz="3500" spc="-25">
                <a:latin typeface="Verdana"/>
                <a:cs typeface="Verdana"/>
              </a:rPr>
              <a:t>t</a:t>
            </a:r>
            <a:r>
              <a:rPr dirty="0" sz="3500" spc="-280">
                <a:latin typeface="Verdana"/>
                <a:cs typeface="Verdana"/>
              </a:rPr>
              <a:t>e</a:t>
            </a:r>
            <a:r>
              <a:rPr dirty="0" sz="3500" spc="-155">
                <a:latin typeface="Verdana"/>
                <a:cs typeface="Verdana"/>
              </a:rPr>
              <a:t>d  </a:t>
            </a:r>
            <a:r>
              <a:rPr dirty="0" sz="3500" spc="-125">
                <a:latin typeface="Verdana"/>
                <a:cs typeface="Verdana"/>
              </a:rPr>
              <a:t>to </a:t>
            </a:r>
            <a:r>
              <a:rPr dirty="0" sz="3500" spc="-175">
                <a:latin typeface="Verdana"/>
                <a:cs typeface="Verdana"/>
              </a:rPr>
              <a:t>the </a:t>
            </a:r>
            <a:r>
              <a:rPr dirty="0" sz="3500" spc="-254">
                <a:latin typeface="Verdana"/>
                <a:cs typeface="Verdana"/>
              </a:rPr>
              <a:t>conversation, </a:t>
            </a:r>
            <a:r>
              <a:rPr dirty="0" sz="3500" spc="-204">
                <a:latin typeface="Verdana"/>
                <a:cs typeface="Verdana"/>
              </a:rPr>
              <a:t>displaying </a:t>
            </a:r>
            <a:r>
              <a:rPr dirty="0" sz="3500" spc="-200">
                <a:latin typeface="Verdana"/>
                <a:cs typeface="Verdana"/>
              </a:rPr>
              <a:t> </a:t>
            </a:r>
            <a:r>
              <a:rPr dirty="0" sz="3500" spc="-325">
                <a:latin typeface="Verdana"/>
                <a:cs typeface="Verdana"/>
              </a:rPr>
              <a:t>u</a:t>
            </a:r>
            <a:r>
              <a:rPr dirty="0" sz="3500" spc="-305">
                <a:latin typeface="Verdana"/>
                <a:cs typeface="Verdana"/>
              </a:rPr>
              <a:t>s</a:t>
            </a:r>
            <a:r>
              <a:rPr dirty="0" sz="3500" spc="-280">
                <a:latin typeface="Verdana"/>
                <a:cs typeface="Verdana"/>
              </a:rPr>
              <a:t>e</a:t>
            </a:r>
            <a:r>
              <a:rPr dirty="0" sz="3500" spc="-160">
                <a:latin typeface="Verdana"/>
                <a:cs typeface="Verdana"/>
              </a:rPr>
              <a:t>r</a:t>
            </a:r>
            <a:r>
              <a:rPr dirty="0" sz="3500" spc="-550">
                <a:latin typeface="Verdana"/>
                <a:cs typeface="Verdana"/>
              </a:rPr>
              <a:t> </a:t>
            </a:r>
            <a:r>
              <a:rPr dirty="0" sz="3500" spc="10">
                <a:latin typeface="Verdana"/>
                <a:cs typeface="Verdana"/>
              </a:rPr>
              <a:t>i</a:t>
            </a:r>
            <a:r>
              <a:rPr dirty="0" sz="3500" spc="-270">
                <a:latin typeface="Verdana"/>
                <a:cs typeface="Verdana"/>
              </a:rPr>
              <a:t>n</a:t>
            </a:r>
            <a:r>
              <a:rPr dirty="0" sz="3500" spc="-225">
                <a:latin typeface="Verdana"/>
                <a:cs typeface="Verdana"/>
              </a:rPr>
              <a:t>p</a:t>
            </a:r>
            <a:r>
              <a:rPr dirty="0" sz="3500" spc="-325">
                <a:latin typeface="Verdana"/>
                <a:cs typeface="Verdana"/>
              </a:rPr>
              <a:t>u</a:t>
            </a:r>
            <a:r>
              <a:rPr dirty="0" sz="3500" spc="-25">
                <a:latin typeface="Verdana"/>
                <a:cs typeface="Verdana"/>
              </a:rPr>
              <a:t>t</a:t>
            </a:r>
            <a:r>
              <a:rPr dirty="0" sz="3500" spc="-300">
                <a:latin typeface="Verdana"/>
                <a:cs typeface="Verdana"/>
              </a:rPr>
              <a:t>s</a:t>
            </a:r>
            <a:r>
              <a:rPr dirty="0" sz="3500" spc="-550">
                <a:latin typeface="Verdana"/>
                <a:cs typeface="Verdana"/>
              </a:rPr>
              <a:t> </a:t>
            </a:r>
            <a:r>
              <a:rPr dirty="0" sz="3500" spc="-370">
                <a:latin typeface="Verdana"/>
                <a:cs typeface="Verdana"/>
              </a:rPr>
              <a:t>a</a:t>
            </a:r>
            <a:r>
              <a:rPr dirty="0" sz="3500" spc="-270">
                <a:latin typeface="Verdana"/>
                <a:cs typeface="Verdana"/>
              </a:rPr>
              <a:t>n</a:t>
            </a:r>
            <a:r>
              <a:rPr dirty="0" sz="3500" spc="-220">
                <a:latin typeface="Verdana"/>
                <a:cs typeface="Verdana"/>
              </a:rPr>
              <a:t>d</a:t>
            </a:r>
            <a:r>
              <a:rPr dirty="0" sz="3500" spc="-550">
                <a:latin typeface="Verdana"/>
                <a:cs typeface="Verdana"/>
              </a:rPr>
              <a:t> </a:t>
            </a:r>
            <a:r>
              <a:rPr dirty="0" sz="3500" spc="-215">
                <a:latin typeface="Verdana"/>
                <a:cs typeface="Verdana"/>
              </a:rPr>
              <a:t>b</a:t>
            </a:r>
            <a:r>
              <a:rPr dirty="0" sz="3500" spc="-229">
                <a:latin typeface="Verdana"/>
                <a:cs typeface="Verdana"/>
              </a:rPr>
              <a:t>o</a:t>
            </a:r>
            <a:r>
              <a:rPr dirty="0" sz="3500" spc="-20">
                <a:latin typeface="Verdana"/>
                <a:cs typeface="Verdana"/>
              </a:rPr>
              <a:t>t</a:t>
            </a:r>
            <a:r>
              <a:rPr dirty="0" sz="3500" spc="-550">
                <a:latin typeface="Verdana"/>
                <a:cs typeface="Verdana"/>
              </a:rPr>
              <a:t> </a:t>
            </a:r>
            <a:r>
              <a:rPr dirty="0" sz="3500" spc="-165">
                <a:latin typeface="Verdana"/>
                <a:cs typeface="Verdana"/>
              </a:rPr>
              <a:t>r</a:t>
            </a:r>
            <a:r>
              <a:rPr dirty="0" sz="3500" spc="-280">
                <a:latin typeface="Verdana"/>
                <a:cs typeface="Verdana"/>
              </a:rPr>
              <a:t>e</a:t>
            </a:r>
            <a:r>
              <a:rPr dirty="0" sz="3500" spc="-305">
                <a:latin typeface="Verdana"/>
                <a:cs typeface="Verdana"/>
              </a:rPr>
              <a:t>s</a:t>
            </a:r>
            <a:r>
              <a:rPr dirty="0" sz="3500" spc="-225">
                <a:latin typeface="Verdana"/>
                <a:cs typeface="Verdana"/>
              </a:rPr>
              <a:t>p</a:t>
            </a:r>
            <a:r>
              <a:rPr dirty="0" sz="3500" spc="-229">
                <a:latin typeface="Verdana"/>
                <a:cs typeface="Verdana"/>
              </a:rPr>
              <a:t>o</a:t>
            </a:r>
            <a:r>
              <a:rPr dirty="0" sz="3500" spc="-270">
                <a:latin typeface="Verdana"/>
                <a:cs typeface="Verdana"/>
              </a:rPr>
              <a:t>n</a:t>
            </a:r>
            <a:r>
              <a:rPr dirty="0" sz="3500" spc="-305">
                <a:latin typeface="Verdana"/>
                <a:cs typeface="Verdana"/>
              </a:rPr>
              <a:t>s</a:t>
            </a:r>
            <a:r>
              <a:rPr dirty="0" sz="3500" spc="-280">
                <a:latin typeface="Verdana"/>
                <a:cs typeface="Verdana"/>
              </a:rPr>
              <a:t>e</a:t>
            </a:r>
            <a:r>
              <a:rPr dirty="0" sz="3500" spc="-300">
                <a:latin typeface="Verdana"/>
                <a:cs typeface="Verdana"/>
              </a:rPr>
              <a:t>s</a:t>
            </a:r>
            <a:r>
              <a:rPr dirty="0" sz="3500" spc="-550">
                <a:latin typeface="Verdana"/>
                <a:cs typeface="Verdana"/>
              </a:rPr>
              <a:t> </a:t>
            </a:r>
            <a:r>
              <a:rPr dirty="0" sz="3500" spc="10">
                <a:latin typeface="Verdana"/>
                <a:cs typeface="Verdana"/>
              </a:rPr>
              <a:t>i</a:t>
            </a:r>
            <a:r>
              <a:rPr dirty="0" sz="3500" spc="-185">
                <a:latin typeface="Verdana"/>
                <a:cs typeface="Verdana"/>
              </a:rPr>
              <a:t>n  </a:t>
            </a:r>
            <a:r>
              <a:rPr dirty="0" sz="3500" spc="-365">
                <a:latin typeface="Verdana"/>
                <a:cs typeface="Verdana"/>
              </a:rPr>
              <a:t>a</a:t>
            </a:r>
            <a:r>
              <a:rPr dirty="0" sz="3500" spc="-570">
                <a:latin typeface="Verdana"/>
                <a:cs typeface="Verdana"/>
              </a:rPr>
              <a:t> </a:t>
            </a:r>
            <a:r>
              <a:rPr dirty="0" sz="3500" spc="-254">
                <a:latin typeface="Verdana"/>
                <a:cs typeface="Verdana"/>
              </a:rPr>
              <a:t>c</a:t>
            </a:r>
            <a:r>
              <a:rPr dirty="0" sz="3500" spc="-10">
                <a:latin typeface="Verdana"/>
                <a:cs typeface="Verdana"/>
              </a:rPr>
              <a:t>l</a:t>
            </a:r>
            <a:r>
              <a:rPr dirty="0" sz="3500" spc="-280">
                <a:latin typeface="Verdana"/>
                <a:cs typeface="Verdana"/>
              </a:rPr>
              <a:t>e</a:t>
            </a:r>
            <a:r>
              <a:rPr dirty="0" sz="3500" spc="-370">
                <a:latin typeface="Verdana"/>
                <a:cs typeface="Verdana"/>
              </a:rPr>
              <a:t>a</a:t>
            </a:r>
            <a:r>
              <a:rPr dirty="0" sz="3500" spc="-270">
                <a:latin typeface="Verdana"/>
                <a:cs typeface="Verdana"/>
              </a:rPr>
              <a:t>n</a:t>
            </a:r>
            <a:r>
              <a:rPr dirty="0" sz="3500" spc="-495">
                <a:latin typeface="Verdana"/>
                <a:cs typeface="Verdana"/>
              </a:rPr>
              <a:t>,</a:t>
            </a:r>
            <a:r>
              <a:rPr dirty="0" sz="3500" spc="-570">
                <a:latin typeface="Verdana"/>
                <a:cs typeface="Verdana"/>
              </a:rPr>
              <a:t> </a:t>
            </a:r>
            <a:r>
              <a:rPr dirty="0" sz="3500" spc="-229">
                <a:latin typeface="Verdana"/>
                <a:cs typeface="Verdana"/>
              </a:rPr>
              <a:t>o</a:t>
            </a:r>
            <a:r>
              <a:rPr dirty="0" sz="3500" spc="-165">
                <a:latin typeface="Verdana"/>
                <a:cs typeface="Verdana"/>
              </a:rPr>
              <a:t>r</a:t>
            </a:r>
            <a:r>
              <a:rPr dirty="0" sz="3500" spc="-240">
                <a:latin typeface="Verdana"/>
                <a:cs typeface="Verdana"/>
              </a:rPr>
              <a:t>g</a:t>
            </a:r>
            <a:r>
              <a:rPr dirty="0" sz="3500" spc="-370">
                <a:latin typeface="Verdana"/>
                <a:cs typeface="Verdana"/>
              </a:rPr>
              <a:t>a</a:t>
            </a:r>
            <a:r>
              <a:rPr dirty="0" sz="3500" spc="-270">
                <a:latin typeface="Verdana"/>
                <a:cs typeface="Verdana"/>
              </a:rPr>
              <a:t>n</a:t>
            </a:r>
            <a:r>
              <a:rPr dirty="0" sz="3500" spc="10">
                <a:latin typeface="Verdana"/>
                <a:cs typeface="Verdana"/>
              </a:rPr>
              <a:t>i</a:t>
            </a:r>
            <a:r>
              <a:rPr dirty="0" sz="3500" spc="-295">
                <a:latin typeface="Verdana"/>
                <a:cs typeface="Verdana"/>
              </a:rPr>
              <a:t>z</a:t>
            </a:r>
            <a:r>
              <a:rPr dirty="0" sz="3500" spc="-280">
                <a:latin typeface="Verdana"/>
                <a:cs typeface="Verdana"/>
              </a:rPr>
              <a:t>e</a:t>
            </a:r>
            <a:r>
              <a:rPr dirty="0" sz="3500" spc="-220">
                <a:latin typeface="Verdana"/>
                <a:cs typeface="Verdana"/>
              </a:rPr>
              <a:t>d</a:t>
            </a:r>
            <a:r>
              <a:rPr dirty="0" sz="3500" spc="-570">
                <a:latin typeface="Verdana"/>
                <a:cs typeface="Verdana"/>
              </a:rPr>
              <a:t> </a:t>
            </a:r>
            <a:r>
              <a:rPr dirty="0" sz="3500" spc="-450">
                <a:latin typeface="Verdana"/>
                <a:cs typeface="Verdana"/>
              </a:rPr>
              <a:t>m</a:t>
            </a:r>
            <a:r>
              <a:rPr dirty="0" sz="3500" spc="-370">
                <a:latin typeface="Verdana"/>
                <a:cs typeface="Verdana"/>
              </a:rPr>
              <a:t>a</a:t>
            </a:r>
            <a:r>
              <a:rPr dirty="0" sz="3500" spc="-270">
                <a:latin typeface="Verdana"/>
                <a:cs typeface="Verdana"/>
              </a:rPr>
              <a:t>nn</a:t>
            </a:r>
            <a:r>
              <a:rPr dirty="0" sz="3500" spc="-280">
                <a:latin typeface="Verdana"/>
                <a:cs typeface="Verdana"/>
              </a:rPr>
              <a:t>e</a:t>
            </a:r>
            <a:r>
              <a:rPr dirty="0" sz="3500" spc="-165">
                <a:latin typeface="Verdana"/>
                <a:cs typeface="Verdana"/>
              </a:rPr>
              <a:t>r</a:t>
            </a:r>
            <a:r>
              <a:rPr dirty="0" sz="3500" spc="-530"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69"/>
                </a:lnTo>
                <a:lnTo>
                  <a:pt x="437548" y="1617097"/>
                </a:lnTo>
                <a:lnTo>
                  <a:pt x="393348" y="1597419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8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401" y="1184935"/>
                </a:lnTo>
                <a:lnTo>
                  <a:pt x="17770" y="1139402"/>
                </a:lnTo>
                <a:lnTo>
                  <a:pt x="8419" y="1092696"/>
                </a:lnTo>
                <a:lnTo>
                  <a:pt x="2449" y="1044934"/>
                </a:lnTo>
                <a:lnTo>
                  <a:pt x="37" y="996975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5"/>
                </a:lnTo>
                <a:lnTo>
                  <a:pt x="1446735" y="1045324"/>
                </a:lnTo>
                <a:lnTo>
                  <a:pt x="1440690" y="1092778"/>
                </a:lnTo>
                <a:lnTo>
                  <a:pt x="1431224" y="1139216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60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54361" y="0"/>
            <a:ext cx="6080760" cy="2893060"/>
            <a:chOff x="54361" y="0"/>
            <a:chExt cx="6080760" cy="2893060"/>
          </a:xfrm>
        </p:grpSpPr>
        <p:sp>
          <p:nvSpPr>
            <p:cNvPr id="13" name="object 13"/>
            <p:cNvSpPr/>
            <p:nvPr/>
          </p:nvSpPr>
          <p:spPr>
            <a:xfrm>
              <a:off x="1033497" y="0"/>
              <a:ext cx="120014" cy="2893060"/>
            </a:xfrm>
            <a:custGeom>
              <a:avLst/>
              <a:gdLst/>
              <a:ahLst/>
              <a:cxnLst/>
              <a:rect l="l" t="t" r="r" b="b"/>
              <a:pathLst>
                <a:path w="120015" h="2893060">
                  <a:moveTo>
                    <a:pt x="114300" y="0"/>
                  </a:moveTo>
                  <a:lnTo>
                    <a:pt x="119514" y="2892797"/>
                  </a:lnTo>
                  <a:lnTo>
                    <a:pt x="5214" y="2893003"/>
                  </a:lnTo>
                  <a:lnTo>
                    <a:pt x="0" y="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361" y="28156"/>
              <a:ext cx="6080760" cy="999490"/>
            </a:xfrm>
            <a:custGeom>
              <a:avLst/>
              <a:gdLst/>
              <a:ahLst/>
              <a:cxnLst/>
              <a:rect l="l" t="t" r="r" b="b"/>
              <a:pathLst>
                <a:path w="6080760" h="999490">
                  <a:moveTo>
                    <a:pt x="20851" y="80538"/>
                  </a:moveTo>
                  <a:lnTo>
                    <a:pt x="6018" y="80538"/>
                  </a:lnTo>
                  <a:lnTo>
                    <a:pt x="0" y="74516"/>
                  </a:lnTo>
                  <a:lnTo>
                    <a:pt x="0" y="59673"/>
                  </a:lnTo>
                  <a:lnTo>
                    <a:pt x="6018" y="53648"/>
                  </a:lnTo>
                  <a:lnTo>
                    <a:pt x="20851" y="53648"/>
                  </a:lnTo>
                  <a:lnTo>
                    <a:pt x="26873" y="59673"/>
                  </a:lnTo>
                  <a:lnTo>
                    <a:pt x="26873" y="74516"/>
                  </a:lnTo>
                  <a:lnTo>
                    <a:pt x="20851" y="80538"/>
                  </a:lnTo>
                  <a:close/>
                </a:path>
                <a:path w="6080760" h="999490">
                  <a:moveTo>
                    <a:pt x="325428" y="83903"/>
                  </a:moveTo>
                  <a:lnTo>
                    <a:pt x="306892" y="83903"/>
                  </a:lnTo>
                  <a:lnTo>
                    <a:pt x="299375" y="76383"/>
                  </a:lnTo>
                  <a:lnTo>
                    <a:pt x="299375" y="57837"/>
                  </a:lnTo>
                  <a:lnTo>
                    <a:pt x="306892" y="50316"/>
                  </a:lnTo>
                  <a:lnTo>
                    <a:pt x="325428" y="50316"/>
                  </a:lnTo>
                  <a:lnTo>
                    <a:pt x="332945" y="57837"/>
                  </a:lnTo>
                  <a:lnTo>
                    <a:pt x="332945" y="76383"/>
                  </a:lnTo>
                  <a:lnTo>
                    <a:pt x="325428" y="83903"/>
                  </a:lnTo>
                  <a:close/>
                </a:path>
                <a:path w="6080760" h="999490">
                  <a:moveTo>
                    <a:pt x="618885" y="87272"/>
                  </a:moveTo>
                  <a:lnTo>
                    <a:pt x="611041" y="85688"/>
                  </a:lnTo>
                  <a:lnTo>
                    <a:pt x="604636" y="81368"/>
                  </a:lnTo>
                  <a:lnTo>
                    <a:pt x="600319" y="74960"/>
                  </a:lnTo>
                  <a:lnTo>
                    <a:pt x="598736" y="67110"/>
                  </a:lnTo>
                  <a:lnTo>
                    <a:pt x="600319" y="59261"/>
                  </a:lnTo>
                  <a:lnTo>
                    <a:pt x="604636" y="52853"/>
                  </a:lnTo>
                  <a:lnTo>
                    <a:pt x="611041" y="48534"/>
                  </a:lnTo>
                  <a:lnTo>
                    <a:pt x="618885" y="46951"/>
                  </a:lnTo>
                  <a:lnTo>
                    <a:pt x="626730" y="48534"/>
                  </a:lnTo>
                  <a:lnTo>
                    <a:pt x="633135" y="52853"/>
                  </a:lnTo>
                  <a:lnTo>
                    <a:pt x="637452" y="59261"/>
                  </a:lnTo>
                  <a:lnTo>
                    <a:pt x="639034" y="67110"/>
                  </a:lnTo>
                  <a:lnTo>
                    <a:pt x="637452" y="74960"/>
                  </a:lnTo>
                  <a:lnTo>
                    <a:pt x="633135" y="81368"/>
                  </a:lnTo>
                  <a:lnTo>
                    <a:pt x="626730" y="85688"/>
                  </a:lnTo>
                  <a:lnTo>
                    <a:pt x="618885" y="87272"/>
                  </a:lnTo>
                  <a:close/>
                </a:path>
                <a:path w="6080760" h="999490">
                  <a:moveTo>
                    <a:pt x="921609" y="90638"/>
                  </a:moveTo>
                  <a:lnTo>
                    <a:pt x="912459" y="88789"/>
                  </a:lnTo>
                  <a:lnTo>
                    <a:pt x="904985" y="83746"/>
                  </a:lnTo>
                  <a:lnTo>
                    <a:pt x="899946" y="76267"/>
                  </a:lnTo>
                  <a:lnTo>
                    <a:pt x="898098" y="67110"/>
                  </a:lnTo>
                  <a:lnTo>
                    <a:pt x="899946" y="57954"/>
                  </a:lnTo>
                  <a:lnTo>
                    <a:pt x="904985" y="50477"/>
                  </a:lnTo>
                  <a:lnTo>
                    <a:pt x="912459" y="45434"/>
                  </a:lnTo>
                  <a:lnTo>
                    <a:pt x="921609" y="43585"/>
                  </a:lnTo>
                  <a:lnTo>
                    <a:pt x="930760" y="45434"/>
                  </a:lnTo>
                  <a:lnTo>
                    <a:pt x="938233" y="50477"/>
                  </a:lnTo>
                  <a:lnTo>
                    <a:pt x="943272" y="57954"/>
                  </a:lnTo>
                  <a:lnTo>
                    <a:pt x="945120" y="67110"/>
                  </a:lnTo>
                  <a:lnTo>
                    <a:pt x="943272" y="76267"/>
                  </a:lnTo>
                  <a:lnTo>
                    <a:pt x="938233" y="83746"/>
                  </a:lnTo>
                  <a:lnTo>
                    <a:pt x="930760" y="88789"/>
                  </a:lnTo>
                  <a:lnTo>
                    <a:pt x="921609" y="90638"/>
                  </a:lnTo>
                  <a:close/>
                </a:path>
                <a:path w="6080760" h="999490">
                  <a:moveTo>
                    <a:pt x="1224337" y="93159"/>
                  </a:moveTo>
                  <a:lnTo>
                    <a:pt x="1214212" y="91113"/>
                  </a:lnTo>
                  <a:lnTo>
                    <a:pt x="1205941" y="85533"/>
                  </a:lnTo>
                  <a:lnTo>
                    <a:pt x="1200363" y="77258"/>
                  </a:lnTo>
                  <a:lnTo>
                    <a:pt x="1198317" y="67127"/>
                  </a:lnTo>
                  <a:lnTo>
                    <a:pt x="1200363" y="56997"/>
                  </a:lnTo>
                  <a:lnTo>
                    <a:pt x="1205941" y="48722"/>
                  </a:lnTo>
                  <a:lnTo>
                    <a:pt x="1214212" y="43141"/>
                  </a:lnTo>
                  <a:lnTo>
                    <a:pt x="1224337" y="41094"/>
                  </a:lnTo>
                  <a:lnTo>
                    <a:pt x="1234459" y="43141"/>
                  </a:lnTo>
                  <a:lnTo>
                    <a:pt x="1242729" y="48722"/>
                  </a:lnTo>
                  <a:lnTo>
                    <a:pt x="1248307" y="56997"/>
                  </a:lnTo>
                  <a:lnTo>
                    <a:pt x="1250352" y="67127"/>
                  </a:lnTo>
                  <a:lnTo>
                    <a:pt x="1248309" y="77258"/>
                  </a:lnTo>
                  <a:lnTo>
                    <a:pt x="1242736" y="85533"/>
                  </a:lnTo>
                  <a:lnTo>
                    <a:pt x="1234467" y="91113"/>
                  </a:lnTo>
                  <a:lnTo>
                    <a:pt x="1224337" y="93159"/>
                  </a:lnTo>
                  <a:close/>
                </a:path>
                <a:path w="6080760" h="999490">
                  <a:moveTo>
                    <a:pt x="1527060" y="96525"/>
                  </a:moveTo>
                  <a:lnTo>
                    <a:pt x="1515623" y="94215"/>
                  </a:lnTo>
                  <a:lnTo>
                    <a:pt x="1506284" y="87916"/>
                  </a:lnTo>
                  <a:lnTo>
                    <a:pt x="1499988" y="78571"/>
                  </a:lnTo>
                  <a:lnTo>
                    <a:pt x="1497679" y="67127"/>
                  </a:lnTo>
                  <a:lnTo>
                    <a:pt x="1499988" y="55682"/>
                  </a:lnTo>
                  <a:lnTo>
                    <a:pt x="1506284" y="46338"/>
                  </a:lnTo>
                  <a:lnTo>
                    <a:pt x="1515623" y="40038"/>
                  </a:lnTo>
                  <a:lnTo>
                    <a:pt x="1527060" y="37729"/>
                  </a:lnTo>
                  <a:lnTo>
                    <a:pt x="1538498" y="40038"/>
                  </a:lnTo>
                  <a:lnTo>
                    <a:pt x="1547837" y="46338"/>
                  </a:lnTo>
                  <a:lnTo>
                    <a:pt x="1554133" y="55682"/>
                  </a:lnTo>
                  <a:lnTo>
                    <a:pt x="1556441" y="67127"/>
                  </a:lnTo>
                  <a:lnTo>
                    <a:pt x="1554133" y="78571"/>
                  </a:lnTo>
                  <a:lnTo>
                    <a:pt x="1547837" y="87916"/>
                  </a:lnTo>
                  <a:lnTo>
                    <a:pt x="1538498" y="94215"/>
                  </a:lnTo>
                  <a:lnTo>
                    <a:pt x="1527060" y="96525"/>
                  </a:lnTo>
                  <a:close/>
                </a:path>
                <a:path w="6080760" h="999490">
                  <a:moveTo>
                    <a:pt x="1829784" y="99890"/>
                  </a:moveTo>
                  <a:lnTo>
                    <a:pt x="1817041" y="97315"/>
                  </a:lnTo>
                  <a:lnTo>
                    <a:pt x="1806632" y="90292"/>
                  </a:lnTo>
                  <a:lnTo>
                    <a:pt x="1799614" y="79878"/>
                  </a:lnTo>
                  <a:lnTo>
                    <a:pt x="1797041" y="67127"/>
                  </a:lnTo>
                  <a:lnTo>
                    <a:pt x="1799614" y="54376"/>
                  </a:lnTo>
                  <a:lnTo>
                    <a:pt x="1806632" y="43961"/>
                  </a:lnTo>
                  <a:lnTo>
                    <a:pt x="1817041" y="36939"/>
                  </a:lnTo>
                  <a:lnTo>
                    <a:pt x="1829784" y="34363"/>
                  </a:lnTo>
                  <a:lnTo>
                    <a:pt x="1842528" y="36939"/>
                  </a:lnTo>
                  <a:lnTo>
                    <a:pt x="1852937" y="43961"/>
                  </a:lnTo>
                  <a:lnTo>
                    <a:pt x="1859957" y="54376"/>
                  </a:lnTo>
                  <a:lnTo>
                    <a:pt x="1862531" y="67127"/>
                  </a:lnTo>
                  <a:lnTo>
                    <a:pt x="1859957" y="79878"/>
                  </a:lnTo>
                  <a:lnTo>
                    <a:pt x="1852937" y="90292"/>
                  </a:lnTo>
                  <a:lnTo>
                    <a:pt x="1842528" y="97315"/>
                  </a:lnTo>
                  <a:lnTo>
                    <a:pt x="1829784" y="99890"/>
                  </a:lnTo>
                  <a:close/>
                </a:path>
                <a:path w="6080760" h="999490">
                  <a:moveTo>
                    <a:pt x="2132508" y="102415"/>
                  </a:moveTo>
                  <a:lnTo>
                    <a:pt x="2118792" y="99642"/>
                  </a:lnTo>
                  <a:lnTo>
                    <a:pt x="2107588" y="92081"/>
                  </a:lnTo>
                  <a:lnTo>
                    <a:pt x="2100031" y="80869"/>
                  </a:lnTo>
                  <a:lnTo>
                    <a:pt x="2097260" y="67144"/>
                  </a:lnTo>
                  <a:lnTo>
                    <a:pt x="2100031" y="53418"/>
                  </a:lnTo>
                  <a:lnTo>
                    <a:pt x="2107588" y="42206"/>
                  </a:lnTo>
                  <a:lnTo>
                    <a:pt x="2118792" y="34645"/>
                  </a:lnTo>
                  <a:lnTo>
                    <a:pt x="2132508" y="31872"/>
                  </a:lnTo>
                  <a:lnTo>
                    <a:pt x="2146226" y="34645"/>
                  </a:lnTo>
                  <a:lnTo>
                    <a:pt x="2157431" y="42206"/>
                  </a:lnTo>
                  <a:lnTo>
                    <a:pt x="2164988" y="53418"/>
                  </a:lnTo>
                  <a:lnTo>
                    <a:pt x="2167759" y="67144"/>
                  </a:lnTo>
                  <a:lnTo>
                    <a:pt x="2164990" y="80869"/>
                  </a:lnTo>
                  <a:lnTo>
                    <a:pt x="2157438" y="92081"/>
                  </a:lnTo>
                  <a:lnTo>
                    <a:pt x="2146233" y="99642"/>
                  </a:lnTo>
                  <a:lnTo>
                    <a:pt x="2132508" y="102415"/>
                  </a:lnTo>
                  <a:close/>
                </a:path>
                <a:path w="6080760" h="999490">
                  <a:moveTo>
                    <a:pt x="2435225" y="104940"/>
                  </a:moveTo>
                  <a:lnTo>
                    <a:pt x="2420522" y="101969"/>
                  </a:lnTo>
                  <a:lnTo>
                    <a:pt x="2408515" y="93867"/>
                  </a:lnTo>
                  <a:lnTo>
                    <a:pt x="2400420" y="81853"/>
                  </a:lnTo>
                  <a:lnTo>
                    <a:pt x="2397452" y="67144"/>
                  </a:lnTo>
                  <a:lnTo>
                    <a:pt x="2400420" y="52434"/>
                  </a:lnTo>
                  <a:lnTo>
                    <a:pt x="2408515" y="40420"/>
                  </a:lnTo>
                  <a:lnTo>
                    <a:pt x="2420522" y="32318"/>
                  </a:lnTo>
                  <a:lnTo>
                    <a:pt x="2435225" y="29347"/>
                  </a:lnTo>
                  <a:lnTo>
                    <a:pt x="2449928" y="32318"/>
                  </a:lnTo>
                  <a:lnTo>
                    <a:pt x="2461934" y="40420"/>
                  </a:lnTo>
                  <a:lnTo>
                    <a:pt x="2470029" y="52434"/>
                  </a:lnTo>
                  <a:lnTo>
                    <a:pt x="2472998" y="67144"/>
                  </a:lnTo>
                  <a:lnTo>
                    <a:pt x="2470029" y="81853"/>
                  </a:lnTo>
                  <a:lnTo>
                    <a:pt x="2461934" y="93867"/>
                  </a:lnTo>
                  <a:lnTo>
                    <a:pt x="2449928" y="101969"/>
                  </a:lnTo>
                  <a:lnTo>
                    <a:pt x="2435225" y="104940"/>
                  </a:lnTo>
                  <a:close/>
                </a:path>
                <a:path w="6080760" h="999490">
                  <a:moveTo>
                    <a:pt x="2737949" y="108306"/>
                  </a:moveTo>
                  <a:lnTo>
                    <a:pt x="2721940" y="105071"/>
                  </a:lnTo>
                  <a:lnTo>
                    <a:pt x="2708872" y="96250"/>
                  </a:lnTo>
                  <a:lnTo>
                    <a:pt x="2700064" y="83166"/>
                  </a:lnTo>
                  <a:lnTo>
                    <a:pt x="2696834" y="67144"/>
                  </a:lnTo>
                  <a:lnTo>
                    <a:pt x="2700064" y="51121"/>
                  </a:lnTo>
                  <a:lnTo>
                    <a:pt x="2708872" y="38037"/>
                  </a:lnTo>
                  <a:lnTo>
                    <a:pt x="2721940" y="29216"/>
                  </a:lnTo>
                  <a:lnTo>
                    <a:pt x="2737949" y="25982"/>
                  </a:lnTo>
                  <a:lnTo>
                    <a:pt x="2753962" y="29216"/>
                  </a:lnTo>
                  <a:lnTo>
                    <a:pt x="2767042" y="38037"/>
                  </a:lnTo>
                  <a:lnTo>
                    <a:pt x="2775863" y="51121"/>
                  </a:lnTo>
                  <a:lnTo>
                    <a:pt x="2779097" y="67144"/>
                  </a:lnTo>
                  <a:lnTo>
                    <a:pt x="2775863" y="83166"/>
                  </a:lnTo>
                  <a:lnTo>
                    <a:pt x="2767042" y="96250"/>
                  </a:lnTo>
                  <a:lnTo>
                    <a:pt x="2753962" y="105071"/>
                  </a:lnTo>
                  <a:lnTo>
                    <a:pt x="2737949" y="108306"/>
                  </a:lnTo>
                  <a:close/>
                </a:path>
                <a:path w="6080760" h="999490">
                  <a:moveTo>
                    <a:pt x="3040673" y="110831"/>
                  </a:moveTo>
                  <a:lnTo>
                    <a:pt x="3023685" y="107398"/>
                  </a:lnTo>
                  <a:lnTo>
                    <a:pt x="3009811" y="98039"/>
                  </a:lnTo>
                  <a:lnTo>
                    <a:pt x="3000456" y="84158"/>
                  </a:lnTo>
                  <a:lnTo>
                    <a:pt x="2997026" y="67161"/>
                  </a:lnTo>
                  <a:lnTo>
                    <a:pt x="3000456" y="50164"/>
                  </a:lnTo>
                  <a:lnTo>
                    <a:pt x="3009811" y="36284"/>
                  </a:lnTo>
                  <a:lnTo>
                    <a:pt x="3023685" y="26925"/>
                  </a:lnTo>
                  <a:lnTo>
                    <a:pt x="3040673" y="23494"/>
                  </a:lnTo>
                  <a:lnTo>
                    <a:pt x="3057660" y="26925"/>
                  </a:lnTo>
                  <a:lnTo>
                    <a:pt x="3071534" y="36284"/>
                  </a:lnTo>
                  <a:lnTo>
                    <a:pt x="3080889" y="50164"/>
                  </a:lnTo>
                  <a:lnTo>
                    <a:pt x="3084319" y="67161"/>
                  </a:lnTo>
                  <a:lnTo>
                    <a:pt x="3080889" y="84158"/>
                  </a:lnTo>
                  <a:lnTo>
                    <a:pt x="3071534" y="98039"/>
                  </a:lnTo>
                  <a:lnTo>
                    <a:pt x="3057660" y="107398"/>
                  </a:lnTo>
                  <a:lnTo>
                    <a:pt x="3040673" y="110831"/>
                  </a:lnTo>
                  <a:close/>
                </a:path>
                <a:path w="6080760" h="999490">
                  <a:moveTo>
                    <a:pt x="3343396" y="113356"/>
                  </a:moveTo>
                  <a:lnTo>
                    <a:pt x="3325435" y="109725"/>
                  </a:lnTo>
                  <a:lnTo>
                    <a:pt x="3310767" y="99825"/>
                  </a:lnTo>
                  <a:lnTo>
                    <a:pt x="3300878" y="85142"/>
                  </a:lnTo>
                  <a:lnTo>
                    <a:pt x="3297252" y="67161"/>
                  </a:lnTo>
                  <a:lnTo>
                    <a:pt x="3300878" y="49181"/>
                  </a:lnTo>
                  <a:lnTo>
                    <a:pt x="3310767" y="34499"/>
                  </a:lnTo>
                  <a:lnTo>
                    <a:pt x="3325435" y="24599"/>
                  </a:lnTo>
                  <a:lnTo>
                    <a:pt x="3343396" y="20969"/>
                  </a:lnTo>
                  <a:lnTo>
                    <a:pt x="3361378" y="24599"/>
                  </a:lnTo>
                  <a:lnTo>
                    <a:pt x="3376055" y="34499"/>
                  </a:lnTo>
                  <a:lnTo>
                    <a:pt x="3385948" y="49181"/>
                  </a:lnTo>
                  <a:lnTo>
                    <a:pt x="3389575" y="67161"/>
                  </a:lnTo>
                  <a:lnTo>
                    <a:pt x="3385948" y="85142"/>
                  </a:lnTo>
                  <a:lnTo>
                    <a:pt x="3376055" y="99825"/>
                  </a:lnTo>
                  <a:lnTo>
                    <a:pt x="3361378" y="109725"/>
                  </a:lnTo>
                  <a:lnTo>
                    <a:pt x="3343396" y="113356"/>
                  </a:lnTo>
                  <a:close/>
                </a:path>
                <a:path w="6080760" h="999490">
                  <a:moveTo>
                    <a:pt x="3646120" y="115877"/>
                  </a:moveTo>
                  <a:lnTo>
                    <a:pt x="3627179" y="112049"/>
                  </a:lnTo>
                  <a:lnTo>
                    <a:pt x="3611706" y="101610"/>
                  </a:lnTo>
                  <a:lnTo>
                    <a:pt x="3601271" y="86125"/>
                  </a:lnTo>
                  <a:lnTo>
                    <a:pt x="3597444" y="67161"/>
                  </a:lnTo>
                  <a:lnTo>
                    <a:pt x="3601271" y="48197"/>
                  </a:lnTo>
                  <a:lnTo>
                    <a:pt x="3611706" y="32712"/>
                  </a:lnTo>
                  <a:lnTo>
                    <a:pt x="3627179" y="22272"/>
                  </a:lnTo>
                  <a:lnTo>
                    <a:pt x="3646120" y="18444"/>
                  </a:lnTo>
                  <a:lnTo>
                    <a:pt x="3665081" y="22272"/>
                  </a:lnTo>
                  <a:lnTo>
                    <a:pt x="3680564" y="32712"/>
                  </a:lnTo>
                  <a:lnTo>
                    <a:pt x="3691003" y="48197"/>
                  </a:lnTo>
                  <a:lnTo>
                    <a:pt x="3694830" y="67161"/>
                  </a:lnTo>
                  <a:lnTo>
                    <a:pt x="3691003" y="86125"/>
                  </a:lnTo>
                  <a:lnTo>
                    <a:pt x="3680564" y="101610"/>
                  </a:lnTo>
                  <a:lnTo>
                    <a:pt x="3665081" y="112049"/>
                  </a:lnTo>
                  <a:lnTo>
                    <a:pt x="3646120" y="115877"/>
                  </a:lnTo>
                  <a:close/>
                </a:path>
                <a:path w="6080760" h="999490">
                  <a:moveTo>
                    <a:pt x="3948844" y="118402"/>
                  </a:moveTo>
                  <a:lnTo>
                    <a:pt x="3928909" y="114376"/>
                  </a:lnTo>
                  <a:lnTo>
                    <a:pt x="3912632" y="103395"/>
                  </a:lnTo>
                  <a:lnTo>
                    <a:pt x="3901660" y="87108"/>
                  </a:lnTo>
                  <a:lnTo>
                    <a:pt x="3897636" y="67161"/>
                  </a:lnTo>
                  <a:lnTo>
                    <a:pt x="3901660" y="47213"/>
                  </a:lnTo>
                  <a:lnTo>
                    <a:pt x="3912632" y="30926"/>
                  </a:lnTo>
                  <a:lnTo>
                    <a:pt x="3928909" y="19945"/>
                  </a:lnTo>
                  <a:lnTo>
                    <a:pt x="3948844" y="15919"/>
                  </a:lnTo>
                  <a:lnTo>
                    <a:pt x="3968784" y="19945"/>
                  </a:lnTo>
                  <a:lnTo>
                    <a:pt x="3985073" y="30926"/>
                  </a:lnTo>
                  <a:lnTo>
                    <a:pt x="3996057" y="47213"/>
                  </a:lnTo>
                  <a:lnTo>
                    <a:pt x="4000086" y="67161"/>
                  </a:lnTo>
                  <a:lnTo>
                    <a:pt x="3996057" y="87108"/>
                  </a:lnTo>
                  <a:lnTo>
                    <a:pt x="3985073" y="103395"/>
                  </a:lnTo>
                  <a:lnTo>
                    <a:pt x="3968784" y="114376"/>
                  </a:lnTo>
                  <a:lnTo>
                    <a:pt x="3948844" y="118402"/>
                  </a:lnTo>
                  <a:close/>
                </a:path>
                <a:path w="6080760" h="999490">
                  <a:moveTo>
                    <a:pt x="4251568" y="121768"/>
                  </a:moveTo>
                  <a:lnTo>
                    <a:pt x="4230342" y="117476"/>
                  </a:lnTo>
                  <a:lnTo>
                    <a:pt x="4213002" y="105775"/>
                  </a:lnTo>
                  <a:lnTo>
                    <a:pt x="4201307" y="88423"/>
                  </a:lnTo>
                  <a:lnTo>
                    <a:pt x="4197018" y="67177"/>
                  </a:lnTo>
                  <a:lnTo>
                    <a:pt x="4201307" y="45933"/>
                  </a:lnTo>
                  <a:lnTo>
                    <a:pt x="4213002" y="28581"/>
                  </a:lnTo>
                  <a:lnTo>
                    <a:pt x="4230342" y="16879"/>
                  </a:lnTo>
                  <a:lnTo>
                    <a:pt x="4251568" y="12587"/>
                  </a:lnTo>
                  <a:lnTo>
                    <a:pt x="4272814" y="16879"/>
                  </a:lnTo>
                  <a:lnTo>
                    <a:pt x="4290164" y="28581"/>
                  </a:lnTo>
                  <a:lnTo>
                    <a:pt x="4301862" y="45933"/>
                  </a:lnTo>
                  <a:lnTo>
                    <a:pt x="4306151" y="67177"/>
                  </a:lnTo>
                  <a:lnTo>
                    <a:pt x="4301862" y="88423"/>
                  </a:lnTo>
                  <a:lnTo>
                    <a:pt x="4290164" y="105775"/>
                  </a:lnTo>
                  <a:lnTo>
                    <a:pt x="4272814" y="117476"/>
                  </a:lnTo>
                  <a:lnTo>
                    <a:pt x="4251568" y="121768"/>
                  </a:lnTo>
                  <a:close/>
                </a:path>
                <a:path w="6080760" h="999490">
                  <a:moveTo>
                    <a:pt x="4554326" y="124293"/>
                  </a:moveTo>
                  <a:lnTo>
                    <a:pt x="4532106" y="119803"/>
                  </a:lnTo>
                  <a:lnTo>
                    <a:pt x="4513962" y="107562"/>
                  </a:lnTo>
                  <a:lnTo>
                    <a:pt x="4501729" y="89407"/>
                  </a:lnTo>
                  <a:lnTo>
                    <a:pt x="4497244" y="67177"/>
                  </a:lnTo>
                  <a:lnTo>
                    <a:pt x="4501729" y="44949"/>
                  </a:lnTo>
                  <a:lnTo>
                    <a:pt x="4513962" y="26794"/>
                  </a:lnTo>
                  <a:lnTo>
                    <a:pt x="4532106" y="14552"/>
                  </a:lnTo>
                  <a:lnTo>
                    <a:pt x="4554326" y="10062"/>
                  </a:lnTo>
                  <a:lnTo>
                    <a:pt x="4576526" y="14552"/>
                  </a:lnTo>
                  <a:lnTo>
                    <a:pt x="4594660" y="26794"/>
                  </a:lnTo>
                  <a:lnTo>
                    <a:pt x="4606888" y="44949"/>
                  </a:lnTo>
                  <a:lnTo>
                    <a:pt x="4611373" y="67177"/>
                  </a:lnTo>
                  <a:lnTo>
                    <a:pt x="4606893" y="89407"/>
                  </a:lnTo>
                  <a:lnTo>
                    <a:pt x="4594672" y="107562"/>
                  </a:lnTo>
                  <a:lnTo>
                    <a:pt x="4576540" y="119803"/>
                  </a:lnTo>
                  <a:lnTo>
                    <a:pt x="4554326" y="124293"/>
                  </a:lnTo>
                  <a:close/>
                </a:path>
                <a:path w="6080760" h="999490">
                  <a:moveTo>
                    <a:pt x="4857049" y="126817"/>
                  </a:moveTo>
                  <a:lnTo>
                    <a:pt x="4833850" y="122130"/>
                  </a:lnTo>
                  <a:lnTo>
                    <a:pt x="4814901" y="109347"/>
                  </a:lnTo>
                  <a:lnTo>
                    <a:pt x="4802122" y="90389"/>
                  </a:lnTo>
                  <a:lnTo>
                    <a:pt x="4797436" y="67177"/>
                  </a:lnTo>
                  <a:lnTo>
                    <a:pt x="4802122" y="43966"/>
                  </a:lnTo>
                  <a:lnTo>
                    <a:pt x="4814901" y="25009"/>
                  </a:lnTo>
                  <a:lnTo>
                    <a:pt x="4833850" y="12228"/>
                  </a:lnTo>
                  <a:lnTo>
                    <a:pt x="4857049" y="7541"/>
                  </a:lnTo>
                  <a:lnTo>
                    <a:pt x="4880243" y="12228"/>
                  </a:lnTo>
                  <a:lnTo>
                    <a:pt x="4899181" y="25009"/>
                  </a:lnTo>
                  <a:lnTo>
                    <a:pt x="4911948" y="43966"/>
                  </a:lnTo>
                  <a:lnTo>
                    <a:pt x="4916629" y="67177"/>
                  </a:lnTo>
                  <a:lnTo>
                    <a:pt x="4911948" y="90389"/>
                  </a:lnTo>
                  <a:lnTo>
                    <a:pt x="4899181" y="109347"/>
                  </a:lnTo>
                  <a:lnTo>
                    <a:pt x="4880243" y="122130"/>
                  </a:lnTo>
                  <a:lnTo>
                    <a:pt x="4857049" y="126817"/>
                  </a:lnTo>
                  <a:close/>
                </a:path>
                <a:path w="6080760" h="999490">
                  <a:moveTo>
                    <a:pt x="5159773" y="131023"/>
                  </a:moveTo>
                  <a:lnTo>
                    <a:pt x="5134937" y="126008"/>
                  </a:lnTo>
                  <a:lnTo>
                    <a:pt x="5114658" y="112329"/>
                  </a:lnTo>
                  <a:lnTo>
                    <a:pt x="5100987" y="92041"/>
                  </a:lnTo>
                  <a:lnTo>
                    <a:pt x="5095974" y="67194"/>
                  </a:lnTo>
                  <a:lnTo>
                    <a:pt x="5100987" y="42348"/>
                  </a:lnTo>
                  <a:lnTo>
                    <a:pt x="5114658" y="22059"/>
                  </a:lnTo>
                  <a:lnTo>
                    <a:pt x="5134937" y="8381"/>
                  </a:lnTo>
                  <a:lnTo>
                    <a:pt x="5159773" y="3365"/>
                  </a:lnTo>
                  <a:lnTo>
                    <a:pt x="5184590" y="8381"/>
                  </a:lnTo>
                  <a:lnTo>
                    <a:pt x="5204859" y="22059"/>
                  </a:lnTo>
                  <a:lnTo>
                    <a:pt x="5218526" y="42348"/>
                  </a:lnTo>
                  <a:lnTo>
                    <a:pt x="5223539" y="67194"/>
                  </a:lnTo>
                  <a:lnTo>
                    <a:pt x="5218526" y="92041"/>
                  </a:lnTo>
                  <a:lnTo>
                    <a:pt x="5204859" y="112329"/>
                  </a:lnTo>
                  <a:lnTo>
                    <a:pt x="5184590" y="126008"/>
                  </a:lnTo>
                  <a:lnTo>
                    <a:pt x="5159773" y="131023"/>
                  </a:lnTo>
                  <a:close/>
                </a:path>
                <a:path w="6080760" h="999490">
                  <a:moveTo>
                    <a:pt x="5462497" y="134389"/>
                  </a:moveTo>
                  <a:lnTo>
                    <a:pt x="5436350" y="129108"/>
                  </a:lnTo>
                  <a:lnTo>
                    <a:pt x="5414998" y="114707"/>
                  </a:lnTo>
                  <a:lnTo>
                    <a:pt x="5400601" y="93348"/>
                  </a:lnTo>
                  <a:lnTo>
                    <a:pt x="5395322" y="67194"/>
                  </a:lnTo>
                  <a:lnTo>
                    <a:pt x="5400601" y="41042"/>
                  </a:lnTo>
                  <a:lnTo>
                    <a:pt x="5414998" y="19683"/>
                  </a:lnTo>
                  <a:lnTo>
                    <a:pt x="5436350" y="5281"/>
                  </a:lnTo>
                  <a:lnTo>
                    <a:pt x="5462497" y="0"/>
                  </a:lnTo>
                  <a:lnTo>
                    <a:pt x="5488624" y="5281"/>
                  </a:lnTo>
                  <a:lnTo>
                    <a:pt x="5509966" y="19683"/>
                  </a:lnTo>
                  <a:lnTo>
                    <a:pt x="5524359" y="41042"/>
                  </a:lnTo>
                  <a:lnTo>
                    <a:pt x="5529638" y="67194"/>
                  </a:lnTo>
                  <a:lnTo>
                    <a:pt x="5524359" y="93348"/>
                  </a:lnTo>
                  <a:lnTo>
                    <a:pt x="5509966" y="114707"/>
                  </a:lnTo>
                  <a:lnTo>
                    <a:pt x="5488624" y="129108"/>
                  </a:lnTo>
                  <a:lnTo>
                    <a:pt x="5462497" y="134389"/>
                  </a:lnTo>
                  <a:close/>
                </a:path>
                <a:path w="6080760" h="999490">
                  <a:moveTo>
                    <a:pt x="5765220" y="132708"/>
                  </a:moveTo>
                  <a:lnTo>
                    <a:pt x="5739722" y="127559"/>
                  </a:lnTo>
                  <a:lnTo>
                    <a:pt x="5718907" y="113518"/>
                  </a:lnTo>
                  <a:lnTo>
                    <a:pt x="5704878" y="92694"/>
                  </a:lnTo>
                  <a:lnTo>
                    <a:pt x="5699734" y="67194"/>
                  </a:lnTo>
                  <a:lnTo>
                    <a:pt x="5704878" y="41695"/>
                  </a:lnTo>
                  <a:lnTo>
                    <a:pt x="5718907" y="20872"/>
                  </a:lnTo>
                  <a:lnTo>
                    <a:pt x="5739722" y="6832"/>
                  </a:lnTo>
                  <a:lnTo>
                    <a:pt x="5765220" y="1684"/>
                  </a:lnTo>
                  <a:lnTo>
                    <a:pt x="5790700" y="6832"/>
                  </a:lnTo>
                  <a:lnTo>
                    <a:pt x="5811505" y="20872"/>
                  </a:lnTo>
                  <a:lnTo>
                    <a:pt x="5825531" y="41695"/>
                  </a:lnTo>
                  <a:lnTo>
                    <a:pt x="5830674" y="67194"/>
                  </a:lnTo>
                  <a:lnTo>
                    <a:pt x="5825531" y="92694"/>
                  </a:lnTo>
                  <a:lnTo>
                    <a:pt x="5811505" y="113518"/>
                  </a:lnTo>
                  <a:lnTo>
                    <a:pt x="5790700" y="127559"/>
                  </a:lnTo>
                  <a:lnTo>
                    <a:pt x="5765220" y="132708"/>
                  </a:lnTo>
                  <a:close/>
                </a:path>
                <a:path w="6080760" h="999490">
                  <a:moveTo>
                    <a:pt x="6074864" y="79782"/>
                  </a:moveTo>
                  <a:lnTo>
                    <a:pt x="6060957" y="79782"/>
                  </a:lnTo>
                  <a:lnTo>
                    <a:pt x="6055320" y="74145"/>
                  </a:lnTo>
                  <a:lnTo>
                    <a:pt x="6055320" y="60210"/>
                  </a:lnTo>
                  <a:lnTo>
                    <a:pt x="6060957" y="54573"/>
                  </a:lnTo>
                  <a:lnTo>
                    <a:pt x="6074898" y="54573"/>
                  </a:lnTo>
                  <a:lnTo>
                    <a:pt x="6080536" y="60210"/>
                  </a:lnTo>
                  <a:lnTo>
                    <a:pt x="6080536" y="74145"/>
                  </a:lnTo>
                  <a:lnTo>
                    <a:pt x="6074864" y="79782"/>
                  </a:lnTo>
                  <a:close/>
                </a:path>
                <a:path w="6080760" h="999490">
                  <a:moveTo>
                    <a:pt x="20851" y="383545"/>
                  </a:moveTo>
                  <a:lnTo>
                    <a:pt x="6018" y="383545"/>
                  </a:lnTo>
                  <a:lnTo>
                    <a:pt x="0" y="377523"/>
                  </a:lnTo>
                  <a:lnTo>
                    <a:pt x="0" y="362681"/>
                  </a:lnTo>
                  <a:lnTo>
                    <a:pt x="6018" y="356655"/>
                  </a:lnTo>
                  <a:lnTo>
                    <a:pt x="20851" y="356655"/>
                  </a:lnTo>
                  <a:lnTo>
                    <a:pt x="26873" y="362681"/>
                  </a:lnTo>
                  <a:lnTo>
                    <a:pt x="26873" y="377523"/>
                  </a:lnTo>
                  <a:lnTo>
                    <a:pt x="20851" y="383545"/>
                  </a:lnTo>
                  <a:close/>
                </a:path>
                <a:path w="6080760" h="999490">
                  <a:moveTo>
                    <a:pt x="325428" y="386911"/>
                  </a:moveTo>
                  <a:lnTo>
                    <a:pt x="306892" y="386911"/>
                  </a:lnTo>
                  <a:lnTo>
                    <a:pt x="299375" y="379390"/>
                  </a:lnTo>
                  <a:lnTo>
                    <a:pt x="299375" y="360844"/>
                  </a:lnTo>
                  <a:lnTo>
                    <a:pt x="306892" y="353324"/>
                  </a:lnTo>
                  <a:lnTo>
                    <a:pt x="325428" y="353324"/>
                  </a:lnTo>
                  <a:lnTo>
                    <a:pt x="332945" y="360844"/>
                  </a:lnTo>
                  <a:lnTo>
                    <a:pt x="332945" y="379390"/>
                  </a:lnTo>
                  <a:lnTo>
                    <a:pt x="325428" y="386911"/>
                  </a:lnTo>
                  <a:close/>
                </a:path>
                <a:path w="6080760" h="999490">
                  <a:moveTo>
                    <a:pt x="618885" y="390276"/>
                  </a:moveTo>
                  <a:lnTo>
                    <a:pt x="611041" y="388693"/>
                  </a:lnTo>
                  <a:lnTo>
                    <a:pt x="604636" y="384374"/>
                  </a:lnTo>
                  <a:lnTo>
                    <a:pt x="600319" y="377967"/>
                  </a:lnTo>
                  <a:lnTo>
                    <a:pt x="598736" y="370117"/>
                  </a:lnTo>
                  <a:lnTo>
                    <a:pt x="600319" y="362268"/>
                  </a:lnTo>
                  <a:lnTo>
                    <a:pt x="604636" y="355860"/>
                  </a:lnTo>
                  <a:lnTo>
                    <a:pt x="611041" y="351542"/>
                  </a:lnTo>
                  <a:lnTo>
                    <a:pt x="618885" y="349958"/>
                  </a:lnTo>
                  <a:lnTo>
                    <a:pt x="626730" y="351542"/>
                  </a:lnTo>
                  <a:lnTo>
                    <a:pt x="633135" y="355860"/>
                  </a:lnTo>
                  <a:lnTo>
                    <a:pt x="637452" y="362268"/>
                  </a:lnTo>
                  <a:lnTo>
                    <a:pt x="639034" y="370117"/>
                  </a:lnTo>
                  <a:lnTo>
                    <a:pt x="637452" y="377967"/>
                  </a:lnTo>
                  <a:lnTo>
                    <a:pt x="633135" y="384374"/>
                  </a:lnTo>
                  <a:lnTo>
                    <a:pt x="626730" y="388693"/>
                  </a:lnTo>
                  <a:lnTo>
                    <a:pt x="618885" y="390276"/>
                  </a:lnTo>
                  <a:close/>
                </a:path>
                <a:path w="6080760" h="999490">
                  <a:moveTo>
                    <a:pt x="921609" y="393645"/>
                  </a:moveTo>
                  <a:lnTo>
                    <a:pt x="912459" y="391796"/>
                  </a:lnTo>
                  <a:lnTo>
                    <a:pt x="904985" y="386753"/>
                  </a:lnTo>
                  <a:lnTo>
                    <a:pt x="899946" y="379275"/>
                  </a:lnTo>
                  <a:lnTo>
                    <a:pt x="898098" y="370117"/>
                  </a:lnTo>
                  <a:lnTo>
                    <a:pt x="899946" y="360962"/>
                  </a:lnTo>
                  <a:lnTo>
                    <a:pt x="904985" y="353484"/>
                  </a:lnTo>
                  <a:lnTo>
                    <a:pt x="912459" y="348442"/>
                  </a:lnTo>
                  <a:lnTo>
                    <a:pt x="921609" y="346593"/>
                  </a:lnTo>
                  <a:lnTo>
                    <a:pt x="930760" y="348442"/>
                  </a:lnTo>
                  <a:lnTo>
                    <a:pt x="938233" y="353484"/>
                  </a:lnTo>
                  <a:lnTo>
                    <a:pt x="943272" y="360962"/>
                  </a:lnTo>
                  <a:lnTo>
                    <a:pt x="945120" y="370117"/>
                  </a:lnTo>
                  <a:lnTo>
                    <a:pt x="943272" y="379275"/>
                  </a:lnTo>
                  <a:lnTo>
                    <a:pt x="938233" y="386753"/>
                  </a:lnTo>
                  <a:lnTo>
                    <a:pt x="930760" y="391796"/>
                  </a:lnTo>
                  <a:lnTo>
                    <a:pt x="921609" y="393645"/>
                  </a:lnTo>
                  <a:close/>
                </a:path>
                <a:path w="6080760" h="999490">
                  <a:moveTo>
                    <a:pt x="1224337" y="396167"/>
                  </a:moveTo>
                  <a:lnTo>
                    <a:pt x="1214212" y="394120"/>
                  </a:lnTo>
                  <a:lnTo>
                    <a:pt x="1205941" y="388539"/>
                  </a:lnTo>
                  <a:lnTo>
                    <a:pt x="1200363" y="380264"/>
                  </a:lnTo>
                  <a:lnTo>
                    <a:pt x="1198317" y="370134"/>
                  </a:lnTo>
                  <a:lnTo>
                    <a:pt x="1200363" y="360004"/>
                  </a:lnTo>
                  <a:lnTo>
                    <a:pt x="1205941" y="351729"/>
                  </a:lnTo>
                  <a:lnTo>
                    <a:pt x="1214212" y="346148"/>
                  </a:lnTo>
                  <a:lnTo>
                    <a:pt x="1224337" y="344101"/>
                  </a:lnTo>
                  <a:lnTo>
                    <a:pt x="1234459" y="346148"/>
                  </a:lnTo>
                  <a:lnTo>
                    <a:pt x="1242729" y="351729"/>
                  </a:lnTo>
                  <a:lnTo>
                    <a:pt x="1248307" y="360004"/>
                  </a:lnTo>
                  <a:lnTo>
                    <a:pt x="1250352" y="370134"/>
                  </a:lnTo>
                  <a:lnTo>
                    <a:pt x="1248309" y="380264"/>
                  </a:lnTo>
                  <a:lnTo>
                    <a:pt x="1242736" y="388539"/>
                  </a:lnTo>
                  <a:lnTo>
                    <a:pt x="1234467" y="394120"/>
                  </a:lnTo>
                  <a:lnTo>
                    <a:pt x="1224337" y="396167"/>
                  </a:lnTo>
                  <a:close/>
                </a:path>
                <a:path w="6080760" h="999490">
                  <a:moveTo>
                    <a:pt x="1527060" y="399532"/>
                  </a:moveTo>
                  <a:lnTo>
                    <a:pt x="1515623" y="397222"/>
                  </a:lnTo>
                  <a:lnTo>
                    <a:pt x="1506284" y="390923"/>
                  </a:lnTo>
                  <a:lnTo>
                    <a:pt x="1499988" y="381579"/>
                  </a:lnTo>
                  <a:lnTo>
                    <a:pt x="1497679" y="370134"/>
                  </a:lnTo>
                  <a:lnTo>
                    <a:pt x="1499988" y="358689"/>
                  </a:lnTo>
                  <a:lnTo>
                    <a:pt x="1506284" y="349345"/>
                  </a:lnTo>
                  <a:lnTo>
                    <a:pt x="1515623" y="343046"/>
                  </a:lnTo>
                  <a:lnTo>
                    <a:pt x="1527060" y="340736"/>
                  </a:lnTo>
                  <a:lnTo>
                    <a:pt x="1538498" y="343046"/>
                  </a:lnTo>
                  <a:lnTo>
                    <a:pt x="1547837" y="349345"/>
                  </a:lnTo>
                  <a:lnTo>
                    <a:pt x="1554133" y="358689"/>
                  </a:lnTo>
                  <a:lnTo>
                    <a:pt x="1556441" y="370134"/>
                  </a:lnTo>
                  <a:lnTo>
                    <a:pt x="1554133" y="381579"/>
                  </a:lnTo>
                  <a:lnTo>
                    <a:pt x="1547837" y="390923"/>
                  </a:lnTo>
                  <a:lnTo>
                    <a:pt x="1538498" y="397222"/>
                  </a:lnTo>
                  <a:lnTo>
                    <a:pt x="1527060" y="399532"/>
                  </a:lnTo>
                  <a:close/>
                </a:path>
                <a:path w="6080760" h="999490">
                  <a:moveTo>
                    <a:pt x="1829784" y="402898"/>
                  </a:moveTo>
                  <a:lnTo>
                    <a:pt x="1817041" y="400322"/>
                  </a:lnTo>
                  <a:lnTo>
                    <a:pt x="1806632" y="393300"/>
                  </a:lnTo>
                  <a:lnTo>
                    <a:pt x="1799614" y="382885"/>
                  </a:lnTo>
                  <a:lnTo>
                    <a:pt x="1797041" y="370134"/>
                  </a:lnTo>
                  <a:lnTo>
                    <a:pt x="1799614" y="357383"/>
                  </a:lnTo>
                  <a:lnTo>
                    <a:pt x="1806632" y="346969"/>
                  </a:lnTo>
                  <a:lnTo>
                    <a:pt x="1817041" y="339946"/>
                  </a:lnTo>
                  <a:lnTo>
                    <a:pt x="1829784" y="337371"/>
                  </a:lnTo>
                  <a:lnTo>
                    <a:pt x="1842528" y="339946"/>
                  </a:lnTo>
                  <a:lnTo>
                    <a:pt x="1852937" y="346969"/>
                  </a:lnTo>
                  <a:lnTo>
                    <a:pt x="1859957" y="357383"/>
                  </a:lnTo>
                  <a:lnTo>
                    <a:pt x="1862531" y="370134"/>
                  </a:lnTo>
                  <a:lnTo>
                    <a:pt x="1859957" y="382885"/>
                  </a:lnTo>
                  <a:lnTo>
                    <a:pt x="1852937" y="393300"/>
                  </a:lnTo>
                  <a:lnTo>
                    <a:pt x="1842528" y="400322"/>
                  </a:lnTo>
                  <a:lnTo>
                    <a:pt x="1829784" y="402898"/>
                  </a:lnTo>
                  <a:close/>
                </a:path>
                <a:path w="6080760" h="999490">
                  <a:moveTo>
                    <a:pt x="2132508" y="405423"/>
                  </a:moveTo>
                  <a:lnTo>
                    <a:pt x="2118792" y="402649"/>
                  </a:lnTo>
                  <a:lnTo>
                    <a:pt x="2107588" y="395088"/>
                  </a:lnTo>
                  <a:lnTo>
                    <a:pt x="2100031" y="383876"/>
                  </a:lnTo>
                  <a:lnTo>
                    <a:pt x="2097260" y="370151"/>
                  </a:lnTo>
                  <a:lnTo>
                    <a:pt x="2100031" y="356426"/>
                  </a:lnTo>
                  <a:lnTo>
                    <a:pt x="2107588" y="345214"/>
                  </a:lnTo>
                  <a:lnTo>
                    <a:pt x="2118792" y="337652"/>
                  </a:lnTo>
                  <a:lnTo>
                    <a:pt x="2132508" y="334879"/>
                  </a:lnTo>
                  <a:lnTo>
                    <a:pt x="2146226" y="337652"/>
                  </a:lnTo>
                  <a:lnTo>
                    <a:pt x="2157431" y="345214"/>
                  </a:lnTo>
                  <a:lnTo>
                    <a:pt x="2164988" y="356426"/>
                  </a:lnTo>
                  <a:lnTo>
                    <a:pt x="2167759" y="370151"/>
                  </a:lnTo>
                  <a:lnTo>
                    <a:pt x="2164990" y="383876"/>
                  </a:lnTo>
                  <a:lnTo>
                    <a:pt x="2157438" y="395088"/>
                  </a:lnTo>
                  <a:lnTo>
                    <a:pt x="2146233" y="402649"/>
                  </a:lnTo>
                  <a:lnTo>
                    <a:pt x="2132508" y="405423"/>
                  </a:lnTo>
                  <a:close/>
                </a:path>
                <a:path w="6080760" h="999490">
                  <a:moveTo>
                    <a:pt x="2435225" y="407947"/>
                  </a:moveTo>
                  <a:lnTo>
                    <a:pt x="2420522" y="404976"/>
                  </a:lnTo>
                  <a:lnTo>
                    <a:pt x="2408515" y="396875"/>
                  </a:lnTo>
                  <a:lnTo>
                    <a:pt x="2400420" y="384860"/>
                  </a:lnTo>
                  <a:lnTo>
                    <a:pt x="2397452" y="370151"/>
                  </a:lnTo>
                  <a:lnTo>
                    <a:pt x="2400420" y="355443"/>
                  </a:lnTo>
                  <a:lnTo>
                    <a:pt x="2408515" y="343428"/>
                  </a:lnTo>
                  <a:lnTo>
                    <a:pt x="2420522" y="335326"/>
                  </a:lnTo>
                  <a:lnTo>
                    <a:pt x="2435225" y="332354"/>
                  </a:lnTo>
                  <a:lnTo>
                    <a:pt x="2449928" y="335326"/>
                  </a:lnTo>
                  <a:lnTo>
                    <a:pt x="2461934" y="343428"/>
                  </a:lnTo>
                  <a:lnTo>
                    <a:pt x="2470029" y="355443"/>
                  </a:lnTo>
                  <a:lnTo>
                    <a:pt x="2472998" y="370151"/>
                  </a:lnTo>
                  <a:lnTo>
                    <a:pt x="2470029" y="384860"/>
                  </a:lnTo>
                  <a:lnTo>
                    <a:pt x="2461934" y="396875"/>
                  </a:lnTo>
                  <a:lnTo>
                    <a:pt x="2449928" y="404976"/>
                  </a:lnTo>
                  <a:lnTo>
                    <a:pt x="2435225" y="407947"/>
                  </a:lnTo>
                  <a:close/>
                </a:path>
                <a:path w="6080760" h="999490">
                  <a:moveTo>
                    <a:pt x="2737949" y="411313"/>
                  </a:moveTo>
                  <a:lnTo>
                    <a:pt x="2721940" y="408078"/>
                  </a:lnTo>
                  <a:lnTo>
                    <a:pt x="2708872" y="399257"/>
                  </a:lnTo>
                  <a:lnTo>
                    <a:pt x="2700064" y="386174"/>
                  </a:lnTo>
                  <a:lnTo>
                    <a:pt x="2696834" y="370151"/>
                  </a:lnTo>
                  <a:lnTo>
                    <a:pt x="2700064" y="354128"/>
                  </a:lnTo>
                  <a:lnTo>
                    <a:pt x="2708872" y="341044"/>
                  </a:lnTo>
                  <a:lnTo>
                    <a:pt x="2721940" y="332223"/>
                  </a:lnTo>
                  <a:lnTo>
                    <a:pt x="2737949" y="328989"/>
                  </a:lnTo>
                  <a:lnTo>
                    <a:pt x="2753962" y="332223"/>
                  </a:lnTo>
                  <a:lnTo>
                    <a:pt x="2767042" y="341044"/>
                  </a:lnTo>
                  <a:lnTo>
                    <a:pt x="2775863" y="354128"/>
                  </a:lnTo>
                  <a:lnTo>
                    <a:pt x="2779097" y="370151"/>
                  </a:lnTo>
                  <a:lnTo>
                    <a:pt x="2775863" y="386174"/>
                  </a:lnTo>
                  <a:lnTo>
                    <a:pt x="2767042" y="399257"/>
                  </a:lnTo>
                  <a:lnTo>
                    <a:pt x="2753962" y="408078"/>
                  </a:lnTo>
                  <a:lnTo>
                    <a:pt x="2737949" y="411313"/>
                  </a:lnTo>
                  <a:close/>
                </a:path>
                <a:path w="6080760" h="999490">
                  <a:moveTo>
                    <a:pt x="3040673" y="413838"/>
                  </a:moveTo>
                  <a:lnTo>
                    <a:pt x="3023685" y="410406"/>
                  </a:lnTo>
                  <a:lnTo>
                    <a:pt x="3009811" y="401046"/>
                  </a:lnTo>
                  <a:lnTo>
                    <a:pt x="3000456" y="387165"/>
                  </a:lnTo>
                  <a:lnTo>
                    <a:pt x="2997026" y="370168"/>
                  </a:lnTo>
                  <a:lnTo>
                    <a:pt x="3000456" y="353171"/>
                  </a:lnTo>
                  <a:lnTo>
                    <a:pt x="3009811" y="339291"/>
                  </a:lnTo>
                  <a:lnTo>
                    <a:pt x="3023685" y="329933"/>
                  </a:lnTo>
                  <a:lnTo>
                    <a:pt x="3040673" y="326501"/>
                  </a:lnTo>
                  <a:lnTo>
                    <a:pt x="3057660" y="329933"/>
                  </a:lnTo>
                  <a:lnTo>
                    <a:pt x="3071534" y="339291"/>
                  </a:lnTo>
                  <a:lnTo>
                    <a:pt x="3080889" y="353171"/>
                  </a:lnTo>
                  <a:lnTo>
                    <a:pt x="3084319" y="370168"/>
                  </a:lnTo>
                  <a:lnTo>
                    <a:pt x="3080889" y="387165"/>
                  </a:lnTo>
                  <a:lnTo>
                    <a:pt x="3071534" y="401046"/>
                  </a:lnTo>
                  <a:lnTo>
                    <a:pt x="3057660" y="410406"/>
                  </a:lnTo>
                  <a:lnTo>
                    <a:pt x="3040673" y="413838"/>
                  </a:lnTo>
                  <a:close/>
                </a:path>
                <a:path w="6080760" h="999490">
                  <a:moveTo>
                    <a:pt x="3343396" y="416363"/>
                  </a:moveTo>
                  <a:lnTo>
                    <a:pt x="3325435" y="412733"/>
                  </a:lnTo>
                  <a:lnTo>
                    <a:pt x="3310767" y="402833"/>
                  </a:lnTo>
                  <a:lnTo>
                    <a:pt x="3300878" y="388149"/>
                  </a:lnTo>
                  <a:lnTo>
                    <a:pt x="3297252" y="370168"/>
                  </a:lnTo>
                  <a:lnTo>
                    <a:pt x="3300878" y="352187"/>
                  </a:lnTo>
                  <a:lnTo>
                    <a:pt x="3310767" y="337505"/>
                  </a:lnTo>
                  <a:lnTo>
                    <a:pt x="3325435" y="327606"/>
                  </a:lnTo>
                  <a:lnTo>
                    <a:pt x="3343396" y="323976"/>
                  </a:lnTo>
                  <a:lnTo>
                    <a:pt x="3361378" y="327606"/>
                  </a:lnTo>
                  <a:lnTo>
                    <a:pt x="3376055" y="337505"/>
                  </a:lnTo>
                  <a:lnTo>
                    <a:pt x="3385948" y="352187"/>
                  </a:lnTo>
                  <a:lnTo>
                    <a:pt x="3389575" y="370168"/>
                  </a:lnTo>
                  <a:lnTo>
                    <a:pt x="3385948" y="388149"/>
                  </a:lnTo>
                  <a:lnTo>
                    <a:pt x="3376055" y="402833"/>
                  </a:lnTo>
                  <a:lnTo>
                    <a:pt x="3361378" y="412733"/>
                  </a:lnTo>
                  <a:lnTo>
                    <a:pt x="3343396" y="416363"/>
                  </a:lnTo>
                  <a:close/>
                </a:path>
                <a:path w="6080760" h="999490">
                  <a:moveTo>
                    <a:pt x="3646120" y="418885"/>
                  </a:moveTo>
                  <a:lnTo>
                    <a:pt x="3627179" y="415056"/>
                  </a:lnTo>
                  <a:lnTo>
                    <a:pt x="3611706" y="404616"/>
                  </a:lnTo>
                  <a:lnTo>
                    <a:pt x="3601271" y="389131"/>
                  </a:lnTo>
                  <a:lnTo>
                    <a:pt x="3597444" y="370168"/>
                  </a:lnTo>
                  <a:lnTo>
                    <a:pt x="3601271" y="351205"/>
                  </a:lnTo>
                  <a:lnTo>
                    <a:pt x="3611706" y="335719"/>
                  </a:lnTo>
                  <a:lnTo>
                    <a:pt x="3627179" y="325279"/>
                  </a:lnTo>
                  <a:lnTo>
                    <a:pt x="3646120" y="321451"/>
                  </a:lnTo>
                  <a:lnTo>
                    <a:pt x="3665081" y="325279"/>
                  </a:lnTo>
                  <a:lnTo>
                    <a:pt x="3680564" y="335719"/>
                  </a:lnTo>
                  <a:lnTo>
                    <a:pt x="3691003" y="351205"/>
                  </a:lnTo>
                  <a:lnTo>
                    <a:pt x="3694830" y="370168"/>
                  </a:lnTo>
                  <a:lnTo>
                    <a:pt x="3691003" y="389131"/>
                  </a:lnTo>
                  <a:lnTo>
                    <a:pt x="3680564" y="404616"/>
                  </a:lnTo>
                  <a:lnTo>
                    <a:pt x="3665081" y="415056"/>
                  </a:lnTo>
                  <a:lnTo>
                    <a:pt x="3646120" y="418885"/>
                  </a:lnTo>
                  <a:close/>
                </a:path>
                <a:path w="6080760" h="999490">
                  <a:moveTo>
                    <a:pt x="3948844" y="421409"/>
                  </a:moveTo>
                  <a:lnTo>
                    <a:pt x="3928909" y="417383"/>
                  </a:lnTo>
                  <a:lnTo>
                    <a:pt x="3912632" y="406403"/>
                  </a:lnTo>
                  <a:lnTo>
                    <a:pt x="3901660" y="390115"/>
                  </a:lnTo>
                  <a:lnTo>
                    <a:pt x="3897636" y="370168"/>
                  </a:lnTo>
                  <a:lnTo>
                    <a:pt x="3901660" y="350220"/>
                  </a:lnTo>
                  <a:lnTo>
                    <a:pt x="3912632" y="333933"/>
                  </a:lnTo>
                  <a:lnTo>
                    <a:pt x="3928909" y="322953"/>
                  </a:lnTo>
                  <a:lnTo>
                    <a:pt x="3948844" y="318926"/>
                  </a:lnTo>
                  <a:lnTo>
                    <a:pt x="3968784" y="322953"/>
                  </a:lnTo>
                  <a:lnTo>
                    <a:pt x="3985073" y="333933"/>
                  </a:lnTo>
                  <a:lnTo>
                    <a:pt x="3996057" y="350220"/>
                  </a:lnTo>
                  <a:lnTo>
                    <a:pt x="4000086" y="370168"/>
                  </a:lnTo>
                  <a:lnTo>
                    <a:pt x="3996057" y="390115"/>
                  </a:lnTo>
                  <a:lnTo>
                    <a:pt x="3985073" y="406403"/>
                  </a:lnTo>
                  <a:lnTo>
                    <a:pt x="3968784" y="417383"/>
                  </a:lnTo>
                  <a:lnTo>
                    <a:pt x="3948844" y="421409"/>
                  </a:lnTo>
                  <a:close/>
                </a:path>
                <a:path w="6080760" h="999490">
                  <a:moveTo>
                    <a:pt x="4251568" y="424775"/>
                  </a:moveTo>
                  <a:lnTo>
                    <a:pt x="4230342" y="420484"/>
                  </a:lnTo>
                  <a:lnTo>
                    <a:pt x="4213002" y="408783"/>
                  </a:lnTo>
                  <a:lnTo>
                    <a:pt x="4201307" y="391430"/>
                  </a:lnTo>
                  <a:lnTo>
                    <a:pt x="4197018" y="370185"/>
                  </a:lnTo>
                  <a:lnTo>
                    <a:pt x="4201307" y="348941"/>
                  </a:lnTo>
                  <a:lnTo>
                    <a:pt x="4213002" y="331588"/>
                  </a:lnTo>
                  <a:lnTo>
                    <a:pt x="4230342" y="319886"/>
                  </a:lnTo>
                  <a:lnTo>
                    <a:pt x="4251568" y="315595"/>
                  </a:lnTo>
                  <a:lnTo>
                    <a:pt x="4272814" y="319886"/>
                  </a:lnTo>
                  <a:lnTo>
                    <a:pt x="4290164" y="331588"/>
                  </a:lnTo>
                  <a:lnTo>
                    <a:pt x="4301862" y="348941"/>
                  </a:lnTo>
                  <a:lnTo>
                    <a:pt x="4306151" y="370185"/>
                  </a:lnTo>
                  <a:lnTo>
                    <a:pt x="4301862" y="391430"/>
                  </a:lnTo>
                  <a:lnTo>
                    <a:pt x="4290164" y="408783"/>
                  </a:lnTo>
                  <a:lnTo>
                    <a:pt x="4272814" y="420484"/>
                  </a:lnTo>
                  <a:lnTo>
                    <a:pt x="4251568" y="424775"/>
                  </a:lnTo>
                  <a:close/>
                </a:path>
                <a:path w="6080760" h="999490">
                  <a:moveTo>
                    <a:pt x="4554326" y="427300"/>
                  </a:moveTo>
                  <a:lnTo>
                    <a:pt x="4532106" y="422811"/>
                  </a:lnTo>
                  <a:lnTo>
                    <a:pt x="4513962" y="410569"/>
                  </a:lnTo>
                  <a:lnTo>
                    <a:pt x="4501729" y="392414"/>
                  </a:lnTo>
                  <a:lnTo>
                    <a:pt x="4497244" y="370185"/>
                  </a:lnTo>
                  <a:lnTo>
                    <a:pt x="4501729" y="347957"/>
                  </a:lnTo>
                  <a:lnTo>
                    <a:pt x="4513962" y="329802"/>
                  </a:lnTo>
                  <a:lnTo>
                    <a:pt x="4532106" y="317559"/>
                  </a:lnTo>
                  <a:lnTo>
                    <a:pt x="4554326" y="313069"/>
                  </a:lnTo>
                  <a:lnTo>
                    <a:pt x="4576526" y="317559"/>
                  </a:lnTo>
                  <a:lnTo>
                    <a:pt x="4594660" y="329802"/>
                  </a:lnTo>
                  <a:lnTo>
                    <a:pt x="4606888" y="347957"/>
                  </a:lnTo>
                  <a:lnTo>
                    <a:pt x="4611373" y="370185"/>
                  </a:lnTo>
                  <a:lnTo>
                    <a:pt x="4606893" y="392414"/>
                  </a:lnTo>
                  <a:lnTo>
                    <a:pt x="4594672" y="410569"/>
                  </a:lnTo>
                  <a:lnTo>
                    <a:pt x="4576540" y="422811"/>
                  </a:lnTo>
                  <a:lnTo>
                    <a:pt x="4554326" y="427300"/>
                  </a:lnTo>
                  <a:close/>
                </a:path>
                <a:path w="6080760" h="999490">
                  <a:moveTo>
                    <a:pt x="4857049" y="429825"/>
                  </a:moveTo>
                  <a:lnTo>
                    <a:pt x="4833850" y="425137"/>
                  </a:lnTo>
                  <a:lnTo>
                    <a:pt x="4814901" y="412354"/>
                  </a:lnTo>
                  <a:lnTo>
                    <a:pt x="4802122" y="393397"/>
                  </a:lnTo>
                  <a:lnTo>
                    <a:pt x="4797436" y="370185"/>
                  </a:lnTo>
                  <a:lnTo>
                    <a:pt x="4802122" y="346973"/>
                  </a:lnTo>
                  <a:lnTo>
                    <a:pt x="4814901" y="328017"/>
                  </a:lnTo>
                  <a:lnTo>
                    <a:pt x="4833850" y="315235"/>
                  </a:lnTo>
                  <a:lnTo>
                    <a:pt x="4857049" y="310548"/>
                  </a:lnTo>
                  <a:lnTo>
                    <a:pt x="4880243" y="315235"/>
                  </a:lnTo>
                  <a:lnTo>
                    <a:pt x="4899181" y="328017"/>
                  </a:lnTo>
                  <a:lnTo>
                    <a:pt x="4911948" y="346973"/>
                  </a:lnTo>
                  <a:lnTo>
                    <a:pt x="4916629" y="370185"/>
                  </a:lnTo>
                  <a:lnTo>
                    <a:pt x="4911948" y="393397"/>
                  </a:lnTo>
                  <a:lnTo>
                    <a:pt x="4899181" y="412354"/>
                  </a:lnTo>
                  <a:lnTo>
                    <a:pt x="4880243" y="425137"/>
                  </a:lnTo>
                  <a:lnTo>
                    <a:pt x="4857049" y="429825"/>
                  </a:lnTo>
                  <a:close/>
                </a:path>
                <a:path w="6080760" h="999490">
                  <a:moveTo>
                    <a:pt x="5159773" y="432350"/>
                  </a:moveTo>
                  <a:lnTo>
                    <a:pt x="5135580" y="427464"/>
                  </a:lnTo>
                  <a:lnTo>
                    <a:pt x="5115827" y="414141"/>
                  </a:lnTo>
                  <a:lnTo>
                    <a:pt x="5102511" y="394381"/>
                  </a:lnTo>
                  <a:lnTo>
                    <a:pt x="5097628" y="370185"/>
                  </a:lnTo>
                  <a:lnTo>
                    <a:pt x="5102511" y="345989"/>
                  </a:lnTo>
                  <a:lnTo>
                    <a:pt x="5115827" y="326230"/>
                  </a:lnTo>
                  <a:lnTo>
                    <a:pt x="5135580" y="312908"/>
                  </a:lnTo>
                  <a:lnTo>
                    <a:pt x="5159773" y="308023"/>
                  </a:lnTo>
                  <a:lnTo>
                    <a:pt x="5183947" y="312908"/>
                  </a:lnTo>
                  <a:lnTo>
                    <a:pt x="5203689" y="326230"/>
                  </a:lnTo>
                  <a:lnTo>
                    <a:pt x="5217002" y="345989"/>
                  </a:lnTo>
                  <a:lnTo>
                    <a:pt x="5221884" y="370185"/>
                  </a:lnTo>
                  <a:lnTo>
                    <a:pt x="5217002" y="394381"/>
                  </a:lnTo>
                  <a:lnTo>
                    <a:pt x="5203689" y="414141"/>
                  </a:lnTo>
                  <a:lnTo>
                    <a:pt x="5183947" y="427464"/>
                  </a:lnTo>
                  <a:lnTo>
                    <a:pt x="5159773" y="432350"/>
                  </a:lnTo>
                  <a:close/>
                </a:path>
                <a:path w="6080760" h="999490">
                  <a:moveTo>
                    <a:pt x="5462497" y="418061"/>
                  </a:moveTo>
                  <a:lnTo>
                    <a:pt x="5443867" y="414298"/>
                  </a:lnTo>
                  <a:lnTo>
                    <a:pt x="5428652" y="404037"/>
                  </a:lnTo>
                  <a:lnTo>
                    <a:pt x="5418393" y="388819"/>
                  </a:lnTo>
                  <a:lnTo>
                    <a:pt x="5414631" y="370185"/>
                  </a:lnTo>
                  <a:lnTo>
                    <a:pt x="5418393" y="351551"/>
                  </a:lnTo>
                  <a:lnTo>
                    <a:pt x="5428652" y="336332"/>
                  </a:lnTo>
                  <a:lnTo>
                    <a:pt x="5443867" y="326071"/>
                  </a:lnTo>
                  <a:lnTo>
                    <a:pt x="5462497" y="322309"/>
                  </a:lnTo>
                  <a:lnTo>
                    <a:pt x="5481107" y="326071"/>
                  </a:lnTo>
                  <a:lnTo>
                    <a:pt x="5496312" y="336332"/>
                  </a:lnTo>
                  <a:lnTo>
                    <a:pt x="5506567" y="351551"/>
                  </a:lnTo>
                  <a:lnTo>
                    <a:pt x="5510329" y="370185"/>
                  </a:lnTo>
                  <a:lnTo>
                    <a:pt x="5506567" y="388819"/>
                  </a:lnTo>
                  <a:lnTo>
                    <a:pt x="5496312" y="404037"/>
                  </a:lnTo>
                  <a:lnTo>
                    <a:pt x="5481107" y="414298"/>
                  </a:lnTo>
                  <a:lnTo>
                    <a:pt x="5462497" y="418061"/>
                  </a:lnTo>
                  <a:close/>
                </a:path>
                <a:path w="6080760" h="999490">
                  <a:moveTo>
                    <a:pt x="5771702" y="381949"/>
                  </a:moveTo>
                  <a:lnTo>
                    <a:pt x="5758706" y="381949"/>
                  </a:lnTo>
                  <a:lnTo>
                    <a:pt x="5753440" y="376683"/>
                  </a:lnTo>
                  <a:lnTo>
                    <a:pt x="5753440" y="363690"/>
                  </a:lnTo>
                  <a:lnTo>
                    <a:pt x="5758706" y="358421"/>
                  </a:lnTo>
                  <a:lnTo>
                    <a:pt x="5771702" y="358421"/>
                  </a:lnTo>
                  <a:lnTo>
                    <a:pt x="5776967" y="363690"/>
                  </a:lnTo>
                  <a:lnTo>
                    <a:pt x="5776967" y="376683"/>
                  </a:lnTo>
                  <a:lnTo>
                    <a:pt x="5771702" y="381949"/>
                  </a:lnTo>
                  <a:close/>
                </a:path>
                <a:path w="6080760" h="999490">
                  <a:moveTo>
                    <a:pt x="20381" y="685678"/>
                  </a:moveTo>
                  <a:lnTo>
                    <a:pt x="6474" y="685678"/>
                  </a:lnTo>
                  <a:lnTo>
                    <a:pt x="840" y="680041"/>
                  </a:lnTo>
                  <a:lnTo>
                    <a:pt x="840" y="666107"/>
                  </a:lnTo>
                  <a:lnTo>
                    <a:pt x="6474" y="660470"/>
                  </a:lnTo>
                  <a:lnTo>
                    <a:pt x="20398" y="660470"/>
                  </a:lnTo>
                  <a:lnTo>
                    <a:pt x="26032" y="666107"/>
                  </a:lnTo>
                  <a:lnTo>
                    <a:pt x="26032" y="680041"/>
                  </a:lnTo>
                  <a:lnTo>
                    <a:pt x="20381" y="685678"/>
                  </a:lnTo>
                  <a:close/>
                </a:path>
                <a:path w="6080760" h="999490">
                  <a:moveTo>
                    <a:pt x="325428" y="689888"/>
                  </a:moveTo>
                  <a:lnTo>
                    <a:pt x="306892" y="689888"/>
                  </a:lnTo>
                  <a:lnTo>
                    <a:pt x="299375" y="682364"/>
                  </a:lnTo>
                  <a:lnTo>
                    <a:pt x="299375" y="663818"/>
                  </a:lnTo>
                  <a:lnTo>
                    <a:pt x="306892" y="656297"/>
                  </a:lnTo>
                  <a:lnTo>
                    <a:pt x="325428" y="656297"/>
                  </a:lnTo>
                  <a:lnTo>
                    <a:pt x="332945" y="663818"/>
                  </a:lnTo>
                  <a:lnTo>
                    <a:pt x="332945" y="682364"/>
                  </a:lnTo>
                  <a:lnTo>
                    <a:pt x="325428" y="689888"/>
                  </a:lnTo>
                  <a:close/>
                </a:path>
                <a:path w="6080760" h="999490">
                  <a:moveTo>
                    <a:pt x="618885" y="693253"/>
                  </a:moveTo>
                  <a:lnTo>
                    <a:pt x="611041" y="691670"/>
                  </a:lnTo>
                  <a:lnTo>
                    <a:pt x="604636" y="687351"/>
                  </a:lnTo>
                  <a:lnTo>
                    <a:pt x="600319" y="680942"/>
                  </a:lnTo>
                  <a:lnTo>
                    <a:pt x="598736" y="673091"/>
                  </a:lnTo>
                  <a:lnTo>
                    <a:pt x="600319" y="665241"/>
                  </a:lnTo>
                  <a:lnTo>
                    <a:pt x="604636" y="658834"/>
                  </a:lnTo>
                  <a:lnTo>
                    <a:pt x="611041" y="654515"/>
                  </a:lnTo>
                  <a:lnTo>
                    <a:pt x="618885" y="652932"/>
                  </a:lnTo>
                  <a:lnTo>
                    <a:pt x="626730" y="654515"/>
                  </a:lnTo>
                  <a:lnTo>
                    <a:pt x="633135" y="658834"/>
                  </a:lnTo>
                  <a:lnTo>
                    <a:pt x="637452" y="665241"/>
                  </a:lnTo>
                  <a:lnTo>
                    <a:pt x="639034" y="673091"/>
                  </a:lnTo>
                  <a:lnTo>
                    <a:pt x="637452" y="680942"/>
                  </a:lnTo>
                  <a:lnTo>
                    <a:pt x="633135" y="687351"/>
                  </a:lnTo>
                  <a:lnTo>
                    <a:pt x="626730" y="691670"/>
                  </a:lnTo>
                  <a:lnTo>
                    <a:pt x="618885" y="693253"/>
                  </a:lnTo>
                  <a:close/>
                </a:path>
                <a:path w="6080760" h="999490">
                  <a:moveTo>
                    <a:pt x="921609" y="696615"/>
                  </a:moveTo>
                  <a:lnTo>
                    <a:pt x="912459" y="694767"/>
                  </a:lnTo>
                  <a:lnTo>
                    <a:pt x="904985" y="689725"/>
                  </a:lnTo>
                  <a:lnTo>
                    <a:pt x="899946" y="682248"/>
                  </a:lnTo>
                  <a:lnTo>
                    <a:pt x="898098" y="673091"/>
                  </a:lnTo>
                  <a:lnTo>
                    <a:pt x="899946" y="663935"/>
                  </a:lnTo>
                  <a:lnTo>
                    <a:pt x="904985" y="656458"/>
                  </a:lnTo>
                  <a:lnTo>
                    <a:pt x="912459" y="651415"/>
                  </a:lnTo>
                  <a:lnTo>
                    <a:pt x="921609" y="649566"/>
                  </a:lnTo>
                  <a:lnTo>
                    <a:pt x="930760" y="651415"/>
                  </a:lnTo>
                  <a:lnTo>
                    <a:pt x="938233" y="656458"/>
                  </a:lnTo>
                  <a:lnTo>
                    <a:pt x="943272" y="663935"/>
                  </a:lnTo>
                  <a:lnTo>
                    <a:pt x="945120" y="673091"/>
                  </a:lnTo>
                  <a:lnTo>
                    <a:pt x="943272" y="682248"/>
                  </a:lnTo>
                  <a:lnTo>
                    <a:pt x="938233" y="689725"/>
                  </a:lnTo>
                  <a:lnTo>
                    <a:pt x="930760" y="694767"/>
                  </a:lnTo>
                  <a:lnTo>
                    <a:pt x="921609" y="696615"/>
                  </a:lnTo>
                  <a:close/>
                </a:path>
                <a:path w="6080760" h="999490">
                  <a:moveTo>
                    <a:pt x="1224337" y="699140"/>
                  </a:moveTo>
                  <a:lnTo>
                    <a:pt x="1214212" y="697094"/>
                  </a:lnTo>
                  <a:lnTo>
                    <a:pt x="1205941" y="691514"/>
                  </a:lnTo>
                  <a:lnTo>
                    <a:pt x="1200363" y="683239"/>
                  </a:lnTo>
                  <a:lnTo>
                    <a:pt x="1198317" y="673108"/>
                  </a:lnTo>
                  <a:lnTo>
                    <a:pt x="1200363" y="662978"/>
                  </a:lnTo>
                  <a:lnTo>
                    <a:pt x="1205941" y="654703"/>
                  </a:lnTo>
                  <a:lnTo>
                    <a:pt x="1214212" y="649122"/>
                  </a:lnTo>
                  <a:lnTo>
                    <a:pt x="1224337" y="647075"/>
                  </a:lnTo>
                  <a:lnTo>
                    <a:pt x="1234459" y="649122"/>
                  </a:lnTo>
                  <a:lnTo>
                    <a:pt x="1242729" y="654703"/>
                  </a:lnTo>
                  <a:lnTo>
                    <a:pt x="1248307" y="662978"/>
                  </a:lnTo>
                  <a:lnTo>
                    <a:pt x="1250352" y="673108"/>
                  </a:lnTo>
                  <a:lnTo>
                    <a:pt x="1248309" y="683239"/>
                  </a:lnTo>
                  <a:lnTo>
                    <a:pt x="1242736" y="691514"/>
                  </a:lnTo>
                  <a:lnTo>
                    <a:pt x="1234467" y="697094"/>
                  </a:lnTo>
                  <a:lnTo>
                    <a:pt x="1224337" y="699140"/>
                  </a:lnTo>
                  <a:close/>
                </a:path>
                <a:path w="6080760" h="999490">
                  <a:moveTo>
                    <a:pt x="1527060" y="702506"/>
                  </a:moveTo>
                  <a:lnTo>
                    <a:pt x="1515623" y="700196"/>
                  </a:lnTo>
                  <a:lnTo>
                    <a:pt x="1506284" y="693897"/>
                  </a:lnTo>
                  <a:lnTo>
                    <a:pt x="1499988" y="684552"/>
                  </a:lnTo>
                  <a:lnTo>
                    <a:pt x="1497679" y="673108"/>
                  </a:lnTo>
                  <a:lnTo>
                    <a:pt x="1499988" y="661663"/>
                  </a:lnTo>
                  <a:lnTo>
                    <a:pt x="1506284" y="652319"/>
                  </a:lnTo>
                  <a:lnTo>
                    <a:pt x="1515623" y="646019"/>
                  </a:lnTo>
                  <a:lnTo>
                    <a:pt x="1527060" y="643710"/>
                  </a:lnTo>
                  <a:lnTo>
                    <a:pt x="1538498" y="646019"/>
                  </a:lnTo>
                  <a:lnTo>
                    <a:pt x="1547837" y="652319"/>
                  </a:lnTo>
                  <a:lnTo>
                    <a:pt x="1554133" y="661663"/>
                  </a:lnTo>
                  <a:lnTo>
                    <a:pt x="1556441" y="673108"/>
                  </a:lnTo>
                  <a:lnTo>
                    <a:pt x="1554133" y="684552"/>
                  </a:lnTo>
                  <a:lnTo>
                    <a:pt x="1547837" y="693897"/>
                  </a:lnTo>
                  <a:lnTo>
                    <a:pt x="1538498" y="700196"/>
                  </a:lnTo>
                  <a:lnTo>
                    <a:pt x="1527060" y="702506"/>
                  </a:lnTo>
                  <a:close/>
                </a:path>
                <a:path w="6080760" h="999490">
                  <a:moveTo>
                    <a:pt x="1829784" y="705875"/>
                  </a:moveTo>
                  <a:lnTo>
                    <a:pt x="1817041" y="703299"/>
                  </a:lnTo>
                  <a:lnTo>
                    <a:pt x="1806632" y="696275"/>
                  </a:lnTo>
                  <a:lnTo>
                    <a:pt x="1799614" y="685859"/>
                  </a:lnTo>
                  <a:lnTo>
                    <a:pt x="1797041" y="673108"/>
                  </a:lnTo>
                  <a:lnTo>
                    <a:pt x="1799614" y="660357"/>
                  </a:lnTo>
                  <a:lnTo>
                    <a:pt x="1806632" y="649942"/>
                  </a:lnTo>
                  <a:lnTo>
                    <a:pt x="1817041" y="642920"/>
                  </a:lnTo>
                  <a:lnTo>
                    <a:pt x="1829784" y="640344"/>
                  </a:lnTo>
                  <a:lnTo>
                    <a:pt x="1842528" y="642920"/>
                  </a:lnTo>
                  <a:lnTo>
                    <a:pt x="1852937" y="649942"/>
                  </a:lnTo>
                  <a:lnTo>
                    <a:pt x="1859957" y="660357"/>
                  </a:lnTo>
                  <a:lnTo>
                    <a:pt x="1862531" y="673108"/>
                  </a:lnTo>
                  <a:lnTo>
                    <a:pt x="1859957" y="685859"/>
                  </a:lnTo>
                  <a:lnTo>
                    <a:pt x="1852937" y="696275"/>
                  </a:lnTo>
                  <a:lnTo>
                    <a:pt x="1842528" y="703299"/>
                  </a:lnTo>
                  <a:lnTo>
                    <a:pt x="1829784" y="705875"/>
                  </a:lnTo>
                  <a:close/>
                </a:path>
                <a:path w="6080760" h="999490">
                  <a:moveTo>
                    <a:pt x="2132508" y="708396"/>
                  </a:moveTo>
                  <a:lnTo>
                    <a:pt x="2118792" y="705623"/>
                  </a:lnTo>
                  <a:lnTo>
                    <a:pt x="2107588" y="698062"/>
                  </a:lnTo>
                  <a:lnTo>
                    <a:pt x="2100031" y="686850"/>
                  </a:lnTo>
                  <a:lnTo>
                    <a:pt x="2097260" y="673125"/>
                  </a:lnTo>
                  <a:lnTo>
                    <a:pt x="2100031" y="659399"/>
                  </a:lnTo>
                  <a:lnTo>
                    <a:pt x="2107588" y="648187"/>
                  </a:lnTo>
                  <a:lnTo>
                    <a:pt x="2118792" y="640626"/>
                  </a:lnTo>
                  <a:lnTo>
                    <a:pt x="2132508" y="637853"/>
                  </a:lnTo>
                  <a:lnTo>
                    <a:pt x="2146226" y="640626"/>
                  </a:lnTo>
                  <a:lnTo>
                    <a:pt x="2157431" y="648187"/>
                  </a:lnTo>
                  <a:lnTo>
                    <a:pt x="2164988" y="659399"/>
                  </a:lnTo>
                  <a:lnTo>
                    <a:pt x="2167759" y="673125"/>
                  </a:lnTo>
                  <a:lnTo>
                    <a:pt x="2164990" y="686850"/>
                  </a:lnTo>
                  <a:lnTo>
                    <a:pt x="2157438" y="698062"/>
                  </a:lnTo>
                  <a:lnTo>
                    <a:pt x="2146233" y="705623"/>
                  </a:lnTo>
                  <a:lnTo>
                    <a:pt x="2132508" y="708396"/>
                  </a:lnTo>
                  <a:close/>
                </a:path>
                <a:path w="6080760" h="999490">
                  <a:moveTo>
                    <a:pt x="2435225" y="710921"/>
                  </a:moveTo>
                  <a:lnTo>
                    <a:pt x="2420522" y="707950"/>
                  </a:lnTo>
                  <a:lnTo>
                    <a:pt x="2408515" y="699848"/>
                  </a:lnTo>
                  <a:lnTo>
                    <a:pt x="2400420" y="687834"/>
                  </a:lnTo>
                  <a:lnTo>
                    <a:pt x="2397452" y="673125"/>
                  </a:lnTo>
                  <a:lnTo>
                    <a:pt x="2400420" y="658415"/>
                  </a:lnTo>
                  <a:lnTo>
                    <a:pt x="2408515" y="646401"/>
                  </a:lnTo>
                  <a:lnTo>
                    <a:pt x="2420522" y="638299"/>
                  </a:lnTo>
                  <a:lnTo>
                    <a:pt x="2435225" y="635328"/>
                  </a:lnTo>
                  <a:lnTo>
                    <a:pt x="2449928" y="638299"/>
                  </a:lnTo>
                  <a:lnTo>
                    <a:pt x="2461934" y="646401"/>
                  </a:lnTo>
                  <a:lnTo>
                    <a:pt x="2470029" y="658415"/>
                  </a:lnTo>
                  <a:lnTo>
                    <a:pt x="2472998" y="673125"/>
                  </a:lnTo>
                  <a:lnTo>
                    <a:pt x="2470029" y="687834"/>
                  </a:lnTo>
                  <a:lnTo>
                    <a:pt x="2461934" y="699848"/>
                  </a:lnTo>
                  <a:lnTo>
                    <a:pt x="2449928" y="707950"/>
                  </a:lnTo>
                  <a:lnTo>
                    <a:pt x="2435225" y="710921"/>
                  </a:lnTo>
                  <a:close/>
                </a:path>
                <a:path w="6080760" h="999490">
                  <a:moveTo>
                    <a:pt x="2737949" y="714287"/>
                  </a:moveTo>
                  <a:lnTo>
                    <a:pt x="2721940" y="711052"/>
                  </a:lnTo>
                  <a:lnTo>
                    <a:pt x="2708872" y="702231"/>
                  </a:lnTo>
                  <a:lnTo>
                    <a:pt x="2700064" y="689147"/>
                  </a:lnTo>
                  <a:lnTo>
                    <a:pt x="2696834" y="673125"/>
                  </a:lnTo>
                  <a:lnTo>
                    <a:pt x="2700064" y="657102"/>
                  </a:lnTo>
                  <a:lnTo>
                    <a:pt x="2708872" y="644018"/>
                  </a:lnTo>
                  <a:lnTo>
                    <a:pt x="2721940" y="635197"/>
                  </a:lnTo>
                  <a:lnTo>
                    <a:pt x="2737949" y="631963"/>
                  </a:lnTo>
                  <a:lnTo>
                    <a:pt x="2753962" y="635197"/>
                  </a:lnTo>
                  <a:lnTo>
                    <a:pt x="2767042" y="644018"/>
                  </a:lnTo>
                  <a:lnTo>
                    <a:pt x="2775863" y="657102"/>
                  </a:lnTo>
                  <a:lnTo>
                    <a:pt x="2779097" y="673125"/>
                  </a:lnTo>
                  <a:lnTo>
                    <a:pt x="2775863" y="689147"/>
                  </a:lnTo>
                  <a:lnTo>
                    <a:pt x="2767042" y="702231"/>
                  </a:lnTo>
                  <a:lnTo>
                    <a:pt x="2753962" y="711052"/>
                  </a:lnTo>
                  <a:lnTo>
                    <a:pt x="2737949" y="714287"/>
                  </a:lnTo>
                  <a:close/>
                </a:path>
                <a:path w="6080760" h="999490">
                  <a:moveTo>
                    <a:pt x="3040673" y="716812"/>
                  </a:moveTo>
                  <a:lnTo>
                    <a:pt x="3023685" y="713379"/>
                  </a:lnTo>
                  <a:lnTo>
                    <a:pt x="3009811" y="704020"/>
                  </a:lnTo>
                  <a:lnTo>
                    <a:pt x="3000456" y="690139"/>
                  </a:lnTo>
                  <a:lnTo>
                    <a:pt x="2997026" y="673141"/>
                  </a:lnTo>
                  <a:lnTo>
                    <a:pt x="3000456" y="656144"/>
                  </a:lnTo>
                  <a:lnTo>
                    <a:pt x="3009811" y="642263"/>
                  </a:lnTo>
                  <a:lnTo>
                    <a:pt x="3023685" y="632904"/>
                  </a:lnTo>
                  <a:lnTo>
                    <a:pt x="3040673" y="629471"/>
                  </a:lnTo>
                  <a:lnTo>
                    <a:pt x="3057660" y="632904"/>
                  </a:lnTo>
                  <a:lnTo>
                    <a:pt x="3071534" y="642263"/>
                  </a:lnTo>
                  <a:lnTo>
                    <a:pt x="3080889" y="656144"/>
                  </a:lnTo>
                  <a:lnTo>
                    <a:pt x="3084319" y="673141"/>
                  </a:lnTo>
                  <a:lnTo>
                    <a:pt x="3080889" y="690139"/>
                  </a:lnTo>
                  <a:lnTo>
                    <a:pt x="3071534" y="704020"/>
                  </a:lnTo>
                  <a:lnTo>
                    <a:pt x="3057660" y="713379"/>
                  </a:lnTo>
                  <a:lnTo>
                    <a:pt x="3040673" y="716812"/>
                  </a:lnTo>
                  <a:close/>
                </a:path>
                <a:path w="6080760" h="999490">
                  <a:moveTo>
                    <a:pt x="3343396" y="719336"/>
                  </a:moveTo>
                  <a:lnTo>
                    <a:pt x="3325435" y="715706"/>
                  </a:lnTo>
                  <a:lnTo>
                    <a:pt x="3310767" y="705806"/>
                  </a:lnTo>
                  <a:lnTo>
                    <a:pt x="3300878" y="691123"/>
                  </a:lnTo>
                  <a:lnTo>
                    <a:pt x="3297252" y="673141"/>
                  </a:lnTo>
                  <a:lnTo>
                    <a:pt x="3300878" y="655162"/>
                  </a:lnTo>
                  <a:lnTo>
                    <a:pt x="3310767" y="640480"/>
                  </a:lnTo>
                  <a:lnTo>
                    <a:pt x="3325435" y="630580"/>
                  </a:lnTo>
                  <a:lnTo>
                    <a:pt x="3343396" y="626950"/>
                  </a:lnTo>
                  <a:lnTo>
                    <a:pt x="3361378" y="630580"/>
                  </a:lnTo>
                  <a:lnTo>
                    <a:pt x="3376055" y="640480"/>
                  </a:lnTo>
                  <a:lnTo>
                    <a:pt x="3385948" y="655162"/>
                  </a:lnTo>
                  <a:lnTo>
                    <a:pt x="3389575" y="673141"/>
                  </a:lnTo>
                  <a:lnTo>
                    <a:pt x="3385948" y="691123"/>
                  </a:lnTo>
                  <a:lnTo>
                    <a:pt x="3376055" y="705806"/>
                  </a:lnTo>
                  <a:lnTo>
                    <a:pt x="3361378" y="715706"/>
                  </a:lnTo>
                  <a:lnTo>
                    <a:pt x="3343396" y="719336"/>
                  </a:lnTo>
                  <a:close/>
                </a:path>
                <a:path w="6080760" h="999490">
                  <a:moveTo>
                    <a:pt x="3646120" y="721858"/>
                  </a:moveTo>
                  <a:lnTo>
                    <a:pt x="3627179" y="718030"/>
                  </a:lnTo>
                  <a:lnTo>
                    <a:pt x="3611706" y="707591"/>
                  </a:lnTo>
                  <a:lnTo>
                    <a:pt x="3601271" y="692106"/>
                  </a:lnTo>
                  <a:lnTo>
                    <a:pt x="3597444" y="673141"/>
                  </a:lnTo>
                  <a:lnTo>
                    <a:pt x="3601271" y="654178"/>
                  </a:lnTo>
                  <a:lnTo>
                    <a:pt x="3611706" y="638693"/>
                  </a:lnTo>
                  <a:lnTo>
                    <a:pt x="3627179" y="628253"/>
                  </a:lnTo>
                  <a:lnTo>
                    <a:pt x="3646120" y="624425"/>
                  </a:lnTo>
                  <a:lnTo>
                    <a:pt x="3665081" y="628253"/>
                  </a:lnTo>
                  <a:lnTo>
                    <a:pt x="3680564" y="638693"/>
                  </a:lnTo>
                  <a:lnTo>
                    <a:pt x="3691003" y="654178"/>
                  </a:lnTo>
                  <a:lnTo>
                    <a:pt x="3694830" y="673141"/>
                  </a:lnTo>
                  <a:lnTo>
                    <a:pt x="3691003" y="692106"/>
                  </a:lnTo>
                  <a:lnTo>
                    <a:pt x="3680564" y="707591"/>
                  </a:lnTo>
                  <a:lnTo>
                    <a:pt x="3665081" y="718030"/>
                  </a:lnTo>
                  <a:lnTo>
                    <a:pt x="3646120" y="721858"/>
                  </a:lnTo>
                  <a:close/>
                </a:path>
                <a:path w="6080760" h="999490">
                  <a:moveTo>
                    <a:pt x="3948844" y="724383"/>
                  </a:moveTo>
                  <a:lnTo>
                    <a:pt x="3928909" y="720357"/>
                  </a:lnTo>
                  <a:lnTo>
                    <a:pt x="3912632" y="709376"/>
                  </a:lnTo>
                  <a:lnTo>
                    <a:pt x="3901660" y="693089"/>
                  </a:lnTo>
                  <a:lnTo>
                    <a:pt x="3897636" y="673141"/>
                  </a:lnTo>
                  <a:lnTo>
                    <a:pt x="3901660" y="653194"/>
                  </a:lnTo>
                  <a:lnTo>
                    <a:pt x="3912632" y="636906"/>
                  </a:lnTo>
                  <a:lnTo>
                    <a:pt x="3928909" y="625926"/>
                  </a:lnTo>
                  <a:lnTo>
                    <a:pt x="3948844" y="621900"/>
                  </a:lnTo>
                  <a:lnTo>
                    <a:pt x="3968784" y="625926"/>
                  </a:lnTo>
                  <a:lnTo>
                    <a:pt x="3985073" y="636906"/>
                  </a:lnTo>
                  <a:lnTo>
                    <a:pt x="3996057" y="653194"/>
                  </a:lnTo>
                  <a:lnTo>
                    <a:pt x="4000086" y="673141"/>
                  </a:lnTo>
                  <a:lnTo>
                    <a:pt x="3996057" y="693089"/>
                  </a:lnTo>
                  <a:lnTo>
                    <a:pt x="3985073" y="709376"/>
                  </a:lnTo>
                  <a:lnTo>
                    <a:pt x="3968784" y="720357"/>
                  </a:lnTo>
                  <a:lnTo>
                    <a:pt x="3948844" y="724383"/>
                  </a:lnTo>
                  <a:close/>
                </a:path>
                <a:path w="6080760" h="999490">
                  <a:moveTo>
                    <a:pt x="4251568" y="724383"/>
                  </a:moveTo>
                  <a:lnTo>
                    <a:pt x="4231633" y="720357"/>
                  </a:lnTo>
                  <a:lnTo>
                    <a:pt x="4215356" y="709376"/>
                  </a:lnTo>
                  <a:lnTo>
                    <a:pt x="4204383" y="693089"/>
                  </a:lnTo>
                  <a:lnTo>
                    <a:pt x="4200360" y="673141"/>
                  </a:lnTo>
                  <a:lnTo>
                    <a:pt x="4204383" y="653194"/>
                  </a:lnTo>
                  <a:lnTo>
                    <a:pt x="4215356" y="636906"/>
                  </a:lnTo>
                  <a:lnTo>
                    <a:pt x="4231633" y="625926"/>
                  </a:lnTo>
                  <a:lnTo>
                    <a:pt x="4251568" y="621900"/>
                  </a:lnTo>
                  <a:lnTo>
                    <a:pt x="4271508" y="625926"/>
                  </a:lnTo>
                  <a:lnTo>
                    <a:pt x="4287797" y="636906"/>
                  </a:lnTo>
                  <a:lnTo>
                    <a:pt x="4298781" y="653194"/>
                  </a:lnTo>
                  <a:lnTo>
                    <a:pt x="4302810" y="673141"/>
                  </a:lnTo>
                  <a:lnTo>
                    <a:pt x="4298781" y="693089"/>
                  </a:lnTo>
                  <a:lnTo>
                    <a:pt x="4287797" y="709376"/>
                  </a:lnTo>
                  <a:lnTo>
                    <a:pt x="4271508" y="720357"/>
                  </a:lnTo>
                  <a:lnTo>
                    <a:pt x="4251568" y="724383"/>
                  </a:lnTo>
                  <a:close/>
                </a:path>
                <a:path w="6080760" h="999490">
                  <a:moveTo>
                    <a:pt x="4554326" y="718509"/>
                  </a:moveTo>
                  <a:lnTo>
                    <a:pt x="4536675" y="714945"/>
                  </a:lnTo>
                  <a:lnTo>
                    <a:pt x="4522266" y="705224"/>
                  </a:lnTo>
                  <a:lnTo>
                    <a:pt x="4512552" y="690808"/>
                  </a:lnTo>
                  <a:lnTo>
                    <a:pt x="4508991" y="673158"/>
                  </a:lnTo>
                  <a:lnTo>
                    <a:pt x="4512552" y="655508"/>
                  </a:lnTo>
                  <a:lnTo>
                    <a:pt x="4522266" y="641093"/>
                  </a:lnTo>
                  <a:lnTo>
                    <a:pt x="4536675" y="631372"/>
                  </a:lnTo>
                  <a:lnTo>
                    <a:pt x="4554326" y="627807"/>
                  </a:lnTo>
                  <a:lnTo>
                    <a:pt x="4571956" y="631372"/>
                  </a:lnTo>
                  <a:lnTo>
                    <a:pt x="4586356" y="641093"/>
                  </a:lnTo>
                  <a:lnTo>
                    <a:pt x="4596065" y="655508"/>
                  </a:lnTo>
                  <a:lnTo>
                    <a:pt x="4599626" y="673158"/>
                  </a:lnTo>
                  <a:lnTo>
                    <a:pt x="4596065" y="690808"/>
                  </a:lnTo>
                  <a:lnTo>
                    <a:pt x="4586356" y="705224"/>
                  </a:lnTo>
                  <a:lnTo>
                    <a:pt x="4571956" y="714945"/>
                  </a:lnTo>
                  <a:lnTo>
                    <a:pt x="4554326" y="718509"/>
                  </a:lnTo>
                  <a:close/>
                </a:path>
                <a:path w="6080760" h="999490">
                  <a:moveTo>
                    <a:pt x="4857049" y="704224"/>
                  </a:moveTo>
                  <a:lnTo>
                    <a:pt x="4844943" y="701781"/>
                  </a:lnTo>
                  <a:lnTo>
                    <a:pt x="4835061" y="695120"/>
                  </a:lnTo>
                  <a:lnTo>
                    <a:pt x="4828401" y="685240"/>
                  </a:lnTo>
                  <a:lnTo>
                    <a:pt x="4825960" y="673141"/>
                  </a:lnTo>
                  <a:lnTo>
                    <a:pt x="4828401" y="661043"/>
                  </a:lnTo>
                  <a:lnTo>
                    <a:pt x="4835061" y="651163"/>
                  </a:lnTo>
                  <a:lnTo>
                    <a:pt x="4844943" y="644502"/>
                  </a:lnTo>
                  <a:lnTo>
                    <a:pt x="4857049" y="642059"/>
                  </a:lnTo>
                  <a:lnTo>
                    <a:pt x="4869136" y="644502"/>
                  </a:lnTo>
                  <a:lnTo>
                    <a:pt x="4879008" y="651163"/>
                  </a:lnTo>
                  <a:lnTo>
                    <a:pt x="4885664" y="661043"/>
                  </a:lnTo>
                  <a:lnTo>
                    <a:pt x="4888105" y="673141"/>
                  </a:lnTo>
                  <a:lnTo>
                    <a:pt x="4885664" y="685240"/>
                  </a:lnTo>
                  <a:lnTo>
                    <a:pt x="4879008" y="695120"/>
                  </a:lnTo>
                  <a:lnTo>
                    <a:pt x="4869136" y="701781"/>
                  </a:lnTo>
                  <a:lnTo>
                    <a:pt x="4857049" y="704224"/>
                  </a:lnTo>
                  <a:close/>
                </a:path>
                <a:path w="6080760" h="999490">
                  <a:moveTo>
                    <a:pt x="5166693" y="685746"/>
                  </a:moveTo>
                  <a:lnTo>
                    <a:pt x="5152786" y="685746"/>
                  </a:lnTo>
                  <a:lnTo>
                    <a:pt x="5147148" y="680109"/>
                  </a:lnTo>
                  <a:lnTo>
                    <a:pt x="5147148" y="666174"/>
                  </a:lnTo>
                  <a:lnTo>
                    <a:pt x="5152786" y="660537"/>
                  </a:lnTo>
                  <a:lnTo>
                    <a:pt x="5166727" y="660537"/>
                  </a:lnTo>
                  <a:lnTo>
                    <a:pt x="5172364" y="666174"/>
                  </a:lnTo>
                  <a:lnTo>
                    <a:pt x="5172364" y="680109"/>
                  </a:lnTo>
                  <a:lnTo>
                    <a:pt x="5166693" y="685746"/>
                  </a:lnTo>
                  <a:close/>
                </a:path>
                <a:path w="6080760" h="999490">
                  <a:moveTo>
                    <a:pt x="13907" y="976891"/>
                  </a:moveTo>
                  <a:lnTo>
                    <a:pt x="12965" y="976891"/>
                  </a:lnTo>
                  <a:lnTo>
                    <a:pt x="12594" y="976520"/>
                  </a:lnTo>
                  <a:lnTo>
                    <a:pt x="12594" y="975578"/>
                  </a:lnTo>
                  <a:lnTo>
                    <a:pt x="12965" y="975207"/>
                  </a:lnTo>
                  <a:lnTo>
                    <a:pt x="13907" y="975207"/>
                  </a:lnTo>
                  <a:lnTo>
                    <a:pt x="14275" y="975578"/>
                  </a:lnTo>
                  <a:lnTo>
                    <a:pt x="14275" y="976520"/>
                  </a:lnTo>
                  <a:lnTo>
                    <a:pt x="13907" y="976891"/>
                  </a:lnTo>
                  <a:close/>
                </a:path>
                <a:path w="6080760" h="999490">
                  <a:moveTo>
                    <a:pt x="318011" y="979413"/>
                  </a:moveTo>
                  <a:lnTo>
                    <a:pt x="314295" y="979413"/>
                  </a:lnTo>
                  <a:lnTo>
                    <a:pt x="312796" y="977918"/>
                  </a:lnTo>
                  <a:lnTo>
                    <a:pt x="312796" y="974181"/>
                  </a:lnTo>
                  <a:lnTo>
                    <a:pt x="314295" y="972682"/>
                  </a:lnTo>
                  <a:lnTo>
                    <a:pt x="318028" y="972682"/>
                  </a:lnTo>
                  <a:lnTo>
                    <a:pt x="319524" y="974181"/>
                  </a:lnTo>
                  <a:lnTo>
                    <a:pt x="319524" y="977918"/>
                  </a:lnTo>
                  <a:lnTo>
                    <a:pt x="318011" y="979413"/>
                  </a:lnTo>
                  <a:close/>
                </a:path>
                <a:path w="6080760" h="999490">
                  <a:moveTo>
                    <a:pt x="623054" y="983622"/>
                  </a:moveTo>
                  <a:lnTo>
                    <a:pt x="614713" y="983622"/>
                  </a:lnTo>
                  <a:lnTo>
                    <a:pt x="611334" y="980240"/>
                  </a:lnTo>
                  <a:lnTo>
                    <a:pt x="611334" y="971892"/>
                  </a:lnTo>
                  <a:lnTo>
                    <a:pt x="614713" y="968510"/>
                  </a:lnTo>
                  <a:lnTo>
                    <a:pt x="623054" y="968510"/>
                  </a:lnTo>
                  <a:lnTo>
                    <a:pt x="626437" y="971892"/>
                  </a:lnTo>
                  <a:lnTo>
                    <a:pt x="626437" y="980240"/>
                  </a:lnTo>
                  <a:lnTo>
                    <a:pt x="623054" y="983622"/>
                  </a:lnTo>
                  <a:close/>
                </a:path>
                <a:path w="6080760" h="999490">
                  <a:moveTo>
                    <a:pt x="927631" y="986988"/>
                  </a:moveTo>
                  <a:lnTo>
                    <a:pt x="915591" y="986988"/>
                  </a:lnTo>
                  <a:lnTo>
                    <a:pt x="910696" y="982090"/>
                  </a:lnTo>
                  <a:lnTo>
                    <a:pt x="910696" y="970042"/>
                  </a:lnTo>
                  <a:lnTo>
                    <a:pt x="915591" y="965144"/>
                  </a:lnTo>
                  <a:lnTo>
                    <a:pt x="927631" y="965144"/>
                  </a:lnTo>
                  <a:lnTo>
                    <a:pt x="932526" y="970042"/>
                  </a:lnTo>
                  <a:lnTo>
                    <a:pt x="932526" y="982090"/>
                  </a:lnTo>
                  <a:lnTo>
                    <a:pt x="927631" y="986988"/>
                  </a:lnTo>
                  <a:close/>
                </a:path>
                <a:path w="6080760" h="999490">
                  <a:moveTo>
                    <a:pt x="1232678" y="991194"/>
                  </a:moveTo>
                  <a:lnTo>
                    <a:pt x="1215992" y="991194"/>
                  </a:lnTo>
                  <a:lnTo>
                    <a:pt x="1209234" y="984429"/>
                  </a:lnTo>
                  <a:lnTo>
                    <a:pt x="1209234" y="967733"/>
                  </a:lnTo>
                  <a:lnTo>
                    <a:pt x="1215992" y="960972"/>
                  </a:lnTo>
                  <a:lnTo>
                    <a:pt x="1232678" y="960972"/>
                  </a:lnTo>
                  <a:lnTo>
                    <a:pt x="1239439" y="967733"/>
                  </a:lnTo>
                  <a:lnTo>
                    <a:pt x="1239439" y="984429"/>
                  </a:lnTo>
                  <a:lnTo>
                    <a:pt x="1232678" y="991194"/>
                  </a:lnTo>
                  <a:close/>
                </a:path>
                <a:path w="6080760" h="999490">
                  <a:moveTo>
                    <a:pt x="1536799" y="993719"/>
                  </a:moveTo>
                  <a:lnTo>
                    <a:pt x="1517322" y="993719"/>
                  </a:lnTo>
                  <a:lnTo>
                    <a:pt x="1509433" y="985827"/>
                  </a:lnTo>
                  <a:lnTo>
                    <a:pt x="1509433" y="966339"/>
                  </a:lnTo>
                  <a:lnTo>
                    <a:pt x="1517322" y="958447"/>
                  </a:lnTo>
                  <a:lnTo>
                    <a:pt x="1536799" y="958447"/>
                  </a:lnTo>
                  <a:lnTo>
                    <a:pt x="1544684" y="966339"/>
                  </a:lnTo>
                  <a:lnTo>
                    <a:pt x="1544684" y="985827"/>
                  </a:lnTo>
                  <a:lnTo>
                    <a:pt x="1536799" y="993719"/>
                  </a:lnTo>
                  <a:close/>
                </a:path>
                <a:path w="6080760" h="999490">
                  <a:moveTo>
                    <a:pt x="1829784" y="997084"/>
                  </a:moveTo>
                  <a:lnTo>
                    <a:pt x="1821616" y="995433"/>
                  </a:lnTo>
                  <a:lnTo>
                    <a:pt x="1814944" y="990931"/>
                  </a:lnTo>
                  <a:lnTo>
                    <a:pt x="1810445" y="984255"/>
                  </a:lnTo>
                  <a:lnTo>
                    <a:pt x="1808795" y="976081"/>
                  </a:lnTo>
                  <a:lnTo>
                    <a:pt x="1810445" y="967908"/>
                  </a:lnTo>
                  <a:lnTo>
                    <a:pt x="1814944" y="961233"/>
                  </a:lnTo>
                  <a:lnTo>
                    <a:pt x="1821616" y="956732"/>
                  </a:lnTo>
                  <a:lnTo>
                    <a:pt x="1829784" y="955082"/>
                  </a:lnTo>
                  <a:lnTo>
                    <a:pt x="1837953" y="956732"/>
                  </a:lnTo>
                  <a:lnTo>
                    <a:pt x="1844625" y="961233"/>
                  </a:lnTo>
                  <a:lnTo>
                    <a:pt x="1849124" y="967908"/>
                  </a:lnTo>
                  <a:lnTo>
                    <a:pt x="1850774" y="976081"/>
                  </a:lnTo>
                  <a:lnTo>
                    <a:pt x="1849124" y="984255"/>
                  </a:lnTo>
                  <a:lnTo>
                    <a:pt x="1844625" y="990931"/>
                  </a:lnTo>
                  <a:lnTo>
                    <a:pt x="1837953" y="995433"/>
                  </a:lnTo>
                  <a:lnTo>
                    <a:pt x="1829784" y="997084"/>
                  </a:lnTo>
                  <a:close/>
                </a:path>
                <a:path w="6080760" h="999490">
                  <a:moveTo>
                    <a:pt x="2132508" y="998765"/>
                  </a:moveTo>
                  <a:lnTo>
                    <a:pt x="2123681" y="996984"/>
                  </a:lnTo>
                  <a:lnTo>
                    <a:pt x="2116475" y="992125"/>
                  </a:lnTo>
                  <a:lnTo>
                    <a:pt x="2111618" y="984915"/>
                  </a:lnTo>
                  <a:lnTo>
                    <a:pt x="2109837" y="976081"/>
                  </a:lnTo>
                  <a:lnTo>
                    <a:pt x="2111618" y="967248"/>
                  </a:lnTo>
                  <a:lnTo>
                    <a:pt x="2116475" y="960038"/>
                  </a:lnTo>
                  <a:lnTo>
                    <a:pt x="2123681" y="955179"/>
                  </a:lnTo>
                  <a:lnTo>
                    <a:pt x="2132508" y="953397"/>
                  </a:lnTo>
                  <a:lnTo>
                    <a:pt x="2141337" y="955179"/>
                  </a:lnTo>
                  <a:lnTo>
                    <a:pt x="2148544" y="960038"/>
                  </a:lnTo>
                  <a:lnTo>
                    <a:pt x="2153401" y="967248"/>
                  </a:lnTo>
                  <a:lnTo>
                    <a:pt x="2155182" y="976081"/>
                  </a:lnTo>
                  <a:lnTo>
                    <a:pt x="2153399" y="984915"/>
                  </a:lnTo>
                  <a:lnTo>
                    <a:pt x="2148537" y="992125"/>
                  </a:lnTo>
                  <a:lnTo>
                    <a:pt x="2141330" y="996984"/>
                  </a:lnTo>
                  <a:lnTo>
                    <a:pt x="2132508" y="998765"/>
                  </a:lnTo>
                  <a:close/>
                </a:path>
                <a:path w="6080760" h="999490">
                  <a:moveTo>
                    <a:pt x="2435225" y="998765"/>
                  </a:moveTo>
                  <a:lnTo>
                    <a:pt x="2426402" y="996984"/>
                  </a:lnTo>
                  <a:lnTo>
                    <a:pt x="2419203" y="992125"/>
                  </a:lnTo>
                  <a:lnTo>
                    <a:pt x="2414353" y="984915"/>
                  </a:lnTo>
                  <a:lnTo>
                    <a:pt x="2412575" y="976081"/>
                  </a:lnTo>
                  <a:lnTo>
                    <a:pt x="2414353" y="967248"/>
                  </a:lnTo>
                  <a:lnTo>
                    <a:pt x="2419203" y="960038"/>
                  </a:lnTo>
                  <a:lnTo>
                    <a:pt x="2426402" y="955179"/>
                  </a:lnTo>
                  <a:lnTo>
                    <a:pt x="2435225" y="953397"/>
                  </a:lnTo>
                  <a:lnTo>
                    <a:pt x="2444053" y="955179"/>
                  </a:lnTo>
                  <a:lnTo>
                    <a:pt x="2451263" y="960038"/>
                  </a:lnTo>
                  <a:lnTo>
                    <a:pt x="2456126" y="967248"/>
                  </a:lnTo>
                  <a:lnTo>
                    <a:pt x="2457909" y="976081"/>
                  </a:lnTo>
                  <a:lnTo>
                    <a:pt x="2456126" y="984915"/>
                  </a:lnTo>
                  <a:lnTo>
                    <a:pt x="2451263" y="992125"/>
                  </a:lnTo>
                  <a:lnTo>
                    <a:pt x="2444053" y="996984"/>
                  </a:lnTo>
                  <a:lnTo>
                    <a:pt x="2435225" y="998765"/>
                  </a:lnTo>
                  <a:close/>
                </a:path>
                <a:path w="6080760" h="999490">
                  <a:moveTo>
                    <a:pt x="2743839" y="999259"/>
                  </a:moveTo>
                  <a:lnTo>
                    <a:pt x="2732058" y="999259"/>
                  </a:lnTo>
                  <a:lnTo>
                    <a:pt x="2728478" y="998536"/>
                  </a:lnTo>
                  <a:lnTo>
                    <a:pt x="2720742" y="993316"/>
                  </a:lnTo>
                  <a:lnTo>
                    <a:pt x="2715524" y="985575"/>
                  </a:lnTo>
                  <a:lnTo>
                    <a:pt x="2713611" y="976098"/>
                  </a:lnTo>
                  <a:lnTo>
                    <a:pt x="2715524" y="966622"/>
                  </a:lnTo>
                  <a:lnTo>
                    <a:pt x="2720742" y="958882"/>
                  </a:lnTo>
                  <a:lnTo>
                    <a:pt x="2728478" y="953664"/>
                  </a:lnTo>
                  <a:lnTo>
                    <a:pt x="2737949" y="951750"/>
                  </a:lnTo>
                  <a:lnTo>
                    <a:pt x="2747419" y="953664"/>
                  </a:lnTo>
                  <a:lnTo>
                    <a:pt x="2755156" y="958882"/>
                  </a:lnTo>
                  <a:lnTo>
                    <a:pt x="2760373" y="966622"/>
                  </a:lnTo>
                  <a:lnTo>
                    <a:pt x="2762287" y="976098"/>
                  </a:lnTo>
                  <a:lnTo>
                    <a:pt x="2760373" y="985575"/>
                  </a:lnTo>
                  <a:lnTo>
                    <a:pt x="2755156" y="993316"/>
                  </a:lnTo>
                  <a:lnTo>
                    <a:pt x="2747419" y="998536"/>
                  </a:lnTo>
                  <a:lnTo>
                    <a:pt x="2743839" y="999259"/>
                  </a:lnTo>
                  <a:close/>
                </a:path>
                <a:path w="6080760" h="999490">
                  <a:moveTo>
                    <a:pt x="3040673" y="998765"/>
                  </a:moveTo>
                  <a:lnTo>
                    <a:pt x="3031850" y="996984"/>
                  </a:lnTo>
                  <a:lnTo>
                    <a:pt x="3024651" y="992125"/>
                  </a:lnTo>
                  <a:lnTo>
                    <a:pt x="3019801" y="984915"/>
                  </a:lnTo>
                  <a:lnTo>
                    <a:pt x="3018023" y="976081"/>
                  </a:lnTo>
                  <a:lnTo>
                    <a:pt x="3019801" y="967248"/>
                  </a:lnTo>
                  <a:lnTo>
                    <a:pt x="3024651" y="960038"/>
                  </a:lnTo>
                  <a:lnTo>
                    <a:pt x="3031850" y="955179"/>
                  </a:lnTo>
                  <a:lnTo>
                    <a:pt x="3040673" y="953397"/>
                  </a:lnTo>
                  <a:lnTo>
                    <a:pt x="3049515" y="955179"/>
                  </a:lnTo>
                  <a:lnTo>
                    <a:pt x="3056724" y="960038"/>
                  </a:lnTo>
                  <a:lnTo>
                    <a:pt x="3061578" y="967248"/>
                  </a:lnTo>
                  <a:lnTo>
                    <a:pt x="3063357" y="976081"/>
                  </a:lnTo>
                  <a:lnTo>
                    <a:pt x="3061573" y="984915"/>
                  </a:lnTo>
                  <a:lnTo>
                    <a:pt x="3056711" y="992125"/>
                  </a:lnTo>
                  <a:lnTo>
                    <a:pt x="3049500" y="996984"/>
                  </a:lnTo>
                  <a:lnTo>
                    <a:pt x="3040673" y="998765"/>
                  </a:lnTo>
                  <a:close/>
                </a:path>
                <a:path w="6080760" h="999490">
                  <a:moveTo>
                    <a:pt x="3343396" y="996244"/>
                  </a:moveTo>
                  <a:lnTo>
                    <a:pt x="3335562" y="994660"/>
                  </a:lnTo>
                  <a:lnTo>
                    <a:pt x="3329156" y="990340"/>
                  </a:lnTo>
                  <a:lnTo>
                    <a:pt x="3324831" y="983931"/>
                  </a:lnTo>
                  <a:lnTo>
                    <a:pt x="3323244" y="976081"/>
                  </a:lnTo>
                  <a:lnTo>
                    <a:pt x="3324831" y="968232"/>
                  </a:lnTo>
                  <a:lnTo>
                    <a:pt x="3329156" y="961825"/>
                  </a:lnTo>
                  <a:lnTo>
                    <a:pt x="3335562" y="957506"/>
                  </a:lnTo>
                  <a:lnTo>
                    <a:pt x="3343396" y="955922"/>
                  </a:lnTo>
                  <a:lnTo>
                    <a:pt x="3351245" y="957506"/>
                  </a:lnTo>
                  <a:lnTo>
                    <a:pt x="3357650" y="961825"/>
                  </a:lnTo>
                  <a:lnTo>
                    <a:pt x="3361967" y="968232"/>
                  </a:lnTo>
                  <a:lnTo>
                    <a:pt x="3363549" y="976081"/>
                  </a:lnTo>
                  <a:lnTo>
                    <a:pt x="3361967" y="983931"/>
                  </a:lnTo>
                  <a:lnTo>
                    <a:pt x="3357650" y="990340"/>
                  </a:lnTo>
                  <a:lnTo>
                    <a:pt x="3351245" y="994660"/>
                  </a:lnTo>
                  <a:lnTo>
                    <a:pt x="3343396" y="996244"/>
                  </a:lnTo>
                  <a:close/>
                </a:path>
                <a:path w="6080760" h="999490">
                  <a:moveTo>
                    <a:pt x="3654931" y="992034"/>
                  </a:moveTo>
                  <a:lnTo>
                    <a:pt x="3637344" y="992034"/>
                  </a:lnTo>
                  <a:lnTo>
                    <a:pt x="3630188" y="984882"/>
                  </a:lnTo>
                  <a:lnTo>
                    <a:pt x="3630188" y="967281"/>
                  </a:lnTo>
                  <a:lnTo>
                    <a:pt x="3637344" y="960128"/>
                  </a:lnTo>
                  <a:lnTo>
                    <a:pt x="3654931" y="960128"/>
                  </a:lnTo>
                  <a:lnTo>
                    <a:pt x="3662087" y="967281"/>
                  </a:lnTo>
                  <a:lnTo>
                    <a:pt x="3662087" y="984882"/>
                  </a:lnTo>
                  <a:lnTo>
                    <a:pt x="3654931" y="992034"/>
                  </a:lnTo>
                  <a:close/>
                </a:path>
                <a:path w="6080760" h="999490">
                  <a:moveTo>
                    <a:pt x="3954414" y="986164"/>
                  </a:moveTo>
                  <a:lnTo>
                    <a:pt x="3943308" y="986164"/>
                  </a:lnTo>
                  <a:lnTo>
                    <a:pt x="3938785" y="981651"/>
                  </a:lnTo>
                  <a:lnTo>
                    <a:pt x="3938785" y="970512"/>
                  </a:lnTo>
                  <a:lnTo>
                    <a:pt x="3943308" y="966002"/>
                  </a:lnTo>
                  <a:lnTo>
                    <a:pt x="3954414" y="966002"/>
                  </a:lnTo>
                  <a:lnTo>
                    <a:pt x="3958937" y="970512"/>
                  </a:lnTo>
                  <a:lnTo>
                    <a:pt x="3958937" y="981651"/>
                  </a:lnTo>
                  <a:lnTo>
                    <a:pt x="3954414" y="986164"/>
                  </a:lnTo>
                  <a:close/>
                </a:path>
                <a:path w="6080760" h="999490">
                  <a:moveTo>
                    <a:pt x="4253425" y="979447"/>
                  </a:moveTo>
                  <a:lnTo>
                    <a:pt x="4249711" y="979447"/>
                  </a:lnTo>
                  <a:lnTo>
                    <a:pt x="4248226" y="977948"/>
                  </a:lnTo>
                  <a:lnTo>
                    <a:pt x="4248226" y="974215"/>
                  </a:lnTo>
                  <a:lnTo>
                    <a:pt x="4249711" y="972716"/>
                  </a:lnTo>
                  <a:lnTo>
                    <a:pt x="4253458" y="972716"/>
                  </a:lnTo>
                  <a:lnTo>
                    <a:pt x="4254943" y="974215"/>
                  </a:lnTo>
                  <a:lnTo>
                    <a:pt x="4254943" y="977948"/>
                  </a:lnTo>
                  <a:lnTo>
                    <a:pt x="4253425" y="979447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190549" y="7232260"/>
            <a:ext cx="7315200" cy="3112135"/>
            <a:chOff x="190549" y="7232260"/>
            <a:chExt cx="7315200" cy="3112135"/>
          </a:xfrm>
        </p:grpSpPr>
        <p:sp>
          <p:nvSpPr>
            <p:cNvPr id="16" name="object 16"/>
            <p:cNvSpPr/>
            <p:nvPr/>
          </p:nvSpPr>
          <p:spPr>
            <a:xfrm>
              <a:off x="1085818" y="7289410"/>
              <a:ext cx="5715" cy="2997835"/>
            </a:xfrm>
            <a:custGeom>
              <a:avLst/>
              <a:gdLst/>
              <a:ahLst/>
              <a:cxnLst/>
              <a:rect l="l" t="t" r="r" b="b"/>
              <a:pathLst>
                <a:path w="5715" h="2997834">
                  <a:moveTo>
                    <a:pt x="5402" y="2997455"/>
                  </a:moveTo>
                  <a:lnTo>
                    <a:pt x="0" y="0"/>
                  </a:lnTo>
                </a:path>
              </a:pathLst>
            </a:custGeom>
            <a:ln w="114299">
              <a:solidFill>
                <a:srgbClr val="9EC2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90549" y="8020369"/>
              <a:ext cx="7315200" cy="2202180"/>
            </a:xfrm>
            <a:custGeom>
              <a:avLst/>
              <a:gdLst/>
              <a:ahLst/>
              <a:cxnLst/>
              <a:rect l="l" t="t" r="r" b="b"/>
              <a:pathLst>
                <a:path w="7315200" h="2202179">
                  <a:moveTo>
                    <a:pt x="1817659" y="30189"/>
                  </a:moveTo>
                  <a:lnTo>
                    <a:pt x="1816717" y="30189"/>
                  </a:lnTo>
                  <a:lnTo>
                    <a:pt x="1816349" y="29819"/>
                  </a:lnTo>
                  <a:lnTo>
                    <a:pt x="1816349" y="28876"/>
                  </a:lnTo>
                  <a:lnTo>
                    <a:pt x="1816717" y="28506"/>
                  </a:lnTo>
                  <a:lnTo>
                    <a:pt x="1817659" y="28506"/>
                  </a:lnTo>
                  <a:lnTo>
                    <a:pt x="1818030" y="28876"/>
                  </a:lnTo>
                  <a:lnTo>
                    <a:pt x="1818030" y="29819"/>
                  </a:lnTo>
                  <a:lnTo>
                    <a:pt x="1817659" y="30189"/>
                  </a:lnTo>
                  <a:close/>
                </a:path>
                <a:path w="7315200" h="2202179">
                  <a:moveTo>
                    <a:pt x="2120838" y="31030"/>
                  </a:moveTo>
                  <a:lnTo>
                    <a:pt x="2118989" y="31030"/>
                  </a:lnTo>
                  <a:lnTo>
                    <a:pt x="2118232" y="30273"/>
                  </a:lnTo>
                  <a:lnTo>
                    <a:pt x="2118232" y="28422"/>
                  </a:lnTo>
                  <a:lnTo>
                    <a:pt x="2118989" y="27665"/>
                  </a:lnTo>
                  <a:lnTo>
                    <a:pt x="2120838" y="27665"/>
                  </a:lnTo>
                  <a:lnTo>
                    <a:pt x="2121594" y="28422"/>
                  </a:lnTo>
                  <a:lnTo>
                    <a:pt x="2121594" y="30273"/>
                  </a:lnTo>
                  <a:lnTo>
                    <a:pt x="2120838" y="31030"/>
                  </a:lnTo>
                  <a:close/>
                </a:path>
                <a:path w="7315200" h="2202179">
                  <a:moveTo>
                    <a:pt x="2425415" y="34396"/>
                  </a:moveTo>
                  <a:lnTo>
                    <a:pt x="2419863" y="34396"/>
                  </a:lnTo>
                  <a:lnTo>
                    <a:pt x="2417611" y="32141"/>
                  </a:lnTo>
                  <a:lnTo>
                    <a:pt x="2417611" y="26588"/>
                  </a:lnTo>
                  <a:lnTo>
                    <a:pt x="2419863" y="24333"/>
                  </a:lnTo>
                  <a:lnTo>
                    <a:pt x="2425415" y="24333"/>
                  </a:lnTo>
                  <a:lnTo>
                    <a:pt x="2427667" y="26588"/>
                  </a:lnTo>
                  <a:lnTo>
                    <a:pt x="2427667" y="32141"/>
                  </a:lnTo>
                  <a:lnTo>
                    <a:pt x="2425415" y="34396"/>
                  </a:lnTo>
                  <a:close/>
                </a:path>
                <a:path w="7315200" h="2202179">
                  <a:moveTo>
                    <a:pt x="2730006" y="37762"/>
                  </a:moveTo>
                  <a:lnTo>
                    <a:pt x="2720723" y="37762"/>
                  </a:lnTo>
                  <a:lnTo>
                    <a:pt x="2716973" y="34009"/>
                  </a:lnTo>
                  <a:lnTo>
                    <a:pt x="2716973" y="24720"/>
                  </a:lnTo>
                  <a:lnTo>
                    <a:pt x="2720723" y="20967"/>
                  </a:lnTo>
                  <a:lnTo>
                    <a:pt x="2730006" y="20967"/>
                  </a:lnTo>
                  <a:lnTo>
                    <a:pt x="2733756" y="24720"/>
                  </a:lnTo>
                  <a:lnTo>
                    <a:pt x="2733756" y="34009"/>
                  </a:lnTo>
                  <a:lnTo>
                    <a:pt x="2730006" y="37762"/>
                  </a:lnTo>
                  <a:close/>
                </a:path>
                <a:path w="7315200" h="2202179">
                  <a:moveTo>
                    <a:pt x="3034580" y="41127"/>
                  </a:moveTo>
                  <a:lnTo>
                    <a:pt x="3021597" y="41127"/>
                  </a:lnTo>
                  <a:lnTo>
                    <a:pt x="3016335" y="35860"/>
                  </a:lnTo>
                  <a:lnTo>
                    <a:pt x="3016335" y="22869"/>
                  </a:lnTo>
                  <a:lnTo>
                    <a:pt x="3021597" y="17601"/>
                  </a:lnTo>
                  <a:lnTo>
                    <a:pt x="3034580" y="17601"/>
                  </a:lnTo>
                  <a:lnTo>
                    <a:pt x="3039845" y="22869"/>
                  </a:lnTo>
                  <a:lnTo>
                    <a:pt x="3039845" y="35860"/>
                  </a:lnTo>
                  <a:lnTo>
                    <a:pt x="3034580" y="41127"/>
                  </a:lnTo>
                  <a:close/>
                </a:path>
                <a:path w="7315200" h="2202179">
                  <a:moveTo>
                    <a:pt x="3339157" y="44493"/>
                  </a:moveTo>
                  <a:lnTo>
                    <a:pt x="3322471" y="44493"/>
                  </a:lnTo>
                  <a:lnTo>
                    <a:pt x="3315710" y="37728"/>
                  </a:lnTo>
                  <a:lnTo>
                    <a:pt x="3315710" y="21035"/>
                  </a:lnTo>
                  <a:lnTo>
                    <a:pt x="3322471" y="14270"/>
                  </a:lnTo>
                  <a:lnTo>
                    <a:pt x="3339157" y="14270"/>
                  </a:lnTo>
                  <a:lnTo>
                    <a:pt x="3345918" y="21035"/>
                  </a:lnTo>
                  <a:lnTo>
                    <a:pt x="3345918" y="37728"/>
                  </a:lnTo>
                  <a:lnTo>
                    <a:pt x="3339157" y="44493"/>
                  </a:lnTo>
                  <a:close/>
                </a:path>
                <a:path w="7315200" h="2202179">
                  <a:moveTo>
                    <a:pt x="3633529" y="47859"/>
                  </a:moveTo>
                  <a:lnTo>
                    <a:pt x="3626343" y="46406"/>
                  </a:lnTo>
                  <a:lnTo>
                    <a:pt x="3620474" y="42444"/>
                  </a:lnTo>
                  <a:lnTo>
                    <a:pt x="3616516" y="36571"/>
                  </a:lnTo>
                  <a:lnTo>
                    <a:pt x="3615064" y="29381"/>
                  </a:lnTo>
                  <a:lnTo>
                    <a:pt x="3616516" y="22192"/>
                  </a:lnTo>
                  <a:lnTo>
                    <a:pt x="3620474" y="16318"/>
                  </a:lnTo>
                  <a:lnTo>
                    <a:pt x="3626343" y="12357"/>
                  </a:lnTo>
                  <a:lnTo>
                    <a:pt x="3633529" y="10904"/>
                  </a:lnTo>
                  <a:lnTo>
                    <a:pt x="3640715" y="12357"/>
                  </a:lnTo>
                  <a:lnTo>
                    <a:pt x="3646584" y="16318"/>
                  </a:lnTo>
                  <a:lnTo>
                    <a:pt x="3650542" y="22192"/>
                  </a:lnTo>
                  <a:lnTo>
                    <a:pt x="3651994" y="29381"/>
                  </a:lnTo>
                  <a:lnTo>
                    <a:pt x="3650542" y="36571"/>
                  </a:lnTo>
                  <a:lnTo>
                    <a:pt x="3646584" y="42444"/>
                  </a:lnTo>
                  <a:lnTo>
                    <a:pt x="3640715" y="46406"/>
                  </a:lnTo>
                  <a:lnTo>
                    <a:pt x="3633529" y="47859"/>
                  </a:lnTo>
                  <a:close/>
                </a:path>
                <a:path w="7315200" h="2202179">
                  <a:moveTo>
                    <a:pt x="3936253" y="52066"/>
                  </a:moveTo>
                  <a:lnTo>
                    <a:pt x="3927431" y="50284"/>
                  </a:lnTo>
                  <a:lnTo>
                    <a:pt x="3920232" y="45425"/>
                  </a:lnTo>
                  <a:lnTo>
                    <a:pt x="3915381" y="38215"/>
                  </a:lnTo>
                  <a:lnTo>
                    <a:pt x="3913603" y="29381"/>
                  </a:lnTo>
                  <a:lnTo>
                    <a:pt x="3915381" y="20548"/>
                  </a:lnTo>
                  <a:lnTo>
                    <a:pt x="3920232" y="13338"/>
                  </a:lnTo>
                  <a:lnTo>
                    <a:pt x="3927431" y="8478"/>
                  </a:lnTo>
                  <a:lnTo>
                    <a:pt x="3936253" y="6697"/>
                  </a:lnTo>
                  <a:lnTo>
                    <a:pt x="3945081" y="8478"/>
                  </a:lnTo>
                  <a:lnTo>
                    <a:pt x="3952292" y="13338"/>
                  </a:lnTo>
                  <a:lnTo>
                    <a:pt x="3957154" y="20548"/>
                  </a:lnTo>
                  <a:lnTo>
                    <a:pt x="3958937" y="29381"/>
                  </a:lnTo>
                  <a:lnTo>
                    <a:pt x="3957154" y="38215"/>
                  </a:lnTo>
                  <a:lnTo>
                    <a:pt x="3952292" y="45425"/>
                  </a:lnTo>
                  <a:lnTo>
                    <a:pt x="3945081" y="50284"/>
                  </a:lnTo>
                  <a:lnTo>
                    <a:pt x="3936253" y="52066"/>
                  </a:lnTo>
                  <a:close/>
                </a:path>
                <a:path w="7315200" h="2202179">
                  <a:moveTo>
                    <a:pt x="4238977" y="54590"/>
                  </a:moveTo>
                  <a:lnTo>
                    <a:pt x="4229180" y="52610"/>
                  </a:lnTo>
                  <a:lnTo>
                    <a:pt x="4221187" y="47213"/>
                  </a:lnTo>
                  <a:lnTo>
                    <a:pt x="4215802" y="39205"/>
                  </a:lnTo>
                  <a:lnTo>
                    <a:pt x="4213828" y="29398"/>
                  </a:lnTo>
                  <a:lnTo>
                    <a:pt x="4215802" y="19590"/>
                  </a:lnTo>
                  <a:lnTo>
                    <a:pt x="4221187" y="11583"/>
                  </a:lnTo>
                  <a:lnTo>
                    <a:pt x="4229180" y="6186"/>
                  </a:lnTo>
                  <a:lnTo>
                    <a:pt x="4238977" y="4206"/>
                  </a:lnTo>
                  <a:lnTo>
                    <a:pt x="4248779" y="6186"/>
                  </a:lnTo>
                  <a:lnTo>
                    <a:pt x="4256783" y="11583"/>
                  </a:lnTo>
                  <a:lnTo>
                    <a:pt x="4262180" y="19590"/>
                  </a:lnTo>
                  <a:lnTo>
                    <a:pt x="4264159" y="29398"/>
                  </a:lnTo>
                  <a:lnTo>
                    <a:pt x="4262180" y="39205"/>
                  </a:lnTo>
                  <a:lnTo>
                    <a:pt x="4256783" y="47213"/>
                  </a:lnTo>
                  <a:lnTo>
                    <a:pt x="4248779" y="52610"/>
                  </a:lnTo>
                  <a:lnTo>
                    <a:pt x="4238977" y="54590"/>
                  </a:lnTo>
                  <a:close/>
                </a:path>
                <a:path w="7315200" h="2202179">
                  <a:moveTo>
                    <a:pt x="4541701" y="56273"/>
                  </a:moveTo>
                  <a:lnTo>
                    <a:pt x="4531256" y="54161"/>
                  </a:lnTo>
                  <a:lnTo>
                    <a:pt x="4522726" y="48401"/>
                  </a:lnTo>
                  <a:lnTo>
                    <a:pt x="4516974" y="39859"/>
                  </a:lnTo>
                  <a:lnTo>
                    <a:pt x="4514865" y="29398"/>
                  </a:lnTo>
                  <a:lnTo>
                    <a:pt x="4516974" y="18937"/>
                  </a:lnTo>
                  <a:lnTo>
                    <a:pt x="4522726" y="10395"/>
                  </a:lnTo>
                  <a:lnTo>
                    <a:pt x="4531256" y="4635"/>
                  </a:lnTo>
                  <a:lnTo>
                    <a:pt x="4541701" y="2524"/>
                  </a:lnTo>
                  <a:lnTo>
                    <a:pt x="4552165" y="4635"/>
                  </a:lnTo>
                  <a:lnTo>
                    <a:pt x="4560705" y="10395"/>
                  </a:lnTo>
                  <a:lnTo>
                    <a:pt x="4566461" y="18937"/>
                  </a:lnTo>
                  <a:lnTo>
                    <a:pt x="4568571" y="29398"/>
                  </a:lnTo>
                  <a:lnTo>
                    <a:pt x="4566461" y="39859"/>
                  </a:lnTo>
                  <a:lnTo>
                    <a:pt x="4560705" y="48401"/>
                  </a:lnTo>
                  <a:lnTo>
                    <a:pt x="4552165" y="54161"/>
                  </a:lnTo>
                  <a:lnTo>
                    <a:pt x="4541701" y="56273"/>
                  </a:lnTo>
                  <a:close/>
                </a:path>
                <a:path w="7315200" h="2202179">
                  <a:moveTo>
                    <a:pt x="4844424" y="57114"/>
                  </a:moveTo>
                  <a:lnTo>
                    <a:pt x="4833648" y="54937"/>
                  </a:lnTo>
                  <a:lnTo>
                    <a:pt x="4824850" y="48998"/>
                  </a:lnTo>
                  <a:lnTo>
                    <a:pt x="4818919" y="40189"/>
                  </a:lnTo>
                  <a:lnTo>
                    <a:pt x="4816745" y="29398"/>
                  </a:lnTo>
                  <a:lnTo>
                    <a:pt x="4818919" y="18607"/>
                  </a:lnTo>
                  <a:lnTo>
                    <a:pt x="4824850" y="9797"/>
                  </a:lnTo>
                  <a:lnTo>
                    <a:pt x="4833648" y="3859"/>
                  </a:lnTo>
                  <a:lnTo>
                    <a:pt x="4844424" y="1682"/>
                  </a:lnTo>
                  <a:lnTo>
                    <a:pt x="4855220" y="3859"/>
                  </a:lnTo>
                  <a:lnTo>
                    <a:pt x="4864028" y="9797"/>
                  </a:lnTo>
                  <a:lnTo>
                    <a:pt x="4869963" y="18607"/>
                  </a:lnTo>
                  <a:lnTo>
                    <a:pt x="4872138" y="29398"/>
                  </a:lnTo>
                  <a:lnTo>
                    <a:pt x="4869963" y="40189"/>
                  </a:lnTo>
                  <a:lnTo>
                    <a:pt x="4864028" y="48998"/>
                  </a:lnTo>
                  <a:lnTo>
                    <a:pt x="4855220" y="54937"/>
                  </a:lnTo>
                  <a:lnTo>
                    <a:pt x="4844424" y="57114"/>
                  </a:lnTo>
                  <a:close/>
                </a:path>
                <a:path w="7315200" h="2202179">
                  <a:moveTo>
                    <a:pt x="5147149" y="58797"/>
                  </a:moveTo>
                  <a:lnTo>
                    <a:pt x="5135724" y="56487"/>
                  </a:lnTo>
                  <a:lnTo>
                    <a:pt x="5126388" y="50187"/>
                  </a:lnTo>
                  <a:lnTo>
                    <a:pt x="5120091" y="40842"/>
                  </a:lnTo>
                  <a:lnTo>
                    <a:pt x="5117781" y="29398"/>
                  </a:lnTo>
                  <a:lnTo>
                    <a:pt x="5120091" y="17953"/>
                  </a:lnTo>
                  <a:lnTo>
                    <a:pt x="5126388" y="8609"/>
                  </a:lnTo>
                  <a:lnTo>
                    <a:pt x="5135724" y="2309"/>
                  </a:lnTo>
                  <a:lnTo>
                    <a:pt x="5147149" y="0"/>
                  </a:lnTo>
                  <a:lnTo>
                    <a:pt x="5158592" y="2309"/>
                  </a:lnTo>
                  <a:lnTo>
                    <a:pt x="5167938" y="8609"/>
                  </a:lnTo>
                  <a:lnTo>
                    <a:pt x="5174239" y="17953"/>
                  </a:lnTo>
                  <a:lnTo>
                    <a:pt x="5176550" y="29398"/>
                  </a:lnTo>
                  <a:lnTo>
                    <a:pt x="5174239" y="40842"/>
                  </a:lnTo>
                  <a:lnTo>
                    <a:pt x="5167938" y="50187"/>
                  </a:lnTo>
                  <a:lnTo>
                    <a:pt x="5158592" y="56487"/>
                  </a:lnTo>
                  <a:lnTo>
                    <a:pt x="5147149" y="58797"/>
                  </a:lnTo>
                  <a:close/>
                </a:path>
                <a:path w="7315200" h="2202179">
                  <a:moveTo>
                    <a:pt x="5449872" y="57114"/>
                  </a:moveTo>
                  <a:lnTo>
                    <a:pt x="5439096" y="54937"/>
                  </a:lnTo>
                  <a:lnTo>
                    <a:pt x="5430298" y="48998"/>
                  </a:lnTo>
                  <a:lnTo>
                    <a:pt x="5424367" y="40189"/>
                  </a:lnTo>
                  <a:lnTo>
                    <a:pt x="5422192" y="29398"/>
                  </a:lnTo>
                  <a:lnTo>
                    <a:pt x="5424367" y="18607"/>
                  </a:lnTo>
                  <a:lnTo>
                    <a:pt x="5430298" y="9797"/>
                  </a:lnTo>
                  <a:lnTo>
                    <a:pt x="5439096" y="3859"/>
                  </a:lnTo>
                  <a:lnTo>
                    <a:pt x="5449872" y="1682"/>
                  </a:lnTo>
                  <a:lnTo>
                    <a:pt x="5460668" y="3859"/>
                  </a:lnTo>
                  <a:lnTo>
                    <a:pt x="5469476" y="9797"/>
                  </a:lnTo>
                  <a:lnTo>
                    <a:pt x="5475411" y="18607"/>
                  </a:lnTo>
                  <a:lnTo>
                    <a:pt x="5477586" y="29398"/>
                  </a:lnTo>
                  <a:lnTo>
                    <a:pt x="5475411" y="40189"/>
                  </a:lnTo>
                  <a:lnTo>
                    <a:pt x="5469476" y="48998"/>
                  </a:lnTo>
                  <a:lnTo>
                    <a:pt x="5460668" y="54937"/>
                  </a:lnTo>
                  <a:lnTo>
                    <a:pt x="5449872" y="57114"/>
                  </a:lnTo>
                  <a:close/>
                </a:path>
                <a:path w="7315200" h="2202179">
                  <a:moveTo>
                    <a:pt x="5752630" y="52083"/>
                  </a:moveTo>
                  <a:lnTo>
                    <a:pt x="5743788" y="50301"/>
                  </a:lnTo>
                  <a:lnTo>
                    <a:pt x="5736579" y="45442"/>
                  </a:lnTo>
                  <a:lnTo>
                    <a:pt x="5731724" y="38231"/>
                  </a:lnTo>
                  <a:lnTo>
                    <a:pt x="5729946" y="29398"/>
                  </a:lnTo>
                  <a:lnTo>
                    <a:pt x="5731724" y="20564"/>
                  </a:lnTo>
                  <a:lnTo>
                    <a:pt x="5736579" y="13354"/>
                  </a:lnTo>
                  <a:lnTo>
                    <a:pt x="5743788" y="8495"/>
                  </a:lnTo>
                  <a:lnTo>
                    <a:pt x="5752630" y="6714"/>
                  </a:lnTo>
                  <a:lnTo>
                    <a:pt x="5761452" y="8495"/>
                  </a:lnTo>
                  <a:lnTo>
                    <a:pt x="5768651" y="13354"/>
                  </a:lnTo>
                  <a:lnTo>
                    <a:pt x="5773502" y="20564"/>
                  </a:lnTo>
                  <a:lnTo>
                    <a:pt x="5775280" y="29398"/>
                  </a:lnTo>
                  <a:lnTo>
                    <a:pt x="5773497" y="38231"/>
                  </a:lnTo>
                  <a:lnTo>
                    <a:pt x="5768639" y="45442"/>
                  </a:lnTo>
                  <a:lnTo>
                    <a:pt x="5761438" y="50301"/>
                  </a:lnTo>
                  <a:lnTo>
                    <a:pt x="5752630" y="52083"/>
                  </a:lnTo>
                  <a:close/>
                </a:path>
                <a:path w="7315200" h="2202179">
                  <a:moveTo>
                    <a:pt x="6062746" y="42844"/>
                  </a:moveTo>
                  <a:lnTo>
                    <a:pt x="6047927" y="42844"/>
                  </a:lnTo>
                  <a:lnTo>
                    <a:pt x="6041885" y="36819"/>
                  </a:lnTo>
                  <a:lnTo>
                    <a:pt x="6041885" y="21977"/>
                  </a:lnTo>
                  <a:lnTo>
                    <a:pt x="6047927" y="15952"/>
                  </a:lnTo>
                  <a:lnTo>
                    <a:pt x="6062746" y="15952"/>
                  </a:lnTo>
                  <a:lnTo>
                    <a:pt x="6068788" y="21977"/>
                  </a:lnTo>
                  <a:lnTo>
                    <a:pt x="6068788" y="36819"/>
                  </a:lnTo>
                  <a:lnTo>
                    <a:pt x="6062746" y="42844"/>
                  </a:lnTo>
                  <a:close/>
                </a:path>
                <a:path w="7315200" h="2202179">
                  <a:moveTo>
                    <a:pt x="6359900" y="32764"/>
                  </a:moveTo>
                  <a:lnTo>
                    <a:pt x="6356187" y="32764"/>
                  </a:lnTo>
                  <a:lnTo>
                    <a:pt x="6354702" y="31266"/>
                  </a:lnTo>
                  <a:lnTo>
                    <a:pt x="6354702" y="27530"/>
                  </a:lnTo>
                  <a:lnTo>
                    <a:pt x="6356187" y="26032"/>
                  </a:lnTo>
                  <a:lnTo>
                    <a:pt x="6359934" y="26032"/>
                  </a:lnTo>
                  <a:lnTo>
                    <a:pt x="6361419" y="27530"/>
                  </a:lnTo>
                  <a:lnTo>
                    <a:pt x="6361419" y="31266"/>
                  </a:lnTo>
                  <a:lnTo>
                    <a:pt x="6359900" y="32764"/>
                  </a:lnTo>
                  <a:close/>
                </a:path>
                <a:path w="7315200" h="2202179">
                  <a:moveTo>
                    <a:pt x="910409" y="334828"/>
                  </a:moveTo>
                  <a:lnTo>
                    <a:pt x="907617" y="334828"/>
                  </a:lnTo>
                  <a:lnTo>
                    <a:pt x="906493" y="333701"/>
                  </a:lnTo>
                  <a:lnTo>
                    <a:pt x="906493" y="330907"/>
                  </a:lnTo>
                  <a:lnTo>
                    <a:pt x="907617" y="329780"/>
                  </a:lnTo>
                  <a:lnTo>
                    <a:pt x="910409" y="329780"/>
                  </a:lnTo>
                  <a:lnTo>
                    <a:pt x="911536" y="330907"/>
                  </a:lnTo>
                  <a:lnTo>
                    <a:pt x="911536" y="333701"/>
                  </a:lnTo>
                  <a:lnTo>
                    <a:pt x="910409" y="334828"/>
                  </a:lnTo>
                  <a:close/>
                </a:path>
                <a:path w="7315200" h="2202179">
                  <a:moveTo>
                    <a:pt x="1215911" y="339862"/>
                  </a:moveTo>
                  <a:lnTo>
                    <a:pt x="1207570" y="339862"/>
                  </a:lnTo>
                  <a:lnTo>
                    <a:pt x="1204187" y="336478"/>
                  </a:lnTo>
                  <a:lnTo>
                    <a:pt x="1204187" y="328131"/>
                  </a:lnTo>
                  <a:lnTo>
                    <a:pt x="1207570" y="324748"/>
                  </a:lnTo>
                  <a:lnTo>
                    <a:pt x="1215911" y="324748"/>
                  </a:lnTo>
                  <a:lnTo>
                    <a:pt x="1219290" y="328131"/>
                  </a:lnTo>
                  <a:lnTo>
                    <a:pt x="1219290" y="336478"/>
                  </a:lnTo>
                  <a:lnTo>
                    <a:pt x="1215911" y="339862"/>
                  </a:lnTo>
                  <a:close/>
                </a:path>
                <a:path w="7315200" h="2202179">
                  <a:moveTo>
                    <a:pt x="1521410" y="344891"/>
                  </a:moveTo>
                  <a:lnTo>
                    <a:pt x="1507502" y="344891"/>
                  </a:lnTo>
                  <a:lnTo>
                    <a:pt x="1501868" y="339254"/>
                  </a:lnTo>
                  <a:lnTo>
                    <a:pt x="1501868" y="325321"/>
                  </a:lnTo>
                  <a:lnTo>
                    <a:pt x="1507502" y="319683"/>
                  </a:lnTo>
                  <a:lnTo>
                    <a:pt x="1521426" y="319683"/>
                  </a:lnTo>
                  <a:lnTo>
                    <a:pt x="1527060" y="325321"/>
                  </a:lnTo>
                  <a:lnTo>
                    <a:pt x="1527060" y="339254"/>
                  </a:lnTo>
                  <a:lnTo>
                    <a:pt x="1521410" y="344891"/>
                  </a:lnTo>
                  <a:close/>
                </a:path>
                <a:path w="7315200" h="2202179">
                  <a:moveTo>
                    <a:pt x="1826928" y="349924"/>
                  </a:moveTo>
                  <a:lnTo>
                    <a:pt x="1807451" y="349924"/>
                  </a:lnTo>
                  <a:lnTo>
                    <a:pt x="1799562" y="342032"/>
                  </a:lnTo>
                  <a:lnTo>
                    <a:pt x="1799562" y="322544"/>
                  </a:lnTo>
                  <a:lnTo>
                    <a:pt x="1807451" y="314652"/>
                  </a:lnTo>
                  <a:lnTo>
                    <a:pt x="1826928" y="314652"/>
                  </a:lnTo>
                  <a:lnTo>
                    <a:pt x="1834814" y="322544"/>
                  </a:lnTo>
                  <a:lnTo>
                    <a:pt x="1834814" y="342032"/>
                  </a:lnTo>
                  <a:lnTo>
                    <a:pt x="1826928" y="349924"/>
                  </a:lnTo>
                  <a:close/>
                </a:path>
                <a:path w="7315200" h="2202179">
                  <a:moveTo>
                    <a:pt x="2119913" y="354954"/>
                  </a:moveTo>
                  <a:lnTo>
                    <a:pt x="2111085" y="353173"/>
                  </a:lnTo>
                  <a:lnTo>
                    <a:pt x="2103879" y="348313"/>
                  </a:lnTo>
                  <a:lnTo>
                    <a:pt x="2099023" y="341104"/>
                  </a:lnTo>
                  <a:lnTo>
                    <a:pt x="2097243" y="332271"/>
                  </a:lnTo>
                  <a:lnTo>
                    <a:pt x="2099023" y="323437"/>
                  </a:lnTo>
                  <a:lnTo>
                    <a:pt x="2103879" y="316227"/>
                  </a:lnTo>
                  <a:lnTo>
                    <a:pt x="2111085" y="311368"/>
                  </a:lnTo>
                  <a:lnTo>
                    <a:pt x="2119913" y="309586"/>
                  </a:lnTo>
                  <a:lnTo>
                    <a:pt x="2128742" y="311368"/>
                  </a:lnTo>
                  <a:lnTo>
                    <a:pt x="2135948" y="316227"/>
                  </a:lnTo>
                  <a:lnTo>
                    <a:pt x="2140804" y="323437"/>
                  </a:lnTo>
                  <a:lnTo>
                    <a:pt x="2142584" y="332271"/>
                  </a:lnTo>
                  <a:lnTo>
                    <a:pt x="2140801" y="341104"/>
                  </a:lnTo>
                  <a:lnTo>
                    <a:pt x="2135941" y="348313"/>
                  </a:lnTo>
                  <a:lnTo>
                    <a:pt x="2128735" y="353173"/>
                  </a:lnTo>
                  <a:lnTo>
                    <a:pt x="2119913" y="354954"/>
                  </a:lnTo>
                  <a:close/>
                </a:path>
                <a:path w="7315200" h="2202179">
                  <a:moveTo>
                    <a:pt x="2422641" y="358319"/>
                  </a:moveTo>
                  <a:lnTo>
                    <a:pt x="2412516" y="356273"/>
                  </a:lnTo>
                  <a:lnTo>
                    <a:pt x="2404245" y="350693"/>
                  </a:lnTo>
                  <a:lnTo>
                    <a:pt x="2398667" y="342418"/>
                  </a:lnTo>
                  <a:lnTo>
                    <a:pt x="2396622" y="332288"/>
                  </a:lnTo>
                  <a:lnTo>
                    <a:pt x="2398667" y="322157"/>
                  </a:lnTo>
                  <a:lnTo>
                    <a:pt x="2404245" y="313882"/>
                  </a:lnTo>
                  <a:lnTo>
                    <a:pt x="2412516" y="308301"/>
                  </a:lnTo>
                  <a:lnTo>
                    <a:pt x="2422641" y="306254"/>
                  </a:lnTo>
                  <a:lnTo>
                    <a:pt x="2432764" y="308301"/>
                  </a:lnTo>
                  <a:lnTo>
                    <a:pt x="2441033" y="313882"/>
                  </a:lnTo>
                  <a:lnTo>
                    <a:pt x="2446611" y="322157"/>
                  </a:lnTo>
                  <a:lnTo>
                    <a:pt x="2448656" y="332288"/>
                  </a:lnTo>
                  <a:lnTo>
                    <a:pt x="2446613" y="342418"/>
                  </a:lnTo>
                  <a:lnTo>
                    <a:pt x="2441040" y="350693"/>
                  </a:lnTo>
                  <a:lnTo>
                    <a:pt x="2432771" y="356273"/>
                  </a:lnTo>
                  <a:lnTo>
                    <a:pt x="2422641" y="358319"/>
                  </a:lnTo>
                  <a:close/>
                </a:path>
                <a:path w="7315200" h="2202179">
                  <a:moveTo>
                    <a:pt x="2725365" y="361685"/>
                  </a:moveTo>
                  <a:lnTo>
                    <a:pt x="2713927" y="359375"/>
                  </a:lnTo>
                  <a:lnTo>
                    <a:pt x="2704588" y="353076"/>
                  </a:lnTo>
                  <a:lnTo>
                    <a:pt x="2698292" y="343732"/>
                  </a:lnTo>
                  <a:lnTo>
                    <a:pt x="2695983" y="332288"/>
                  </a:lnTo>
                  <a:lnTo>
                    <a:pt x="2698292" y="320843"/>
                  </a:lnTo>
                  <a:lnTo>
                    <a:pt x="2704588" y="311499"/>
                  </a:lnTo>
                  <a:lnTo>
                    <a:pt x="2713927" y="305199"/>
                  </a:lnTo>
                  <a:lnTo>
                    <a:pt x="2725365" y="302889"/>
                  </a:lnTo>
                  <a:lnTo>
                    <a:pt x="2736802" y="305199"/>
                  </a:lnTo>
                  <a:lnTo>
                    <a:pt x="2746141" y="311499"/>
                  </a:lnTo>
                  <a:lnTo>
                    <a:pt x="2752437" y="320843"/>
                  </a:lnTo>
                  <a:lnTo>
                    <a:pt x="2754746" y="332288"/>
                  </a:lnTo>
                  <a:lnTo>
                    <a:pt x="2752437" y="343732"/>
                  </a:lnTo>
                  <a:lnTo>
                    <a:pt x="2746141" y="353076"/>
                  </a:lnTo>
                  <a:lnTo>
                    <a:pt x="2736802" y="359375"/>
                  </a:lnTo>
                  <a:lnTo>
                    <a:pt x="2725365" y="361685"/>
                  </a:lnTo>
                  <a:close/>
                </a:path>
                <a:path w="7315200" h="2202179">
                  <a:moveTo>
                    <a:pt x="3028088" y="365050"/>
                  </a:moveTo>
                  <a:lnTo>
                    <a:pt x="3015345" y="362475"/>
                  </a:lnTo>
                  <a:lnTo>
                    <a:pt x="3004937" y="355452"/>
                  </a:lnTo>
                  <a:lnTo>
                    <a:pt x="2997919" y="345038"/>
                  </a:lnTo>
                  <a:lnTo>
                    <a:pt x="2995345" y="332288"/>
                  </a:lnTo>
                  <a:lnTo>
                    <a:pt x="2997919" y="319536"/>
                  </a:lnTo>
                  <a:lnTo>
                    <a:pt x="3004937" y="309122"/>
                  </a:lnTo>
                  <a:lnTo>
                    <a:pt x="3015345" y="302099"/>
                  </a:lnTo>
                  <a:lnTo>
                    <a:pt x="3028088" y="299523"/>
                  </a:lnTo>
                  <a:lnTo>
                    <a:pt x="3040832" y="302099"/>
                  </a:lnTo>
                  <a:lnTo>
                    <a:pt x="3051242" y="309122"/>
                  </a:lnTo>
                  <a:lnTo>
                    <a:pt x="3058261" y="319536"/>
                  </a:lnTo>
                  <a:lnTo>
                    <a:pt x="3060835" y="332288"/>
                  </a:lnTo>
                  <a:lnTo>
                    <a:pt x="3058261" y="345038"/>
                  </a:lnTo>
                  <a:lnTo>
                    <a:pt x="3051242" y="355452"/>
                  </a:lnTo>
                  <a:lnTo>
                    <a:pt x="3040832" y="362475"/>
                  </a:lnTo>
                  <a:lnTo>
                    <a:pt x="3028088" y="365050"/>
                  </a:lnTo>
                  <a:close/>
                </a:path>
                <a:path w="7315200" h="2202179">
                  <a:moveTo>
                    <a:pt x="3330812" y="367575"/>
                  </a:moveTo>
                  <a:lnTo>
                    <a:pt x="3317096" y="364802"/>
                  </a:lnTo>
                  <a:lnTo>
                    <a:pt x="3305892" y="357241"/>
                  </a:lnTo>
                  <a:lnTo>
                    <a:pt x="3298335" y="346029"/>
                  </a:lnTo>
                  <a:lnTo>
                    <a:pt x="3295564" y="332304"/>
                  </a:lnTo>
                  <a:lnTo>
                    <a:pt x="3298335" y="318579"/>
                  </a:lnTo>
                  <a:lnTo>
                    <a:pt x="3305892" y="307367"/>
                  </a:lnTo>
                  <a:lnTo>
                    <a:pt x="3317096" y="299806"/>
                  </a:lnTo>
                  <a:lnTo>
                    <a:pt x="3330812" y="297033"/>
                  </a:lnTo>
                  <a:lnTo>
                    <a:pt x="3344530" y="299806"/>
                  </a:lnTo>
                  <a:lnTo>
                    <a:pt x="3355735" y="307367"/>
                  </a:lnTo>
                  <a:lnTo>
                    <a:pt x="3363292" y="318579"/>
                  </a:lnTo>
                  <a:lnTo>
                    <a:pt x="3366064" y="332304"/>
                  </a:lnTo>
                  <a:lnTo>
                    <a:pt x="3363294" y="346029"/>
                  </a:lnTo>
                  <a:lnTo>
                    <a:pt x="3355742" y="357241"/>
                  </a:lnTo>
                  <a:lnTo>
                    <a:pt x="3344537" y="364802"/>
                  </a:lnTo>
                  <a:lnTo>
                    <a:pt x="3330812" y="367575"/>
                  </a:lnTo>
                  <a:close/>
                </a:path>
                <a:path w="7315200" h="2202179">
                  <a:moveTo>
                    <a:pt x="3633529" y="370100"/>
                  </a:moveTo>
                  <a:lnTo>
                    <a:pt x="3618826" y="367129"/>
                  </a:lnTo>
                  <a:lnTo>
                    <a:pt x="3606820" y="359027"/>
                  </a:lnTo>
                  <a:lnTo>
                    <a:pt x="3598725" y="347013"/>
                  </a:lnTo>
                  <a:lnTo>
                    <a:pt x="3595756" y="332304"/>
                  </a:lnTo>
                  <a:lnTo>
                    <a:pt x="3598725" y="317595"/>
                  </a:lnTo>
                  <a:lnTo>
                    <a:pt x="3606820" y="305581"/>
                  </a:lnTo>
                  <a:lnTo>
                    <a:pt x="3618826" y="297479"/>
                  </a:lnTo>
                  <a:lnTo>
                    <a:pt x="3633529" y="294508"/>
                  </a:lnTo>
                  <a:lnTo>
                    <a:pt x="3648232" y="297479"/>
                  </a:lnTo>
                  <a:lnTo>
                    <a:pt x="3660239" y="305581"/>
                  </a:lnTo>
                  <a:lnTo>
                    <a:pt x="3668334" y="317595"/>
                  </a:lnTo>
                  <a:lnTo>
                    <a:pt x="3671302" y="332304"/>
                  </a:lnTo>
                  <a:lnTo>
                    <a:pt x="3668334" y="347013"/>
                  </a:lnTo>
                  <a:lnTo>
                    <a:pt x="3660239" y="359027"/>
                  </a:lnTo>
                  <a:lnTo>
                    <a:pt x="3648232" y="367129"/>
                  </a:lnTo>
                  <a:lnTo>
                    <a:pt x="3633529" y="370100"/>
                  </a:lnTo>
                  <a:close/>
                </a:path>
                <a:path w="7315200" h="2202179">
                  <a:moveTo>
                    <a:pt x="3936253" y="373466"/>
                  </a:moveTo>
                  <a:lnTo>
                    <a:pt x="3920245" y="370231"/>
                  </a:lnTo>
                  <a:lnTo>
                    <a:pt x="3907176" y="361410"/>
                  </a:lnTo>
                  <a:lnTo>
                    <a:pt x="3898368" y="348327"/>
                  </a:lnTo>
                  <a:lnTo>
                    <a:pt x="3895138" y="332304"/>
                  </a:lnTo>
                  <a:lnTo>
                    <a:pt x="3898368" y="316281"/>
                  </a:lnTo>
                  <a:lnTo>
                    <a:pt x="3907176" y="303198"/>
                  </a:lnTo>
                  <a:lnTo>
                    <a:pt x="3920245" y="294377"/>
                  </a:lnTo>
                  <a:lnTo>
                    <a:pt x="3936253" y="291143"/>
                  </a:lnTo>
                  <a:lnTo>
                    <a:pt x="3952266" y="294377"/>
                  </a:lnTo>
                  <a:lnTo>
                    <a:pt x="3965346" y="303198"/>
                  </a:lnTo>
                  <a:lnTo>
                    <a:pt x="3974167" y="316281"/>
                  </a:lnTo>
                  <a:lnTo>
                    <a:pt x="3977402" y="332304"/>
                  </a:lnTo>
                  <a:lnTo>
                    <a:pt x="3974167" y="348327"/>
                  </a:lnTo>
                  <a:lnTo>
                    <a:pt x="3965346" y="361410"/>
                  </a:lnTo>
                  <a:lnTo>
                    <a:pt x="3952266" y="370231"/>
                  </a:lnTo>
                  <a:lnTo>
                    <a:pt x="3936253" y="373466"/>
                  </a:lnTo>
                  <a:close/>
                </a:path>
                <a:path w="7315200" h="2202179">
                  <a:moveTo>
                    <a:pt x="4238977" y="375991"/>
                  </a:moveTo>
                  <a:lnTo>
                    <a:pt x="4221989" y="372558"/>
                  </a:lnTo>
                  <a:lnTo>
                    <a:pt x="4208115" y="363199"/>
                  </a:lnTo>
                  <a:lnTo>
                    <a:pt x="4198761" y="349318"/>
                  </a:lnTo>
                  <a:lnTo>
                    <a:pt x="4195330" y="332321"/>
                  </a:lnTo>
                  <a:lnTo>
                    <a:pt x="4198761" y="315324"/>
                  </a:lnTo>
                  <a:lnTo>
                    <a:pt x="4208115" y="301444"/>
                  </a:lnTo>
                  <a:lnTo>
                    <a:pt x="4221989" y="292084"/>
                  </a:lnTo>
                  <a:lnTo>
                    <a:pt x="4238977" y="288652"/>
                  </a:lnTo>
                  <a:lnTo>
                    <a:pt x="4255965" y="292084"/>
                  </a:lnTo>
                  <a:lnTo>
                    <a:pt x="4269838" y="301444"/>
                  </a:lnTo>
                  <a:lnTo>
                    <a:pt x="4279193" y="315324"/>
                  </a:lnTo>
                  <a:lnTo>
                    <a:pt x="4282623" y="332321"/>
                  </a:lnTo>
                  <a:lnTo>
                    <a:pt x="4279193" y="349318"/>
                  </a:lnTo>
                  <a:lnTo>
                    <a:pt x="4269838" y="363199"/>
                  </a:lnTo>
                  <a:lnTo>
                    <a:pt x="4255965" y="372558"/>
                  </a:lnTo>
                  <a:lnTo>
                    <a:pt x="4238977" y="375991"/>
                  </a:lnTo>
                  <a:close/>
                </a:path>
                <a:path w="7315200" h="2202179">
                  <a:moveTo>
                    <a:pt x="4541701" y="378516"/>
                  </a:moveTo>
                  <a:lnTo>
                    <a:pt x="4523739" y="374885"/>
                  </a:lnTo>
                  <a:lnTo>
                    <a:pt x="4509071" y="364985"/>
                  </a:lnTo>
                  <a:lnTo>
                    <a:pt x="4499182" y="350302"/>
                  </a:lnTo>
                  <a:lnTo>
                    <a:pt x="4495556" y="332321"/>
                  </a:lnTo>
                  <a:lnTo>
                    <a:pt x="4499182" y="314341"/>
                  </a:lnTo>
                  <a:lnTo>
                    <a:pt x="4509071" y="299658"/>
                  </a:lnTo>
                  <a:lnTo>
                    <a:pt x="4523739" y="289758"/>
                  </a:lnTo>
                  <a:lnTo>
                    <a:pt x="4541701" y="286128"/>
                  </a:lnTo>
                  <a:lnTo>
                    <a:pt x="4559682" y="289758"/>
                  </a:lnTo>
                  <a:lnTo>
                    <a:pt x="4574360" y="299658"/>
                  </a:lnTo>
                  <a:lnTo>
                    <a:pt x="4584252" y="314341"/>
                  </a:lnTo>
                  <a:lnTo>
                    <a:pt x="4587879" y="332321"/>
                  </a:lnTo>
                  <a:lnTo>
                    <a:pt x="4584252" y="350302"/>
                  </a:lnTo>
                  <a:lnTo>
                    <a:pt x="4574360" y="364985"/>
                  </a:lnTo>
                  <a:lnTo>
                    <a:pt x="4559682" y="374885"/>
                  </a:lnTo>
                  <a:lnTo>
                    <a:pt x="4541701" y="378516"/>
                  </a:lnTo>
                  <a:close/>
                </a:path>
                <a:path w="7315200" h="2202179">
                  <a:moveTo>
                    <a:pt x="4844424" y="381037"/>
                  </a:moveTo>
                  <a:lnTo>
                    <a:pt x="4825483" y="377209"/>
                  </a:lnTo>
                  <a:lnTo>
                    <a:pt x="4810010" y="366770"/>
                  </a:lnTo>
                  <a:lnTo>
                    <a:pt x="4799575" y="351286"/>
                  </a:lnTo>
                  <a:lnTo>
                    <a:pt x="4795748" y="332321"/>
                  </a:lnTo>
                  <a:lnTo>
                    <a:pt x="4799575" y="313357"/>
                  </a:lnTo>
                  <a:lnTo>
                    <a:pt x="4810010" y="297872"/>
                  </a:lnTo>
                  <a:lnTo>
                    <a:pt x="4825483" y="287432"/>
                  </a:lnTo>
                  <a:lnTo>
                    <a:pt x="4844424" y="283604"/>
                  </a:lnTo>
                  <a:lnTo>
                    <a:pt x="4863385" y="287432"/>
                  </a:lnTo>
                  <a:lnTo>
                    <a:pt x="4878868" y="297872"/>
                  </a:lnTo>
                  <a:lnTo>
                    <a:pt x="4889307" y="313357"/>
                  </a:lnTo>
                  <a:lnTo>
                    <a:pt x="4893135" y="332321"/>
                  </a:lnTo>
                  <a:lnTo>
                    <a:pt x="4889307" y="351286"/>
                  </a:lnTo>
                  <a:lnTo>
                    <a:pt x="4878868" y="366770"/>
                  </a:lnTo>
                  <a:lnTo>
                    <a:pt x="4863385" y="377209"/>
                  </a:lnTo>
                  <a:lnTo>
                    <a:pt x="4844424" y="381037"/>
                  </a:lnTo>
                  <a:close/>
                </a:path>
                <a:path w="7315200" h="2202179">
                  <a:moveTo>
                    <a:pt x="5147149" y="383562"/>
                  </a:moveTo>
                  <a:lnTo>
                    <a:pt x="5127213" y="379536"/>
                  </a:lnTo>
                  <a:lnTo>
                    <a:pt x="5110937" y="368556"/>
                  </a:lnTo>
                  <a:lnTo>
                    <a:pt x="5099964" y="352268"/>
                  </a:lnTo>
                  <a:lnTo>
                    <a:pt x="5095940" y="332321"/>
                  </a:lnTo>
                  <a:lnTo>
                    <a:pt x="5099964" y="312373"/>
                  </a:lnTo>
                  <a:lnTo>
                    <a:pt x="5110937" y="296086"/>
                  </a:lnTo>
                  <a:lnTo>
                    <a:pt x="5127213" y="285105"/>
                  </a:lnTo>
                  <a:lnTo>
                    <a:pt x="5147149" y="281079"/>
                  </a:lnTo>
                  <a:lnTo>
                    <a:pt x="5167089" y="285105"/>
                  </a:lnTo>
                  <a:lnTo>
                    <a:pt x="5183377" y="296086"/>
                  </a:lnTo>
                  <a:lnTo>
                    <a:pt x="5194361" y="312373"/>
                  </a:lnTo>
                  <a:lnTo>
                    <a:pt x="5198390" y="332321"/>
                  </a:lnTo>
                  <a:lnTo>
                    <a:pt x="5194361" y="352268"/>
                  </a:lnTo>
                  <a:lnTo>
                    <a:pt x="5183377" y="368556"/>
                  </a:lnTo>
                  <a:lnTo>
                    <a:pt x="5167089" y="379536"/>
                  </a:lnTo>
                  <a:lnTo>
                    <a:pt x="5147149" y="383562"/>
                  </a:lnTo>
                  <a:close/>
                </a:path>
                <a:path w="7315200" h="2202179">
                  <a:moveTo>
                    <a:pt x="5449872" y="386928"/>
                  </a:moveTo>
                  <a:lnTo>
                    <a:pt x="5428646" y="382636"/>
                  </a:lnTo>
                  <a:lnTo>
                    <a:pt x="5411306" y="370935"/>
                  </a:lnTo>
                  <a:lnTo>
                    <a:pt x="5399611" y="353583"/>
                  </a:lnTo>
                  <a:lnTo>
                    <a:pt x="5395322" y="332338"/>
                  </a:lnTo>
                  <a:lnTo>
                    <a:pt x="5399611" y="311093"/>
                  </a:lnTo>
                  <a:lnTo>
                    <a:pt x="5411306" y="293740"/>
                  </a:lnTo>
                  <a:lnTo>
                    <a:pt x="5428646" y="282039"/>
                  </a:lnTo>
                  <a:lnTo>
                    <a:pt x="5449872" y="277747"/>
                  </a:lnTo>
                  <a:lnTo>
                    <a:pt x="5471118" y="282039"/>
                  </a:lnTo>
                  <a:lnTo>
                    <a:pt x="5488468" y="293740"/>
                  </a:lnTo>
                  <a:lnTo>
                    <a:pt x="5500166" y="311093"/>
                  </a:lnTo>
                  <a:lnTo>
                    <a:pt x="5504456" y="332338"/>
                  </a:lnTo>
                  <a:lnTo>
                    <a:pt x="5500166" y="353583"/>
                  </a:lnTo>
                  <a:lnTo>
                    <a:pt x="5488468" y="370935"/>
                  </a:lnTo>
                  <a:lnTo>
                    <a:pt x="5471118" y="382636"/>
                  </a:lnTo>
                  <a:lnTo>
                    <a:pt x="5449872" y="386928"/>
                  </a:lnTo>
                  <a:close/>
                </a:path>
                <a:path w="7315200" h="2202179">
                  <a:moveTo>
                    <a:pt x="5752630" y="389453"/>
                  </a:moveTo>
                  <a:lnTo>
                    <a:pt x="5730410" y="384963"/>
                  </a:lnTo>
                  <a:lnTo>
                    <a:pt x="5712266" y="372722"/>
                  </a:lnTo>
                  <a:lnTo>
                    <a:pt x="5700034" y="354567"/>
                  </a:lnTo>
                  <a:lnTo>
                    <a:pt x="5695548" y="332338"/>
                  </a:lnTo>
                  <a:lnTo>
                    <a:pt x="5700034" y="310110"/>
                  </a:lnTo>
                  <a:lnTo>
                    <a:pt x="5712266" y="291955"/>
                  </a:lnTo>
                  <a:lnTo>
                    <a:pt x="5730410" y="279713"/>
                  </a:lnTo>
                  <a:lnTo>
                    <a:pt x="5752630" y="275223"/>
                  </a:lnTo>
                  <a:lnTo>
                    <a:pt x="5774830" y="279713"/>
                  </a:lnTo>
                  <a:lnTo>
                    <a:pt x="5792964" y="291955"/>
                  </a:lnTo>
                  <a:lnTo>
                    <a:pt x="5805193" y="310110"/>
                  </a:lnTo>
                  <a:lnTo>
                    <a:pt x="5809677" y="332338"/>
                  </a:lnTo>
                  <a:lnTo>
                    <a:pt x="5805197" y="354567"/>
                  </a:lnTo>
                  <a:lnTo>
                    <a:pt x="5792977" y="372722"/>
                  </a:lnTo>
                  <a:lnTo>
                    <a:pt x="5774844" y="384963"/>
                  </a:lnTo>
                  <a:lnTo>
                    <a:pt x="5752630" y="389453"/>
                  </a:lnTo>
                  <a:close/>
                </a:path>
                <a:path w="7315200" h="2202179">
                  <a:moveTo>
                    <a:pt x="6055354" y="391977"/>
                  </a:moveTo>
                  <a:lnTo>
                    <a:pt x="6032154" y="387290"/>
                  </a:lnTo>
                  <a:lnTo>
                    <a:pt x="6013205" y="374507"/>
                  </a:lnTo>
                  <a:lnTo>
                    <a:pt x="6000427" y="355550"/>
                  </a:lnTo>
                  <a:lnTo>
                    <a:pt x="5995740" y="332338"/>
                  </a:lnTo>
                  <a:lnTo>
                    <a:pt x="6000427" y="309126"/>
                  </a:lnTo>
                  <a:lnTo>
                    <a:pt x="6013205" y="290169"/>
                  </a:lnTo>
                  <a:lnTo>
                    <a:pt x="6032154" y="277386"/>
                  </a:lnTo>
                  <a:lnTo>
                    <a:pt x="6055354" y="272699"/>
                  </a:lnTo>
                  <a:lnTo>
                    <a:pt x="6078548" y="277386"/>
                  </a:lnTo>
                  <a:lnTo>
                    <a:pt x="6097485" y="290169"/>
                  </a:lnTo>
                  <a:lnTo>
                    <a:pt x="6110252" y="309126"/>
                  </a:lnTo>
                  <a:lnTo>
                    <a:pt x="6114933" y="332338"/>
                  </a:lnTo>
                  <a:lnTo>
                    <a:pt x="6110252" y="355550"/>
                  </a:lnTo>
                  <a:lnTo>
                    <a:pt x="6097485" y="374507"/>
                  </a:lnTo>
                  <a:lnTo>
                    <a:pt x="6078548" y="387290"/>
                  </a:lnTo>
                  <a:lnTo>
                    <a:pt x="6055354" y="391977"/>
                  </a:lnTo>
                  <a:close/>
                </a:path>
                <a:path w="7315200" h="2202179">
                  <a:moveTo>
                    <a:pt x="6358077" y="391977"/>
                  </a:moveTo>
                  <a:lnTo>
                    <a:pt x="6334878" y="387290"/>
                  </a:lnTo>
                  <a:lnTo>
                    <a:pt x="6315929" y="374507"/>
                  </a:lnTo>
                  <a:lnTo>
                    <a:pt x="6303151" y="355550"/>
                  </a:lnTo>
                  <a:lnTo>
                    <a:pt x="6298464" y="332338"/>
                  </a:lnTo>
                  <a:lnTo>
                    <a:pt x="6303151" y="309126"/>
                  </a:lnTo>
                  <a:lnTo>
                    <a:pt x="6315929" y="290169"/>
                  </a:lnTo>
                  <a:lnTo>
                    <a:pt x="6334878" y="277386"/>
                  </a:lnTo>
                  <a:lnTo>
                    <a:pt x="6358077" y="272699"/>
                  </a:lnTo>
                  <a:lnTo>
                    <a:pt x="6381271" y="277386"/>
                  </a:lnTo>
                  <a:lnTo>
                    <a:pt x="6400209" y="290169"/>
                  </a:lnTo>
                  <a:lnTo>
                    <a:pt x="6412975" y="309126"/>
                  </a:lnTo>
                  <a:lnTo>
                    <a:pt x="6417656" y="332338"/>
                  </a:lnTo>
                  <a:lnTo>
                    <a:pt x="6412975" y="355550"/>
                  </a:lnTo>
                  <a:lnTo>
                    <a:pt x="6400209" y="374507"/>
                  </a:lnTo>
                  <a:lnTo>
                    <a:pt x="6381271" y="387290"/>
                  </a:lnTo>
                  <a:lnTo>
                    <a:pt x="6358077" y="391977"/>
                  </a:lnTo>
                  <a:close/>
                </a:path>
                <a:path w="7315200" h="2202179">
                  <a:moveTo>
                    <a:pt x="6660801" y="376865"/>
                  </a:moveTo>
                  <a:lnTo>
                    <a:pt x="6643482" y="373368"/>
                  </a:lnTo>
                  <a:lnTo>
                    <a:pt x="6629340" y="363830"/>
                  </a:lnTo>
                  <a:lnTo>
                    <a:pt x="6619807" y="349682"/>
                  </a:lnTo>
                  <a:lnTo>
                    <a:pt x="6616311" y="332355"/>
                  </a:lnTo>
                  <a:lnTo>
                    <a:pt x="6619807" y="315028"/>
                  </a:lnTo>
                  <a:lnTo>
                    <a:pt x="6629340" y="300880"/>
                  </a:lnTo>
                  <a:lnTo>
                    <a:pt x="6643482" y="291342"/>
                  </a:lnTo>
                  <a:lnTo>
                    <a:pt x="6660801" y="287844"/>
                  </a:lnTo>
                  <a:lnTo>
                    <a:pt x="6678101" y="291342"/>
                  </a:lnTo>
                  <a:lnTo>
                    <a:pt x="6692232" y="300880"/>
                  </a:lnTo>
                  <a:lnTo>
                    <a:pt x="6701762" y="315028"/>
                  </a:lnTo>
                  <a:lnTo>
                    <a:pt x="6705258" y="332355"/>
                  </a:lnTo>
                  <a:lnTo>
                    <a:pt x="6701762" y="349682"/>
                  </a:lnTo>
                  <a:lnTo>
                    <a:pt x="6692232" y="363830"/>
                  </a:lnTo>
                  <a:lnTo>
                    <a:pt x="6678101" y="373368"/>
                  </a:lnTo>
                  <a:lnTo>
                    <a:pt x="6660801" y="376865"/>
                  </a:lnTo>
                  <a:close/>
                </a:path>
                <a:path w="7315200" h="2202179">
                  <a:moveTo>
                    <a:pt x="6970918" y="345782"/>
                  </a:moveTo>
                  <a:lnTo>
                    <a:pt x="6956099" y="345782"/>
                  </a:lnTo>
                  <a:lnTo>
                    <a:pt x="6950090" y="339760"/>
                  </a:lnTo>
                  <a:lnTo>
                    <a:pt x="6950090" y="324917"/>
                  </a:lnTo>
                  <a:lnTo>
                    <a:pt x="6956099" y="318892"/>
                  </a:lnTo>
                  <a:lnTo>
                    <a:pt x="6970918" y="318892"/>
                  </a:lnTo>
                  <a:lnTo>
                    <a:pt x="6976960" y="324917"/>
                  </a:lnTo>
                  <a:lnTo>
                    <a:pt x="6976960" y="339760"/>
                  </a:lnTo>
                  <a:lnTo>
                    <a:pt x="6970918" y="345782"/>
                  </a:lnTo>
                  <a:close/>
                </a:path>
                <a:path w="7315200" h="2202179">
                  <a:moveTo>
                    <a:pt x="304490" y="636928"/>
                  </a:moveTo>
                  <a:lnTo>
                    <a:pt x="302640" y="636928"/>
                  </a:lnTo>
                  <a:lnTo>
                    <a:pt x="301883" y="636168"/>
                  </a:lnTo>
                  <a:lnTo>
                    <a:pt x="301883" y="634319"/>
                  </a:lnTo>
                  <a:lnTo>
                    <a:pt x="302640" y="633562"/>
                  </a:lnTo>
                  <a:lnTo>
                    <a:pt x="304490" y="633562"/>
                  </a:lnTo>
                  <a:lnTo>
                    <a:pt x="305247" y="634319"/>
                  </a:lnTo>
                  <a:lnTo>
                    <a:pt x="305247" y="636168"/>
                  </a:lnTo>
                  <a:lnTo>
                    <a:pt x="304490" y="636928"/>
                  </a:lnTo>
                  <a:close/>
                </a:path>
                <a:path w="7315200" h="2202179">
                  <a:moveTo>
                    <a:pt x="609535" y="641134"/>
                  </a:moveTo>
                  <a:lnTo>
                    <a:pt x="603044" y="641134"/>
                  </a:lnTo>
                  <a:lnTo>
                    <a:pt x="600421" y="638508"/>
                  </a:lnTo>
                  <a:lnTo>
                    <a:pt x="600421" y="632013"/>
                  </a:lnTo>
                  <a:lnTo>
                    <a:pt x="603044" y="629387"/>
                  </a:lnTo>
                  <a:lnTo>
                    <a:pt x="609535" y="629387"/>
                  </a:lnTo>
                  <a:lnTo>
                    <a:pt x="612161" y="632013"/>
                  </a:lnTo>
                  <a:lnTo>
                    <a:pt x="612161" y="638508"/>
                  </a:lnTo>
                  <a:lnTo>
                    <a:pt x="609535" y="641134"/>
                  </a:lnTo>
                  <a:close/>
                </a:path>
                <a:path w="7315200" h="2202179">
                  <a:moveTo>
                    <a:pt x="914581" y="645340"/>
                  </a:moveTo>
                  <a:lnTo>
                    <a:pt x="903448" y="645340"/>
                  </a:lnTo>
                  <a:lnTo>
                    <a:pt x="898942" y="640830"/>
                  </a:lnTo>
                  <a:lnTo>
                    <a:pt x="898942" y="629691"/>
                  </a:lnTo>
                  <a:lnTo>
                    <a:pt x="903448" y="625181"/>
                  </a:lnTo>
                  <a:lnTo>
                    <a:pt x="914581" y="625181"/>
                  </a:lnTo>
                  <a:lnTo>
                    <a:pt x="919088" y="629691"/>
                  </a:lnTo>
                  <a:lnTo>
                    <a:pt x="919088" y="640830"/>
                  </a:lnTo>
                  <a:lnTo>
                    <a:pt x="914581" y="645340"/>
                  </a:lnTo>
                  <a:close/>
                </a:path>
                <a:path w="7315200" h="2202179">
                  <a:moveTo>
                    <a:pt x="1219155" y="648705"/>
                  </a:moveTo>
                  <a:lnTo>
                    <a:pt x="1204323" y="648705"/>
                  </a:lnTo>
                  <a:lnTo>
                    <a:pt x="1198304" y="642683"/>
                  </a:lnTo>
                  <a:lnTo>
                    <a:pt x="1198304" y="627841"/>
                  </a:lnTo>
                  <a:lnTo>
                    <a:pt x="1204323" y="621815"/>
                  </a:lnTo>
                  <a:lnTo>
                    <a:pt x="1219155" y="621815"/>
                  </a:lnTo>
                  <a:lnTo>
                    <a:pt x="1225177" y="627841"/>
                  </a:lnTo>
                  <a:lnTo>
                    <a:pt x="1225177" y="642683"/>
                  </a:lnTo>
                  <a:lnTo>
                    <a:pt x="1219155" y="648705"/>
                  </a:lnTo>
                  <a:close/>
                </a:path>
                <a:path w="7315200" h="2202179">
                  <a:moveTo>
                    <a:pt x="1523732" y="652074"/>
                  </a:moveTo>
                  <a:lnTo>
                    <a:pt x="1505196" y="652074"/>
                  </a:lnTo>
                  <a:lnTo>
                    <a:pt x="1497679" y="644550"/>
                  </a:lnTo>
                  <a:lnTo>
                    <a:pt x="1497679" y="626004"/>
                  </a:lnTo>
                  <a:lnTo>
                    <a:pt x="1505196" y="618484"/>
                  </a:lnTo>
                  <a:lnTo>
                    <a:pt x="1523732" y="618484"/>
                  </a:lnTo>
                  <a:lnTo>
                    <a:pt x="1531249" y="626004"/>
                  </a:lnTo>
                  <a:lnTo>
                    <a:pt x="1531249" y="644550"/>
                  </a:lnTo>
                  <a:lnTo>
                    <a:pt x="1523732" y="652074"/>
                  </a:lnTo>
                  <a:close/>
                </a:path>
                <a:path w="7315200" h="2202179">
                  <a:moveTo>
                    <a:pt x="1817190" y="655436"/>
                  </a:moveTo>
                  <a:lnTo>
                    <a:pt x="1809345" y="653853"/>
                  </a:lnTo>
                  <a:lnTo>
                    <a:pt x="1802940" y="649534"/>
                  </a:lnTo>
                  <a:lnTo>
                    <a:pt x="1798623" y="643127"/>
                  </a:lnTo>
                  <a:lnTo>
                    <a:pt x="1797041" y="635277"/>
                  </a:lnTo>
                  <a:lnTo>
                    <a:pt x="1798623" y="627428"/>
                  </a:lnTo>
                  <a:lnTo>
                    <a:pt x="1802940" y="621020"/>
                  </a:lnTo>
                  <a:lnTo>
                    <a:pt x="1809345" y="616702"/>
                  </a:lnTo>
                  <a:lnTo>
                    <a:pt x="1817190" y="615118"/>
                  </a:lnTo>
                  <a:lnTo>
                    <a:pt x="1825035" y="616702"/>
                  </a:lnTo>
                  <a:lnTo>
                    <a:pt x="1831439" y="621020"/>
                  </a:lnTo>
                  <a:lnTo>
                    <a:pt x="1835756" y="627428"/>
                  </a:lnTo>
                  <a:lnTo>
                    <a:pt x="1837339" y="635277"/>
                  </a:lnTo>
                  <a:lnTo>
                    <a:pt x="1835756" y="643127"/>
                  </a:lnTo>
                  <a:lnTo>
                    <a:pt x="1831439" y="649534"/>
                  </a:lnTo>
                  <a:lnTo>
                    <a:pt x="1825035" y="653853"/>
                  </a:lnTo>
                  <a:lnTo>
                    <a:pt x="1817190" y="655436"/>
                  </a:lnTo>
                  <a:close/>
                </a:path>
                <a:path w="7315200" h="2202179">
                  <a:moveTo>
                    <a:pt x="2119913" y="658805"/>
                  </a:moveTo>
                  <a:lnTo>
                    <a:pt x="2110763" y="656956"/>
                  </a:lnTo>
                  <a:lnTo>
                    <a:pt x="2103290" y="651913"/>
                  </a:lnTo>
                  <a:lnTo>
                    <a:pt x="2098250" y="644435"/>
                  </a:lnTo>
                  <a:lnTo>
                    <a:pt x="2096403" y="635277"/>
                  </a:lnTo>
                  <a:lnTo>
                    <a:pt x="2098250" y="626122"/>
                  </a:lnTo>
                  <a:lnTo>
                    <a:pt x="2103290" y="618644"/>
                  </a:lnTo>
                  <a:lnTo>
                    <a:pt x="2110763" y="613602"/>
                  </a:lnTo>
                  <a:lnTo>
                    <a:pt x="2119913" y="611753"/>
                  </a:lnTo>
                  <a:lnTo>
                    <a:pt x="2129064" y="613602"/>
                  </a:lnTo>
                  <a:lnTo>
                    <a:pt x="2136537" y="618644"/>
                  </a:lnTo>
                  <a:lnTo>
                    <a:pt x="2141577" y="626122"/>
                  </a:lnTo>
                  <a:lnTo>
                    <a:pt x="2143425" y="635277"/>
                  </a:lnTo>
                  <a:lnTo>
                    <a:pt x="2141577" y="644435"/>
                  </a:lnTo>
                  <a:lnTo>
                    <a:pt x="2136537" y="651913"/>
                  </a:lnTo>
                  <a:lnTo>
                    <a:pt x="2129064" y="656956"/>
                  </a:lnTo>
                  <a:lnTo>
                    <a:pt x="2119913" y="658805"/>
                  </a:lnTo>
                  <a:close/>
                </a:path>
                <a:path w="7315200" h="2202179">
                  <a:moveTo>
                    <a:pt x="2422641" y="661327"/>
                  </a:moveTo>
                  <a:lnTo>
                    <a:pt x="2412516" y="659280"/>
                  </a:lnTo>
                  <a:lnTo>
                    <a:pt x="2404245" y="653700"/>
                  </a:lnTo>
                  <a:lnTo>
                    <a:pt x="2398667" y="645425"/>
                  </a:lnTo>
                  <a:lnTo>
                    <a:pt x="2396622" y="635294"/>
                  </a:lnTo>
                  <a:lnTo>
                    <a:pt x="2398667" y="625164"/>
                  </a:lnTo>
                  <a:lnTo>
                    <a:pt x="2404245" y="616889"/>
                  </a:lnTo>
                  <a:lnTo>
                    <a:pt x="2412516" y="611308"/>
                  </a:lnTo>
                  <a:lnTo>
                    <a:pt x="2422641" y="609261"/>
                  </a:lnTo>
                  <a:lnTo>
                    <a:pt x="2432764" y="611308"/>
                  </a:lnTo>
                  <a:lnTo>
                    <a:pt x="2441033" y="616889"/>
                  </a:lnTo>
                  <a:lnTo>
                    <a:pt x="2446611" y="625164"/>
                  </a:lnTo>
                  <a:lnTo>
                    <a:pt x="2448656" y="635294"/>
                  </a:lnTo>
                  <a:lnTo>
                    <a:pt x="2446613" y="645425"/>
                  </a:lnTo>
                  <a:lnTo>
                    <a:pt x="2441040" y="653700"/>
                  </a:lnTo>
                  <a:lnTo>
                    <a:pt x="2432771" y="659280"/>
                  </a:lnTo>
                  <a:lnTo>
                    <a:pt x="2422641" y="661327"/>
                  </a:lnTo>
                  <a:close/>
                </a:path>
                <a:path w="7315200" h="2202179">
                  <a:moveTo>
                    <a:pt x="2725365" y="664692"/>
                  </a:moveTo>
                  <a:lnTo>
                    <a:pt x="2713927" y="662382"/>
                  </a:lnTo>
                  <a:lnTo>
                    <a:pt x="2704588" y="656083"/>
                  </a:lnTo>
                  <a:lnTo>
                    <a:pt x="2698292" y="646739"/>
                  </a:lnTo>
                  <a:lnTo>
                    <a:pt x="2695983" y="635294"/>
                  </a:lnTo>
                  <a:lnTo>
                    <a:pt x="2698292" y="623849"/>
                  </a:lnTo>
                  <a:lnTo>
                    <a:pt x="2704588" y="614505"/>
                  </a:lnTo>
                  <a:lnTo>
                    <a:pt x="2713927" y="608206"/>
                  </a:lnTo>
                  <a:lnTo>
                    <a:pt x="2725365" y="605896"/>
                  </a:lnTo>
                  <a:lnTo>
                    <a:pt x="2736802" y="608206"/>
                  </a:lnTo>
                  <a:lnTo>
                    <a:pt x="2746141" y="614505"/>
                  </a:lnTo>
                  <a:lnTo>
                    <a:pt x="2752437" y="623849"/>
                  </a:lnTo>
                  <a:lnTo>
                    <a:pt x="2754746" y="635294"/>
                  </a:lnTo>
                  <a:lnTo>
                    <a:pt x="2752437" y="646739"/>
                  </a:lnTo>
                  <a:lnTo>
                    <a:pt x="2746141" y="656083"/>
                  </a:lnTo>
                  <a:lnTo>
                    <a:pt x="2736802" y="662382"/>
                  </a:lnTo>
                  <a:lnTo>
                    <a:pt x="2725365" y="664692"/>
                  </a:lnTo>
                  <a:close/>
                </a:path>
                <a:path w="7315200" h="2202179">
                  <a:moveTo>
                    <a:pt x="3028088" y="668058"/>
                  </a:moveTo>
                  <a:lnTo>
                    <a:pt x="3015345" y="665482"/>
                  </a:lnTo>
                  <a:lnTo>
                    <a:pt x="3004937" y="658460"/>
                  </a:lnTo>
                  <a:lnTo>
                    <a:pt x="2997919" y="648045"/>
                  </a:lnTo>
                  <a:lnTo>
                    <a:pt x="2995345" y="635294"/>
                  </a:lnTo>
                  <a:lnTo>
                    <a:pt x="2997919" y="622543"/>
                  </a:lnTo>
                  <a:lnTo>
                    <a:pt x="3004937" y="612129"/>
                  </a:lnTo>
                  <a:lnTo>
                    <a:pt x="3015345" y="605106"/>
                  </a:lnTo>
                  <a:lnTo>
                    <a:pt x="3028088" y="602531"/>
                  </a:lnTo>
                  <a:lnTo>
                    <a:pt x="3040832" y="605106"/>
                  </a:lnTo>
                  <a:lnTo>
                    <a:pt x="3051242" y="612129"/>
                  </a:lnTo>
                  <a:lnTo>
                    <a:pt x="3058261" y="622543"/>
                  </a:lnTo>
                  <a:lnTo>
                    <a:pt x="3060835" y="635294"/>
                  </a:lnTo>
                  <a:lnTo>
                    <a:pt x="3058261" y="648045"/>
                  </a:lnTo>
                  <a:lnTo>
                    <a:pt x="3051242" y="658460"/>
                  </a:lnTo>
                  <a:lnTo>
                    <a:pt x="3040832" y="665482"/>
                  </a:lnTo>
                  <a:lnTo>
                    <a:pt x="3028088" y="668058"/>
                  </a:lnTo>
                  <a:close/>
                </a:path>
                <a:path w="7315200" h="2202179">
                  <a:moveTo>
                    <a:pt x="3330812" y="670583"/>
                  </a:moveTo>
                  <a:lnTo>
                    <a:pt x="3317096" y="667809"/>
                  </a:lnTo>
                  <a:lnTo>
                    <a:pt x="3305892" y="660248"/>
                  </a:lnTo>
                  <a:lnTo>
                    <a:pt x="3298335" y="649036"/>
                  </a:lnTo>
                  <a:lnTo>
                    <a:pt x="3295564" y="635311"/>
                  </a:lnTo>
                  <a:lnTo>
                    <a:pt x="3298335" y="621586"/>
                  </a:lnTo>
                  <a:lnTo>
                    <a:pt x="3305892" y="610374"/>
                  </a:lnTo>
                  <a:lnTo>
                    <a:pt x="3317096" y="602812"/>
                  </a:lnTo>
                  <a:lnTo>
                    <a:pt x="3330812" y="600039"/>
                  </a:lnTo>
                  <a:lnTo>
                    <a:pt x="3344530" y="602812"/>
                  </a:lnTo>
                  <a:lnTo>
                    <a:pt x="3355735" y="610374"/>
                  </a:lnTo>
                  <a:lnTo>
                    <a:pt x="3363292" y="621586"/>
                  </a:lnTo>
                  <a:lnTo>
                    <a:pt x="3366064" y="635311"/>
                  </a:lnTo>
                  <a:lnTo>
                    <a:pt x="3363294" y="649036"/>
                  </a:lnTo>
                  <a:lnTo>
                    <a:pt x="3355742" y="660248"/>
                  </a:lnTo>
                  <a:lnTo>
                    <a:pt x="3344537" y="667809"/>
                  </a:lnTo>
                  <a:lnTo>
                    <a:pt x="3330812" y="670583"/>
                  </a:lnTo>
                  <a:close/>
                </a:path>
                <a:path w="7315200" h="2202179">
                  <a:moveTo>
                    <a:pt x="3633529" y="673108"/>
                  </a:moveTo>
                  <a:lnTo>
                    <a:pt x="3618826" y="670136"/>
                  </a:lnTo>
                  <a:lnTo>
                    <a:pt x="3606820" y="662035"/>
                  </a:lnTo>
                  <a:lnTo>
                    <a:pt x="3598725" y="650020"/>
                  </a:lnTo>
                  <a:lnTo>
                    <a:pt x="3595756" y="635311"/>
                  </a:lnTo>
                  <a:lnTo>
                    <a:pt x="3598725" y="620603"/>
                  </a:lnTo>
                  <a:lnTo>
                    <a:pt x="3606820" y="608588"/>
                  </a:lnTo>
                  <a:lnTo>
                    <a:pt x="3618826" y="600486"/>
                  </a:lnTo>
                  <a:lnTo>
                    <a:pt x="3633529" y="597514"/>
                  </a:lnTo>
                  <a:lnTo>
                    <a:pt x="3648232" y="600486"/>
                  </a:lnTo>
                  <a:lnTo>
                    <a:pt x="3660239" y="608588"/>
                  </a:lnTo>
                  <a:lnTo>
                    <a:pt x="3668334" y="620603"/>
                  </a:lnTo>
                  <a:lnTo>
                    <a:pt x="3671302" y="635311"/>
                  </a:lnTo>
                  <a:lnTo>
                    <a:pt x="3668334" y="650020"/>
                  </a:lnTo>
                  <a:lnTo>
                    <a:pt x="3660239" y="662035"/>
                  </a:lnTo>
                  <a:lnTo>
                    <a:pt x="3648232" y="670136"/>
                  </a:lnTo>
                  <a:lnTo>
                    <a:pt x="3633529" y="673108"/>
                  </a:lnTo>
                  <a:close/>
                </a:path>
                <a:path w="7315200" h="2202179">
                  <a:moveTo>
                    <a:pt x="3936253" y="676473"/>
                  </a:moveTo>
                  <a:lnTo>
                    <a:pt x="3920245" y="673239"/>
                  </a:lnTo>
                  <a:lnTo>
                    <a:pt x="3907176" y="664418"/>
                  </a:lnTo>
                  <a:lnTo>
                    <a:pt x="3898368" y="651334"/>
                  </a:lnTo>
                  <a:lnTo>
                    <a:pt x="3895138" y="635311"/>
                  </a:lnTo>
                  <a:lnTo>
                    <a:pt x="3898368" y="619288"/>
                  </a:lnTo>
                  <a:lnTo>
                    <a:pt x="3907176" y="606204"/>
                  </a:lnTo>
                  <a:lnTo>
                    <a:pt x="3920245" y="597383"/>
                  </a:lnTo>
                  <a:lnTo>
                    <a:pt x="3936253" y="594149"/>
                  </a:lnTo>
                  <a:lnTo>
                    <a:pt x="3952266" y="597383"/>
                  </a:lnTo>
                  <a:lnTo>
                    <a:pt x="3965346" y="606204"/>
                  </a:lnTo>
                  <a:lnTo>
                    <a:pt x="3974167" y="619288"/>
                  </a:lnTo>
                  <a:lnTo>
                    <a:pt x="3977402" y="635311"/>
                  </a:lnTo>
                  <a:lnTo>
                    <a:pt x="3974167" y="651334"/>
                  </a:lnTo>
                  <a:lnTo>
                    <a:pt x="3965346" y="664418"/>
                  </a:lnTo>
                  <a:lnTo>
                    <a:pt x="3952266" y="673239"/>
                  </a:lnTo>
                  <a:lnTo>
                    <a:pt x="3936253" y="676473"/>
                  </a:lnTo>
                  <a:close/>
                </a:path>
                <a:path w="7315200" h="2202179">
                  <a:moveTo>
                    <a:pt x="4238977" y="678998"/>
                  </a:moveTo>
                  <a:lnTo>
                    <a:pt x="4221989" y="675566"/>
                  </a:lnTo>
                  <a:lnTo>
                    <a:pt x="4208115" y="666206"/>
                  </a:lnTo>
                  <a:lnTo>
                    <a:pt x="4198761" y="652325"/>
                  </a:lnTo>
                  <a:lnTo>
                    <a:pt x="4195330" y="635328"/>
                  </a:lnTo>
                  <a:lnTo>
                    <a:pt x="4198761" y="618331"/>
                  </a:lnTo>
                  <a:lnTo>
                    <a:pt x="4208115" y="604451"/>
                  </a:lnTo>
                  <a:lnTo>
                    <a:pt x="4221989" y="595093"/>
                  </a:lnTo>
                  <a:lnTo>
                    <a:pt x="4238977" y="591661"/>
                  </a:lnTo>
                  <a:lnTo>
                    <a:pt x="4255965" y="595093"/>
                  </a:lnTo>
                  <a:lnTo>
                    <a:pt x="4269838" y="604451"/>
                  </a:lnTo>
                  <a:lnTo>
                    <a:pt x="4279193" y="618331"/>
                  </a:lnTo>
                  <a:lnTo>
                    <a:pt x="4282623" y="635328"/>
                  </a:lnTo>
                  <a:lnTo>
                    <a:pt x="4279193" y="652325"/>
                  </a:lnTo>
                  <a:lnTo>
                    <a:pt x="4269838" y="666206"/>
                  </a:lnTo>
                  <a:lnTo>
                    <a:pt x="4255965" y="675566"/>
                  </a:lnTo>
                  <a:lnTo>
                    <a:pt x="4238977" y="678998"/>
                  </a:lnTo>
                  <a:close/>
                </a:path>
                <a:path w="7315200" h="2202179">
                  <a:moveTo>
                    <a:pt x="4541701" y="681523"/>
                  </a:moveTo>
                  <a:lnTo>
                    <a:pt x="4523739" y="677893"/>
                  </a:lnTo>
                  <a:lnTo>
                    <a:pt x="4509071" y="667993"/>
                  </a:lnTo>
                  <a:lnTo>
                    <a:pt x="4499182" y="653309"/>
                  </a:lnTo>
                  <a:lnTo>
                    <a:pt x="4495556" y="635328"/>
                  </a:lnTo>
                  <a:lnTo>
                    <a:pt x="4499182" y="617349"/>
                  </a:lnTo>
                  <a:lnTo>
                    <a:pt x="4509071" y="602666"/>
                  </a:lnTo>
                  <a:lnTo>
                    <a:pt x="4523739" y="592766"/>
                  </a:lnTo>
                  <a:lnTo>
                    <a:pt x="4541701" y="589136"/>
                  </a:lnTo>
                  <a:lnTo>
                    <a:pt x="4559682" y="592766"/>
                  </a:lnTo>
                  <a:lnTo>
                    <a:pt x="4574360" y="602666"/>
                  </a:lnTo>
                  <a:lnTo>
                    <a:pt x="4584252" y="617349"/>
                  </a:lnTo>
                  <a:lnTo>
                    <a:pt x="4587879" y="635328"/>
                  </a:lnTo>
                  <a:lnTo>
                    <a:pt x="4584252" y="653309"/>
                  </a:lnTo>
                  <a:lnTo>
                    <a:pt x="4574360" y="667993"/>
                  </a:lnTo>
                  <a:lnTo>
                    <a:pt x="4559682" y="677893"/>
                  </a:lnTo>
                  <a:lnTo>
                    <a:pt x="4541701" y="681523"/>
                  </a:lnTo>
                  <a:close/>
                </a:path>
                <a:path w="7315200" h="2202179">
                  <a:moveTo>
                    <a:pt x="4844424" y="684045"/>
                  </a:moveTo>
                  <a:lnTo>
                    <a:pt x="4825483" y="680217"/>
                  </a:lnTo>
                  <a:lnTo>
                    <a:pt x="4810010" y="669778"/>
                  </a:lnTo>
                  <a:lnTo>
                    <a:pt x="4799575" y="654293"/>
                  </a:lnTo>
                  <a:lnTo>
                    <a:pt x="4795748" y="635328"/>
                  </a:lnTo>
                  <a:lnTo>
                    <a:pt x="4799575" y="616365"/>
                  </a:lnTo>
                  <a:lnTo>
                    <a:pt x="4810010" y="600879"/>
                  </a:lnTo>
                  <a:lnTo>
                    <a:pt x="4825483" y="590439"/>
                  </a:lnTo>
                  <a:lnTo>
                    <a:pt x="4844424" y="586611"/>
                  </a:lnTo>
                  <a:lnTo>
                    <a:pt x="4863385" y="590439"/>
                  </a:lnTo>
                  <a:lnTo>
                    <a:pt x="4878868" y="600879"/>
                  </a:lnTo>
                  <a:lnTo>
                    <a:pt x="4889307" y="616365"/>
                  </a:lnTo>
                  <a:lnTo>
                    <a:pt x="4893135" y="635328"/>
                  </a:lnTo>
                  <a:lnTo>
                    <a:pt x="4889307" y="654293"/>
                  </a:lnTo>
                  <a:lnTo>
                    <a:pt x="4878868" y="669778"/>
                  </a:lnTo>
                  <a:lnTo>
                    <a:pt x="4863385" y="680217"/>
                  </a:lnTo>
                  <a:lnTo>
                    <a:pt x="4844424" y="684045"/>
                  </a:lnTo>
                  <a:close/>
                </a:path>
                <a:path w="7315200" h="2202179">
                  <a:moveTo>
                    <a:pt x="5147149" y="686569"/>
                  </a:moveTo>
                  <a:lnTo>
                    <a:pt x="5127213" y="682543"/>
                  </a:lnTo>
                  <a:lnTo>
                    <a:pt x="5110937" y="671563"/>
                  </a:lnTo>
                  <a:lnTo>
                    <a:pt x="5099964" y="655275"/>
                  </a:lnTo>
                  <a:lnTo>
                    <a:pt x="5095940" y="635328"/>
                  </a:lnTo>
                  <a:lnTo>
                    <a:pt x="5099964" y="615380"/>
                  </a:lnTo>
                  <a:lnTo>
                    <a:pt x="5110937" y="599093"/>
                  </a:lnTo>
                  <a:lnTo>
                    <a:pt x="5127213" y="588112"/>
                  </a:lnTo>
                  <a:lnTo>
                    <a:pt x="5147149" y="584086"/>
                  </a:lnTo>
                  <a:lnTo>
                    <a:pt x="5167089" y="588112"/>
                  </a:lnTo>
                  <a:lnTo>
                    <a:pt x="5183377" y="599093"/>
                  </a:lnTo>
                  <a:lnTo>
                    <a:pt x="5194361" y="615380"/>
                  </a:lnTo>
                  <a:lnTo>
                    <a:pt x="5198390" y="635328"/>
                  </a:lnTo>
                  <a:lnTo>
                    <a:pt x="5194361" y="655275"/>
                  </a:lnTo>
                  <a:lnTo>
                    <a:pt x="5183377" y="671563"/>
                  </a:lnTo>
                  <a:lnTo>
                    <a:pt x="5167089" y="682543"/>
                  </a:lnTo>
                  <a:lnTo>
                    <a:pt x="5147149" y="686569"/>
                  </a:lnTo>
                  <a:close/>
                </a:path>
                <a:path w="7315200" h="2202179">
                  <a:moveTo>
                    <a:pt x="5449872" y="689935"/>
                  </a:moveTo>
                  <a:lnTo>
                    <a:pt x="5428646" y="685644"/>
                  </a:lnTo>
                  <a:lnTo>
                    <a:pt x="5411306" y="673943"/>
                  </a:lnTo>
                  <a:lnTo>
                    <a:pt x="5399611" y="656590"/>
                  </a:lnTo>
                  <a:lnTo>
                    <a:pt x="5395322" y="635345"/>
                  </a:lnTo>
                  <a:lnTo>
                    <a:pt x="5399611" y="614101"/>
                  </a:lnTo>
                  <a:lnTo>
                    <a:pt x="5411306" y="596748"/>
                  </a:lnTo>
                  <a:lnTo>
                    <a:pt x="5428646" y="585046"/>
                  </a:lnTo>
                  <a:lnTo>
                    <a:pt x="5449872" y="580755"/>
                  </a:lnTo>
                  <a:lnTo>
                    <a:pt x="5471118" y="585046"/>
                  </a:lnTo>
                  <a:lnTo>
                    <a:pt x="5488468" y="596748"/>
                  </a:lnTo>
                  <a:lnTo>
                    <a:pt x="5500166" y="614101"/>
                  </a:lnTo>
                  <a:lnTo>
                    <a:pt x="5504456" y="635345"/>
                  </a:lnTo>
                  <a:lnTo>
                    <a:pt x="5500166" y="656590"/>
                  </a:lnTo>
                  <a:lnTo>
                    <a:pt x="5488468" y="673943"/>
                  </a:lnTo>
                  <a:lnTo>
                    <a:pt x="5471118" y="685644"/>
                  </a:lnTo>
                  <a:lnTo>
                    <a:pt x="5449872" y="689935"/>
                  </a:lnTo>
                  <a:close/>
                </a:path>
                <a:path w="7315200" h="2202179">
                  <a:moveTo>
                    <a:pt x="5752630" y="692460"/>
                  </a:moveTo>
                  <a:lnTo>
                    <a:pt x="5730410" y="687970"/>
                  </a:lnTo>
                  <a:lnTo>
                    <a:pt x="5712266" y="675728"/>
                  </a:lnTo>
                  <a:lnTo>
                    <a:pt x="5700034" y="657573"/>
                  </a:lnTo>
                  <a:lnTo>
                    <a:pt x="5695548" y="635345"/>
                  </a:lnTo>
                  <a:lnTo>
                    <a:pt x="5700034" y="613117"/>
                  </a:lnTo>
                  <a:lnTo>
                    <a:pt x="5712266" y="594962"/>
                  </a:lnTo>
                  <a:lnTo>
                    <a:pt x="5730410" y="582719"/>
                  </a:lnTo>
                  <a:lnTo>
                    <a:pt x="5752630" y="578230"/>
                  </a:lnTo>
                  <a:lnTo>
                    <a:pt x="5774830" y="582719"/>
                  </a:lnTo>
                  <a:lnTo>
                    <a:pt x="5792964" y="594962"/>
                  </a:lnTo>
                  <a:lnTo>
                    <a:pt x="5805193" y="613117"/>
                  </a:lnTo>
                  <a:lnTo>
                    <a:pt x="5809677" y="635345"/>
                  </a:lnTo>
                  <a:lnTo>
                    <a:pt x="5805197" y="657573"/>
                  </a:lnTo>
                  <a:lnTo>
                    <a:pt x="5792977" y="675728"/>
                  </a:lnTo>
                  <a:lnTo>
                    <a:pt x="5774844" y="687970"/>
                  </a:lnTo>
                  <a:lnTo>
                    <a:pt x="5752630" y="692460"/>
                  </a:lnTo>
                  <a:close/>
                </a:path>
                <a:path w="7315200" h="2202179">
                  <a:moveTo>
                    <a:pt x="6055354" y="694985"/>
                  </a:moveTo>
                  <a:lnTo>
                    <a:pt x="6032154" y="690297"/>
                  </a:lnTo>
                  <a:lnTo>
                    <a:pt x="6013205" y="677514"/>
                  </a:lnTo>
                  <a:lnTo>
                    <a:pt x="6000427" y="658557"/>
                  </a:lnTo>
                  <a:lnTo>
                    <a:pt x="5995740" y="635345"/>
                  </a:lnTo>
                  <a:lnTo>
                    <a:pt x="6000427" y="612133"/>
                  </a:lnTo>
                  <a:lnTo>
                    <a:pt x="6013205" y="593177"/>
                  </a:lnTo>
                  <a:lnTo>
                    <a:pt x="6032154" y="580395"/>
                  </a:lnTo>
                  <a:lnTo>
                    <a:pt x="6055354" y="575708"/>
                  </a:lnTo>
                  <a:lnTo>
                    <a:pt x="6078548" y="580395"/>
                  </a:lnTo>
                  <a:lnTo>
                    <a:pt x="6097485" y="593177"/>
                  </a:lnTo>
                  <a:lnTo>
                    <a:pt x="6110252" y="612133"/>
                  </a:lnTo>
                  <a:lnTo>
                    <a:pt x="6114933" y="635345"/>
                  </a:lnTo>
                  <a:lnTo>
                    <a:pt x="6110252" y="658557"/>
                  </a:lnTo>
                  <a:lnTo>
                    <a:pt x="6097485" y="677514"/>
                  </a:lnTo>
                  <a:lnTo>
                    <a:pt x="6078548" y="690297"/>
                  </a:lnTo>
                  <a:lnTo>
                    <a:pt x="6055354" y="694985"/>
                  </a:lnTo>
                  <a:close/>
                </a:path>
                <a:path w="7315200" h="2202179">
                  <a:moveTo>
                    <a:pt x="6358077" y="699191"/>
                  </a:moveTo>
                  <a:lnTo>
                    <a:pt x="6333241" y="694175"/>
                  </a:lnTo>
                  <a:lnTo>
                    <a:pt x="6312962" y="680497"/>
                  </a:lnTo>
                  <a:lnTo>
                    <a:pt x="6299291" y="660208"/>
                  </a:lnTo>
                  <a:lnTo>
                    <a:pt x="6294278" y="635362"/>
                  </a:lnTo>
                  <a:lnTo>
                    <a:pt x="6299291" y="610515"/>
                  </a:lnTo>
                  <a:lnTo>
                    <a:pt x="6312962" y="590226"/>
                  </a:lnTo>
                  <a:lnTo>
                    <a:pt x="6333241" y="576548"/>
                  </a:lnTo>
                  <a:lnTo>
                    <a:pt x="6358077" y="571532"/>
                  </a:lnTo>
                  <a:lnTo>
                    <a:pt x="6382894" y="576548"/>
                  </a:lnTo>
                  <a:lnTo>
                    <a:pt x="6403163" y="590226"/>
                  </a:lnTo>
                  <a:lnTo>
                    <a:pt x="6416830" y="610515"/>
                  </a:lnTo>
                  <a:lnTo>
                    <a:pt x="6421843" y="635362"/>
                  </a:lnTo>
                  <a:lnTo>
                    <a:pt x="6416830" y="660208"/>
                  </a:lnTo>
                  <a:lnTo>
                    <a:pt x="6403163" y="680497"/>
                  </a:lnTo>
                  <a:lnTo>
                    <a:pt x="6382894" y="694175"/>
                  </a:lnTo>
                  <a:lnTo>
                    <a:pt x="6358077" y="699191"/>
                  </a:lnTo>
                  <a:close/>
                </a:path>
                <a:path w="7315200" h="2202179">
                  <a:moveTo>
                    <a:pt x="6660801" y="702556"/>
                  </a:moveTo>
                  <a:lnTo>
                    <a:pt x="6634654" y="697275"/>
                  </a:lnTo>
                  <a:lnTo>
                    <a:pt x="6613302" y="682874"/>
                  </a:lnTo>
                  <a:lnTo>
                    <a:pt x="6598906" y="661516"/>
                  </a:lnTo>
                  <a:lnTo>
                    <a:pt x="6593626" y="635362"/>
                  </a:lnTo>
                  <a:lnTo>
                    <a:pt x="6598906" y="609209"/>
                  </a:lnTo>
                  <a:lnTo>
                    <a:pt x="6613302" y="587850"/>
                  </a:lnTo>
                  <a:lnTo>
                    <a:pt x="6634654" y="573448"/>
                  </a:lnTo>
                  <a:lnTo>
                    <a:pt x="6660801" y="568167"/>
                  </a:lnTo>
                  <a:lnTo>
                    <a:pt x="6686928" y="573448"/>
                  </a:lnTo>
                  <a:lnTo>
                    <a:pt x="6708271" y="587850"/>
                  </a:lnTo>
                  <a:lnTo>
                    <a:pt x="6722663" y="609209"/>
                  </a:lnTo>
                  <a:lnTo>
                    <a:pt x="6727942" y="635362"/>
                  </a:lnTo>
                  <a:lnTo>
                    <a:pt x="6722663" y="661516"/>
                  </a:lnTo>
                  <a:lnTo>
                    <a:pt x="6708271" y="682874"/>
                  </a:lnTo>
                  <a:lnTo>
                    <a:pt x="6686928" y="697275"/>
                  </a:lnTo>
                  <a:lnTo>
                    <a:pt x="6660801" y="702556"/>
                  </a:lnTo>
                  <a:close/>
                </a:path>
                <a:path w="7315200" h="2202179">
                  <a:moveTo>
                    <a:pt x="6963525" y="703397"/>
                  </a:moveTo>
                  <a:lnTo>
                    <a:pt x="6937047" y="698051"/>
                  </a:lnTo>
                  <a:lnTo>
                    <a:pt x="6915427" y="683471"/>
                  </a:lnTo>
                  <a:lnTo>
                    <a:pt x="6900851" y="661845"/>
                  </a:lnTo>
                  <a:lnTo>
                    <a:pt x="6895507" y="635362"/>
                  </a:lnTo>
                  <a:lnTo>
                    <a:pt x="6900851" y="608878"/>
                  </a:lnTo>
                  <a:lnTo>
                    <a:pt x="6915427" y="587253"/>
                  </a:lnTo>
                  <a:lnTo>
                    <a:pt x="6937047" y="572673"/>
                  </a:lnTo>
                  <a:lnTo>
                    <a:pt x="6963525" y="567326"/>
                  </a:lnTo>
                  <a:lnTo>
                    <a:pt x="6989983" y="572673"/>
                  </a:lnTo>
                  <a:lnTo>
                    <a:pt x="7011593" y="587253"/>
                  </a:lnTo>
                  <a:lnTo>
                    <a:pt x="7026166" y="608878"/>
                  </a:lnTo>
                  <a:lnTo>
                    <a:pt x="7031510" y="635362"/>
                  </a:lnTo>
                  <a:lnTo>
                    <a:pt x="7026166" y="661845"/>
                  </a:lnTo>
                  <a:lnTo>
                    <a:pt x="7011593" y="683471"/>
                  </a:lnTo>
                  <a:lnTo>
                    <a:pt x="6989983" y="698051"/>
                  </a:lnTo>
                  <a:lnTo>
                    <a:pt x="6963525" y="703397"/>
                  </a:lnTo>
                  <a:close/>
                </a:path>
                <a:path w="7315200" h="2202179">
                  <a:moveTo>
                    <a:pt x="7266249" y="653840"/>
                  </a:moveTo>
                  <a:lnTo>
                    <a:pt x="7259063" y="652386"/>
                  </a:lnTo>
                  <a:lnTo>
                    <a:pt x="7253194" y="648425"/>
                  </a:lnTo>
                  <a:lnTo>
                    <a:pt x="7249236" y="642551"/>
                  </a:lnTo>
                  <a:lnTo>
                    <a:pt x="7247785" y="635362"/>
                  </a:lnTo>
                  <a:lnTo>
                    <a:pt x="7249236" y="628172"/>
                  </a:lnTo>
                  <a:lnTo>
                    <a:pt x="7253194" y="622298"/>
                  </a:lnTo>
                  <a:lnTo>
                    <a:pt x="7259063" y="618337"/>
                  </a:lnTo>
                  <a:lnTo>
                    <a:pt x="7266249" y="616884"/>
                  </a:lnTo>
                  <a:lnTo>
                    <a:pt x="7273435" y="618337"/>
                  </a:lnTo>
                  <a:lnTo>
                    <a:pt x="7279304" y="622298"/>
                  </a:lnTo>
                  <a:lnTo>
                    <a:pt x="7283262" y="628172"/>
                  </a:lnTo>
                  <a:lnTo>
                    <a:pt x="7284713" y="635362"/>
                  </a:lnTo>
                  <a:lnTo>
                    <a:pt x="7283262" y="642551"/>
                  </a:lnTo>
                  <a:lnTo>
                    <a:pt x="7279304" y="648425"/>
                  </a:lnTo>
                  <a:lnTo>
                    <a:pt x="7273435" y="652386"/>
                  </a:lnTo>
                  <a:lnTo>
                    <a:pt x="7266249" y="653840"/>
                  </a:lnTo>
                  <a:close/>
                </a:path>
                <a:path w="7315200" h="2202179">
                  <a:moveTo>
                    <a:pt x="1311" y="939112"/>
                  </a:moveTo>
                  <a:lnTo>
                    <a:pt x="370" y="939112"/>
                  </a:lnTo>
                  <a:lnTo>
                    <a:pt x="0" y="938740"/>
                  </a:lnTo>
                  <a:lnTo>
                    <a:pt x="0" y="937798"/>
                  </a:lnTo>
                  <a:lnTo>
                    <a:pt x="370" y="937427"/>
                  </a:lnTo>
                  <a:lnTo>
                    <a:pt x="1311" y="937427"/>
                  </a:lnTo>
                  <a:lnTo>
                    <a:pt x="1681" y="937798"/>
                  </a:lnTo>
                  <a:lnTo>
                    <a:pt x="1681" y="938740"/>
                  </a:lnTo>
                  <a:lnTo>
                    <a:pt x="1311" y="939112"/>
                  </a:lnTo>
                  <a:close/>
                </a:path>
                <a:path w="7315200" h="2202179">
                  <a:moveTo>
                    <a:pt x="305415" y="941633"/>
                  </a:moveTo>
                  <a:lnTo>
                    <a:pt x="301698" y="941633"/>
                  </a:lnTo>
                  <a:lnTo>
                    <a:pt x="300201" y="940138"/>
                  </a:lnTo>
                  <a:lnTo>
                    <a:pt x="300201" y="936401"/>
                  </a:lnTo>
                  <a:lnTo>
                    <a:pt x="301698" y="934902"/>
                  </a:lnTo>
                  <a:lnTo>
                    <a:pt x="305432" y="934902"/>
                  </a:lnTo>
                  <a:lnTo>
                    <a:pt x="306929" y="936401"/>
                  </a:lnTo>
                  <a:lnTo>
                    <a:pt x="306929" y="940138"/>
                  </a:lnTo>
                  <a:lnTo>
                    <a:pt x="305415" y="941633"/>
                  </a:lnTo>
                  <a:close/>
                </a:path>
                <a:path w="7315200" h="2202179">
                  <a:moveTo>
                    <a:pt x="610008" y="944999"/>
                  </a:moveTo>
                  <a:lnTo>
                    <a:pt x="602591" y="944999"/>
                  </a:lnTo>
                  <a:lnTo>
                    <a:pt x="599580" y="941988"/>
                  </a:lnTo>
                  <a:lnTo>
                    <a:pt x="599580" y="934585"/>
                  </a:lnTo>
                  <a:lnTo>
                    <a:pt x="602591" y="931570"/>
                  </a:lnTo>
                  <a:lnTo>
                    <a:pt x="609991" y="931570"/>
                  </a:lnTo>
                  <a:lnTo>
                    <a:pt x="613002" y="934585"/>
                  </a:lnTo>
                  <a:lnTo>
                    <a:pt x="613002" y="941988"/>
                  </a:lnTo>
                  <a:lnTo>
                    <a:pt x="610008" y="944999"/>
                  </a:lnTo>
                  <a:close/>
                </a:path>
                <a:path w="7315200" h="2202179">
                  <a:moveTo>
                    <a:pt x="914581" y="948364"/>
                  </a:moveTo>
                  <a:lnTo>
                    <a:pt x="903448" y="948364"/>
                  </a:lnTo>
                  <a:lnTo>
                    <a:pt x="898942" y="943854"/>
                  </a:lnTo>
                  <a:lnTo>
                    <a:pt x="898942" y="932715"/>
                  </a:lnTo>
                  <a:lnTo>
                    <a:pt x="903448" y="928205"/>
                  </a:lnTo>
                  <a:lnTo>
                    <a:pt x="914581" y="928205"/>
                  </a:lnTo>
                  <a:lnTo>
                    <a:pt x="919088" y="932715"/>
                  </a:lnTo>
                  <a:lnTo>
                    <a:pt x="919088" y="943854"/>
                  </a:lnTo>
                  <a:lnTo>
                    <a:pt x="914581" y="948364"/>
                  </a:lnTo>
                  <a:close/>
                </a:path>
                <a:path w="7315200" h="2202179">
                  <a:moveTo>
                    <a:pt x="1219155" y="951733"/>
                  </a:moveTo>
                  <a:lnTo>
                    <a:pt x="1204323" y="951733"/>
                  </a:lnTo>
                  <a:lnTo>
                    <a:pt x="1198304" y="945708"/>
                  </a:lnTo>
                  <a:lnTo>
                    <a:pt x="1198304" y="930865"/>
                  </a:lnTo>
                  <a:lnTo>
                    <a:pt x="1204323" y="924840"/>
                  </a:lnTo>
                  <a:lnTo>
                    <a:pt x="1219155" y="924840"/>
                  </a:lnTo>
                  <a:lnTo>
                    <a:pt x="1225177" y="930865"/>
                  </a:lnTo>
                  <a:lnTo>
                    <a:pt x="1225177" y="945708"/>
                  </a:lnTo>
                  <a:lnTo>
                    <a:pt x="1219155" y="951733"/>
                  </a:lnTo>
                  <a:close/>
                </a:path>
                <a:path w="7315200" h="2202179">
                  <a:moveTo>
                    <a:pt x="1523732" y="955095"/>
                  </a:moveTo>
                  <a:lnTo>
                    <a:pt x="1505196" y="955095"/>
                  </a:lnTo>
                  <a:lnTo>
                    <a:pt x="1497679" y="947574"/>
                  </a:lnTo>
                  <a:lnTo>
                    <a:pt x="1497679" y="929029"/>
                  </a:lnTo>
                  <a:lnTo>
                    <a:pt x="1505196" y="921508"/>
                  </a:lnTo>
                  <a:lnTo>
                    <a:pt x="1523732" y="921508"/>
                  </a:lnTo>
                  <a:lnTo>
                    <a:pt x="1531249" y="929029"/>
                  </a:lnTo>
                  <a:lnTo>
                    <a:pt x="1531249" y="947574"/>
                  </a:lnTo>
                  <a:lnTo>
                    <a:pt x="1523732" y="955095"/>
                  </a:lnTo>
                  <a:close/>
                </a:path>
                <a:path w="7315200" h="2202179">
                  <a:moveTo>
                    <a:pt x="1817190" y="958464"/>
                  </a:moveTo>
                  <a:lnTo>
                    <a:pt x="1809345" y="956880"/>
                  </a:lnTo>
                  <a:lnTo>
                    <a:pt x="1802940" y="952560"/>
                  </a:lnTo>
                  <a:lnTo>
                    <a:pt x="1798623" y="946151"/>
                  </a:lnTo>
                  <a:lnTo>
                    <a:pt x="1797041" y="938301"/>
                  </a:lnTo>
                  <a:lnTo>
                    <a:pt x="1798623" y="930452"/>
                  </a:lnTo>
                  <a:lnTo>
                    <a:pt x="1802940" y="924045"/>
                  </a:lnTo>
                  <a:lnTo>
                    <a:pt x="1809345" y="919726"/>
                  </a:lnTo>
                  <a:lnTo>
                    <a:pt x="1817190" y="918142"/>
                  </a:lnTo>
                  <a:lnTo>
                    <a:pt x="1825035" y="919726"/>
                  </a:lnTo>
                  <a:lnTo>
                    <a:pt x="1831439" y="924045"/>
                  </a:lnTo>
                  <a:lnTo>
                    <a:pt x="1835756" y="930452"/>
                  </a:lnTo>
                  <a:lnTo>
                    <a:pt x="1837339" y="938301"/>
                  </a:lnTo>
                  <a:lnTo>
                    <a:pt x="1835756" y="946151"/>
                  </a:lnTo>
                  <a:lnTo>
                    <a:pt x="1831439" y="952560"/>
                  </a:lnTo>
                  <a:lnTo>
                    <a:pt x="1825035" y="956880"/>
                  </a:lnTo>
                  <a:lnTo>
                    <a:pt x="1817190" y="958464"/>
                  </a:lnTo>
                  <a:close/>
                </a:path>
                <a:path w="7315200" h="2202179">
                  <a:moveTo>
                    <a:pt x="2119913" y="961829"/>
                  </a:moveTo>
                  <a:lnTo>
                    <a:pt x="2110763" y="959980"/>
                  </a:lnTo>
                  <a:lnTo>
                    <a:pt x="2103290" y="954938"/>
                  </a:lnTo>
                  <a:lnTo>
                    <a:pt x="2098250" y="947459"/>
                  </a:lnTo>
                  <a:lnTo>
                    <a:pt x="2096403" y="938301"/>
                  </a:lnTo>
                  <a:lnTo>
                    <a:pt x="2098250" y="929146"/>
                  </a:lnTo>
                  <a:lnTo>
                    <a:pt x="2103290" y="921668"/>
                  </a:lnTo>
                  <a:lnTo>
                    <a:pt x="2110763" y="916626"/>
                  </a:lnTo>
                  <a:lnTo>
                    <a:pt x="2119913" y="914777"/>
                  </a:lnTo>
                  <a:lnTo>
                    <a:pt x="2129064" y="916626"/>
                  </a:lnTo>
                  <a:lnTo>
                    <a:pt x="2136537" y="921668"/>
                  </a:lnTo>
                  <a:lnTo>
                    <a:pt x="2141577" y="929146"/>
                  </a:lnTo>
                  <a:lnTo>
                    <a:pt x="2143425" y="938301"/>
                  </a:lnTo>
                  <a:lnTo>
                    <a:pt x="2141577" y="947459"/>
                  </a:lnTo>
                  <a:lnTo>
                    <a:pt x="2136537" y="954938"/>
                  </a:lnTo>
                  <a:lnTo>
                    <a:pt x="2129064" y="959980"/>
                  </a:lnTo>
                  <a:lnTo>
                    <a:pt x="2119913" y="961829"/>
                  </a:lnTo>
                  <a:close/>
                </a:path>
                <a:path w="7315200" h="2202179">
                  <a:moveTo>
                    <a:pt x="2422641" y="964351"/>
                  </a:moveTo>
                  <a:lnTo>
                    <a:pt x="2412516" y="962305"/>
                  </a:lnTo>
                  <a:lnTo>
                    <a:pt x="2404245" y="956725"/>
                  </a:lnTo>
                  <a:lnTo>
                    <a:pt x="2398667" y="948450"/>
                  </a:lnTo>
                  <a:lnTo>
                    <a:pt x="2396622" y="938318"/>
                  </a:lnTo>
                  <a:lnTo>
                    <a:pt x="2398667" y="928188"/>
                  </a:lnTo>
                  <a:lnTo>
                    <a:pt x="2404245" y="919913"/>
                  </a:lnTo>
                  <a:lnTo>
                    <a:pt x="2412516" y="914333"/>
                  </a:lnTo>
                  <a:lnTo>
                    <a:pt x="2422641" y="912286"/>
                  </a:lnTo>
                  <a:lnTo>
                    <a:pt x="2432764" y="914333"/>
                  </a:lnTo>
                  <a:lnTo>
                    <a:pt x="2441033" y="919913"/>
                  </a:lnTo>
                  <a:lnTo>
                    <a:pt x="2446611" y="928188"/>
                  </a:lnTo>
                  <a:lnTo>
                    <a:pt x="2448656" y="938318"/>
                  </a:lnTo>
                  <a:lnTo>
                    <a:pt x="2446613" y="948450"/>
                  </a:lnTo>
                  <a:lnTo>
                    <a:pt x="2441040" y="956725"/>
                  </a:lnTo>
                  <a:lnTo>
                    <a:pt x="2432771" y="962305"/>
                  </a:lnTo>
                  <a:lnTo>
                    <a:pt x="2422641" y="964351"/>
                  </a:lnTo>
                  <a:close/>
                </a:path>
                <a:path w="7315200" h="2202179">
                  <a:moveTo>
                    <a:pt x="2725365" y="967716"/>
                  </a:moveTo>
                  <a:lnTo>
                    <a:pt x="2713927" y="965407"/>
                  </a:lnTo>
                  <a:lnTo>
                    <a:pt x="2704588" y="959107"/>
                  </a:lnTo>
                  <a:lnTo>
                    <a:pt x="2698292" y="949763"/>
                  </a:lnTo>
                  <a:lnTo>
                    <a:pt x="2695983" y="938318"/>
                  </a:lnTo>
                  <a:lnTo>
                    <a:pt x="2698292" y="926874"/>
                  </a:lnTo>
                  <a:lnTo>
                    <a:pt x="2704588" y="917529"/>
                  </a:lnTo>
                  <a:lnTo>
                    <a:pt x="2713927" y="911230"/>
                  </a:lnTo>
                  <a:lnTo>
                    <a:pt x="2725365" y="908920"/>
                  </a:lnTo>
                  <a:lnTo>
                    <a:pt x="2736802" y="911230"/>
                  </a:lnTo>
                  <a:lnTo>
                    <a:pt x="2746141" y="917529"/>
                  </a:lnTo>
                  <a:lnTo>
                    <a:pt x="2752437" y="926874"/>
                  </a:lnTo>
                  <a:lnTo>
                    <a:pt x="2754746" y="938318"/>
                  </a:lnTo>
                  <a:lnTo>
                    <a:pt x="2752437" y="949763"/>
                  </a:lnTo>
                  <a:lnTo>
                    <a:pt x="2746141" y="959107"/>
                  </a:lnTo>
                  <a:lnTo>
                    <a:pt x="2736802" y="965407"/>
                  </a:lnTo>
                  <a:lnTo>
                    <a:pt x="2725365" y="967716"/>
                  </a:lnTo>
                  <a:close/>
                </a:path>
                <a:path w="7315200" h="2202179">
                  <a:moveTo>
                    <a:pt x="3028088" y="971082"/>
                  </a:moveTo>
                  <a:lnTo>
                    <a:pt x="3015345" y="968506"/>
                  </a:lnTo>
                  <a:lnTo>
                    <a:pt x="3004937" y="961484"/>
                  </a:lnTo>
                  <a:lnTo>
                    <a:pt x="2997919" y="951069"/>
                  </a:lnTo>
                  <a:lnTo>
                    <a:pt x="2995345" y="938318"/>
                  </a:lnTo>
                  <a:lnTo>
                    <a:pt x="2997919" y="925567"/>
                  </a:lnTo>
                  <a:lnTo>
                    <a:pt x="3004937" y="915153"/>
                  </a:lnTo>
                  <a:lnTo>
                    <a:pt x="3015345" y="908130"/>
                  </a:lnTo>
                  <a:lnTo>
                    <a:pt x="3028088" y="905555"/>
                  </a:lnTo>
                  <a:lnTo>
                    <a:pt x="3040832" y="908130"/>
                  </a:lnTo>
                  <a:lnTo>
                    <a:pt x="3051242" y="915153"/>
                  </a:lnTo>
                  <a:lnTo>
                    <a:pt x="3058261" y="925567"/>
                  </a:lnTo>
                  <a:lnTo>
                    <a:pt x="3060835" y="938318"/>
                  </a:lnTo>
                  <a:lnTo>
                    <a:pt x="3058261" y="951069"/>
                  </a:lnTo>
                  <a:lnTo>
                    <a:pt x="3051242" y="961484"/>
                  </a:lnTo>
                  <a:lnTo>
                    <a:pt x="3040832" y="968506"/>
                  </a:lnTo>
                  <a:lnTo>
                    <a:pt x="3028088" y="971082"/>
                  </a:lnTo>
                  <a:close/>
                </a:path>
                <a:path w="7315200" h="2202179">
                  <a:moveTo>
                    <a:pt x="3330812" y="973607"/>
                  </a:moveTo>
                  <a:lnTo>
                    <a:pt x="3317096" y="970834"/>
                  </a:lnTo>
                  <a:lnTo>
                    <a:pt x="3305892" y="963272"/>
                  </a:lnTo>
                  <a:lnTo>
                    <a:pt x="3298335" y="952061"/>
                  </a:lnTo>
                  <a:lnTo>
                    <a:pt x="3295564" y="938335"/>
                  </a:lnTo>
                  <a:lnTo>
                    <a:pt x="3298335" y="924610"/>
                  </a:lnTo>
                  <a:lnTo>
                    <a:pt x="3305892" y="913398"/>
                  </a:lnTo>
                  <a:lnTo>
                    <a:pt x="3317096" y="905837"/>
                  </a:lnTo>
                  <a:lnTo>
                    <a:pt x="3330812" y="903064"/>
                  </a:lnTo>
                  <a:lnTo>
                    <a:pt x="3344530" y="905837"/>
                  </a:lnTo>
                  <a:lnTo>
                    <a:pt x="3355735" y="913398"/>
                  </a:lnTo>
                  <a:lnTo>
                    <a:pt x="3363292" y="924610"/>
                  </a:lnTo>
                  <a:lnTo>
                    <a:pt x="3366064" y="938335"/>
                  </a:lnTo>
                  <a:lnTo>
                    <a:pt x="3363294" y="952061"/>
                  </a:lnTo>
                  <a:lnTo>
                    <a:pt x="3355742" y="963272"/>
                  </a:lnTo>
                  <a:lnTo>
                    <a:pt x="3344537" y="970834"/>
                  </a:lnTo>
                  <a:lnTo>
                    <a:pt x="3330812" y="973607"/>
                  </a:lnTo>
                  <a:close/>
                </a:path>
                <a:path w="7315200" h="2202179">
                  <a:moveTo>
                    <a:pt x="3633529" y="976132"/>
                  </a:moveTo>
                  <a:lnTo>
                    <a:pt x="3618826" y="973161"/>
                  </a:lnTo>
                  <a:lnTo>
                    <a:pt x="3606820" y="965059"/>
                  </a:lnTo>
                  <a:lnTo>
                    <a:pt x="3598725" y="953045"/>
                  </a:lnTo>
                  <a:lnTo>
                    <a:pt x="3595756" y="938335"/>
                  </a:lnTo>
                  <a:lnTo>
                    <a:pt x="3598725" y="923626"/>
                  </a:lnTo>
                  <a:lnTo>
                    <a:pt x="3606820" y="911611"/>
                  </a:lnTo>
                  <a:lnTo>
                    <a:pt x="3618826" y="903510"/>
                  </a:lnTo>
                  <a:lnTo>
                    <a:pt x="3633529" y="900539"/>
                  </a:lnTo>
                  <a:lnTo>
                    <a:pt x="3648232" y="903510"/>
                  </a:lnTo>
                  <a:lnTo>
                    <a:pt x="3660239" y="911611"/>
                  </a:lnTo>
                  <a:lnTo>
                    <a:pt x="3668334" y="923626"/>
                  </a:lnTo>
                  <a:lnTo>
                    <a:pt x="3671302" y="938335"/>
                  </a:lnTo>
                  <a:lnTo>
                    <a:pt x="3668334" y="953045"/>
                  </a:lnTo>
                  <a:lnTo>
                    <a:pt x="3660239" y="965059"/>
                  </a:lnTo>
                  <a:lnTo>
                    <a:pt x="3648232" y="973161"/>
                  </a:lnTo>
                  <a:lnTo>
                    <a:pt x="3633529" y="976132"/>
                  </a:lnTo>
                  <a:close/>
                </a:path>
                <a:path w="7315200" h="2202179">
                  <a:moveTo>
                    <a:pt x="3936253" y="979497"/>
                  </a:moveTo>
                  <a:lnTo>
                    <a:pt x="3920245" y="976263"/>
                  </a:lnTo>
                  <a:lnTo>
                    <a:pt x="3907176" y="967442"/>
                  </a:lnTo>
                  <a:lnTo>
                    <a:pt x="3898368" y="954358"/>
                  </a:lnTo>
                  <a:lnTo>
                    <a:pt x="3895138" y="938335"/>
                  </a:lnTo>
                  <a:lnTo>
                    <a:pt x="3898368" y="922312"/>
                  </a:lnTo>
                  <a:lnTo>
                    <a:pt x="3907176" y="909229"/>
                  </a:lnTo>
                  <a:lnTo>
                    <a:pt x="3920245" y="900408"/>
                  </a:lnTo>
                  <a:lnTo>
                    <a:pt x="3936253" y="897173"/>
                  </a:lnTo>
                  <a:lnTo>
                    <a:pt x="3952266" y="900408"/>
                  </a:lnTo>
                  <a:lnTo>
                    <a:pt x="3965346" y="909229"/>
                  </a:lnTo>
                  <a:lnTo>
                    <a:pt x="3974167" y="922312"/>
                  </a:lnTo>
                  <a:lnTo>
                    <a:pt x="3977402" y="938335"/>
                  </a:lnTo>
                  <a:lnTo>
                    <a:pt x="3974167" y="954358"/>
                  </a:lnTo>
                  <a:lnTo>
                    <a:pt x="3965346" y="967442"/>
                  </a:lnTo>
                  <a:lnTo>
                    <a:pt x="3952266" y="976263"/>
                  </a:lnTo>
                  <a:lnTo>
                    <a:pt x="3936253" y="979497"/>
                  </a:lnTo>
                  <a:close/>
                </a:path>
                <a:path w="7315200" h="2202179">
                  <a:moveTo>
                    <a:pt x="4238977" y="982022"/>
                  </a:moveTo>
                  <a:lnTo>
                    <a:pt x="4221989" y="978590"/>
                  </a:lnTo>
                  <a:lnTo>
                    <a:pt x="4208115" y="969230"/>
                  </a:lnTo>
                  <a:lnTo>
                    <a:pt x="4198761" y="955349"/>
                  </a:lnTo>
                  <a:lnTo>
                    <a:pt x="4195330" y="938352"/>
                  </a:lnTo>
                  <a:lnTo>
                    <a:pt x="4198761" y="921356"/>
                  </a:lnTo>
                  <a:lnTo>
                    <a:pt x="4208115" y="907476"/>
                  </a:lnTo>
                  <a:lnTo>
                    <a:pt x="4221989" y="898117"/>
                  </a:lnTo>
                  <a:lnTo>
                    <a:pt x="4238977" y="894685"/>
                  </a:lnTo>
                  <a:lnTo>
                    <a:pt x="4255965" y="898117"/>
                  </a:lnTo>
                  <a:lnTo>
                    <a:pt x="4269838" y="907476"/>
                  </a:lnTo>
                  <a:lnTo>
                    <a:pt x="4279193" y="921356"/>
                  </a:lnTo>
                  <a:lnTo>
                    <a:pt x="4282623" y="938352"/>
                  </a:lnTo>
                  <a:lnTo>
                    <a:pt x="4279193" y="955349"/>
                  </a:lnTo>
                  <a:lnTo>
                    <a:pt x="4269838" y="969230"/>
                  </a:lnTo>
                  <a:lnTo>
                    <a:pt x="4255965" y="978590"/>
                  </a:lnTo>
                  <a:lnTo>
                    <a:pt x="4238977" y="982022"/>
                  </a:lnTo>
                  <a:close/>
                </a:path>
                <a:path w="7315200" h="2202179">
                  <a:moveTo>
                    <a:pt x="4541701" y="984547"/>
                  </a:moveTo>
                  <a:lnTo>
                    <a:pt x="4523739" y="980917"/>
                  </a:lnTo>
                  <a:lnTo>
                    <a:pt x="4509071" y="971017"/>
                  </a:lnTo>
                  <a:lnTo>
                    <a:pt x="4499182" y="956333"/>
                  </a:lnTo>
                  <a:lnTo>
                    <a:pt x="4495556" y="938352"/>
                  </a:lnTo>
                  <a:lnTo>
                    <a:pt x="4499182" y="920373"/>
                  </a:lnTo>
                  <a:lnTo>
                    <a:pt x="4509071" y="905690"/>
                  </a:lnTo>
                  <a:lnTo>
                    <a:pt x="4523739" y="895791"/>
                  </a:lnTo>
                  <a:lnTo>
                    <a:pt x="4541701" y="892160"/>
                  </a:lnTo>
                  <a:lnTo>
                    <a:pt x="4559682" y="895791"/>
                  </a:lnTo>
                  <a:lnTo>
                    <a:pt x="4574360" y="905690"/>
                  </a:lnTo>
                  <a:lnTo>
                    <a:pt x="4584252" y="920373"/>
                  </a:lnTo>
                  <a:lnTo>
                    <a:pt x="4587879" y="938352"/>
                  </a:lnTo>
                  <a:lnTo>
                    <a:pt x="4584252" y="956333"/>
                  </a:lnTo>
                  <a:lnTo>
                    <a:pt x="4574360" y="971017"/>
                  </a:lnTo>
                  <a:lnTo>
                    <a:pt x="4559682" y="980917"/>
                  </a:lnTo>
                  <a:lnTo>
                    <a:pt x="4541701" y="984547"/>
                  </a:lnTo>
                  <a:close/>
                </a:path>
                <a:path w="7315200" h="2202179">
                  <a:moveTo>
                    <a:pt x="4844424" y="987069"/>
                  </a:moveTo>
                  <a:lnTo>
                    <a:pt x="4825483" y="983241"/>
                  </a:lnTo>
                  <a:lnTo>
                    <a:pt x="4810010" y="972802"/>
                  </a:lnTo>
                  <a:lnTo>
                    <a:pt x="4799575" y="957317"/>
                  </a:lnTo>
                  <a:lnTo>
                    <a:pt x="4795748" y="938352"/>
                  </a:lnTo>
                  <a:lnTo>
                    <a:pt x="4799575" y="919389"/>
                  </a:lnTo>
                  <a:lnTo>
                    <a:pt x="4810010" y="903904"/>
                  </a:lnTo>
                  <a:lnTo>
                    <a:pt x="4825483" y="893464"/>
                  </a:lnTo>
                  <a:lnTo>
                    <a:pt x="4844424" y="889635"/>
                  </a:lnTo>
                  <a:lnTo>
                    <a:pt x="4863385" y="893464"/>
                  </a:lnTo>
                  <a:lnTo>
                    <a:pt x="4878868" y="903904"/>
                  </a:lnTo>
                  <a:lnTo>
                    <a:pt x="4889307" y="919389"/>
                  </a:lnTo>
                  <a:lnTo>
                    <a:pt x="4893135" y="938352"/>
                  </a:lnTo>
                  <a:lnTo>
                    <a:pt x="4889307" y="957317"/>
                  </a:lnTo>
                  <a:lnTo>
                    <a:pt x="4878868" y="972802"/>
                  </a:lnTo>
                  <a:lnTo>
                    <a:pt x="4863385" y="983241"/>
                  </a:lnTo>
                  <a:lnTo>
                    <a:pt x="4844424" y="987069"/>
                  </a:lnTo>
                  <a:close/>
                </a:path>
                <a:path w="7315200" h="2202179">
                  <a:moveTo>
                    <a:pt x="5147149" y="989594"/>
                  </a:moveTo>
                  <a:lnTo>
                    <a:pt x="5127213" y="985568"/>
                  </a:lnTo>
                  <a:lnTo>
                    <a:pt x="5110937" y="974587"/>
                  </a:lnTo>
                  <a:lnTo>
                    <a:pt x="5099964" y="958300"/>
                  </a:lnTo>
                  <a:lnTo>
                    <a:pt x="5095940" y="938352"/>
                  </a:lnTo>
                  <a:lnTo>
                    <a:pt x="5099964" y="918405"/>
                  </a:lnTo>
                  <a:lnTo>
                    <a:pt x="5110937" y="902117"/>
                  </a:lnTo>
                  <a:lnTo>
                    <a:pt x="5127213" y="891137"/>
                  </a:lnTo>
                  <a:lnTo>
                    <a:pt x="5147149" y="887110"/>
                  </a:lnTo>
                  <a:lnTo>
                    <a:pt x="5167089" y="891137"/>
                  </a:lnTo>
                  <a:lnTo>
                    <a:pt x="5183377" y="902117"/>
                  </a:lnTo>
                  <a:lnTo>
                    <a:pt x="5194361" y="918405"/>
                  </a:lnTo>
                  <a:lnTo>
                    <a:pt x="5198390" y="938352"/>
                  </a:lnTo>
                  <a:lnTo>
                    <a:pt x="5194361" y="958300"/>
                  </a:lnTo>
                  <a:lnTo>
                    <a:pt x="5183377" y="974587"/>
                  </a:lnTo>
                  <a:lnTo>
                    <a:pt x="5167089" y="985568"/>
                  </a:lnTo>
                  <a:lnTo>
                    <a:pt x="5147149" y="989594"/>
                  </a:lnTo>
                  <a:close/>
                </a:path>
                <a:path w="7315200" h="2202179">
                  <a:moveTo>
                    <a:pt x="5449872" y="992959"/>
                  </a:moveTo>
                  <a:lnTo>
                    <a:pt x="5428646" y="988668"/>
                  </a:lnTo>
                  <a:lnTo>
                    <a:pt x="5411306" y="976967"/>
                  </a:lnTo>
                  <a:lnTo>
                    <a:pt x="5399611" y="959614"/>
                  </a:lnTo>
                  <a:lnTo>
                    <a:pt x="5395322" y="938369"/>
                  </a:lnTo>
                  <a:lnTo>
                    <a:pt x="5399611" y="917125"/>
                  </a:lnTo>
                  <a:lnTo>
                    <a:pt x="5411306" y="899772"/>
                  </a:lnTo>
                  <a:lnTo>
                    <a:pt x="5428646" y="888070"/>
                  </a:lnTo>
                  <a:lnTo>
                    <a:pt x="5449872" y="883779"/>
                  </a:lnTo>
                  <a:lnTo>
                    <a:pt x="5471118" y="888070"/>
                  </a:lnTo>
                  <a:lnTo>
                    <a:pt x="5488468" y="899772"/>
                  </a:lnTo>
                  <a:lnTo>
                    <a:pt x="5500166" y="917125"/>
                  </a:lnTo>
                  <a:lnTo>
                    <a:pt x="5504456" y="938369"/>
                  </a:lnTo>
                  <a:lnTo>
                    <a:pt x="5500166" y="959614"/>
                  </a:lnTo>
                  <a:lnTo>
                    <a:pt x="5488468" y="976967"/>
                  </a:lnTo>
                  <a:lnTo>
                    <a:pt x="5471118" y="988668"/>
                  </a:lnTo>
                  <a:lnTo>
                    <a:pt x="5449872" y="992959"/>
                  </a:lnTo>
                  <a:close/>
                </a:path>
                <a:path w="7315200" h="2202179">
                  <a:moveTo>
                    <a:pt x="5752630" y="995484"/>
                  </a:moveTo>
                  <a:lnTo>
                    <a:pt x="5730410" y="990995"/>
                  </a:lnTo>
                  <a:lnTo>
                    <a:pt x="5712266" y="978753"/>
                  </a:lnTo>
                  <a:lnTo>
                    <a:pt x="5700034" y="960598"/>
                  </a:lnTo>
                  <a:lnTo>
                    <a:pt x="5695548" y="938369"/>
                  </a:lnTo>
                  <a:lnTo>
                    <a:pt x="5700034" y="916141"/>
                  </a:lnTo>
                  <a:lnTo>
                    <a:pt x="5712266" y="897986"/>
                  </a:lnTo>
                  <a:lnTo>
                    <a:pt x="5730410" y="885744"/>
                  </a:lnTo>
                  <a:lnTo>
                    <a:pt x="5752630" y="881254"/>
                  </a:lnTo>
                  <a:lnTo>
                    <a:pt x="5774830" y="885744"/>
                  </a:lnTo>
                  <a:lnTo>
                    <a:pt x="5792964" y="897986"/>
                  </a:lnTo>
                  <a:lnTo>
                    <a:pt x="5805193" y="916141"/>
                  </a:lnTo>
                  <a:lnTo>
                    <a:pt x="5809677" y="938369"/>
                  </a:lnTo>
                  <a:lnTo>
                    <a:pt x="5805197" y="960598"/>
                  </a:lnTo>
                  <a:lnTo>
                    <a:pt x="5792977" y="978753"/>
                  </a:lnTo>
                  <a:lnTo>
                    <a:pt x="5774844" y="990995"/>
                  </a:lnTo>
                  <a:lnTo>
                    <a:pt x="5752630" y="995484"/>
                  </a:lnTo>
                  <a:close/>
                </a:path>
                <a:path w="7315200" h="2202179">
                  <a:moveTo>
                    <a:pt x="6055354" y="998009"/>
                  </a:moveTo>
                  <a:lnTo>
                    <a:pt x="6032154" y="993321"/>
                  </a:lnTo>
                  <a:lnTo>
                    <a:pt x="6013205" y="980539"/>
                  </a:lnTo>
                  <a:lnTo>
                    <a:pt x="6000427" y="961581"/>
                  </a:lnTo>
                  <a:lnTo>
                    <a:pt x="5995740" y="938369"/>
                  </a:lnTo>
                  <a:lnTo>
                    <a:pt x="6000427" y="915157"/>
                  </a:lnTo>
                  <a:lnTo>
                    <a:pt x="6013205" y="896201"/>
                  </a:lnTo>
                  <a:lnTo>
                    <a:pt x="6032154" y="883419"/>
                  </a:lnTo>
                  <a:lnTo>
                    <a:pt x="6055354" y="878732"/>
                  </a:lnTo>
                  <a:lnTo>
                    <a:pt x="6078548" y="883419"/>
                  </a:lnTo>
                  <a:lnTo>
                    <a:pt x="6097485" y="896201"/>
                  </a:lnTo>
                  <a:lnTo>
                    <a:pt x="6110252" y="915157"/>
                  </a:lnTo>
                  <a:lnTo>
                    <a:pt x="6114933" y="938369"/>
                  </a:lnTo>
                  <a:lnTo>
                    <a:pt x="6110252" y="961581"/>
                  </a:lnTo>
                  <a:lnTo>
                    <a:pt x="6097485" y="980539"/>
                  </a:lnTo>
                  <a:lnTo>
                    <a:pt x="6078548" y="993321"/>
                  </a:lnTo>
                  <a:lnTo>
                    <a:pt x="6055354" y="998009"/>
                  </a:lnTo>
                  <a:close/>
                </a:path>
                <a:path w="7315200" h="2202179">
                  <a:moveTo>
                    <a:pt x="6358077" y="1002215"/>
                  </a:moveTo>
                  <a:lnTo>
                    <a:pt x="6333241" y="997199"/>
                  </a:lnTo>
                  <a:lnTo>
                    <a:pt x="6312962" y="983521"/>
                  </a:lnTo>
                  <a:lnTo>
                    <a:pt x="6299291" y="963232"/>
                  </a:lnTo>
                  <a:lnTo>
                    <a:pt x="6294278" y="938386"/>
                  </a:lnTo>
                  <a:lnTo>
                    <a:pt x="6299291" y="913539"/>
                  </a:lnTo>
                  <a:lnTo>
                    <a:pt x="6312962" y="893251"/>
                  </a:lnTo>
                  <a:lnTo>
                    <a:pt x="6333241" y="879572"/>
                  </a:lnTo>
                  <a:lnTo>
                    <a:pt x="6358077" y="874557"/>
                  </a:lnTo>
                  <a:lnTo>
                    <a:pt x="6382894" y="879572"/>
                  </a:lnTo>
                  <a:lnTo>
                    <a:pt x="6403163" y="893251"/>
                  </a:lnTo>
                  <a:lnTo>
                    <a:pt x="6416830" y="913539"/>
                  </a:lnTo>
                  <a:lnTo>
                    <a:pt x="6421843" y="938386"/>
                  </a:lnTo>
                  <a:lnTo>
                    <a:pt x="6416830" y="963232"/>
                  </a:lnTo>
                  <a:lnTo>
                    <a:pt x="6403163" y="983521"/>
                  </a:lnTo>
                  <a:lnTo>
                    <a:pt x="6382894" y="997199"/>
                  </a:lnTo>
                  <a:lnTo>
                    <a:pt x="6358077" y="1002215"/>
                  </a:lnTo>
                  <a:close/>
                </a:path>
                <a:path w="7315200" h="2202179">
                  <a:moveTo>
                    <a:pt x="6660801" y="1005581"/>
                  </a:moveTo>
                  <a:lnTo>
                    <a:pt x="6634654" y="1000300"/>
                  </a:lnTo>
                  <a:lnTo>
                    <a:pt x="6613302" y="985899"/>
                  </a:lnTo>
                  <a:lnTo>
                    <a:pt x="6598906" y="964540"/>
                  </a:lnTo>
                  <a:lnTo>
                    <a:pt x="6593626" y="938386"/>
                  </a:lnTo>
                  <a:lnTo>
                    <a:pt x="6598906" y="912233"/>
                  </a:lnTo>
                  <a:lnTo>
                    <a:pt x="6613302" y="890874"/>
                  </a:lnTo>
                  <a:lnTo>
                    <a:pt x="6634654" y="876472"/>
                  </a:lnTo>
                  <a:lnTo>
                    <a:pt x="6660801" y="871191"/>
                  </a:lnTo>
                  <a:lnTo>
                    <a:pt x="6686928" y="876472"/>
                  </a:lnTo>
                  <a:lnTo>
                    <a:pt x="6708271" y="890874"/>
                  </a:lnTo>
                  <a:lnTo>
                    <a:pt x="6722663" y="912233"/>
                  </a:lnTo>
                  <a:lnTo>
                    <a:pt x="6727942" y="938386"/>
                  </a:lnTo>
                  <a:lnTo>
                    <a:pt x="6722663" y="964540"/>
                  </a:lnTo>
                  <a:lnTo>
                    <a:pt x="6708271" y="985899"/>
                  </a:lnTo>
                  <a:lnTo>
                    <a:pt x="6686928" y="1000300"/>
                  </a:lnTo>
                  <a:lnTo>
                    <a:pt x="6660801" y="1005581"/>
                  </a:lnTo>
                  <a:close/>
                </a:path>
                <a:path w="7315200" h="2202179">
                  <a:moveTo>
                    <a:pt x="6963525" y="1009787"/>
                  </a:moveTo>
                  <a:lnTo>
                    <a:pt x="6935742" y="1004177"/>
                  </a:lnTo>
                  <a:lnTo>
                    <a:pt x="6913060" y="988879"/>
                  </a:lnTo>
                  <a:lnTo>
                    <a:pt x="6897770" y="966184"/>
                  </a:lnTo>
                  <a:lnTo>
                    <a:pt x="6892165" y="938386"/>
                  </a:lnTo>
                  <a:lnTo>
                    <a:pt x="6897770" y="910589"/>
                  </a:lnTo>
                  <a:lnTo>
                    <a:pt x="6913060" y="887894"/>
                  </a:lnTo>
                  <a:lnTo>
                    <a:pt x="6935742" y="872595"/>
                  </a:lnTo>
                  <a:lnTo>
                    <a:pt x="6963525" y="866985"/>
                  </a:lnTo>
                  <a:lnTo>
                    <a:pt x="6991294" y="872595"/>
                  </a:lnTo>
                  <a:lnTo>
                    <a:pt x="7013978" y="887894"/>
                  </a:lnTo>
                  <a:lnTo>
                    <a:pt x="7029275" y="910589"/>
                  </a:lnTo>
                  <a:lnTo>
                    <a:pt x="7034885" y="938386"/>
                  </a:lnTo>
                  <a:lnTo>
                    <a:pt x="7029275" y="966184"/>
                  </a:lnTo>
                  <a:lnTo>
                    <a:pt x="7013978" y="988879"/>
                  </a:lnTo>
                  <a:lnTo>
                    <a:pt x="6991294" y="1004177"/>
                  </a:lnTo>
                  <a:lnTo>
                    <a:pt x="6963525" y="1009787"/>
                  </a:lnTo>
                  <a:close/>
                </a:path>
                <a:path w="7315200" h="2202179">
                  <a:moveTo>
                    <a:pt x="7266249" y="987103"/>
                  </a:moveTo>
                  <a:lnTo>
                    <a:pt x="7247288" y="983275"/>
                  </a:lnTo>
                  <a:lnTo>
                    <a:pt x="7231805" y="972836"/>
                  </a:lnTo>
                  <a:lnTo>
                    <a:pt x="7221366" y="957351"/>
                  </a:lnTo>
                  <a:lnTo>
                    <a:pt x="7217539" y="938386"/>
                  </a:lnTo>
                  <a:lnTo>
                    <a:pt x="7221366" y="919422"/>
                  </a:lnTo>
                  <a:lnTo>
                    <a:pt x="7231805" y="903937"/>
                  </a:lnTo>
                  <a:lnTo>
                    <a:pt x="7247288" y="893497"/>
                  </a:lnTo>
                  <a:lnTo>
                    <a:pt x="7266249" y="889669"/>
                  </a:lnTo>
                  <a:lnTo>
                    <a:pt x="7285190" y="893497"/>
                  </a:lnTo>
                  <a:lnTo>
                    <a:pt x="7300663" y="903937"/>
                  </a:lnTo>
                  <a:lnTo>
                    <a:pt x="7311098" y="919422"/>
                  </a:lnTo>
                  <a:lnTo>
                    <a:pt x="7314925" y="938386"/>
                  </a:lnTo>
                  <a:lnTo>
                    <a:pt x="7311098" y="957351"/>
                  </a:lnTo>
                  <a:lnTo>
                    <a:pt x="7300663" y="972836"/>
                  </a:lnTo>
                  <a:lnTo>
                    <a:pt x="7285190" y="983275"/>
                  </a:lnTo>
                  <a:lnTo>
                    <a:pt x="7266249" y="987103"/>
                  </a:lnTo>
                  <a:close/>
                </a:path>
                <a:path w="7315200" h="2202179">
                  <a:moveTo>
                    <a:pt x="1311" y="1242136"/>
                  </a:moveTo>
                  <a:lnTo>
                    <a:pt x="370" y="1242136"/>
                  </a:lnTo>
                  <a:lnTo>
                    <a:pt x="0" y="1241764"/>
                  </a:lnTo>
                  <a:lnTo>
                    <a:pt x="0" y="1240823"/>
                  </a:lnTo>
                  <a:lnTo>
                    <a:pt x="370" y="1240451"/>
                  </a:lnTo>
                  <a:lnTo>
                    <a:pt x="1311" y="1240451"/>
                  </a:lnTo>
                  <a:lnTo>
                    <a:pt x="1681" y="1240823"/>
                  </a:lnTo>
                  <a:lnTo>
                    <a:pt x="1681" y="1241764"/>
                  </a:lnTo>
                  <a:lnTo>
                    <a:pt x="1311" y="1242136"/>
                  </a:lnTo>
                  <a:close/>
                </a:path>
                <a:path w="7315200" h="2202179">
                  <a:moveTo>
                    <a:pt x="305415" y="1244657"/>
                  </a:moveTo>
                  <a:lnTo>
                    <a:pt x="301698" y="1244657"/>
                  </a:lnTo>
                  <a:lnTo>
                    <a:pt x="300201" y="1243162"/>
                  </a:lnTo>
                  <a:lnTo>
                    <a:pt x="300201" y="1239425"/>
                  </a:lnTo>
                  <a:lnTo>
                    <a:pt x="301698" y="1237926"/>
                  </a:lnTo>
                  <a:lnTo>
                    <a:pt x="305432" y="1237926"/>
                  </a:lnTo>
                  <a:lnTo>
                    <a:pt x="306929" y="1239425"/>
                  </a:lnTo>
                  <a:lnTo>
                    <a:pt x="306929" y="1243162"/>
                  </a:lnTo>
                  <a:lnTo>
                    <a:pt x="305415" y="1244657"/>
                  </a:lnTo>
                  <a:close/>
                </a:path>
                <a:path w="7315200" h="2202179">
                  <a:moveTo>
                    <a:pt x="610008" y="1248023"/>
                  </a:moveTo>
                  <a:lnTo>
                    <a:pt x="602591" y="1248023"/>
                  </a:lnTo>
                  <a:lnTo>
                    <a:pt x="599580" y="1245012"/>
                  </a:lnTo>
                  <a:lnTo>
                    <a:pt x="599580" y="1237606"/>
                  </a:lnTo>
                  <a:lnTo>
                    <a:pt x="602591" y="1234595"/>
                  </a:lnTo>
                  <a:lnTo>
                    <a:pt x="609991" y="1234595"/>
                  </a:lnTo>
                  <a:lnTo>
                    <a:pt x="613002" y="1237606"/>
                  </a:lnTo>
                  <a:lnTo>
                    <a:pt x="613002" y="1245012"/>
                  </a:lnTo>
                  <a:lnTo>
                    <a:pt x="610008" y="1248023"/>
                  </a:lnTo>
                  <a:close/>
                </a:path>
                <a:path w="7315200" h="2202179">
                  <a:moveTo>
                    <a:pt x="914581" y="1251388"/>
                  </a:moveTo>
                  <a:lnTo>
                    <a:pt x="903448" y="1251388"/>
                  </a:lnTo>
                  <a:lnTo>
                    <a:pt x="898942" y="1246879"/>
                  </a:lnTo>
                  <a:lnTo>
                    <a:pt x="898942" y="1235739"/>
                  </a:lnTo>
                  <a:lnTo>
                    <a:pt x="903448" y="1231229"/>
                  </a:lnTo>
                  <a:lnTo>
                    <a:pt x="914581" y="1231229"/>
                  </a:lnTo>
                  <a:lnTo>
                    <a:pt x="919088" y="1235739"/>
                  </a:lnTo>
                  <a:lnTo>
                    <a:pt x="919088" y="1246879"/>
                  </a:lnTo>
                  <a:lnTo>
                    <a:pt x="914581" y="1251388"/>
                  </a:lnTo>
                  <a:close/>
                </a:path>
                <a:path w="7315200" h="2202179">
                  <a:moveTo>
                    <a:pt x="1219155" y="1254754"/>
                  </a:moveTo>
                  <a:lnTo>
                    <a:pt x="1204323" y="1254754"/>
                  </a:lnTo>
                  <a:lnTo>
                    <a:pt x="1198304" y="1248732"/>
                  </a:lnTo>
                  <a:lnTo>
                    <a:pt x="1198304" y="1233889"/>
                  </a:lnTo>
                  <a:lnTo>
                    <a:pt x="1204323" y="1227864"/>
                  </a:lnTo>
                  <a:lnTo>
                    <a:pt x="1219155" y="1227864"/>
                  </a:lnTo>
                  <a:lnTo>
                    <a:pt x="1225177" y="1233889"/>
                  </a:lnTo>
                  <a:lnTo>
                    <a:pt x="1225177" y="1248732"/>
                  </a:lnTo>
                  <a:lnTo>
                    <a:pt x="1219155" y="1254754"/>
                  </a:lnTo>
                  <a:close/>
                </a:path>
                <a:path w="7315200" h="2202179">
                  <a:moveTo>
                    <a:pt x="1523732" y="1258123"/>
                  </a:moveTo>
                  <a:lnTo>
                    <a:pt x="1505196" y="1258123"/>
                  </a:lnTo>
                  <a:lnTo>
                    <a:pt x="1497679" y="1250598"/>
                  </a:lnTo>
                  <a:lnTo>
                    <a:pt x="1497679" y="1232053"/>
                  </a:lnTo>
                  <a:lnTo>
                    <a:pt x="1505196" y="1224532"/>
                  </a:lnTo>
                  <a:lnTo>
                    <a:pt x="1523732" y="1224532"/>
                  </a:lnTo>
                  <a:lnTo>
                    <a:pt x="1531249" y="1232053"/>
                  </a:lnTo>
                  <a:lnTo>
                    <a:pt x="1531249" y="1250598"/>
                  </a:lnTo>
                  <a:lnTo>
                    <a:pt x="1523732" y="1258123"/>
                  </a:lnTo>
                  <a:close/>
                </a:path>
                <a:path w="7315200" h="2202179">
                  <a:moveTo>
                    <a:pt x="1817190" y="1261485"/>
                  </a:moveTo>
                  <a:lnTo>
                    <a:pt x="1809345" y="1259901"/>
                  </a:lnTo>
                  <a:lnTo>
                    <a:pt x="1802940" y="1255583"/>
                  </a:lnTo>
                  <a:lnTo>
                    <a:pt x="1798623" y="1249175"/>
                  </a:lnTo>
                  <a:lnTo>
                    <a:pt x="1797041" y="1241326"/>
                  </a:lnTo>
                  <a:lnTo>
                    <a:pt x="1798623" y="1233476"/>
                  </a:lnTo>
                  <a:lnTo>
                    <a:pt x="1802940" y="1227069"/>
                  </a:lnTo>
                  <a:lnTo>
                    <a:pt x="1809345" y="1222750"/>
                  </a:lnTo>
                  <a:lnTo>
                    <a:pt x="1817190" y="1221167"/>
                  </a:lnTo>
                  <a:lnTo>
                    <a:pt x="1825035" y="1222750"/>
                  </a:lnTo>
                  <a:lnTo>
                    <a:pt x="1831439" y="1227069"/>
                  </a:lnTo>
                  <a:lnTo>
                    <a:pt x="1835756" y="1233476"/>
                  </a:lnTo>
                  <a:lnTo>
                    <a:pt x="1837339" y="1241326"/>
                  </a:lnTo>
                  <a:lnTo>
                    <a:pt x="1835756" y="1249175"/>
                  </a:lnTo>
                  <a:lnTo>
                    <a:pt x="1831439" y="1255583"/>
                  </a:lnTo>
                  <a:lnTo>
                    <a:pt x="1825035" y="1259901"/>
                  </a:lnTo>
                  <a:lnTo>
                    <a:pt x="1817190" y="1261485"/>
                  </a:lnTo>
                  <a:close/>
                </a:path>
                <a:path w="7315200" h="2202179">
                  <a:moveTo>
                    <a:pt x="2119913" y="1264854"/>
                  </a:moveTo>
                  <a:lnTo>
                    <a:pt x="2110763" y="1263004"/>
                  </a:lnTo>
                  <a:lnTo>
                    <a:pt x="2103290" y="1257962"/>
                  </a:lnTo>
                  <a:lnTo>
                    <a:pt x="2098250" y="1250483"/>
                  </a:lnTo>
                  <a:lnTo>
                    <a:pt x="2096403" y="1241326"/>
                  </a:lnTo>
                  <a:lnTo>
                    <a:pt x="2098250" y="1232170"/>
                  </a:lnTo>
                  <a:lnTo>
                    <a:pt x="2103290" y="1224692"/>
                  </a:lnTo>
                  <a:lnTo>
                    <a:pt x="2110763" y="1219650"/>
                  </a:lnTo>
                  <a:lnTo>
                    <a:pt x="2119913" y="1217801"/>
                  </a:lnTo>
                  <a:lnTo>
                    <a:pt x="2129064" y="1219650"/>
                  </a:lnTo>
                  <a:lnTo>
                    <a:pt x="2136537" y="1224692"/>
                  </a:lnTo>
                  <a:lnTo>
                    <a:pt x="2141577" y="1232170"/>
                  </a:lnTo>
                  <a:lnTo>
                    <a:pt x="2143425" y="1241326"/>
                  </a:lnTo>
                  <a:lnTo>
                    <a:pt x="2141577" y="1250483"/>
                  </a:lnTo>
                  <a:lnTo>
                    <a:pt x="2136537" y="1257962"/>
                  </a:lnTo>
                  <a:lnTo>
                    <a:pt x="2129064" y="1263004"/>
                  </a:lnTo>
                  <a:lnTo>
                    <a:pt x="2119913" y="1264854"/>
                  </a:lnTo>
                  <a:close/>
                </a:path>
                <a:path w="7315200" h="2202179">
                  <a:moveTo>
                    <a:pt x="2422641" y="1267375"/>
                  </a:moveTo>
                  <a:lnTo>
                    <a:pt x="2412516" y="1265329"/>
                  </a:lnTo>
                  <a:lnTo>
                    <a:pt x="2404245" y="1259749"/>
                  </a:lnTo>
                  <a:lnTo>
                    <a:pt x="2398667" y="1251474"/>
                  </a:lnTo>
                  <a:lnTo>
                    <a:pt x="2396622" y="1241343"/>
                  </a:lnTo>
                  <a:lnTo>
                    <a:pt x="2398667" y="1231213"/>
                  </a:lnTo>
                  <a:lnTo>
                    <a:pt x="2404245" y="1222938"/>
                  </a:lnTo>
                  <a:lnTo>
                    <a:pt x="2412516" y="1217357"/>
                  </a:lnTo>
                  <a:lnTo>
                    <a:pt x="2422641" y="1215310"/>
                  </a:lnTo>
                  <a:lnTo>
                    <a:pt x="2432764" y="1217357"/>
                  </a:lnTo>
                  <a:lnTo>
                    <a:pt x="2441033" y="1222938"/>
                  </a:lnTo>
                  <a:lnTo>
                    <a:pt x="2446611" y="1231213"/>
                  </a:lnTo>
                  <a:lnTo>
                    <a:pt x="2448656" y="1241343"/>
                  </a:lnTo>
                  <a:lnTo>
                    <a:pt x="2446613" y="1251474"/>
                  </a:lnTo>
                  <a:lnTo>
                    <a:pt x="2441040" y="1259749"/>
                  </a:lnTo>
                  <a:lnTo>
                    <a:pt x="2432771" y="1265329"/>
                  </a:lnTo>
                  <a:lnTo>
                    <a:pt x="2422641" y="1267375"/>
                  </a:lnTo>
                  <a:close/>
                </a:path>
                <a:path w="7315200" h="2202179">
                  <a:moveTo>
                    <a:pt x="2725365" y="1270741"/>
                  </a:moveTo>
                  <a:lnTo>
                    <a:pt x="2713927" y="1268431"/>
                  </a:lnTo>
                  <a:lnTo>
                    <a:pt x="2704588" y="1262132"/>
                  </a:lnTo>
                  <a:lnTo>
                    <a:pt x="2698292" y="1252787"/>
                  </a:lnTo>
                  <a:lnTo>
                    <a:pt x="2695983" y="1241343"/>
                  </a:lnTo>
                  <a:lnTo>
                    <a:pt x="2698292" y="1229898"/>
                  </a:lnTo>
                  <a:lnTo>
                    <a:pt x="2704588" y="1220554"/>
                  </a:lnTo>
                  <a:lnTo>
                    <a:pt x="2713927" y="1214254"/>
                  </a:lnTo>
                  <a:lnTo>
                    <a:pt x="2725365" y="1211945"/>
                  </a:lnTo>
                  <a:lnTo>
                    <a:pt x="2736802" y="1214254"/>
                  </a:lnTo>
                  <a:lnTo>
                    <a:pt x="2746141" y="1220554"/>
                  </a:lnTo>
                  <a:lnTo>
                    <a:pt x="2752437" y="1229898"/>
                  </a:lnTo>
                  <a:lnTo>
                    <a:pt x="2754746" y="1241343"/>
                  </a:lnTo>
                  <a:lnTo>
                    <a:pt x="2752437" y="1252787"/>
                  </a:lnTo>
                  <a:lnTo>
                    <a:pt x="2746141" y="1262132"/>
                  </a:lnTo>
                  <a:lnTo>
                    <a:pt x="2736802" y="1268431"/>
                  </a:lnTo>
                  <a:lnTo>
                    <a:pt x="2725365" y="1270741"/>
                  </a:lnTo>
                  <a:close/>
                </a:path>
                <a:path w="7315200" h="2202179">
                  <a:moveTo>
                    <a:pt x="3028088" y="1274106"/>
                  </a:moveTo>
                  <a:lnTo>
                    <a:pt x="3015345" y="1271531"/>
                  </a:lnTo>
                  <a:lnTo>
                    <a:pt x="3004937" y="1264508"/>
                  </a:lnTo>
                  <a:lnTo>
                    <a:pt x="2997919" y="1254094"/>
                  </a:lnTo>
                  <a:lnTo>
                    <a:pt x="2995345" y="1241343"/>
                  </a:lnTo>
                  <a:lnTo>
                    <a:pt x="2997919" y="1228592"/>
                  </a:lnTo>
                  <a:lnTo>
                    <a:pt x="3004937" y="1218177"/>
                  </a:lnTo>
                  <a:lnTo>
                    <a:pt x="3015345" y="1211154"/>
                  </a:lnTo>
                  <a:lnTo>
                    <a:pt x="3028088" y="1208579"/>
                  </a:lnTo>
                  <a:lnTo>
                    <a:pt x="3040832" y="1211154"/>
                  </a:lnTo>
                  <a:lnTo>
                    <a:pt x="3051242" y="1218177"/>
                  </a:lnTo>
                  <a:lnTo>
                    <a:pt x="3058261" y="1228592"/>
                  </a:lnTo>
                  <a:lnTo>
                    <a:pt x="3060835" y="1241343"/>
                  </a:lnTo>
                  <a:lnTo>
                    <a:pt x="3058261" y="1254094"/>
                  </a:lnTo>
                  <a:lnTo>
                    <a:pt x="3051242" y="1264508"/>
                  </a:lnTo>
                  <a:lnTo>
                    <a:pt x="3040832" y="1271531"/>
                  </a:lnTo>
                  <a:lnTo>
                    <a:pt x="3028088" y="1274106"/>
                  </a:lnTo>
                  <a:close/>
                </a:path>
                <a:path w="7315200" h="2202179">
                  <a:moveTo>
                    <a:pt x="3330812" y="1276631"/>
                  </a:moveTo>
                  <a:lnTo>
                    <a:pt x="3317096" y="1273858"/>
                  </a:lnTo>
                  <a:lnTo>
                    <a:pt x="3305892" y="1266297"/>
                  </a:lnTo>
                  <a:lnTo>
                    <a:pt x="3298335" y="1255085"/>
                  </a:lnTo>
                  <a:lnTo>
                    <a:pt x="3295564" y="1241359"/>
                  </a:lnTo>
                  <a:lnTo>
                    <a:pt x="3298335" y="1227634"/>
                  </a:lnTo>
                  <a:lnTo>
                    <a:pt x="3305892" y="1216422"/>
                  </a:lnTo>
                  <a:lnTo>
                    <a:pt x="3317096" y="1208861"/>
                  </a:lnTo>
                  <a:lnTo>
                    <a:pt x="3330812" y="1206088"/>
                  </a:lnTo>
                  <a:lnTo>
                    <a:pt x="3344530" y="1208861"/>
                  </a:lnTo>
                  <a:lnTo>
                    <a:pt x="3355735" y="1216422"/>
                  </a:lnTo>
                  <a:lnTo>
                    <a:pt x="3363292" y="1227634"/>
                  </a:lnTo>
                  <a:lnTo>
                    <a:pt x="3366064" y="1241359"/>
                  </a:lnTo>
                  <a:lnTo>
                    <a:pt x="3363294" y="1255085"/>
                  </a:lnTo>
                  <a:lnTo>
                    <a:pt x="3355742" y="1266297"/>
                  </a:lnTo>
                  <a:lnTo>
                    <a:pt x="3344537" y="1273858"/>
                  </a:lnTo>
                  <a:lnTo>
                    <a:pt x="3330812" y="1276631"/>
                  </a:lnTo>
                  <a:close/>
                </a:path>
                <a:path w="7315200" h="2202179">
                  <a:moveTo>
                    <a:pt x="3633529" y="1279156"/>
                  </a:moveTo>
                  <a:lnTo>
                    <a:pt x="3618826" y="1276185"/>
                  </a:lnTo>
                  <a:lnTo>
                    <a:pt x="3606820" y="1268083"/>
                  </a:lnTo>
                  <a:lnTo>
                    <a:pt x="3598725" y="1256069"/>
                  </a:lnTo>
                  <a:lnTo>
                    <a:pt x="3595756" y="1241359"/>
                  </a:lnTo>
                  <a:lnTo>
                    <a:pt x="3598725" y="1226651"/>
                  </a:lnTo>
                  <a:lnTo>
                    <a:pt x="3606820" y="1214637"/>
                  </a:lnTo>
                  <a:lnTo>
                    <a:pt x="3618826" y="1206535"/>
                  </a:lnTo>
                  <a:lnTo>
                    <a:pt x="3633529" y="1203563"/>
                  </a:lnTo>
                  <a:lnTo>
                    <a:pt x="3648232" y="1206535"/>
                  </a:lnTo>
                  <a:lnTo>
                    <a:pt x="3660239" y="1214637"/>
                  </a:lnTo>
                  <a:lnTo>
                    <a:pt x="3668334" y="1226651"/>
                  </a:lnTo>
                  <a:lnTo>
                    <a:pt x="3671302" y="1241359"/>
                  </a:lnTo>
                  <a:lnTo>
                    <a:pt x="3668334" y="1256069"/>
                  </a:lnTo>
                  <a:lnTo>
                    <a:pt x="3660239" y="1268083"/>
                  </a:lnTo>
                  <a:lnTo>
                    <a:pt x="3648232" y="1276185"/>
                  </a:lnTo>
                  <a:lnTo>
                    <a:pt x="3633529" y="1279156"/>
                  </a:lnTo>
                  <a:close/>
                </a:path>
                <a:path w="7315200" h="2202179">
                  <a:moveTo>
                    <a:pt x="3936253" y="1282522"/>
                  </a:moveTo>
                  <a:lnTo>
                    <a:pt x="3920245" y="1279287"/>
                  </a:lnTo>
                  <a:lnTo>
                    <a:pt x="3907176" y="1270466"/>
                  </a:lnTo>
                  <a:lnTo>
                    <a:pt x="3898368" y="1257382"/>
                  </a:lnTo>
                  <a:lnTo>
                    <a:pt x="3895138" y="1241359"/>
                  </a:lnTo>
                  <a:lnTo>
                    <a:pt x="3898368" y="1225337"/>
                  </a:lnTo>
                  <a:lnTo>
                    <a:pt x="3907176" y="1212253"/>
                  </a:lnTo>
                  <a:lnTo>
                    <a:pt x="3920245" y="1203432"/>
                  </a:lnTo>
                  <a:lnTo>
                    <a:pt x="3936253" y="1200197"/>
                  </a:lnTo>
                  <a:lnTo>
                    <a:pt x="3952266" y="1203432"/>
                  </a:lnTo>
                  <a:lnTo>
                    <a:pt x="3965346" y="1212253"/>
                  </a:lnTo>
                  <a:lnTo>
                    <a:pt x="3974167" y="1225337"/>
                  </a:lnTo>
                  <a:lnTo>
                    <a:pt x="3977402" y="1241359"/>
                  </a:lnTo>
                  <a:lnTo>
                    <a:pt x="3974167" y="1257382"/>
                  </a:lnTo>
                  <a:lnTo>
                    <a:pt x="3965346" y="1270466"/>
                  </a:lnTo>
                  <a:lnTo>
                    <a:pt x="3952266" y="1279287"/>
                  </a:lnTo>
                  <a:lnTo>
                    <a:pt x="3936253" y="1282522"/>
                  </a:lnTo>
                  <a:close/>
                </a:path>
                <a:path w="7315200" h="2202179">
                  <a:moveTo>
                    <a:pt x="4238977" y="1285047"/>
                  </a:moveTo>
                  <a:lnTo>
                    <a:pt x="4221989" y="1281614"/>
                  </a:lnTo>
                  <a:lnTo>
                    <a:pt x="4208115" y="1272255"/>
                  </a:lnTo>
                  <a:lnTo>
                    <a:pt x="4198761" y="1258373"/>
                  </a:lnTo>
                  <a:lnTo>
                    <a:pt x="4195330" y="1241376"/>
                  </a:lnTo>
                  <a:lnTo>
                    <a:pt x="4198761" y="1224379"/>
                  </a:lnTo>
                  <a:lnTo>
                    <a:pt x="4208115" y="1210498"/>
                  </a:lnTo>
                  <a:lnTo>
                    <a:pt x="4221989" y="1201138"/>
                  </a:lnTo>
                  <a:lnTo>
                    <a:pt x="4238977" y="1197706"/>
                  </a:lnTo>
                  <a:lnTo>
                    <a:pt x="4255965" y="1201138"/>
                  </a:lnTo>
                  <a:lnTo>
                    <a:pt x="4269838" y="1210498"/>
                  </a:lnTo>
                  <a:lnTo>
                    <a:pt x="4279193" y="1224379"/>
                  </a:lnTo>
                  <a:lnTo>
                    <a:pt x="4282623" y="1241376"/>
                  </a:lnTo>
                  <a:lnTo>
                    <a:pt x="4279193" y="1258373"/>
                  </a:lnTo>
                  <a:lnTo>
                    <a:pt x="4269838" y="1272255"/>
                  </a:lnTo>
                  <a:lnTo>
                    <a:pt x="4255965" y="1281614"/>
                  </a:lnTo>
                  <a:lnTo>
                    <a:pt x="4238977" y="1285047"/>
                  </a:lnTo>
                  <a:close/>
                </a:path>
                <a:path w="7315200" h="2202179">
                  <a:moveTo>
                    <a:pt x="4541701" y="1287571"/>
                  </a:moveTo>
                  <a:lnTo>
                    <a:pt x="4523739" y="1283941"/>
                  </a:lnTo>
                  <a:lnTo>
                    <a:pt x="4509071" y="1274041"/>
                  </a:lnTo>
                  <a:lnTo>
                    <a:pt x="4499182" y="1259358"/>
                  </a:lnTo>
                  <a:lnTo>
                    <a:pt x="4495556" y="1241376"/>
                  </a:lnTo>
                  <a:lnTo>
                    <a:pt x="4499182" y="1223397"/>
                  </a:lnTo>
                  <a:lnTo>
                    <a:pt x="4509071" y="1208714"/>
                  </a:lnTo>
                  <a:lnTo>
                    <a:pt x="4523739" y="1198815"/>
                  </a:lnTo>
                  <a:lnTo>
                    <a:pt x="4541701" y="1195185"/>
                  </a:lnTo>
                  <a:lnTo>
                    <a:pt x="4559682" y="1198815"/>
                  </a:lnTo>
                  <a:lnTo>
                    <a:pt x="4574360" y="1208714"/>
                  </a:lnTo>
                  <a:lnTo>
                    <a:pt x="4584252" y="1223397"/>
                  </a:lnTo>
                  <a:lnTo>
                    <a:pt x="4587879" y="1241376"/>
                  </a:lnTo>
                  <a:lnTo>
                    <a:pt x="4584252" y="1259358"/>
                  </a:lnTo>
                  <a:lnTo>
                    <a:pt x="4574360" y="1274041"/>
                  </a:lnTo>
                  <a:lnTo>
                    <a:pt x="4559682" y="1283941"/>
                  </a:lnTo>
                  <a:lnTo>
                    <a:pt x="4541701" y="1287571"/>
                  </a:lnTo>
                  <a:close/>
                </a:path>
                <a:path w="7315200" h="2202179">
                  <a:moveTo>
                    <a:pt x="4844424" y="1290093"/>
                  </a:moveTo>
                  <a:lnTo>
                    <a:pt x="4825483" y="1286265"/>
                  </a:lnTo>
                  <a:lnTo>
                    <a:pt x="4810010" y="1275825"/>
                  </a:lnTo>
                  <a:lnTo>
                    <a:pt x="4799575" y="1260340"/>
                  </a:lnTo>
                  <a:lnTo>
                    <a:pt x="4795748" y="1241376"/>
                  </a:lnTo>
                  <a:lnTo>
                    <a:pt x="4799575" y="1222413"/>
                  </a:lnTo>
                  <a:lnTo>
                    <a:pt x="4810010" y="1206928"/>
                  </a:lnTo>
                  <a:lnTo>
                    <a:pt x="4825483" y="1196488"/>
                  </a:lnTo>
                  <a:lnTo>
                    <a:pt x="4844424" y="1192660"/>
                  </a:lnTo>
                  <a:lnTo>
                    <a:pt x="4863385" y="1196488"/>
                  </a:lnTo>
                  <a:lnTo>
                    <a:pt x="4878868" y="1206928"/>
                  </a:lnTo>
                  <a:lnTo>
                    <a:pt x="4889307" y="1222413"/>
                  </a:lnTo>
                  <a:lnTo>
                    <a:pt x="4893135" y="1241376"/>
                  </a:lnTo>
                  <a:lnTo>
                    <a:pt x="4889307" y="1260340"/>
                  </a:lnTo>
                  <a:lnTo>
                    <a:pt x="4878868" y="1275825"/>
                  </a:lnTo>
                  <a:lnTo>
                    <a:pt x="4863385" y="1286265"/>
                  </a:lnTo>
                  <a:lnTo>
                    <a:pt x="4844424" y="1290093"/>
                  </a:lnTo>
                  <a:close/>
                </a:path>
                <a:path w="7315200" h="2202179">
                  <a:moveTo>
                    <a:pt x="5147149" y="1292618"/>
                  </a:moveTo>
                  <a:lnTo>
                    <a:pt x="5127213" y="1288592"/>
                  </a:lnTo>
                  <a:lnTo>
                    <a:pt x="5110937" y="1277611"/>
                  </a:lnTo>
                  <a:lnTo>
                    <a:pt x="5099964" y="1261324"/>
                  </a:lnTo>
                  <a:lnTo>
                    <a:pt x="5095940" y="1241376"/>
                  </a:lnTo>
                  <a:lnTo>
                    <a:pt x="5099964" y="1221429"/>
                  </a:lnTo>
                  <a:lnTo>
                    <a:pt x="5110937" y="1205141"/>
                  </a:lnTo>
                  <a:lnTo>
                    <a:pt x="5127213" y="1194161"/>
                  </a:lnTo>
                  <a:lnTo>
                    <a:pt x="5147149" y="1190135"/>
                  </a:lnTo>
                  <a:lnTo>
                    <a:pt x="5167089" y="1194161"/>
                  </a:lnTo>
                  <a:lnTo>
                    <a:pt x="5183377" y="1205141"/>
                  </a:lnTo>
                  <a:lnTo>
                    <a:pt x="5194361" y="1221429"/>
                  </a:lnTo>
                  <a:lnTo>
                    <a:pt x="5198390" y="1241376"/>
                  </a:lnTo>
                  <a:lnTo>
                    <a:pt x="5194361" y="1261324"/>
                  </a:lnTo>
                  <a:lnTo>
                    <a:pt x="5183377" y="1277611"/>
                  </a:lnTo>
                  <a:lnTo>
                    <a:pt x="5167089" y="1288592"/>
                  </a:lnTo>
                  <a:lnTo>
                    <a:pt x="5147149" y="1292618"/>
                  </a:lnTo>
                  <a:close/>
                </a:path>
                <a:path w="7315200" h="2202179">
                  <a:moveTo>
                    <a:pt x="5449872" y="1295983"/>
                  </a:moveTo>
                  <a:lnTo>
                    <a:pt x="5428646" y="1291692"/>
                  </a:lnTo>
                  <a:lnTo>
                    <a:pt x="5411306" y="1279991"/>
                  </a:lnTo>
                  <a:lnTo>
                    <a:pt x="5399611" y="1262639"/>
                  </a:lnTo>
                  <a:lnTo>
                    <a:pt x="5395322" y="1241393"/>
                  </a:lnTo>
                  <a:lnTo>
                    <a:pt x="5399611" y="1220149"/>
                  </a:lnTo>
                  <a:lnTo>
                    <a:pt x="5411306" y="1202797"/>
                  </a:lnTo>
                  <a:lnTo>
                    <a:pt x="5428646" y="1191095"/>
                  </a:lnTo>
                  <a:lnTo>
                    <a:pt x="5449872" y="1186803"/>
                  </a:lnTo>
                  <a:lnTo>
                    <a:pt x="5471118" y="1191095"/>
                  </a:lnTo>
                  <a:lnTo>
                    <a:pt x="5488468" y="1202797"/>
                  </a:lnTo>
                  <a:lnTo>
                    <a:pt x="5500166" y="1220149"/>
                  </a:lnTo>
                  <a:lnTo>
                    <a:pt x="5504456" y="1241393"/>
                  </a:lnTo>
                  <a:lnTo>
                    <a:pt x="5500166" y="1262639"/>
                  </a:lnTo>
                  <a:lnTo>
                    <a:pt x="5488468" y="1279991"/>
                  </a:lnTo>
                  <a:lnTo>
                    <a:pt x="5471118" y="1291692"/>
                  </a:lnTo>
                  <a:lnTo>
                    <a:pt x="5449872" y="1295983"/>
                  </a:lnTo>
                  <a:close/>
                </a:path>
                <a:path w="7315200" h="2202179">
                  <a:moveTo>
                    <a:pt x="5752630" y="1298508"/>
                  </a:moveTo>
                  <a:lnTo>
                    <a:pt x="5730410" y="1294019"/>
                  </a:lnTo>
                  <a:lnTo>
                    <a:pt x="5712266" y="1281776"/>
                  </a:lnTo>
                  <a:lnTo>
                    <a:pt x="5700034" y="1263621"/>
                  </a:lnTo>
                  <a:lnTo>
                    <a:pt x="5695548" y="1241393"/>
                  </a:lnTo>
                  <a:lnTo>
                    <a:pt x="5700034" y="1219165"/>
                  </a:lnTo>
                  <a:lnTo>
                    <a:pt x="5712266" y="1201010"/>
                  </a:lnTo>
                  <a:lnTo>
                    <a:pt x="5730410" y="1188768"/>
                  </a:lnTo>
                  <a:lnTo>
                    <a:pt x="5752630" y="1184278"/>
                  </a:lnTo>
                  <a:lnTo>
                    <a:pt x="5774830" y="1188768"/>
                  </a:lnTo>
                  <a:lnTo>
                    <a:pt x="5792964" y="1201010"/>
                  </a:lnTo>
                  <a:lnTo>
                    <a:pt x="5805193" y="1219165"/>
                  </a:lnTo>
                  <a:lnTo>
                    <a:pt x="5809677" y="1241393"/>
                  </a:lnTo>
                  <a:lnTo>
                    <a:pt x="5805197" y="1263621"/>
                  </a:lnTo>
                  <a:lnTo>
                    <a:pt x="5792977" y="1281776"/>
                  </a:lnTo>
                  <a:lnTo>
                    <a:pt x="5774844" y="1294019"/>
                  </a:lnTo>
                  <a:lnTo>
                    <a:pt x="5752630" y="1298508"/>
                  </a:lnTo>
                  <a:close/>
                </a:path>
                <a:path w="7315200" h="2202179">
                  <a:moveTo>
                    <a:pt x="6055354" y="1301033"/>
                  </a:moveTo>
                  <a:lnTo>
                    <a:pt x="6032154" y="1296346"/>
                  </a:lnTo>
                  <a:lnTo>
                    <a:pt x="6013205" y="1283563"/>
                  </a:lnTo>
                  <a:lnTo>
                    <a:pt x="6000427" y="1264605"/>
                  </a:lnTo>
                  <a:lnTo>
                    <a:pt x="5995740" y="1241393"/>
                  </a:lnTo>
                  <a:lnTo>
                    <a:pt x="6000427" y="1218181"/>
                  </a:lnTo>
                  <a:lnTo>
                    <a:pt x="6013205" y="1199224"/>
                  </a:lnTo>
                  <a:lnTo>
                    <a:pt x="6032154" y="1186441"/>
                  </a:lnTo>
                  <a:lnTo>
                    <a:pt x="6055354" y="1181753"/>
                  </a:lnTo>
                  <a:lnTo>
                    <a:pt x="6078548" y="1186441"/>
                  </a:lnTo>
                  <a:lnTo>
                    <a:pt x="6097485" y="1199224"/>
                  </a:lnTo>
                  <a:lnTo>
                    <a:pt x="6110252" y="1218181"/>
                  </a:lnTo>
                  <a:lnTo>
                    <a:pt x="6114933" y="1241393"/>
                  </a:lnTo>
                  <a:lnTo>
                    <a:pt x="6110252" y="1264605"/>
                  </a:lnTo>
                  <a:lnTo>
                    <a:pt x="6097485" y="1283563"/>
                  </a:lnTo>
                  <a:lnTo>
                    <a:pt x="6078548" y="1296346"/>
                  </a:lnTo>
                  <a:lnTo>
                    <a:pt x="6055354" y="1301033"/>
                  </a:lnTo>
                  <a:close/>
                </a:path>
                <a:path w="7315200" h="2202179">
                  <a:moveTo>
                    <a:pt x="6358077" y="1305239"/>
                  </a:moveTo>
                  <a:lnTo>
                    <a:pt x="6333241" y="1300224"/>
                  </a:lnTo>
                  <a:lnTo>
                    <a:pt x="6312962" y="1286545"/>
                  </a:lnTo>
                  <a:lnTo>
                    <a:pt x="6299291" y="1266257"/>
                  </a:lnTo>
                  <a:lnTo>
                    <a:pt x="6294278" y="1241410"/>
                  </a:lnTo>
                  <a:lnTo>
                    <a:pt x="6299291" y="1216564"/>
                  </a:lnTo>
                  <a:lnTo>
                    <a:pt x="6312962" y="1196275"/>
                  </a:lnTo>
                  <a:lnTo>
                    <a:pt x="6333241" y="1182597"/>
                  </a:lnTo>
                  <a:lnTo>
                    <a:pt x="6358077" y="1177581"/>
                  </a:lnTo>
                  <a:lnTo>
                    <a:pt x="6382894" y="1182597"/>
                  </a:lnTo>
                  <a:lnTo>
                    <a:pt x="6403163" y="1196275"/>
                  </a:lnTo>
                  <a:lnTo>
                    <a:pt x="6416830" y="1216564"/>
                  </a:lnTo>
                  <a:lnTo>
                    <a:pt x="6421843" y="1241410"/>
                  </a:lnTo>
                  <a:lnTo>
                    <a:pt x="6416830" y="1266257"/>
                  </a:lnTo>
                  <a:lnTo>
                    <a:pt x="6403163" y="1286545"/>
                  </a:lnTo>
                  <a:lnTo>
                    <a:pt x="6382894" y="1300224"/>
                  </a:lnTo>
                  <a:lnTo>
                    <a:pt x="6358077" y="1305239"/>
                  </a:lnTo>
                  <a:close/>
                </a:path>
                <a:path w="7315200" h="2202179">
                  <a:moveTo>
                    <a:pt x="6660801" y="1308605"/>
                  </a:moveTo>
                  <a:lnTo>
                    <a:pt x="6634654" y="1303324"/>
                  </a:lnTo>
                  <a:lnTo>
                    <a:pt x="6613302" y="1288923"/>
                  </a:lnTo>
                  <a:lnTo>
                    <a:pt x="6598906" y="1267564"/>
                  </a:lnTo>
                  <a:lnTo>
                    <a:pt x="6593626" y="1241410"/>
                  </a:lnTo>
                  <a:lnTo>
                    <a:pt x="6598906" y="1215257"/>
                  </a:lnTo>
                  <a:lnTo>
                    <a:pt x="6613302" y="1193899"/>
                  </a:lnTo>
                  <a:lnTo>
                    <a:pt x="6634654" y="1179497"/>
                  </a:lnTo>
                  <a:lnTo>
                    <a:pt x="6660801" y="1174215"/>
                  </a:lnTo>
                  <a:lnTo>
                    <a:pt x="6686928" y="1179497"/>
                  </a:lnTo>
                  <a:lnTo>
                    <a:pt x="6708271" y="1193899"/>
                  </a:lnTo>
                  <a:lnTo>
                    <a:pt x="6722663" y="1215257"/>
                  </a:lnTo>
                  <a:lnTo>
                    <a:pt x="6727942" y="1241410"/>
                  </a:lnTo>
                  <a:lnTo>
                    <a:pt x="6722663" y="1267564"/>
                  </a:lnTo>
                  <a:lnTo>
                    <a:pt x="6708271" y="1288923"/>
                  </a:lnTo>
                  <a:lnTo>
                    <a:pt x="6686928" y="1303324"/>
                  </a:lnTo>
                  <a:lnTo>
                    <a:pt x="6660801" y="1308605"/>
                  </a:lnTo>
                  <a:close/>
                </a:path>
                <a:path w="7315200" h="2202179">
                  <a:moveTo>
                    <a:pt x="6963525" y="1312814"/>
                  </a:moveTo>
                  <a:lnTo>
                    <a:pt x="6935742" y="1307205"/>
                  </a:lnTo>
                  <a:lnTo>
                    <a:pt x="6913060" y="1291905"/>
                  </a:lnTo>
                  <a:lnTo>
                    <a:pt x="6897770" y="1269209"/>
                  </a:lnTo>
                  <a:lnTo>
                    <a:pt x="6892165" y="1241410"/>
                  </a:lnTo>
                  <a:lnTo>
                    <a:pt x="6897770" y="1213613"/>
                  </a:lnTo>
                  <a:lnTo>
                    <a:pt x="6913060" y="1190918"/>
                  </a:lnTo>
                  <a:lnTo>
                    <a:pt x="6935742" y="1175619"/>
                  </a:lnTo>
                  <a:lnTo>
                    <a:pt x="6963525" y="1170009"/>
                  </a:lnTo>
                  <a:lnTo>
                    <a:pt x="6991294" y="1175619"/>
                  </a:lnTo>
                  <a:lnTo>
                    <a:pt x="7013978" y="1190918"/>
                  </a:lnTo>
                  <a:lnTo>
                    <a:pt x="7029275" y="1213613"/>
                  </a:lnTo>
                  <a:lnTo>
                    <a:pt x="7034885" y="1241410"/>
                  </a:lnTo>
                  <a:lnTo>
                    <a:pt x="7029275" y="1269209"/>
                  </a:lnTo>
                  <a:lnTo>
                    <a:pt x="7013978" y="1291905"/>
                  </a:lnTo>
                  <a:lnTo>
                    <a:pt x="6991294" y="1307205"/>
                  </a:lnTo>
                  <a:lnTo>
                    <a:pt x="6963525" y="1312814"/>
                  </a:lnTo>
                  <a:close/>
                </a:path>
                <a:path w="7315200" h="2202179">
                  <a:moveTo>
                    <a:pt x="7266249" y="1280891"/>
                  </a:moveTo>
                  <a:lnTo>
                    <a:pt x="7250884" y="1277789"/>
                  </a:lnTo>
                  <a:lnTo>
                    <a:pt x="7238341" y="1269329"/>
                  </a:lnTo>
                  <a:lnTo>
                    <a:pt x="7229887" y="1256780"/>
                  </a:lnTo>
                  <a:lnTo>
                    <a:pt x="7226788" y="1241410"/>
                  </a:lnTo>
                  <a:lnTo>
                    <a:pt x="7229887" y="1226041"/>
                  </a:lnTo>
                  <a:lnTo>
                    <a:pt x="7238341" y="1213493"/>
                  </a:lnTo>
                  <a:lnTo>
                    <a:pt x="7250884" y="1205034"/>
                  </a:lnTo>
                  <a:lnTo>
                    <a:pt x="7266249" y="1201932"/>
                  </a:lnTo>
                  <a:lnTo>
                    <a:pt x="7281595" y="1205034"/>
                  </a:lnTo>
                  <a:lnTo>
                    <a:pt x="7294127" y="1213493"/>
                  </a:lnTo>
                  <a:lnTo>
                    <a:pt x="7302577" y="1226041"/>
                  </a:lnTo>
                  <a:lnTo>
                    <a:pt x="7305676" y="1241410"/>
                  </a:lnTo>
                  <a:lnTo>
                    <a:pt x="7302577" y="1256780"/>
                  </a:lnTo>
                  <a:lnTo>
                    <a:pt x="7294127" y="1269329"/>
                  </a:lnTo>
                  <a:lnTo>
                    <a:pt x="7281595" y="1277789"/>
                  </a:lnTo>
                  <a:lnTo>
                    <a:pt x="7266249" y="1280891"/>
                  </a:lnTo>
                  <a:close/>
                </a:path>
                <a:path w="7315200" h="2202179">
                  <a:moveTo>
                    <a:pt x="1311" y="1545157"/>
                  </a:moveTo>
                  <a:lnTo>
                    <a:pt x="370" y="1545157"/>
                  </a:lnTo>
                  <a:lnTo>
                    <a:pt x="0" y="1544789"/>
                  </a:lnTo>
                  <a:lnTo>
                    <a:pt x="0" y="1543847"/>
                  </a:lnTo>
                  <a:lnTo>
                    <a:pt x="370" y="1543476"/>
                  </a:lnTo>
                  <a:lnTo>
                    <a:pt x="1311" y="1543476"/>
                  </a:lnTo>
                  <a:lnTo>
                    <a:pt x="1681" y="1543847"/>
                  </a:lnTo>
                  <a:lnTo>
                    <a:pt x="1681" y="1544789"/>
                  </a:lnTo>
                  <a:lnTo>
                    <a:pt x="1311" y="1545157"/>
                  </a:lnTo>
                  <a:close/>
                </a:path>
                <a:path w="7315200" h="2202179">
                  <a:moveTo>
                    <a:pt x="305415" y="1547682"/>
                  </a:moveTo>
                  <a:lnTo>
                    <a:pt x="301698" y="1547682"/>
                  </a:lnTo>
                  <a:lnTo>
                    <a:pt x="300201" y="1546186"/>
                  </a:lnTo>
                  <a:lnTo>
                    <a:pt x="300201" y="1542450"/>
                  </a:lnTo>
                  <a:lnTo>
                    <a:pt x="301698" y="1540951"/>
                  </a:lnTo>
                  <a:lnTo>
                    <a:pt x="305432" y="1540951"/>
                  </a:lnTo>
                  <a:lnTo>
                    <a:pt x="306929" y="1542450"/>
                  </a:lnTo>
                  <a:lnTo>
                    <a:pt x="306929" y="1546186"/>
                  </a:lnTo>
                  <a:lnTo>
                    <a:pt x="305415" y="1547682"/>
                  </a:lnTo>
                  <a:close/>
                </a:path>
                <a:path w="7315200" h="2202179">
                  <a:moveTo>
                    <a:pt x="610008" y="1551047"/>
                  </a:moveTo>
                  <a:lnTo>
                    <a:pt x="602591" y="1551047"/>
                  </a:lnTo>
                  <a:lnTo>
                    <a:pt x="599580" y="1548036"/>
                  </a:lnTo>
                  <a:lnTo>
                    <a:pt x="599580" y="1540633"/>
                  </a:lnTo>
                  <a:lnTo>
                    <a:pt x="602591" y="1537619"/>
                  </a:lnTo>
                  <a:lnTo>
                    <a:pt x="609991" y="1537619"/>
                  </a:lnTo>
                  <a:lnTo>
                    <a:pt x="613002" y="1540633"/>
                  </a:lnTo>
                  <a:lnTo>
                    <a:pt x="613002" y="1548036"/>
                  </a:lnTo>
                  <a:lnTo>
                    <a:pt x="610008" y="1551047"/>
                  </a:lnTo>
                  <a:close/>
                </a:path>
                <a:path w="7315200" h="2202179">
                  <a:moveTo>
                    <a:pt x="914581" y="1554413"/>
                  </a:moveTo>
                  <a:lnTo>
                    <a:pt x="903448" y="1554413"/>
                  </a:lnTo>
                  <a:lnTo>
                    <a:pt x="898942" y="1549903"/>
                  </a:lnTo>
                  <a:lnTo>
                    <a:pt x="898942" y="1538763"/>
                  </a:lnTo>
                  <a:lnTo>
                    <a:pt x="903448" y="1534254"/>
                  </a:lnTo>
                  <a:lnTo>
                    <a:pt x="914581" y="1534254"/>
                  </a:lnTo>
                  <a:lnTo>
                    <a:pt x="919088" y="1538763"/>
                  </a:lnTo>
                  <a:lnTo>
                    <a:pt x="919088" y="1549903"/>
                  </a:lnTo>
                  <a:lnTo>
                    <a:pt x="914581" y="1554413"/>
                  </a:lnTo>
                  <a:close/>
                </a:path>
                <a:path w="7315200" h="2202179">
                  <a:moveTo>
                    <a:pt x="1219155" y="1557778"/>
                  </a:moveTo>
                  <a:lnTo>
                    <a:pt x="1204323" y="1557778"/>
                  </a:lnTo>
                  <a:lnTo>
                    <a:pt x="1198304" y="1551756"/>
                  </a:lnTo>
                  <a:lnTo>
                    <a:pt x="1198304" y="1536913"/>
                  </a:lnTo>
                  <a:lnTo>
                    <a:pt x="1204323" y="1530888"/>
                  </a:lnTo>
                  <a:lnTo>
                    <a:pt x="1219155" y="1530888"/>
                  </a:lnTo>
                  <a:lnTo>
                    <a:pt x="1225177" y="1536913"/>
                  </a:lnTo>
                  <a:lnTo>
                    <a:pt x="1225177" y="1551756"/>
                  </a:lnTo>
                  <a:lnTo>
                    <a:pt x="1219155" y="1557778"/>
                  </a:lnTo>
                  <a:close/>
                </a:path>
                <a:path w="7315200" h="2202179">
                  <a:moveTo>
                    <a:pt x="1523732" y="1561144"/>
                  </a:moveTo>
                  <a:lnTo>
                    <a:pt x="1505196" y="1561144"/>
                  </a:lnTo>
                  <a:lnTo>
                    <a:pt x="1497679" y="1553623"/>
                  </a:lnTo>
                  <a:lnTo>
                    <a:pt x="1497679" y="1535077"/>
                  </a:lnTo>
                  <a:lnTo>
                    <a:pt x="1505196" y="1527556"/>
                  </a:lnTo>
                  <a:lnTo>
                    <a:pt x="1523732" y="1527556"/>
                  </a:lnTo>
                  <a:lnTo>
                    <a:pt x="1531249" y="1535077"/>
                  </a:lnTo>
                  <a:lnTo>
                    <a:pt x="1531249" y="1553623"/>
                  </a:lnTo>
                  <a:lnTo>
                    <a:pt x="1523732" y="1561144"/>
                  </a:lnTo>
                  <a:close/>
                </a:path>
                <a:path w="7315200" h="2202179">
                  <a:moveTo>
                    <a:pt x="1817190" y="1564512"/>
                  </a:moveTo>
                  <a:lnTo>
                    <a:pt x="1809345" y="1562928"/>
                  </a:lnTo>
                  <a:lnTo>
                    <a:pt x="1802940" y="1558608"/>
                  </a:lnTo>
                  <a:lnTo>
                    <a:pt x="1798623" y="1552200"/>
                  </a:lnTo>
                  <a:lnTo>
                    <a:pt x="1797041" y="1544350"/>
                  </a:lnTo>
                  <a:lnTo>
                    <a:pt x="1798623" y="1536501"/>
                  </a:lnTo>
                  <a:lnTo>
                    <a:pt x="1802940" y="1530093"/>
                  </a:lnTo>
                  <a:lnTo>
                    <a:pt x="1809345" y="1525774"/>
                  </a:lnTo>
                  <a:lnTo>
                    <a:pt x="1817190" y="1524191"/>
                  </a:lnTo>
                  <a:lnTo>
                    <a:pt x="1825035" y="1525774"/>
                  </a:lnTo>
                  <a:lnTo>
                    <a:pt x="1831439" y="1530093"/>
                  </a:lnTo>
                  <a:lnTo>
                    <a:pt x="1835756" y="1536501"/>
                  </a:lnTo>
                  <a:lnTo>
                    <a:pt x="1837339" y="1544350"/>
                  </a:lnTo>
                  <a:lnTo>
                    <a:pt x="1835756" y="1552200"/>
                  </a:lnTo>
                  <a:lnTo>
                    <a:pt x="1831439" y="1558608"/>
                  </a:lnTo>
                  <a:lnTo>
                    <a:pt x="1825035" y="1562928"/>
                  </a:lnTo>
                  <a:lnTo>
                    <a:pt x="1817190" y="1564512"/>
                  </a:lnTo>
                  <a:close/>
                </a:path>
                <a:path w="7315200" h="2202179">
                  <a:moveTo>
                    <a:pt x="2119913" y="1567878"/>
                  </a:moveTo>
                  <a:lnTo>
                    <a:pt x="2110763" y="1566029"/>
                  </a:lnTo>
                  <a:lnTo>
                    <a:pt x="2103290" y="1560986"/>
                  </a:lnTo>
                  <a:lnTo>
                    <a:pt x="2098250" y="1553507"/>
                  </a:lnTo>
                  <a:lnTo>
                    <a:pt x="2096403" y="1544350"/>
                  </a:lnTo>
                  <a:lnTo>
                    <a:pt x="2098250" y="1535194"/>
                  </a:lnTo>
                  <a:lnTo>
                    <a:pt x="2103290" y="1527717"/>
                  </a:lnTo>
                  <a:lnTo>
                    <a:pt x="2110763" y="1522674"/>
                  </a:lnTo>
                  <a:lnTo>
                    <a:pt x="2119913" y="1520825"/>
                  </a:lnTo>
                  <a:lnTo>
                    <a:pt x="2129064" y="1522674"/>
                  </a:lnTo>
                  <a:lnTo>
                    <a:pt x="2136537" y="1527717"/>
                  </a:lnTo>
                  <a:lnTo>
                    <a:pt x="2141577" y="1535194"/>
                  </a:lnTo>
                  <a:lnTo>
                    <a:pt x="2143425" y="1544350"/>
                  </a:lnTo>
                  <a:lnTo>
                    <a:pt x="2141577" y="1553507"/>
                  </a:lnTo>
                  <a:lnTo>
                    <a:pt x="2136537" y="1560986"/>
                  </a:lnTo>
                  <a:lnTo>
                    <a:pt x="2129064" y="1566029"/>
                  </a:lnTo>
                  <a:lnTo>
                    <a:pt x="2119913" y="1567878"/>
                  </a:lnTo>
                  <a:close/>
                </a:path>
                <a:path w="7315200" h="2202179">
                  <a:moveTo>
                    <a:pt x="2422641" y="1570399"/>
                  </a:moveTo>
                  <a:lnTo>
                    <a:pt x="2412516" y="1568353"/>
                  </a:lnTo>
                  <a:lnTo>
                    <a:pt x="2404245" y="1562773"/>
                  </a:lnTo>
                  <a:lnTo>
                    <a:pt x="2398667" y="1554498"/>
                  </a:lnTo>
                  <a:lnTo>
                    <a:pt x="2396622" y="1544367"/>
                  </a:lnTo>
                  <a:lnTo>
                    <a:pt x="2398667" y="1534237"/>
                  </a:lnTo>
                  <a:lnTo>
                    <a:pt x="2404245" y="1525962"/>
                  </a:lnTo>
                  <a:lnTo>
                    <a:pt x="2412516" y="1520381"/>
                  </a:lnTo>
                  <a:lnTo>
                    <a:pt x="2422641" y="1518334"/>
                  </a:lnTo>
                  <a:lnTo>
                    <a:pt x="2432764" y="1520381"/>
                  </a:lnTo>
                  <a:lnTo>
                    <a:pt x="2441033" y="1525962"/>
                  </a:lnTo>
                  <a:lnTo>
                    <a:pt x="2446611" y="1534237"/>
                  </a:lnTo>
                  <a:lnTo>
                    <a:pt x="2448656" y="1544367"/>
                  </a:lnTo>
                  <a:lnTo>
                    <a:pt x="2446613" y="1554498"/>
                  </a:lnTo>
                  <a:lnTo>
                    <a:pt x="2441040" y="1562773"/>
                  </a:lnTo>
                  <a:lnTo>
                    <a:pt x="2432771" y="1568353"/>
                  </a:lnTo>
                  <a:lnTo>
                    <a:pt x="2422641" y="1570399"/>
                  </a:lnTo>
                  <a:close/>
                </a:path>
                <a:path w="7315200" h="2202179">
                  <a:moveTo>
                    <a:pt x="2725365" y="1573765"/>
                  </a:moveTo>
                  <a:lnTo>
                    <a:pt x="2713927" y="1571455"/>
                  </a:lnTo>
                  <a:lnTo>
                    <a:pt x="2704588" y="1565156"/>
                  </a:lnTo>
                  <a:lnTo>
                    <a:pt x="2698292" y="1555812"/>
                  </a:lnTo>
                  <a:lnTo>
                    <a:pt x="2695983" y="1544367"/>
                  </a:lnTo>
                  <a:lnTo>
                    <a:pt x="2698292" y="1532922"/>
                  </a:lnTo>
                  <a:lnTo>
                    <a:pt x="2704588" y="1523578"/>
                  </a:lnTo>
                  <a:lnTo>
                    <a:pt x="2713927" y="1517278"/>
                  </a:lnTo>
                  <a:lnTo>
                    <a:pt x="2725365" y="1514969"/>
                  </a:lnTo>
                  <a:lnTo>
                    <a:pt x="2736802" y="1517278"/>
                  </a:lnTo>
                  <a:lnTo>
                    <a:pt x="2746141" y="1523578"/>
                  </a:lnTo>
                  <a:lnTo>
                    <a:pt x="2752437" y="1532922"/>
                  </a:lnTo>
                  <a:lnTo>
                    <a:pt x="2754746" y="1544367"/>
                  </a:lnTo>
                  <a:lnTo>
                    <a:pt x="2752437" y="1555812"/>
                  </a:lnTo>
                  <a:lnTo>
                    <a:pt x="2746141" y="1565156"/>
                  </a:lnTo>
                  <a:lnTo>
                    <a:pt x="2736802" y="1571455"/>
                  </a:lnTo>
                  <a:lnTo>
                    <a:pt x="2725365" y="1573765"/>
                  </a:lnTo>
                  <a:close/>
                </a:path>
                <a:path w="7315200" h="2202179">
                  <a:moveTo>
                    <a:pt x="3028088" y="1577130"/>
                  </a:moveTo>
                  <a:lnTo>
                    <a:pt x="3015345" y="1574555"/>
                  </a:lnTo>
                  <a:lnTo>
                    <a:pt x="3004937" y="1567532"/>
                  </a:lnTo>
                  <a:lnTo>
                    <a:pt x="2997919" y="1557118"/>
                  </a:lnTo>
                  <a:lnTo>
                    <a:pt x="2995345" y="1544367"/>
                  </a:lnTo>
                  <a:lnTo>
                    <a:pt x="2997919" y="1531616"/>
                  </a:lnTo>
                  <a:lnTo>
                    <a:pt x="3004937" y="1521201"/>
                  </a:lnTo>
                  <a:lnTo>
                    <a:pt x="3015345" y="1514179"/>
                  </a:lnTo>
                  <a:lnTo>
                    <a:pt x="3028088" y="1511603"/>
                  </a:lnTo>
                  <a:lnTo>
                    <a:pt x="3040832" y="1514179"/>
                  </a:lnTo>
                  <a:lnTo>
                    <a:pt x="3051242" y="1521201"/>
                  </a:lnTo>
                  <a:lnTo>
                    <a:pt x="3058261" y="1531616"/>
                  </a:lnTo>
                  <a:lnTo>
                    <a:pt x="3060835" y="1544367"/>
                  </a:lnTo>
                  <a:lnTo>
                    <a:pt x="3058261" y="1557118"/>
                  </a:lnTo>
                  <a:lnTo>
                    <a:pt x="3051242" y="1567532"/>
                  </a:lnTo>
                  <a:lnTo>
                    <a:pt x="3040832" y="1574555"/>
                  </a:lnTo>
                  <a:lnTo>
                    <a:pt x="3028088" y="1577130"/>
                  </a:lnTo>
                  <a:close/>
                </a:path>
                <a:path w="7315200" h="2202179">
                  <a:moveTo>
                    <a:pt x="3330812" y="1579655"/>
                  </a:moveTo>
                  <a:lnTo>
                    <a:pt x="3317096" y="1576882"/>
                  </a:lnTo>
                  <a:lnTo>
                    <a:pt x="3305892" y="1569321"/>
                  </a:lnTo>
                  <a:lnTo>
                    <a:pt x="3298335" y="1558109"/>
                  </a:lnTo>
                  <a:lnTo>
                    <a:pt x="3295564" y="1544384"/>
                  </a:lnTo>
                  <a:lnTo>
                    <a:pt x="3298335" y="1530658"/>
                  </a:lnTo>
                  <a:lnTo>
                    <a:pt x="3305892" y="1519446"/>
                  </a:lnTo>
                  <a:lnTo>
                    <a:pt x="3317096" y="1511885"/>
                  </a:lnTo>
                  <a:lnTo>
                    <a:pt x="3330812" y="1509112"/>
                  </a:lnTo>
                  <a:lnTo>
                    <a:pt x="3344530" y="1511885"/>
                  </a:lnTo>
                  <a:lnTo>
                    <a:pt x="3355735" y="1519446"/>
                  </a:lnTo>
                  <a:lnTo>
                    <a:pt x="3363292" y="1530658"/>
                  </a:lnTo>
                  <a:lnTo>
                    <a:pt x="3366064" y="1544384"/>
                  </a:lnTo>
                  <a:lnTo>
                    <a:pt x="3363294" y="1558109"/>
                  </a:lnTo>
                  <a:lnTo>
                    <a:pt x="3355742" y="1569321"/>
                  </a:lnTo>
                  <a:lnTo>
                    <a:pt x="3344537" y="1576882"/>
                  </a:lnTo>
                  <a:lnTo>
                    <a:pt x="3330812" y="1579655"/>
                  </a:lnTo>
                  <a:close/>
                </a:path>
                <a:path w="7315200" h="2202179">
                  <a:moveTo>
                    <a:pt x="3633529" y="1582180"/>
                  </a:moveTo>
                  <a:lnTo>
                    <a:pt x="3618826" y="1579209"/>
                  </a:lnTo>
                  <a:lnTo>
                    <a:pt x="3606820" y="1571108"/>
                  </a:lnTo>
                  <a:lnTo>
                    <a:pt x="3598725" y="1559093"/>
                  </a:lnTo>
                  <a:lnTo>
                    <a:pt x="3595756" y="1544384"/>
                  </a:lnTo>
                  <a:lnTo>
                    <a:pt x="3598725" y="1529674"/>
                  </a:lnTo>
                  <a:lnTo>
                    <a:pt x="3606820" y="1517660"/>
                  </a:lnTo>
                  <a:lnTo>
                    <a:pt x="3618826" y="1509558"/>
                  </a:lnTo>
                  <a:lnTo>
                    <a:pt x="3633529" y="1506587"/>
                  </a:lnTo>
                  <a:lnTo>
                    <a:pt x="3648232" y="1509558"/>
                  </a:lnTo>
                  <a:lnTo>
                    <a:pt x="3660239" y="1517660"/>
                  </a:lnTo>
                  <a:lnTo>
                    <a:pt x="3668334" y="1529674"/>
                  </a:lnTo>
                  <a:lnTo>
                    <a:pt x="3671302" y="1544384"/>
                  </a:lnTo>
                  <a:lnTo>
                    <a:pt x="3668334" y="1559093"/>
                  </a:lnTo>
                  <a:lnTo>
                    <a:pt x="3660239" y="1571108"/>
                  </a:lnTo>
                  <a:lnTo>
                    <a:pt x="3648232" y="1579209"/>
                  </a:lnTo>
                  <a:lnTo>
                    <a:pt x="3633529" y="1582180"/>
                  </a:lnTo>
                  <a:close/>
                </a:path>
                <a:path w="7315200" h="2202179">
                  <a:moveTo>
                    <a:pt x="3936253" y="1585546"/>
                  </a:moveTo>
                  <a:lnTo>
                    <a:pt x="3920245" y="1582311"/>
                  </a:lnTo>
                  <a:lnTo>
                    <a:pt x="3907176" y="1573490"/>
                  </a:lnTo>
                  <a:lnTo>
                    <a:pt x="3898368" y="1560406"/>
                  </a:lnTo>
                  <a:lnTo>
                    <a:pt x="3895138" y="1544384"/>
                  </a:lnTo>
                  <a:lnTo>
                    <a:pt x="3898368" y="1528361"/>
                  </a:lnTo>
                  <a:lnTo>
                    <a:pt x="3907176" y="1515277"/>
                  </a:lnTo>
                  <a:lnTo>
                    <a:pt x="3920245" y="1506456"/>
                  </a:lnTo>
                  <a:lnTo>
                    <a:pt x="3936253" y="1503222"/>
                  </a:lnTo>
                  <a:lnTo>
                    <a:pt x="3952266" y="1506456"/>
                  </a:lnTo>
                  <a:lnTo>
                    <a:pt x="3965346" y="1515277"/>
                  </a:lnTo>
                  <a:lnTo>
                    <a:pt x="3974167" y="1528361"/>
                  </a:lnTo>
                  <a:lnTo>
                    <a:pt x="3977402" y="1544384"/>
                  </a:lnTo>
                  <a:lnTo>
                    <a:pt x="3974167" y="1560406"/>
                  </a:lnTo>
                  <a:lnTo>
                    <a:pt x="3965346" y="1573490"/>
                  </a:lnTo>
                  <a:lnTo>
                    <a:pt x="3952266" y="1582311"/>
                  </a:lnTo>
                  <a:lnTo>
                    <a:pt x="3936253" y="1585546"/>
                  </a:lnTo>
                  <a:close/>
                </a:path>
                <a:path w="7315200" h="2202179">
                  <a:moveTo>
                    <a:pt x="4238977" y="1588071"/>
                  </a:moveTo>
                  <a:lnTo>
                    <a:pt x="4221989" y="1584638"/>
                  </a:lnTo>
                  <a:lnTo>
                    <a:pt x="4208115" y="1575279"/>
                  </a:lnTo>
                  <a:lnTo>
                    <a:pt x="4198761" y="1561398"/>
                  </a:lnTo>
                  <a:lnTo>
                    <a:pt x="4195330" y="1544401"/>
                  </a:lnTo>
                  <a:lnTo>
                    <a:pt x="4198761" y="1527404"/>
                  </a:lnTo>
                  <a:lnTo>
                    <a:pt x="4208115" y="1513524"/>
                  </a:lnTo>
                  <a:lnTo>
                    <a:pt x="4221989" y="1504166"/>
                  </a:lnTo>
                  <a:lnTo>
                    <a:pt x="4238977" y="1500734"/>
                  </a:lnTo>
                  <a:lnTo>
                    <a:pt x="4255965" y="1504166"/>
                  </a:lnTo>
                  <a:lnTo>
                    <a:pt x="4269838" y="1513524"/>
                  </a:lnTo>
                  <a:lnTo>
                    <a:pt x="4279193" y="1527404"/>
                  </a:lnTo>
                  <a:lnTo>
                    <a:pt x="4282623" y="1544401"/>
                  </a:lnTo>
                  <a:lnTo>
                    <a:pt x="4279193" y="1561398"/>
                  </a:lnTo>
                  <a:lnTo>
                    <a:pt x="4269838" y="1575279"/>
                  </a:lnTo>
                  <a:lnTo>
                    <a:pt x="4255965" y="1584638"/>
                  </a:lnTo>
                  <a:lnTo>
                    <a:pt x="4238977" y="1588071"/>
                  </a:lnTo>
                  <a:close/>
                </a:path>
                <a:path w="7315200" h="2202179">
                  <a:moveTo>
                    <a:pt x="4541701" y="1590596"/>
                  </a:moveTo>
                  <a:lnTo>
                    <a:pt x="4523739" y="1586965"/>
                  </a:lnTo>
                  <a:lnTo>
                    <a:pt x="4509071" y="1577065"/>
                  </a:lnTo>
                  <a:lnTo>
                    <a:pt x="4499182" y="1562382"/>
                  </a:lnTo>
                  <a:lnTo>
                    <a:pt x="4495556" y="1544401"/>
                  </a:lnTo>
                  <a:lnTo>
                    <a:pt x="4499182" y="1526421"/>
                  </a:lnTo>
                  <a:lnTo>
                    <a:pt x="4509071" y="1511739"/>
                  </a:lnTo>
                  <a:lnTo>
                    <a:pt x="4523739" y="1501839"/>
                  </a:lnTo>
                  <a:lnTo>
                    <a:pt x="4541701" y="1498209"/>
                  </a:lnTo>
                  <a:lnTo>
                    <a:pt x="4559682" y="1501839"/>
                  </a:lnTo>
                  <a:lnTo>
                    <a:pt x="4574360" y="1511739"/>
                  </a:lnTo>
                  <a:lnTo>
                    <a:pt x="4584252" y="1526421"/>
                  </a:lnTo>
                  <a:lnTo>
                    <a:pt x="4587879" y="1544401"/>
                  </a:lnTo>
                  <a:lnTo>
                    <a:pt x="4584252" y="1562382"/>
                  </a:lnTo>
                  <a:lnTo>
                    <a:pt x="4574360" y="1577065"/>
                  </a:lnTo>
                  <a:lnTo>
                    <a:pt x="4559682" y="1586965"/>
                  </a:lnTo>
                  <a:lnTo>
                    <a:pt x="4541701" y="1590596"/>
                  </a:lnTo>
                  <a:close/>
                </a:path>
                <a:path w="7315200" h="2202179">
                  <a:moveTo>
                    <a:pt x="4844424" y="1593117"/>
                  </a:moveTo>
                  <a:lnTo>
                    <a:pt x="4825483" y="1589289"/>
                  </a:lnTo>
                  <a:lnTo>
                    <a:pt x="4810010" y="1578850"/>
                  </a:lnTo>
                  <a:lnTo>
                    <a:pt x="4799575" y="1563365"/>
                  </a:lnTo>
                  <a:lnTo>
                    <a:pt x="4795748" y="1544401"/>
                  </a:lnTo>
                  <a:lnTo>
                    <a:pt x="4799575" y="1525437"/>
                  </a:lnTo>
                  <a:lnTo>
                    <a:pt x="4810010" y="1509952"/>
                  </a:lnTo>
                  <a:lnTo>
                    <a:pt x="4825483" y="1499512"/>
                  </a:lnTo>
                  <a:lnTo>
                    <a:pt x="4844424" y="1495684"/>
                  </a:lnTo>
                  <a:lnTo>
                    <a:pt x="4863385" y="1499512"/>
                  </a:lnTo>
                  <a:lnTo>
                    <a:pt x="4878868" y="1509952"/>
                  </a:lnTo>
                  <a:lnTo>
                    <a:pt x="4889307" y="1525437"/>
                  </a:lnTo>
                  <a:lnTo>
                    <a:pt x="4893135" y="1544401"/>
                  </a:lnTo>
                  <a:lnTo>
                    <a:pt x="4889307" y="1563365"/>
                  </a:lnTo>
                  <a:lnTo>
                    <a:pt x="4878868" y="1578850"/>
                  </a:lnTo>
                  <a:lnTo>
                    <a:pt x="4863385" y="1589289"/>
                  </a:lnTo>
                  <a:lnTo>
                    <a:pt x="4844424" y="1593117"/>
                  </a:lnTo>
                  <a:close/>
                </a:path>
                <a:path w="7315200" h="2202179">
                  <a:moveTo>
                    <a:pt x="5147149" y="1595642"/>
                  </a:moveTo>
                  <a:lnTo>
                    <a:pt x="5127213" y="1591616"/>
                  </a:lnTo>
                  <a:lnTo>
                    <a:pt x="5110937" y="1580636"/>
                  </a:lnTo>
                  <a:lnTo>
                    <a:pt x="5099964" y="1564348"/>
                  </a:lnTo>
                  <a:lnTo>
                    <a:pt x="5095940" y="1544401"/>
                  </a:lnTo>
                  <a:lnTo>
                    <a:pt x="5099964" y="1524453"/>
                  </a:lnTo>
                  <a:lnTo>
                    <a:pt x="5110937" y="1508166"/>
                  </a:lnTo>
                  <a:lnTo>
                    <a:pt x="5127213" y="1497185"/>
                  </a:lnTo>
                  <a:lnTo>
                    <a:pt x="5147149" y="1493159"/>
                  </a:lnTo>
                  <a:lnTo>
                    <a:pt x="5167089" y="1497185"/>
                  </a:lnTo>
                  <a:lnTo>
                    <a:pt x="5183377" y="1508166"/>
                  </a:lnTo>
                  <a:lnTo>
                    <a:pt x="5194361" y="1524453"/>
                  </a:lnTo>
                  <a:lnTo>
                    <a:pt x="5198390" y="1544401"/>
                  </a:lnTo>
                  <a:lnTo>
                    <a:pt x="5194361" y="1564348"/>
                  </a:lnTo>
                  <a:lnTo>
                    <a:pt x="5183377" y="1580636"/>
                  </a:lnTo>
                  <a:lnTo>
                    <a:pt x="5167089" y="1591616"/>
                  </a:lnTo>
                  <a:lnTo>
                    <a:pt x="5147149" y="1595642"/>
                  </a:lnTo>
                  <a:close/>
                </a:path>
                <a:path w="7315200" h="2202179">
                  <a:moveTo>
                    <a:pt x="5449872" y="1599008"/>
                  </a:moveTo>
                  <a:lnTo>
                    <a:pt x="5428646" y="1594717"/>
                  </a:lnTo>
                  <a:lnTo>
                    <a:pt x="5411306" y="1583015"/>
                  </a:lnTo>
                  <a:lnTo>
                    <a:pt x="5399611" y="1565663"/>
                  </a:lnTo>
                  <a:lnTo>
                    <a:pt x="5395322" y="1544417"/>
                  </a:lnTo>
                  <a:lnTo>
                    <a:pt x="5399611" y="1523174"/>
                  </a:lnTo>
                  <a:lnTo>
                    <a:pt x="5411306" y="1505821"/>
                  </a:lnTo>
                  <a:lnTo>
                    <a:pt x="5428646" y="1494119"/>
                  </a:lnTo>
                  <a:lnTo>
                    <a:pt x="5449872" y="1489827"/>
                  </a:lnTo>
                  <a:lnTo>
                    <a:pt x="5471118" y="1494119"/>
                  </a:lnTo>
                  <a:lnTo>
                    <a:pt x="5488468" y="1505821"/>
                  </a:lnTo>
                  <a:lnTo>
                    <a:pt x="5500166" y="1523174"/>
                  </a:lnTo>
                  <a:lnTo>
                    <a:pt x="5504456" y="1544417"/>
                  </a:lnTo>
                  <a:lnTo>
                    <a:pt x="5500166" y="1565663"/>
                  </a:lnTo>
                  <a:lnTo>
                    <a:pt x="5488468" y="1583015"/>
                  </a:lnTo>
                  <a:lnTo>
                    <a:pt x="5471118" y="1594717"/>
                  </a:lnTo>
                  <a:lnTo>
                    <a:pt x="5449872" y="1599008"/>
                  </a:lnTo>
                  <a:close/>
                </a:path>
                <a:path w="7315200" h="2202179">
                  <a:moveTo>
                    <a:pt x="5752630" y="1601533"/>
                  </a:moveTo>
                  <a:lnTo>
                    <a:pt x="5730410" y="1597043"/>
                  </a:lnTo>
                  <a:lnTo>
                    <a:pt x="5712266" y="1584802"/>
                  </a:lnTo>
                  <a:lnTo>
                    <a:pt x="5700034" y="1566647"/>
                  </a:lnTo>
                  <a:lnTo>
                    <a:pt x="5695548" y="1544417"/>
                  </a:lnTo>
                  <a:lnTo>
                    <a:pt x="5700034" y="1522189"/>
                  </a:lnTo>
                  <a:lnTo>
                    <a:pt x="5712266" y="1504034"/>
                  </a:lnTo>
                  <a:lnTo>
                    <a:pt x="5730410" y="1491792"/>
                  </a:lnTo>
                  <a:lnTo>
                    <a:pt x="5752630" y="1487302"/>
                  </a:lnTo>
                  <a:lnTo>
                    <a:pt x="5774830" y="1491792"/>
                  </a:lnTo>
                  <a:lnTo>
                    <a:pt x="5792964" y="1504034"/>
                  </a:lnTo>
                  <a:lnTo>
                    <a:pt x="5805193" y="1522189"/>
                  </a:lnTo>
                  <a:lnTo>
                    <a:pt x="5809677" y="1544417"/>
                  </a:lnTo>
                  <a:lnTo>
                    <a:pt x="5805197" y="1566647"/>
                  </a:lnTo>
                  <a:lnTo>
                    <a:pt x="5792977" y="1584802"/>
                  </a:lnTo>
                  <a:lnTo>
                    <a:pt x="5774844" y="1597043"/>
                  </a:lnTo>
                  <a:lnTo>
                    <a:pt x="5752630" y="1601533"/>
                  </a:lnTo>
                  <a:close/>
                </a:path>
                <a:path w="7315200" h="2202179">
                  <a:moveTo>
                    <a:pt x="6055354" y="1604058"/>
                  </a:moveTo>
                  <a:lnTo>
                    <a:pt x="6032154" y="1599370"/>
                  </a:lnTo>
                  <a:lnTo>
                    <a:pt x="6013205" y="1586587"/>
                  </a:lnTo>
                  <a:lnTo>
                    <a:pt x="6000427" y="1567630"/>
                  </a:lnTo>
                  <a:lnTo>
                    <a:pt x="5995740" y="1544417"/>
                  </a:lnTo>
                  <a:lnTo>
                    <a:pt x="6000427" y="1521206"/>
                  </a:lnTo>
                  <a:lnTo>
                    <a:pt x="6013205" y="1502249"/>
                  </a:lnTo>
                  <a:lnTo>
                    <a:pt x="6032154" y="1489468"/>
                  </a:lnTo>
                  <a:lnTo>
                    <a:pt x="6055354" y="1484781"/>
                  </a:lnTo>
                  <a:lnTo>
                    <a:pt x="6078548" y="1489468"/>
                  </a:lnTo>
                  <a:lnTo>
                    <a:pt x="6097485" y="1502249"/>
                  </a:lnTo>
                  <a:lnTo>
                    <a:pt x="6110252" y="1521206"/>
                  </a:lnTo>
                  <a:lnTo>
                    <a:pt x="6114933" y="1544417"/>
                  </a:lnTo>
                  <a:lnTo>
                    <a:pt x="6110252" y="1567630"/>
                  </a:lnTo>
                  <a:lnTo>
                    <a:pt x="6097485" y="1586587"/>
                  </a:lnTo>
                  <a:lnTo>
                    <a:pt x="6078548" y="1599370"/>
                  </a:lnTo>
                  <a:lnTo>
                    <a:pt x="6055354" y="1604058"/>
                  </a:lnTo>
                  <a:close/>
                </a:path>
                <a:path w="7315200" h="2202179">
                  <a:moveTo>
                    <a:pt x="6358077" y="1608264"/>
                  </a:moveTo>
                  <a:lnTo>
                    <a:pt x="6333241" y="1603248"/>
                  </a:lnTo>
                  <a:lnTo>
                    <a:pt x="6312962" y="1589569"/>
                  </a:lnTo>
                  <a:lnTo>
                    <a:pt x="6299291" y="1569281"/>
                  </a:lnTo>
                  <a:lnTo>
                    <a:pt x="6294278" y="1544434"/>
                  </a:lnTo>
                  <a:lnTo>
                    <a:pt x="6299291" y="1519588"/>
                  </a:lnTo>
                  <a:lnTo>
                    <a:pt x="6312962" y="1499299"/>
                  </a:lnTo>
                  <a:lnTo>
                    <a:pt x="6333241" y="1485621"/>
                  </a:lnTo>
                  <a:lnTo>
                    <a:pt x="6358077" y="1480605"/>
                  </a:lnTo>
                  <a:lnTo>
                    <a:pt x="6382894" y="1485621"/>
                  </a:lnTo>
                  <a:lnTo>
                    <a:pt x="6403163" y="1499299"/>
                  </a:lnTo>
                  <a:lnTo>
                    <a:pt x="6416830" y="1519588"/>
                  </a:lnTo>
                  <a:lnTo>
                    <a:pt x="6421843" y="1544434"/>
                  </a:lnTo>
                  <a:lnTo>
                    <a:pt x="6416830" y="1569281"/>
                  </a:lnTo>
                  <a:lnTo>
                    <a:pt x="6403163" y="1589569"/>
                  </a:lnTo>
                  <a:lnTo>
                    <a:pt x="6382894" y="1603248"/>
                  </a:lnTo>
                  <a:lnTo>
                    <a:pt x="6358077" y="1608264"/>
                  </a:lnTo>
                  <a:close/>
                </a:path>
                <a:path w="7315200" h="2202179">
                  <a:moveTo>
                    <a:pt x="6660801" y="1611629"/>
                  </a:moveTo>
                  <a:lnTo>
                    <a:pt x="6634654" y="1606348"/>
                  </a:lnTo>
                  <a:lnTo>
                    <a:pt x="6613302" y="1591947"/>
                  </a:lnTo>
                  <a:lnTo>
                    <a:pt x="6598906" y="1570588"/>
                  </a:lnTo>
                  <a:lnTo>
                    <a:pt x="6593626" y="1544434"/>
                  </a:lnTo>
                  <a:lnTo>
                    <a:pt x="6598906" y="1518282"/>
                  </a:lnTo>
                  <a:lnTo>
                    <a:pt x="6613302" y="1496923"/>
                  </a:lnTo>
                  <a:lnTo>
                    <a:pt x="6634654" y="1482521"/>
                  </a:lnTo>
                  <a:lnTo>
                    <a:pt x="6660801" y="1477240"/>
                  </a:lnTo>
                  <a:lnTo>
                    <a:pt x="6686928" y="1482521"/>
                  </a:lnTo>
                  <a:lnTo>
                    <a:pt x="6708271" y="1496923"/>
                  </a:lnTo>
                  <a:lnTo>
                    <a:pt x="6722663" y="1518282"/>
                  </a:lnTo>
                  <a:lnTo>
                    <a:pt x="6727942" y="1544434"/>
                  </a:lnTo>
                  <a:lnTo>
                    <a:pt x="6722663" y="1570588"/>
                  </a:lnTo>
                  <a:lnTo>
                    <a:pt x="6708271" y="1591947"/>
                  </a:lnTo>
                  <a:lnTo>
                    <a:pt x="6686928" y="1606348"/>
                  </a:lnTo>
                  <a:lnTo>
                    <a:pt x="6660801" y="1611629"/>
                  </a:lnTo>
                  <a:close/>
                </a:path>
                <a:path w="7315200" h="2202179">
                  <a:moveTo>
                    <a:pt x="6963525" y="1609948"/>
                  </a:moveTo>
                  <a:lnTo>
                    <a:pt x="6938026" y="1604799"/>
                  </a:lnTo>
                  <a:lnTo>
                    <a:pt x="6917212" y="1590759"/>
                  </a:lnTo>
                  <a:lnTo>
                    <a:pt x="6903182" y="1569934"/>
                  </a:lnTo>
                  <a:lnTo>
                    <a:pt x="6898038" y="1544434"/>
                  </a:lnTo>
                  <a:lnTo>
                    <a:pt x="6903182" y="1518935"/>
                  </a:lnTo>
                  <a:lnTo>
                    <a:pt x="6917212" y="1498112"/>
                  </a:lnTo>
                  <a:lnTo>
                    <a:pt x="6938026" y="1484072"/>
                  </a:lnTo>
                  <a:lnTo>
                    <a:pt x="6963525" y="1478924"/>
                  </a:lnTo>
                  <a:lnTo>
                    <a:pt x="6989004" y="1484072"/>
                  </a:lnTo>
                  <a:lnTo>
                    <a:pt x="7009809" y="1498112"/>
                  </a:lnTo>
                  <a:lnTo>
                    <a:pt x="7023835" y="1518935"/>
                  </a:lnTo>
                  <a:lnTo>
                    <a:pt x="7028978" y="1544434"/>
                  </a:lnTo>
                  <a:lnTo>
                    <a:pt x="7023835" y="1569934"/>
                  </a:lnTo>
                  <a:lnTo>
                    <a:pt x="7009809" y="1590759"/>
                  </a:lnTo>
                  <a:lnTo>
                    <a:pt x="6989004" y="1604799"/>
                  </a:lnTo>
                  <a:lnTo>
                    <a:pt x="6963525" y="1609948"/>
                  </a:lnTo>
                  <a:close/>
                </a:path>
                <a:path w="7315200" h="2202179">
                  <a:moveTo>
                    <a:pt x="7273168" y="1557022"/>
                  </a:moveTo>
                  <a:lnTo>
                    <a:pt x="7259261" y="1557022"/>
                  </a:lnTo>
                  <a:lnTo>
                    <a:pt x="7253624" y="1551385"/>
                  </a:lnTo>
                  <a:lnTo>
                    <a:pt x="7253624" y="1537450"/>
                  </a:lnTo>
                  <a:lnTo>
                    <a:pt x="7259261" y="1531813"/>
                  </a:lnTo>
                  <a:lnTo>
                    <a:pt x="7273202" y="1531813"/>
                  </a:lnTo>
                  <a:lnTo>
                    <a:pt x="7278840" y="1537450"/>
                  </a:lnTo>
                  <a:lnTo>
                    <a:pt x="7278840" y="1551385"/>
                  </a:lnTo>
                  <a:lnTo>
                    <a:pt x="7273168" y="1557022"/>
                  </a:lnTo>
                  <a:close/>
                </a:path>
                <a:path w="7315200" h="2202179">
                  <a:moveTo>
                    <a:pt x="304961" y="1849848"/>
                  </a:moveTo>
                  <a:lnTo>
                    <a:pt x="302169" y="1849848"/>
                  </a:lnTo>
                  <a:lnTo>
                    <a:pt x="301043" y="1848721"/>
                  </a:lnTo>
                  <a:lnTo>
                    <a:pt x="301043" y="1845926"/>
                  </a:lnTo>
                  <a:lnTo>
                    <a:pt x="302169" y="1844802"/>
                  </a:lnTo>
                  <a:lnTo>
                    <a:pt x="304961" y="1844802"/>
                  </a:lnTo>
                  <a:lnTo>
                    <a:pt x="306088" y="1845926"/>
                  </a:lnTo>
                  <a:lnTo>
                    <a:pt x="306088" y="1848721"/>
                  </a:lnTo>
                  <a:lnTo>
                    <a:pt x="304961" y="1849848"/>
                  </a:lnTo>
                  <a:close/>
                </a:path>
                <a:path w="7315200" h="2202179">
                  <a:moveTo>
                    <a:pt x="610008" y="1854055"/>
                  </a:moveTo>
                  <a:lnTo>
                    <a:pt x="602591" y="1854055"/>
                  </a:lnTo>
                  <a:lnTo>
                    <a:pt x="599580" y="1851043"/>
                  </a:lnTo>
                  <a:lnTo>
                    <a:pt x="599580" y="1843641"/>
                  </a:lnTo>
                  <a:lnTo>
                    <a:pt x="602591" y="1840626"/>
                  </a:lnTo>
                  <a:lnTo>
                    <a:pt x="609991" y="1840626"/>
                  </a:lnTo>
                  <a:lnTo>
                    <a:pt x="613002" y="1843641"/>
                  </a:lnTo>
                  <a:lnTo>
                    <a:pt x="613002" y="1851043"/>
                  </a:lnTo>
                  <a:lnTo>
                    <a:pt x="610008" y="1854055"/>
                  </a:lnTo>
                  <a:close/>
                </a:path>
                <a:path w="7315200" h="2202179">
                  <a:moveTo>
                    <a:pt x="914581" y="1857420"/>
                  </a:moveTo>
                  <a:lnTo>
                    <a:pt x="903448" y="1857420"/>
                  </a:lnTo>
                  <a:lnTo>
                    <a:pt x="898942" y="1852910"/>
                  </a:lnTo>
                  <a:lnTo>
                    <a:pt x="898942" y="1841771"/>
                  </a:lnTo>
                  <a:lnTo>
                    <a:pt x="903448" y="1837261"/>
                  </a:lnTo>
                  <a:lnTo>
                    <a:pt x="914581" y="1837261"/>
                  </a:lnTo>
                  <a:lnTo>
                    <a:pt x="919088" y="1841771"/>
                  </a:lnTo>
                  <a:lnTo>
                    <a:pt x="919088" y="1852910"/>
                  </a:lnTo>
                  <a:lnTo>
                    <a:pt x="914581" y="1857420"/>
                  </a:lnTo>
                  <a:close/>
                </a:path>
                <a:path w="7315200" h="2202179">
                  <a:moveTo>
                    <a:pt x="1219155" y="1860785"/>
                  </a:moveTo>
                  <a:lnTo>
                    <a:pt x="1204323" y="1860785"/>
                  </a:lnTo>
                  <a:lnTo>
                    <a:pt x="1198304" y="1854763"/>
                  </a:lnTo>
                  <a:lnTo>
                    <a:pt x="1198304" y="1839921"/>
                  </a:lnTo>
                  <a:lnTo>
                    <a:pt x="1204323" y="1833896"/>
                  </a:lnTo>
                  <a:lnTo>
                    <a:pt x="1219155" y="1833896"/>
                  </a:lnTo>
                  <a:lnTo>
                    <a:pt x="1225177" y="1839921"/>
                  </a:lnTo>
                  <a:lnTo>
                    <a:pt x="1225177" y="1854763"/>
                  </a:lnTo>
                  <a:lnTo>
                    <a:pt x="1219155" y="1860785"/>
                  </a:lnTo>
                  <a:close/>
                </a:path>
                <a:path w="7315200" h="2202179">
                  <a:moveTo>
                    <a:pt x="1523732" y="1864151"/>
                  </a:moveTo>
                  <a:lnTo>
                    <a:pt x="1505196" y="1864151"/>
                  </a:lnTo>
                  <a:lnTo>
                    <a:pt x="1497679" y="1856630"/>
                  </a:lnTo>
                  <a:lnTo>
                    <a:pt x="1497679" y="1838085"/>
                  </a:lnTo>
                  <a:lnTo>
                    <a:pt x="1505196" y="1830564"/>
                  </a:lnTo>
                  <a:lnTo>
                    <a:pt x="1523732" y="1830564"/>
                  </a:lnTo>
                  <a:lnTo>
                    <a:pt x="1531249" y="1838085"/>
                  </a:lnTo>
                  <a:lnTo>
                    <a:pt x="1531249" y="1856630"/>
                  </a:lnTo>
                  <a:lnTo>
                    <a:pt x="1523732" y="1864151"/>
                  </a:lnTo>
                  <a:close/>
                </a:path>
                <a:path w="7315200" h="2202179">
                  <a:moveTo>
                    <a:pt x="1817190" y="1867516"/>
                  </a:moveTo>
                  <a:lnTo>
                    <a:pt x="1809345" y="1865933"/>
                  </a:lnTo>
                  <a:lnTo>
                    <a:pt x="1802940" y="1861614"/>
                  </a:lnTo>
                  <a:lnTo>
                    <a:pt x="1798623" y="1855207"/>
                  </a:lnTo>
                  <a:lnTo>
                    <a:pt x="1797041" y="1847357"/>
                  </a:lnTo>
                  <a:lnTo>
                    <a:pt x="1798623" y="1839508"/>
                  </a:lnTo>
                  <a:lnTo>
                    <a:pt x="1802940" y="1833101"/>
                  </a:lnTo>
                  <a:lnTo>
                    <a:pt x="1809345" y="1828782"/>
                  </a:lnTo>
                  <a:lnTo>
                    <a:pt x="1817190" y="1827198"/>
                  </a:lnTo>
                  <a:lnTo>
                    <a:pt x="1825035" y="1828782"/>
                  </a:lnTo>
                  <a:lnTo>
                    <a:pt x="1831439" y="1833101"/>
                  </a:lnTo>
                  <a:lnTo>
                    <a:pt x="1835756" y="1839508"/>
                  </a:lnTo>
                  <a:lnTo>
                    <a:pt x="1837339" y="1847357"/>
                  </a:lnTo>
                  <a:lnTo>
                    <a:pt x="1835756" y="1855207"/>
                  </a:lnTo>
                  <a:lnTo>
                    <a:pt x="1831439" y="1861614"/>
                  </a:lnTo>
                  <a:lnTo>
                    <a:pt x="1825035" y="1865933"/>
                  </a:lnTo>
                  <a:lnTo>
                    <a:pt x="1817190" y="1867516"/>
                  </a:lnTo>
                  <a:close/>
                </a:path>
                <a:path w="7315200" h="2202179">
                  <a:moveTo>
                    <a:pt x="2119913" y="1870885"/>
                  </a:moveTo>
                  <a:lnTo>
                    <a:pt x="2110763" y="1869036"/>
                  </a:lnTo>
                  <a:lnTo>
                    <a:pt x="2103290" y="1863994"/>
                  </a:lnTo>
                  <a:lnTo>
                    <a:pt x="2098250" y="1856515"/>
                  </a:lnTo>
                  <a:lnTo>
                    <a:pt x="2096403" y="1847357"/>
                  </a:lnTo>
                  <a:lnTo>
                    <a:pt x="2098250" y="1838202"/>
                  </a:lnTo>
                  <a:lnTo>
                    <a:pt x="2103290" y="1830724"/>
                  </a:lnTo>
                  <a:lnTo>
                    <a:pt x="2110763" y="1825682"/>
                  </a:lnTo>
                  <a:lnTo>
                    <a:pt x="2119913" y="1823833"/>
                  </a:lnTo>
                  <a:lnTo>
                    <a:pt x="2129064" y="1825682"/>
                  </a:lnTo>
                  <a:lnTo>
                    <a:pt x="2136537" y="1830724"/>
                  </a:lnTo>
                  <a:lnTo>
                    <a:pt x="2141577" y="1838202"/>
                  </a:lnTo>
                  <a:lnTo>
                    <a:pt x="2143425" y="1847357"/>
                  </a:lnTo>
                  <a:lnTo>
                    <a:pt x="2141577" y="1856515"/>
                  </a:lnTo>
                  <a:lnTo>
                    <a:pt x="2136537" y="1863994"/>
                  </a:lnTo>
                  <a:lnTo>
                    <a:pt x="2129064" y="1869036"/>
                  </a:lnTo>
                  <a:lnTo>
                    <a:pt x="2119913" y="1870885"/>
                  </a:lnTo>
                  <a:close/>
                </a:path>
                <a:path w="7315200" h="2202179">
                  <a:moveTo>
                    <a:pt x="2422641" y="1873407"/>
                  </a:moveTo>
                  <a:lnTo>
                    <a:pt x="2412516" y="1871360"/>
                  </a:lnTo>
                  <a:lnTo>
                    <a:pt x="2404245" y="1865779"/>
                  </a:lnTo>
                  <a:lnTo>
                    <a:pt x="2398667" y="1857504"/>
                  </a:lnTo>
                  <a:lnTo>
                    <a:pt x="2396622" y="1847374"/>
                  </a:lnTo>
                  <a:lnTo>
                    <a:pt x="2398667" y="1837244"/>
                  </a:lnTo>
                  <a:lnTo>
                    <a:pt x="2404245" y="1828969"/>
                  </a:lnTo>
                  <a:lnTo>
                    <a:pt x="2412516" y="1823388"/>
                  </a:lnTo>
                  <a:lnTo>
                    <a:pt x="2422641" y="1821341"/>
                  </a:lnTo>
                  <a:lnTo>
                    <a:pt x="2432764" y="1823388"/>
                  </a:lnTo>
                  <a:lnTo>
                    <a:pt x="2441033" y="1828969"/>
                  </a:lnTo>
                  <a:lnTo>
                    <a:pt x="2446611" y="1837244"/>
                  </a:lnTo>
                  <a:lnTo>
                    <a:pt x="2448656" y="1847374"/>
                  </a:lnTo>
                  <a:lnTo>
                    <a:pt x="2446613" y="1857504"/>
                  </a:lnTo>
                  <a:lnTo>
                    <a:pt x="2441040" y="1865779"/>
                  </a:lnTo>
                  <a:lnTo>
                    <a:pt x="2432771" y="1871360"/>
                  </a:lnTo>
                  <a:lnTo>
                    <a:pt x="2422641" y="1873407"/>
                  </a:lnTo>
                  <a:close/>
                </a:path>
                <a:path w="7315200" h="2202179">
                  <a:moveTo>
                    <a:pt x="2725365" y="1876772"/>
                  </a:moveTo>
                  <a:lnTo>
                    <a:pt x="2713927" y="1874463"/>
                  </a:lnTo>
                  <a:lnTo>
                    <a:pt x="2704588" y="1868163"/>
                  </a:lnTo>
                  <a:lnTo>
                    <a:pt x="2698292" y="1858819"/>
                  </a:lnTo>
                  <a:lnTo>
                    <a:pt x="2695983" y="1847374"/>
                  </a:lnTo>
                  <a:lnTo>
                    <a:pt x="2698292" y="1835929"/>
                  </a:lnTo>
                  <a:lnTo>
                    <a:pt x="2704588" y="1826585"/>
                  </a:lnTo>
                  <a:lnTo>
                    <a:pt x="2713927" y="1820286"/>
                  </a:lnTo>
                  <a:lnTo>
                    <a:pt x="2725365" y="1817976"/>
                  </a:lnTo>
                  <a:lnTo>
                    <a:pt x="2736802" y="1820286"/>
                  </a:lnTo>
                  <a:lnTo>
                    <a:pt x="2746141" y="1826585"/>
                  </a:lnTo>
                  <a:lnTo>
                    <a:pt x="2752437" y="1835929"/>
                  </a:lnTo>
                  <a:lnTo>
                    <a:pt x="2754746" y="1847374"/>
                  </a:lnTo>
                  <a:lnTo>
                    <a:pt x="2752437" y="1858819"/>
                  </a:lnTo>
                  <a:lnTo>
                    <a:pt x="2746141" y="1868163"/>
                  </a:lnTo>
                  <a:lnTo>
                    <a:pt x="2736802" y="1874463"/>
                  </a:lnTo>
                  <a:lnTo>
                    <a:pt x="2725365" y="1876772"/>
                  </a:lnTo>
                  <a:close/>
                </a:path>
                <a:path w="7315200" h="2202179">
                  <a:moveTo>
                    <a:pt x="3028088" y="1880138"/>
                  </a:moveTo>
                  <a:lnTo>
                    <a:pt x="3015345" y="1877562"/>
                  </a:lnTo>
                  <a:lnTo>
                    <a:pt x="3004937" y="1870540"/>
                  </a:lnTo>
                  <a:lnTo>
                    <a:pt x="2997919" y="1860125"/>
                  </a:lnTo>
                  <a:lnTo>
                    <a:pt x="2995345" y="1847374"/>
                  </a:lnTo>
                  <a:lnTo>
                    <a:pt x="2997919" y="1834623"/>
                  </a:lnTo>
                  <a:lnTo>
                    <a:pt x="3004937" y="1824209"/>
                  </a:lnTo>
                  <a:lnTo>
                    <a:pt x="3015345" y="1817186"/>
                  </a:lnTo>
                  <a:lnTo>
                    <a:pt x="3028088" y="1814611"/>
                  </a:lnTo>
                  <a:lnTo>
                    <a:pt x="3040832" y="1817186"/>
                  </a:lnTo>
                  <a:lnTo>
                    <a:pt x="3051242" y="1824209"/>
                  </a:lnTo>
                  <a:lnTo>
                    <a:pt x="3058261" y="1834623"/>
                  </a:lnTo>
                  <a:lnTo>
                    <a:pt x="3060835" y="1847374"/>
                  </a:lnTo>
                  <a:lnTo>
                    <a:pt x="3058261" y="1860125"/>
                  </a:lnTo>
                  <a:lnTo>
                    <a:pt x="3051242" y="1870540"/>
                  </a:lnTo>
                  <a:lnTo>
                    <a:pt x="3040832" y="1877562"/>
                  </a:lnTo>
                  <a:lnTo>
                    <a:pt x="3028088" y="1880138"/>
                  </a:lnTo>
                  <a:close/>
                </a:path>
                <a:path w="7315200" h="2202179">
                  <a:moveTo>
                    <a:pt x="3330812" y="1882663"/>
                  </a:moveTo>
                  <a:lnTo>
                    <a:pt x="3317096" y="1879890"/>
                  </a:lnTo>
                  <a:lnTo>
                    <a:pt x="3305892" y="1872328"/>
                  </a:lnTo>
                  <a:lnTo>
                    <a:pt x="3298335" y="1861116"/>
                  </a:lnTo>
                  <a:lnTo>
                    <a:pt x="3295564" y="1847391"/>
                  </a:lnTo>
                  <a:lnTo>
                    <a:pt x="3298335" y="1833666"/>
                  </a:lnTo>
                  <a:lnTo>
                    <a:pt x="3305892" y="1822454"/>
                  </a:lnTo>
                  <a:lnTo>
                    <a:pt x="3317096" y="1814893"/>
                  </a:lnTo>
                  <a:lnTo>
                    <a:pt x="3330812" y="1812119"/>
                  </a:lnTo>
                  <a:lnTo>
                    <a:pt x="3344530" y="1814893"/>
                  </a:lnTo>
                  <a:lnTo>
                    <a:pt x="3355735" y="1822454"/>
                  </a:lnTo>
                  <a:lnTo>
                    <a:pt x="3363292" y="1833666"/>
                  </a:lnTo>
                  <a:lnTo>
                    <a:pt x="3366064" y="1847391"/>
                  </a:lnTo>
                  <a:lnTo>
                    <a:pt x="3363294" y="1861116"/>
                  </a:lnTo>
                  <a:lnTo>
                    <a:pt x="3355742" y="1872328"/>
                  </a:lnTo>
                  <a:lnTo>
                    <a:pt x="3344537" y="1879890"/>
                  </a:lnTo>
                  <a:lnTo>
                    <a:pt x="3330812" y="1882663"/>
                  </a:lnTo>
                  <a:close/>
                </a:path>
                <a:path w="7315200" h="2202179">
                  <a:moveTo>
                    <a:pt x="3633529" y="1885188"/>
                  </a:moveTo>
                  <a:lnTo>
                    <a:pt x="3618826" y="1882216"/>
                  </a:lnTo>
                  <a:lnTo>
                    <a:pt x="3606820" y="1874115"/>
                  </a:lnTo>
                  <a:lnTo>
                    <a:pt x="3598725" y="1862101"/>
                  </a:lnTo>
                  <a:lnTo>
                    <a:pt x="3595756" y="1847391"/>
                  </a:lnTo>
                  <a:lnTo>
                    <a:pt x="3598725" y="1832683"/>
                  </a:lnTo>
                  <a:lnTo>
                    <a:pt x="3606820" y="1820669"/>
                  </a:lnTo>
                  <a:lnTo>
                    <a:pt x="3618826" y="1812566"/>
                  </a:lnTo>
                  <a:lnTo>
                    <a:pt x="3633529" y="1809594"/>
                  </a:lnTo>
                  <a:lnTo>
                    <a:pt x="3648232" y="1812566"/>
                  </a:lnTo>
                  <a:lnTo>
                    <a:pt x="3660239" y="1820669"/>
                  </a:lnTo>
                  <a:lnTo>
                    <a:pt x="3668334" y="1832683"/>
                  </a:lnTo>
                  <a:lnTo>
                    <a:pt x="3671302" y="1847391"/>
                  </a:lnTo>
                  <a:lnTo>
                    <a:pt x="3668334" y="1862101"/>
                  </a:lnTo>
                  <a:lnTo>
                    <a:pt x="3660239" y="1874115"/>
                  </a:lnTo>
                  <a:lnTo>
                    <a:pt x="3648232" y="1882216"/>
                  </a:lnTo>
                  <a:lnTo>
                    <a:pt x="3633529" y="1885188"/>
                  </a:lnTo>
                  <a:close/>
                </a:path>
                <a:path w="7315200" h="2202179">
                  <a:moveTo>
                    <a:pt x="3936253" y="1888553"/>
                  </a:moveTo>
                  <a:lnTo>
                    <a:pt x="3920245" y="1885319"/>
                  </a:lnTo>
                  <a:lnTo>
                    <a:pt x="3907176" y="1876498"/>
                  </a:lnTo>
                  <a:lnTo>
                    <a:pt x="3898368" y="1863414"/>
                  </a:lnTo>
                  <a:lnTo>
                    <a:pt x="3895138" y="1847391"/>
                  </a:lnTo>
                  <a:lnTo>
                    <a:pt x="3898368" y="1831368"/>
                  </a:lnTo>
                  <a:lnTo>
                    <a:pt x="3907176" y="1818285"/>
                  </a:lnTo>
                  <a:lnTo>
                    <a:pt x="3920245" y="1809463"/>
                  </a:lnTo>
                  <a:lnTo>
                    <a:pt x="3936253" y="1806229"/>
                  </a:lnTo>
                  <a:lnTo>
                    <a:pt x="3952266" y="1809463"/>
                  </a:lnTo>
                  <a:lnTo>
                    <a:pt x="3965346" y="1818285"/>
                  </a:lnTo>
                  <a:lnTo>
                    <a:pt x="3974167" y="1831368"/>
                  </a:lnTo>
                  <a:lnTo>
                    <a:pt x="3977402" y="1847391"/>
                  </a:lnTo>
                  <a:lnTo>
                    <a:pt x="3974167" y="1863414"/>
                  </a:lnTo>
                  <a:lnTo>
                    <a:pt x="3965346" y="1876498"/>
                  </a:lnTo>
                  <a:lnTo>
                    <a:pt x="3952266" y="1885319"/>
                  </a:lnTo>
                  <a:lnTo>
                    <a:pt x="3936253" y="1888553"/>
                  </a:lnTo>
                  <a:close/>
                </a:path>
                <a:path w="7315200" h="2202179">
                  <a:moveTo>
                    <a:pt x="4238977" y="1891078"/>
                  </a:moveTo>
                  <a:lnTo>
                    <a:pt x="4221989" y="1887646"/>
                  </a:lnTo>
                  <a:lnTo>
                    <a:pt x="4208115" y="1878286"/>
                  </a:lnTo>
                  <a:lnTo>
                    <a:pt x="4198761" y="1864405"/>
                  </a:lnTo>
                  <a:lnTo>
                    <a:pt x="4195330" y="1847408"/>
                  </a:lnTo>
                  <a:lnTo>
                    <a:pt x="4198761" y="1830411"/>
                  </a:lnTo>
                  <a:lnTo>
                    <a:pt x="4208115" y="1816531"/>
                  </a:lnTo>
                  <a:lnTo>
                    <a:pt x="4221989" y="1807173"/>
                  </a:lnTo>
                  <a:lnTo>
                    <a:pt x="4238977" y="1803741"/>
                  </a:lnTo>
                  <a:lnTo>
                    <a:pt x="4255965" y="1807173"/>
                  </a:lnTo>
                  <a:lnTo>
                    <a:pt x="4269838" y="1816531"/>
                  </a:lnTo>
                  <a:lnTo>
                    <a:pt x="4279193" y="1830411"/>
                  </a:lnTo>
                  <a:lnTo>
                    <a:pt x="4282623" y="1847408"/>
                  </a:lnTo>
                  <a:lnTo>
                    <a:pt x="4279193" y="1864405"/>
                  </a:lnTo>
                  <a:lnTo>
                    <a:pt x="4269838" y="1878286"/>
                  </a:lnTo>
                  <a:lnTo>
                    <a:pt x="4255965" y="1887646"/>
                  </a:lnTo>
                  <a:lnTo>
                    <a:pt x="4238977" y="1891078"/>
                  </a:lnTo>
                  <a:close/>
                </a:path>
                <a:path w="7315200" h="2202179">
                  <a:moveTo>
                    <a:pt x="4541701" y="1893603"/>
                  </a:moveTo>
                  <a:lnTo>
                    <a:pt x="4523739" y="1889973"/>
                  </a:lnTo>
                  <a:lnTo>
                    <a:pt x="4509071" y="1880073"/>
                  </a:lnTo>
                  <a:lnTo>
                    <a:pt x="4499182" y="1865389"/>
                  </a:lnTo>
                  <a:lnTo>
                    <a:pt x="4495556" y="1847408"/>
                  </a:lnTo>
                  <a:lnTo>
                    <a:pt x="4499182" y="1829427"/>
                  </a:lnTo>
                  <a:lnTo>
                    <a:pt x="4509071" y="1814745"/>
                  </a:lnTo>
                  <a:lnTo>
                    <a:pt x="4523739" y="1804846"/>
                  </a:lnTo>
                  <a:lnTo>
                    <a:pt x="4541701" y="1801216"/>
                  </a:lnTo>
                  <a:lnTo>
                    <a:pt x="4559682" y="1804846"/>
                  </a:lnTo>
                  <a:lnTo>
                    <a:pt x="4574360" y="1814745"/>
                  </a:lnTo>
                  <a:lnTo>
                    <a:pt x="4584252" y="1829427"/>
                  </a:lnTo>
                  <a:lnTo>
                    <a:pt x="4587879" y="1847408"/>
                  </a:lnTo>
                  <a:lnTo>
                    <a:pt x="4584252" y="1865389"/>
                  </a:lnTo>
                  <a:lnTo>
                    <a:pt x="4574360" y="1880073"/>
                  </a:lnTo>
                  <a:lnTo>
                    <a:pt x="4559682" y="1889973"/>
                  </a:lnTo>
                  <a:lnTo>
                    <a:pt x="4541701" y="1893603"/>
                  </a:lnTo>
                  <a:close/>
                </a:path>
                <a:path w="7315200" h="2202179">
                  <a:moveTo>
                    <a:pt x="4844424" y="1896125"/>
                  </a:moveTo>
                  <a:lnTo>
                    <a:pt x="4825483" y="1892297"/>
                  </a:lnTo>
                  <a:lnTo>
                    <a:pt x="4810010" y="1881856"/>
                  </a:lnTo>
                  <a:lnTo>
                    <a:pt x="4799575" y="1866371"/>
                  </a:lnTo>
                  <a:lnTo>
                    <a:pt x="4795748" y="1847408"/>
                  </a:lnTo>
                  <a:lnTo>
                    <a:pt x="4799575" y="1828445"/>
                  </a:lnTo>
                  <a:lnTo>
                    <a:pt x="4810010" y="1812960"/>
                  </a:lnTo>
                  <a:lnTo>
                    <a:pt x="4825483" y="1802520"/>
                  </a:lnTo>
                  <a:lnTo>
                    <a:pt x="4844424" y="1798691"/>
                  </a:lnTo>
                  <a:lnTo>
                    <a:pt x="4863385" y="1802520"/>
                  </a:lnTo>
                  <a:lnTo>
                    <a:pt x="4878868" y="1812960"/>
                  </a:lnTo>
                  <a:lnTo>
                    <a:pt x="4889307" y="1828445"/>
                  </a:lnTo>
                  <a:lnTo>
                    <a:pt x="4893135" y="1847408"/>
                  </a:lnTo>
                  <a:lnTo>
                    <a:pt x="4889307" y="1866371"/>
                  </a:lnTo>
                  <a:lnTo>
                    <a:pt x="4878868" y="1881856"/>
                  </a:lnTo>
                  <a:lnTo>
                    <a:pt x="4863385" y="1892297"/>
                  </a:lnTo>
                  <a:lnTo>
                    <a:pt x="4844424" y="1896125"/>
                  </a:lnTo>
                  <a:close/>
                </a:path>
                <a:path w="7315200" h="2202179">
                  <a:moveTo>
                    <a:pt x="5147149" y="1898650"/>
                  </a:moveTo>
                  <a:lnTo>
                    <a:pt x="5127213" y="1894623"/>
                  </a:lnTo>
                  <a:lnTo>
                    <a:pt x="5110937" y="1883643"/>
                  </a:lnTo>
                  <a:lnTo>
                    <a:pt x="5099964" y="1867355"/>
                  </a:lnTo>
                  <a:lnTo>
                    <a:pt x="5095940" y="1847408"/>
                  </a:lnTo>
                  <a:lnTo>
                    <a:pt x="5099964" y="1827461"/>
                  </a:lnTo>
                  <a:lnTo>
                    <a:pt x="5110937" y="1811173"/>
                  </a:lnTo>
                  <a:lnTo>
                    <a:pt x="5127213" y="1800193"/>
                  </a:lnTo>
                  <a:lnTo>
                    <a:pt x="5147149" y="1796166"/>
                  </a:lnTo>
                  <a:lnTo>
                    <a:pt x="5167089" y="1800193"/>
                  </a:lnTo>
                  <a:lnTo>
                    <a:pt x="5183377" y="1811173"/>
                  </a:lnTo>
                  <a:lnTo>
                    <a:pt x="5194361" y="1827461"/>
                  </a:lnTo>
                  <a:lnTo>
                    <a:pt x="5198390" y="1847408"/>
                  </a:lnTo>
                  <a:lnTo>
                    <a:pt x="5194361" y="1867355"/>
                  </a:lnTo>
                  <a:lnTo>
                    <a:pt x="5183377" y="1883643"/>
                  </a:lnTo>
                  <a:lnTo>
                    <a:pt x="5167089" y="1894623"/>
                  </a:lnTo>
                  <a:lnTo>
                    <a:pt x="5147149" y="1898650"/>
                  </a:lnTo>
                  <a:close/>
                </a:path>
                <a:path w="7315200" h="2202179">
                  <a:moveTo>
                    <a:pt x="5449872" y="1902015"/>
                  </a:moveTo>
                  <a:lnTo>
                    <a:pt x="5428646" y="1897724"/>
                  </a:lnTo>
                  <a:lnTo>
                    <a:pt x="5411306" y="1886023"/>
                  </a:lnTo>
                  <a:lnTo>
                    <a:pt x="5399611" y="1868670"/>
                  </a:lnTo>
                  <a:lnTo>
                    <a:pt x="5395322" y="1847425"/>
                  </a:lnTo>
                  <a:lnTo>
                    <a:pt x="5399611" y="1826181"/>
                  </a:lnTo>
                  <a:lnTo>
                    <a:pt x="5411306" y="1808828"/>
                  </a:lnTo>
                  <a:lnTo>
                    <a:pt x="5428646" y="1797126"/>
                  </a:lnTo>
                  <a:lnTo>
                    <a:pt x="5449872" y="1792835"/>
                  </a:lnTo>
                  <a:lnTo>
                    <a:pt x="5471118" y="1797126"/>
                  </a:lnTo>
                  <a:lnTo>
                    <a:pt x="5488468" y="1808828"/>
                  </a:lnTo>
                  <a:lnTo>
                    <a:pt x="5500166" y="1826181"/>
                  </a:lnTo>
                  <a:lnTo>
                    <a:pt x="5504456" y="1847425"/>
                  </a:lnTo>
                  <a:lnTo>
                    <a:pt x="5500166" y="1868670"/>
                  </a:lnTo>
                  <a:lnTo>
                    <a:pt x="5488468" y="1886023"/>
                  </a:lnTo>
                  <a:lnTo>
                    <a:pt x="5471118" y="1897724"/>
                  </a:lnTo>
                  <a:lnTo>
                    <a:pt x="5449872" y="1902015"/>
                  </a:lnTo>
                  <a:close/>
                </a:path>
                <a:path w="7315200" h="2202179">
                  <a:moveTo>
                    <a:pt x="5752630" y="1904540"/>
                  </a:moveTo>
                  <a:lnTo>
                    <a:pt x="5730410" y="1900051"/>
                  </a:lnTo>
                  <a:lnTo>
                    <a:pt x="5712266" y="1887809"/>
                  </a:lnTo>
                  <a:lnTo>
                    <a:pt x="5700034" y="1869654"/>
                  </a:lnTo>
                  <a:lnTo>
                    <a:pt x="5695548" y="1847425"/>
                  </a:lnTo>
                  <a:lnTo>
                    <a:pt x="5700034" y="1825197"/>
                  </a:lnTo>
                  <a:lnTo>
                    <a:pt x="5712266" y="1807042"/>
                  </a:lnTo>
                  <a:lnTo>
                    <a:pt x="5730410" y="1794799"/>
                  </a:lnTo>
                  <a:lnTo>
                    <a:pt x="5752630" y="1790310"/>
                  </a:lnTo>
                  <a:lnTo>
                    <a:pt x="5774830" y="1794799"/>
                  </a:lnTo>
                  <a:lnTo>
                    <a:pt x="5792964" y="1807042"/>
                  </a:lnTo>
                  <a:lnTo>
                    <a:pt x="5805193" y="1825197"/>
                  </a:lnTo>
                  <a:lnTo>
                    <a:pt x="5809677" y="1847425"/>
                  </a:lnTo>
                  <a:lnTo>
                    <a:pt x="5805197" y="1869654"/>
                  </a:lnTo>
                  <a:lnTo>
                    <a:pt x="5792977" y="1887809"/>
                  </a:lnTo>
                  <a:lnTo>
                    <a:pt x="5774844" y="1900051"/>
                  </a:lnTo>
                  <a:lnTo>
                    <a:pt x="5752630" y="1904540"/>
                  </a:lnTo>
                  <a:close/>
                </a:path>
                <a:path w="7315200" h="2202179">
                  <a:moveTo>
                    <a:pt x="6055354" y="1907065"/>
                  </a:moveTo>
                  <a:lnTo>
                    <a:pt x="6032154" y="1902377"/>
                  </a:lnTo>
                  <a:lnTo>
                    <a:pt x="6013205" y="1889595"/>
                  </a:lnTo>
                  <a:lnTo>
                    <a:pt x="6000427" y="1870637"/>
                  </a:lnTo>
                  <a:lnTo>
                    <a:pt x="5995740" y="1847425"/>
                  </a:lnTo>
                  <a:lnTo>
                    <a:pt x="6000427" y="1824213"/>
                  </a:lnTo>
                  <a:lnTo>
                    <a:pt x="6013205" y="1805257"/>
                  </a:lnTo>
                  <a:lnTo>
                    <a:pt x="6032154" y="1792475"/>
                  </a:lnTo>
                  <a:lnTo>
                    <a:pt x="6055354" y="1787788"/>
                  </a:lnTo>
                  <a:lnTo>
                    <a:pt x="6078548" y="1792475"/>
                  </a:lnTo>
                  <a:lnTo>
                    <a:pt x="6097485" y="1805257"/>
                  </a:lnTo>
                  <a:lnTo>
                    <a:pt x="6110252" y="1824213"/>
                  </a:lnTo>
                  <a:lnTo>
                    <a:pt x="6114933" y="1847425"/>
                  </a:lnTo>
                  <a:lnTo>
                    <a:pt x="6110252" y="1870637"/>
                  </a:lnTo>
                  <a:lnTo>
                    <a:pt x="6097485" y="1889595"/>
                  </a:lnTo>
                  <a:lnTo>
                    <a:pt x="6078548" y="1902377"/>
                  </a:lnTo>
                  <a:lnTo>
                    <a:pt x="6055354" y="1907065"/>
                  </a:lnTo>
                  <a:close/>
                </a:path>
                <a:path w="7315200" h="2202179">
                  <a:moveTo>
                    <a:pt x="6358077" y="1909590"/>
                  </a:moveTo>
                  <a:lnTo>
                    <a:pt x="6333884" y="1904704"/>
                  </a:lnTo>
                  <a:lnTo>
                    <a:pt x="6314131" y="1891381"/>
                  </a:lnTo>
                  <a:lnTo>
                    <a:pt x="6300815" y="1871621"/>
                  </a:lnTo>
                  <a:lnTo>
                    <a:pt x="6295933" y="1847425"/>
                  </a:lnTo>
                  <a:lnTo>
                    <a:pt x="6300815" y="1823229"/>
                  </a:lnTo>
                  <a:lnTo>
                    <a:pt x="6314131" y="1803470"/>
                  </a:lnTo>
                  <a:lnTo>
                    <a:pt x="6333884" y="1790148"/>
                  </a:lnTo>
                  <a:lnTo>
                    <a:pt x="6358077" y="1785263"/>
                  </a:lnTo>
                  <a:lnTo>
                    <a:pt x="6382251" y="1790148"/>
                  </a:lnTo>
                  <a:lnTo>
                    <a:pt x="6401994" y="1803470"/>
                  </a:lnTo>
                  <a:lnTo>
                    <a:pt x="6415306" y="1823229"/>
                  </a:lnTo>
                  <a:lnTo>
                    <a:pt x="6420188" y="1847425"/>
                  </a:lnTo>
                  <a:lnTo>
                    <a:pt x="6415306" y="1871621"/>
                  </a:lnTo>
                  <a:lnTo>
                    <a:pt x="6401994" y="1891381"/>
                  </a:lnTo>
                  <a:lnTo>
                    <a:pt x="6382251" y="1904704"/>
                  </a:lnTo>
                  <a:lnTo>
                    <a:pt x="6358077" y="1909590"/>
                  </a:lnTo>
                  <a:close/>
                </a:path>
                <a:path w="7315200" h="2202179">
                  <a:moveTo>
                    <a:pt x="6660801" y="1895301"/>
                  </a:moveTo>
                  <a:lnTo>
                    <a:pt x="6642172" y="1891538"/>
                  </a:lnTo>
                  <a:lnTo>
                    <a:pt x="6626957" y="1881277"/>
                  </a:lnTo>
                  <a:lnTo>
                    <a:pt x="6616697" y="1866059"/>
                  </a:lnTo>
                  <a:lnTo>
                    <a:pt x="6612935" y="1847425"/>
                  </a:lnTo>
                  <a:lnTo>
                    <a:pt x="6616697" y="1828791"/>
                  </a:lnTo>
                  <a:lnTo>
                    <a:pt x="6626957" y="1813573"/>
                  </a:lnTo>
                  <a:lnTo>
                    <a:pt x="6642172" y="1803311"/>
                  </a:lnTo>
                  <a:lnTo>
                    <a:pt x="6660801" y="1799549"/>
                  </a:lnTo>
                  <a:lnTo>
                    <a:pt x="6679411" y="1803311"/>
                  </a:lnTo>
                  <a:lnTo>
                    <a:pt x="6694616" y="1813573"/>
                  </a:lnTo>
                  <a:lnTo>
                    <a:pt x="6704872" y="1828791"/>
                  </a:lnTo>
                  <a:lnTo>
                    <a:pt x="6708633" y="1847425"/>
                  </a:lnTo>
                  <a:lnTo>
                    <a:pt x="6704872" y="1866059"/>
                  </a:lnTo>
                  <a:lnTo>
                    <a:pt x="6694616" y="1881277"/>
                  </a:lnTo>
                  <a:lnTo>
                    <a:pt x="6679411" y="1891538"/>
                  </a:lnTo>
                  <a:lnTo>
                    <a:pt x="6660801" y="1895301"/>
                  </a:lnTo>
                  <a:close/>
                </a:path>
                <a:path w="7315200" h="2202179">
                  <a:moveTo>
                    <a:pt x="6970006" y="1859189"/>
                  </a:moveTo>
                  <a:lnTo>
                    <a:pt x="6957010" y="1859189"/>
                  </a:lnTo>
                  <a:lnTo>
                    <a:pt x="6951744" y="1853923"/>
                  </a:lnTo>
                  <a:lnTo>
                    <a:pt x="6951744" y="1840930"/>
                  </a:lnTo>
                  <a:lnTo>
                    <a:pt x="6957010" y="1835661"/>
                  </a:lnTo>
                  <a:lnTo>
                    <a:pt x="6970006" y="1835661"/>
                  </a:lnTo>
                  <a:lnTo>
                    <a:pt x="6975272" y="1840930"/>
                  </a:lnTo>
                  <a:lnTo>
                    <a:pt x="6975272" y="1853923"/>
                  </a:lnTo>
                  <a:lnTo>
                    <a:pt x="6970006" y="1859189"/>
                  </a:lnTo>
                  <a:close/>
                </a:path>
                <a:path w="7315200" h="2202179">
                  <a:moveTo>
                    <a:pt x="607685" y="2152856"/>
                  </a:moveTo>
                  <a:lnTo>
                    <a:pt x="604894" y="2152856"/>
                  </a:lnTo>
                  <a:lnTo>
                    <a:pt x="603766" y="2151728"/>
                  </a:lnTo>
                  <a:lnTo>
                    <a:pt x="603766" y="2148937"/>
                  </a:lnTo>
                  <a:lnTo>
                    <a:pt x="604894" y="2147806"/>
                  </a:lnTo>
                  <a:lnTo>
                    <a:pt x="607685" y="2147806"/>
                  </a:lnTo>
                  <a:lnTo>
                    <a:pt x="608813" y="2148937"/>
                  </a:lnTo>
                  <a:lnTo>
                    <a:pt x="608813" y="2151728"/>
                  </a:lnTo>
                  <a:lnTo>
                    <a:pt x="607685" y="2152856"/>
                  </a:lnTo>
                  <a:close/>
                </a:path>
                <a:path w="7315200" h="2202179">
                  <a:moveTo>
                    <a:pt x="913187" y="2157889"/>
                  </a:moveTo>
                  <a:lnTo>
                    <a:pt x="904843" y="2157889"/>
                  </a:lnTo>
                  <a:lnTo>
                    <a:pt x="901464" y="2154506"/>
                  </a:lnTo>
                  <a:lnTo>
                    <a:pt x="901464" y="2146159"/>
                  </a:lnTo>
                  <a:lnTo>
                    <a:pt x="904843" y="2142776"/>
                  </a:lnTo>
                  <a:lnTo>
                    <a:pt x="913187" y="2142776"/>
                  </a:lnTo>
                  <a:lnTo>
                    <a:pt x="916566" y="2146159"/>
                  </a:lnTo>
                  <a:lnTo>
                    <a:pt x="916566" y="2154506"/>
                  </a:lnTo>
                  <a:lnTo>
                    <a:pt x="913187" y="2157889"/>
                  </a:lnTo>
                  <a:close/>
                </a:path>
                <a:path w="7315200" h="2202179">
                  <a:moveTo>
                    <a:pt x="1218686" y="2162918"/>
                  </a:moveTo>
                  <a:lnTo>
                    <a:pt x="1204778" y="2162918"/>
                  </a:lnTo>
                  <a:lnTo>
                    <a:pt x="1199144" y="2157281"/>
                  </a:lnTo>
                  <a:lnTo>
                    <a:pt x="1199144" y="2143347"/>
                  </a:lnTo>
                  <a:lnTo>
                    <a:pt x="1204778" y="2137710"/>
                  </a:lnTo>
                  <a:lnTo>
                    <a:pt x="1218703" y="2137710"/>
                  </a:lnTo>
                  <a:lnTo>
                    <a:pt x="1224336" y="2143347"/>
                  </a:lnTo>
                  <a:lnTo>
                    <a:pt x="1224336" y="2157281"/>
                  </a:lnTo>
                  <a:lnTo>
                    <a:pt x="1218686" y="2162918"/>
                  </a:lnTo>
                  <a:close/>
                </a:path>
                <a:path w="7315200" h="2202179">
                  <a:moveTo>
                    <a:pt x="1523732" y="2167128"/>
                  </a:moveTo>
                  <a:lnTo>
                    <a:pt x="1505196" y="2167128"/>
                  </a:lnTo>
                  <a:lnTo>
                    <a:pt x="1497679" y="2159604"/>
                  </a:lnTo>
                  <a:lnTo>
                    <a:pt x="1497679" y="2141058"/>
                  </a:lnTo>
                  <a:lnTo>
                    <a:pt x="1505196" y="2133537"/>
                  </a:lnTo>
                  <a:lnTo>
                    <a:pt x="1523732" y="2133537"/>
                  </a:lnTo>
                  <a:lnTo>
                    <a:pt x="1531249" y="2141058"/>
                  </a:lnTo>
                  <a:lnTo>
                    <a:pt x="1531249" y="2159604"/>
                  </a:lnTo>
                  <a:lnTo>
                    <a:pt x="1523732" y="2167128"/>
                  </a:lnTo>
                  <a:close/>
                </a:path>
                <a:path w="7315200" h="2202179">
                  <a:moveTo>
                    <a:pt x="1817190" y="2170493"/>
                  </a:moveTo>
                  <a:lnTo>
                    <a:pt x="1809345" y="2168910"/>
                  </a:lnTo>
                  <a:lnTo>
                    <a:pt x="1802940" y="2164591"/>
                  </a:lnTo>
                  <a:lnTo>
                    <a:pt x="1798623" y="2158182"/>
                  </a:lnTo>
                  <a:lnTo>
                    <a:pt x="1797041" y="2150331"/>
                  </a:lnTo>
                  <a:lnTo>
                    <a:pt x="1798623" y="2142482"/>
                  </a:lnTo>
                  <a:lnTo>
                    <a:pt x="1802940" y="2136074"/>
                  </a:lnTo>
                  <a:lnTo>
                    <a:pt x="1809345" y="2131755"/>
                  </a:lnTo>
                  <a:lnTo>
                    <a:pt x="1817190" y="2130172"/>
                  </a:lnTo>
                  <a:lnTo>
                    <a:pt x="1825035" y="2131755"/>
                  </a:lnTo>
                  <a:lnTo>
                    <a:pt x="1831439" y="2136074"/>
                  </a:lnTo>
                  <a:lnTo>
                    <a:pt x="1835756" y="2142482"/>
                  </a:lnTo>
                  <a:lnTo>
                    <a:pt x="1837339" y="2150331"/>
                  </a:lnTo>
                  <a:lnTo>
                    <a:pt x="1835756" y="2158182"/>
                  </a:lnTo>
                  <a:lnTo>
                    <a:pt x="1831439" y="2164591"/>
                  </a:lnTo>
                  <a:lnTo>
                    <a:pt x="1825035" y="2168910"/>
                  </a:lnTo>
                  <a:lnTo>
                    <a:pt x="1817190" y="2170493"/>
                  </a:lnTo>
                  <a:close/>
                </a:path>
                <a:path w="7315200" h="2202179">
                  <a:moveTo>
                    <a:pt x="2119913" y="2173856"/>
                  </a:moveTo>
                  <a:lnTo>
                    <a:pt x="2110763" y="2172007"/>
                  </a:lnTo>
                  <a:lnTo>
                    <a:pt x="2103290" y="2166965"/>
                  </a:lnTo>
                  <a:lnTo>
                    <a:pt x="2098250" y="2159488"/>
                  </a:lnTo>
                  <a:lnTo>
                    <a:pt x="2096403" y="2150331"/>
                  </a:lnTo>
                  <a:lnTo>
                    <a:pt x="2098250" y="2141175"/>
                  </a:lnTo>
                  <a:lnTo>
                    <a:pt x="2103290" y="2133698"/>
                  </a:lnTo>
                  <a:lnTo>
                    <a:pt x="2110763" y="2128655"/>
                  </a:lnTo>
                  <a:lnTo>
                    <a:pt x="2119913" y="2126806"/>
                  </a:lnTo>
                  <a:lnTo>
                    <a:pt x="2129064" y="2128655"/>
                  </a:lnTo>
                  <a:lnTo>
                    <a:pt x="2136537" y="2133698"/>
                  </a:lnTo>
                  <a:lnTo>
                    <a:pt x="2141577" y="2141175"/>
                  </a:lnTo>
                  <a:lnTo>
                    <a:pt x="2143425" y="2150331"/>
                  </a:lnTo>
                  <a:lnTo>
                    <a:pt x="2141577" y="2159488"/>
                  </a:lnTo>
                  <a:lnTo>
                    <a:pt x="2136537" y="2166965"/>
                  </a:lnTo>
                  <a:lnTo>
                    <a:pt x="2129064" y="2172007"/>
                  </a:lnTo>
                  <a:lnTo>
                    <a:pt x="2119913" y="2173856"/>
                  </a:lnTo>
                  <a:close/>
                </a:path>
                <a:path w="7315200" h="2202179">
                  <a:moveTo>
                    <a:pt x="2422641" y="2176380"/>
                  </a:moveTo>
                  <a:lnTo>
                    <a:pt x="2412516" y="2174334"/>
                  </a:lnTo>
                  <a:lnTo>
                    <a:pt x="2404245" y="2168754"/>
                  </a:lnTo>
                  <a:lnTo>
                    <a:pt x="2398667" y="2160479"/>
                  </a:lnTo>
                  <a:lnTo>
                    <a:pt x="2396622" y="2150348"/>
                  </a:lnTo>
                  <a:lnTo>
                    <a:pt x="2398667" y="2140218"/>
                  </a:lnTo>
                  <a:lnTo>
                    <a:pt x="2404245" y="2131943"/>
                  </a:lnTo>
                  <a:lnTo>
                    <a:pt x="2412516" y="2126362"/>
                  </a:lnTo>
                  <a:lnTo>
                    <a:pt x="2422641" y="2124315"/>
                  </a:lnTo>
                  <a:lnTo>
                    <a:pt x="2432764" y="2126362"/>
                  </a:lnTo>
                  <a:lnTo>
                    <a:pt x="2441033" y="2131943"/>
                  </a:lnTo>
                  <a:lnTo>
                    <a:pt x="2446611" y="2140218"/>
                  </a:lnTo>
                  <a:lnTo>
                    <a:pt x="2448656" y="2150348"/>
                  </a:lnTo>
                  <a:lnTo>
                    <a:pt x="2446613" y="2160479"/>
                  </a:lnTo>
                  <a:lnTo>
                    <a:pt x="2441040" y="2168754"/>
                  </a:lnTo>
                  <a:lnTo>
                    <a:pt x="2432771" y="2174334"/>
                  </a:lnTo>
                  <a:lnTo>
                    <a:pt x="2422641" y="2176380"/>
                  </a:lnTo>
                  <a:close/>
                </a:path>
                <a:path w="7315200" h="2202179">
                  <a:moveTo>
                    <a:pt x="2725365" y="2179746"/>
                  </a:moveTo>
                  <a:lnTo>
                    <a:pt x="2713927" y="2177436"/>
                  </a:lnTo>
                  <a:lnTo>
                    <a:pt x="2704588" y="2171137"/>
                  </a:lnTo>
                  <a:lnTo>
                    <a:pt x="2698292" y="2161793"/>
                  </a:lnTo>
                  <a:lnTo>
                    <a:pt x="2695983" y="2150348"/>
                  </a:lnTo>
                  <a:lnTo>
                    <a:pt x="2698292" y="2138903"/>
                  </a:lnTo>
                  <a:lnTo>
                    <a:pt x="2704588" y="2129559"/>
                  </a:lnTo>
                  <a:lnTo>
                    <a:pt x="2713927" y="2123259"/>
                  </a:lnTo>
                  <a:lnTo>
                    <a:pt x="2725365" y="2120950"/>
                  </a:lnTo>
                  <a:lnTo>
                    <a:pt x="2736802" y="2123259"/>
                  </a:lnTo>
                  <a:lnTo>
                    <a:pt x="2746141" y="2129559"/>
                  </a:lnTo>
                  <a:lnTo>
                    <a:pt x="2752437" y="2138903"/>
                  </a:lnTo>
                  <a:lnTo>
                    <a:pt x="2754746" y="2150348"/>
                  </a:lnTo>
                  <a:lnTo>
                    <a:pt x="2752437" y="2161793"/>
                  </a:lnTo>
                  <a:lnTo>
                    <a:pt x="2746141" y="2171137"/>
                  </a:lnTo>
                  <a:lnTo>
                    <a:pt x="2736802" y="2177436"/>
                  </a:lnTo>
                  <a:lnTo>
                    <a:pt x="2725365" y="2179746"/>
                  </a:lnTo>
                  <a:close/>
                </a:path>
                <a:path w="7315200" h="2202179">
                  <a:moveTo>
                    <a:pt x="3028088" y="2183115"/>
                  </a:moveTo>
                  <a:lnTo>
                    <a:pt x="3015345" y="2180539"/>
                  </a:lnTo>
                  <a:lnTo>
                    <a:pt x="3004937" y="2173515"/>
                  </a:lnTo>
                  <a:lnTo>
                    <a:pt x="2997919" y="2163099"/>
                  </a:lnTo>
                  <a:lnTo>
                    <a:pt x="2995345" y="2150348"/>
                  </a:lnTo>
                  <a:lnTo>
                    <a:pt x="2997919" y="2137597"/>
                  </a:lnTo>
                  <a:lnTo>
                    <a:pt x="3004937" y="2127182"/>
                  </a:lnTo>
                  <a:lnTo>
                    <a:pt x="3015345" y="2120160"/>
                  </a:lnTo>
                  <a:lnTo>
                    <a:pt x="3028088" y="2117584"/>
                  </a:lnTo>
                  <a:lnTo>
                    <a:pt x="3040832" y="2120160"/>
                  </a:lnTo>
                  <a:lnTo>
                    <a:pt x="3051242" y="2127182"/>
                  </a:lnTo>
                  <a:lnTo>
                    <a:pt x="3058261" y="2137597"/>
                  </a:lnTo>
                  <a:lnTo>
                    <a:pt x="3060835" y="2150348"/>
                  </a:lnTo>
                  <a:lnTo>
                    <a:pt x="3058261" y="2163099"/>
                  </a:lnTo>
                  <a:lnTo>
                    <a:pt x="3051242" y="2173515"/>
                  </a:lnTo>
                  <a:lnTo>
                    <a:pt x="3040832" y="2180539"/>
                  </a:lnTo>
                  <a:lnTo>
                    <a:pt x="3028088" y="2183115"/>
                  </a:lnTo>
                  <a:close/>
                </a:path>
                <a:path w="7315200" h="2202179">
                  <a:moveTo>
                    <a:pt x="3330812" y="2185636"/>
                  </a:moveTo>
                  <a:lnTo>
                    <a:pt x="3317096" y="2182863"/>
                  </a:lnTo>
                  <a:lnTo>
                    <a:pt x="3305892" y="2175302"/>
                  </a:lnTo>
                  <a:lnTo>
                    <a:pt x="3298335" y="2164090"/>
                  </a:lnTo>
                  <a:lnTo>
                    <a:pt x="3295564" y="2150365"/>
                  </a:lnTo>
                  <a:lnTo>
                    <a:pt x="3298335" y="2136639"/>
                  </a:lnTo>
                  <a:lnTo>
                    <a:pt x="3305892" y="2125427"/>
                  </a:lnTo>
                  <a:lnTo>
                    <a:pt x="3317096" y="2117866"/>
                  </a:lnTo>
                  <a:lnTo>
                    <a:pt x="3330812" y="2115093"/>
                  </a:lnTo>
                  <a:lnTo>
                    <a:pt x="3344530" y="2117866"/>
                  </a:lnTo>
                  <a:lnTo>
                    <a:pt x="3355735" y="2125427"/>
                  </a:lnTo>
                  <a:lnTo>
                    <a:pt x="3363292" y="2136639"/>
                  </a:lnTo>
                  <a:lnTo>
                    <a:pt x="3366064" y="2150365"/>
                  </a:lnTo>
                  <a:lnTo>
                    <a:pt x="3363294" y="2164090"/>
                  </a:lnTo>
                  <a:lnTo>
                    <a:pt x="3355742" y="2175302"/>
                  </a:lnTo>
                  <a:lnTo>
                    <a:pt x="3344537" y="2182863"/>
                  </a:lnTo>
                  <a:lnTo>
                    <a:pt x="3330812" y="2185636"/>
                  </a:lnTo>
                  <a:close/>
                </a:path>
                <a:path w="7315200" h="2202179">
                  <a:moveTo>
                    <a:pt x="3633529" y="2188161"/>
                  </a:moveTo>
                  <a:lnTo>
                    <a:pt x="3618826" y="2185190"/>
                  </a:lnTo>
                  <a:lnTo>
                    <a:pt x="3606820" y="2177088"/>
                  </a:lnTo>
                  <a:lnTo>
                    <a:pt x="3598725" y="2165074"/>
                  </a:lnTo>
                  <a:lnTo>
                    <a:pt x="3595756" y="2150365"/>
                  </a:lnTo>
                  <a:lnTo>
                    <a:pt x="3598725" y="2135655"/>
                  </a:lnTo>
                  <a:lnTo>
                    <a:pt x="3606820" y="2123641"/>
                  </a:lnTo>
                  <a:lnTo>
                    <a:pt x="3618826" y="2115539"/>
                  </a:lnTo>
                  <a:lnTo>
                    <a:pt x="3633529" y="2112568"/>
                  </a:lnTo>
                  <a:lnTo>
                    <a:pt x="3648232" y="2115539"/>
                  </a:lnTo>
                  <a:lnTo>
                    <a:pt x="3660239" y="2123641"/>
                  </a:lnTo>
                  <a:lnTo>
                    <a:pt x="3668334" y="2135655"/>
                  </a:lnTo>
                  <a:lnTo>
                    <a:pt x="3671302" y="2150365"/>
                  </a:lnTo>
                  <a:lnTo>
                    <a:pt x="3668334" y="2165074"/>
                  </a:lnTo>
                  <a:lnTo>
                    <a:pt x="3660239" y="2177088"/>
                  </a:lnTo>
                  <a:lnTo>
                    <a:pt x="3648232" y="2185190"/>
                  </a:lnTo>
                  <a:lnTo>
                    <a:pt x="3633529" y="2188161"/>
                  </a:lnTo>
                  <a:close/>
                </a:path>
                <a:path w="7315200" h="2202179">
                  <a:moveTo>
                    <a:pt x="3936253" y="2191527"/>
                  </a:moveTo>
                  <a:lnTo>
                    <a:pt x="3920245" y="2188292"/>
                  </a:lnTo>
                  <a:lnTo>
                    <a:pt x="3907176" y="2179471"/>
                  </a:lnTo>
                  <a:lnTo>
                    <a:pt x="3898368" y="2166387"/>
                  </a:lnTo>
                  <a:lnTo>
                    <a:pt x="3895138" y="2150365"/>
                  </a:lnTo>
                  <a:lnTo>
                    <a:pt x="3898368" y="2134342"/>
                  </a:lnTo>
                  <a:lnTo>
                    <a:pt x="3907176" y="2121258"/>
                  </a:lnTo>
                  <a:lnTo>
                    <a:pt x="3920245" y="2112437"/>
                  </a:lnTo>
                  <a:lnTo>
                    <a:pt x="3936253" y="2109203"/>
                  </a:lnTo>
                  <a:lnTo>
                    <a:pt x="3952266" y="2112437"/>
                  </a:lnTo>
                  <a:lnTo>
                    <a:pt x="3965346" y="2121258"/>
                  </a:lnTo>
                  <a:lnTo>
                    <a:pt x="3974167" y="2134342"/>
                  </a:lnTo>
                  <a:lnTo>
                    <a:pt x="3977402" y="2150365"/>
                  </a:lnTo>
                  <a:lnTo>
                    <a:pt x="3974167" y="2166387"/>
                  </a:lnTo>
                  <a:lnTo>
                    <a:pt x="3965346" y="2179471"/>
                  </a:lnTo>
                  <a:lnTo>
                    <a:pt x="3952266" y="2188292"/>
                  </a:lnTo>
                  <a:lnTo>
                    <a:pt x="3936253" y="2191527"/>
                  </a:lnTo>
                  <a:close/>
                </a:path>
                <a:path w="7315200" h="2202179">
                  <a:moveTo>
                    <a:pt x="4238977" y="2194052"/>
                  </a:moveTo>
                  <a:lnTo>
                    <a:pt x="4221989" y="2190619"/>
                  </a:lnTo>
                  <a:lnTo>
                    <a:pt x="4208115" y="2181260"/>
                  </a:lnTo>
                  <a:lnTo>
                    <a:pt x="4198761" y="2167379"/>
                  </a:lnTo>
                  <a:lnTo>
                    <a:pt x="4195330" y="2150382"/>
                  </a:lnTo>
                  <a:lnTo>
                    <a:pt x="4198761" y="2133384"/>
                  </a:lnTo>
                  <a:lnTo>
                    <a:pt x="4208115" y="2119503"/>
                  </a:lnTo>
                  <a:lnTo>
                    <a:pt x="4221989" y="2110144"/>
                  </a:lnTo>
                  <a:lnTo>
                    <a:pt x="4238977" y="2106711"/>
                  </a:lnTo>
                  <a:lnTo>
                    <a:pt x="4255965" y="2110144"/>
                  </a:lnTo>
                  <a:lnTo>
                    <a:pt x="4269838" y="2119503"/>
                  </a:lnTo>
                  <a:lnTo>
                    <a:pt x="4279193" y="2133384"/>
                  </a:lnTo>
                  <a:lnTo>
                    <a:pt x="4282623" y="2150382"/>
                  </a:lnTo>
                  <a:lnTo>
                    <a:pt x="4279193" y="2167379"/>
                  </a:lnTo>
                  <a:lnTo>
                    <a:pt x="4269838" y="2181260"/>
                  </a:lnTo>
                  <a:lnTo>
                    <a:pt x="4255965" y="2190619"/>
                  </a:lnTo>
                  <a:lnTo>
                    <a:pt x="4238977" y="2194052"/>
                  </a:lnTo>
                  <a:close/>
                </a:path>
                <a:path w="7315200" h="2202179">
                  <a:moveTo>
                    <a:pt x="4541701" y="2196577"/>
                  </a:moveTo>
                  <a:lnTo>
                    <a:pt x="4523739" y="2192946"/>
                  </a:lnTo>
                  <a:lnTo>
                    <a:pt x="4509071" y="2183046"/>
                  </a:lnTo>
                  <a:lnTo>
                    <a:pt x="4499182" y="2168363"/>
                  </a:lnTo>
                  <a:lnTo>
                    <a:pt x="4495556" y="2150382"/>
                  </a:lnTo>
                  <a:lnTo>
                    <a:pt x="4499182" y="2132402"/>
                  </a:lnTo>
                  <a:lnTo>
                    <a:pt x="4509071" y="2117720"/>
                  </a:lnTo>
                  <a:lnTo>
                    <a:pt x="4523739" y="2107820"/>
                  </a:lnTo>
                  <a:lnTo>
                    <a:pt x="4541701" y="2104190"/>
                  </a:lnTo>
                  <a:lnTo>
                    <a:pt x="4559682" y="2107820"/>
                  </a:lnTo>
                  <a:lnTo>
                    <a:pt x="4574360" y="2117720"/>
                  </a:lnTo>
                  <a:lnTo>
                    <a:pt x="4584252" y="2132402"/>
                  </a:lnTo>
                  <a:lnTo>
                    <a:pt x="4587879" y="2150382"/>
                  </a:lnTo>
                  <a:lnTo>
                    <a:pt x="4584252" y="2168363"/>
                  </a:lnTo>
                  <a:lnTo>
                    <a:pt x="4574360" y="2183046"/>
                  </a:lnTo>
                  <a:lnTo>
                    <a:pt x="4559682" y="2192946"/>
                  </a:lnTo>
                  <a:lnTo>
                    <a:pt x="4541701" y="2196577"/>
                  </a:lnTo>
                  <a:close/>
                </a:path>
                <a:path w="7315200" h="2202179">
                  <a:moveTo>
                    <a:pt x="4844424" y="2199098"/>
                  </a:moveTo>
                  <a:lnTo>
                    <a:pt x="4825483" y="2195270"/>
                  </a:lnTo>
                  <a:lnTo>
                    <a:pt x="4810010" y="2184831"/>
                  </a:lnTo>
                  <a:lnTo>
                    <a:pt x="4799575" y="2169346"/>
                  </a:lnTo>
                  <a:lnTo>
                    <a:pt x="4795748" y="2150382"/>
                  </a:lnTo>
                  <a:lnTo>
                    <a:pt x="4799575" y="2131418"/>
                  </a:lnTo>
                  <a:lnTo>
                    <a:pt x="4810010" y="2115933"/>
                  </a:lnTo>
                  <a:lnTo>
                    <a:pt x="4825483" y="2105493"/>
                  </a:lnTo>
                  <a:lnTo>
                    <a:pt x="4844424" y="2101665"/>
                  </a:lnTo>
                  <a:lnTo>
                    <a:pt x="4863385" y="2105493"/>
                  </a:lnTo>
                  <a:lnTo>
                    <a:pt x="4878868" y="2115933"/>
                  </a:lnTo>
                  <a:lnTo>
                    <a:pt x="4889307" y="2131418"/>
                  </a:lnTo>
                  <a:lnTo>
                    <a:pt x="4893135" y="2150382"/>
                  </a:lnTo>
                  <a:lnTo>
                    <a:pt x="4889307" y="2169346"/>
                  </a:lnTo>
                  <a:lnTo>
                    <a:pt x="4878868" y="2184831"/>
                  </a:lnTo>
                  <a:lnTo>
                    <a:pt x="4863385" y="2195270"/>
                  </a:lnTo>
                  <a:lnTo>
                    <a:pt x="4844424" y="2199098"/>
                  </a:lnTo>
                  <a:close/>
                </a:path>
                <a:path w="7315200" h="2202179">
                  <a:moveTo>
                    <a:pt x="5147149" y="2201623"/>
                  </a:moveTo>
                  <a:lnTo>
                    <a:pt x="5127213" y="2197597"/>
                  </a:lnTo>
                  <a:lnTo>
                    <a:pt x="5110937" y="2186616"/>
                  </a:lnTo>
                  <a:lnTo>
                    <a:pt x="5099964" y="2170329"/>
                  </a:lnTo>
                  <a:lnTo>
                    <a:pt x="5095940" y="2150382"/>
                  </a:lnTo>
                  <a:lnTo>
                    <a:pt x="5099964" y="2130434"/>
                  </a:lnTo>
                  <a:lnTo>
                    <a:pt x="5110937" y="2114147"/>
                  </a:lnTo>
                  <a:lnTo>
                    <a:pt x="5127213" y="2103166"/>
                  </a:lnTo>
                  <a:lnTo>
                    <a:pt x="5147149" y="2099140"/>
                  </a:lnTo>
                  <a:lnTo>
                    <a:pt x="5167089" y="2103166"/>
                  </a:lnTo>
                  <a:lnTo>
                    <a:pt x="5183377" y="2114147"/>
                  </a:lnTo>
                  <a:lnTo>
                    <a:pt x="5194361" y="2130434"/>
                  </a:lnTo>
                  <a:lnTo>
                    <a:pt x="5198390" y="2150382"/>
                  </a:lnTo>
                  <a:lnTo>
                    <a:pt x="5194361" y="2170329"/>
                  </a:lnTo>
                  <a:lnTo>
                    <a:pt x="5183377" y="2186616"/>
                  </a:lnTo>
                  <a:lnTo>
                    <a:pt x="5167089" y="2197597"/>
                  </a:lnTo>
                  <a:lnTo>
                    <a:pt x="5147149" y="2201623"/>
                  </a:lnTo>
                  <a:close/>
                </a:path>
                <a:path w="7315200" h="2202179">
                  <a:moveTo>
                    <a:pt x="5449872" y="2201623"/>
                  </a:moveTo>
                  <a:lnTo>
                    <a:pt x="5429937" y="2197597"/>
                  </a:lnTo>
                  <a:lnTo>
                    <a:pt x="5413660" y="2186616"/>
                  </a:lnTo>
                  <a:lnTo>
                    <a:pt x="5402687" y="2170329"/>
                  </a:lnTo>
                  <a:lnTo>
                    <a:pt x="5398664" y="2150382"/>
                  </a:lnTo>
                  <a:lnTo>
                    <a:pt x="5402687" y="2130434"/>
                  </a:lnTo>
                  <a:lnTo>
                    <a:pt x="5413660" y="2114147"/>
                  </a:lnTo>
                  <a:lnTo>
                    <a:pt x="5429937" y="2103166"/>
                  </a:lnTo>
                  <a:lnTo>
                    <a:pt x="5449872" y="2099140"/>
                  </a:lnTo>
                  <a:lnTo>
                    <a:pt x="5469812" y="2103166"/>
                  </a:lnTo>
                  <a:lnTo>
                    <a:pt x="5486101" y="2114147"/>
                  </a:lnTo>
                  <a:lnTo>
                    <a:pt x="5497085" y="2130434"/>
                  </a:lnTo>
                  <a:lnTo>
                    <a:pt x="5501114" y="2150382"/>
                  </a:lnTo>
                  <a:lnTo>
                    <a:pt x="5497085" y="2170329"/>
                  </a:lnTo>
                  <a:lnTo>
                    <a:pt x="5486101" y="2186616"/>
                  </a:lnTo>
                  <a:lnTo>
                    <a:pt x="5469812" y="2197597"/>
                  </a:lnTo>
                  <a:lnTo>
                    <a:pt x="5449872" y="2201623"/>
                  </a:lnTo>
                  <a:close/>
                </a:path>
                <a:path w="7315200" h="2202179">
                  <a:moveTo>
                    <a:pt x="5752630" y="2195750"/>
                  </a:moveTo>
                  <a:lnTo>
                    <a:pt x="5734980" y="2192185"/>
                  </a:lnTo>
                  <a:lnTo>
                    <a:pt x="5720570" y="2182464"/>
                  </a:lnTo>
                  <a:lnTo>
                    <a:pt x="5710857" y="2168048"/>
                  </a:lnTo>
                  <a:lnTo>
                    <a:pt x="5707295" y="2150398"/>
                  </a:lnTo>
                  <a:lnTo>
                    <a:pt x="5710857" y="2132748"/>
                  </a:lnTo>
                  <a:lnTo>
                    <a:pt x="5720570" y="2118333"/>
                  </a:lnTo>
                  <a:lnTo>
                    <a:pt x="5734980" y="2108612"/>
                  </a:lnTo>
                  <a:lnTo>
                    <a:pt x="5752630" y="2105047"/>
                  </a:lnTo>
                  <a:lnTo>
                    <a:pt x="5770260" y="2108612"/>
                  </a:lnTo>
                  <a:lnTo>
                    <a:pt x="5784660" y="2118333"/>
                  </a:lnTo>
                  <a:lnTo>
                    <a:pt x="5794370" y="2132748"/>
                  </a:lnTo>
                  <a:lnTo>
                    <a:pt x="5797930" y="2150398"/>
                  </a:lnTo>
                  <a:lnTo>
                    <a:pt x="5794370" y="2168048"/>
                  </a:lnTo>
                  <a:lnTo>
                    <a:pt x="5784660" y="2182464"/>
                  </a:lnTo>
                  <a:lnTo>
                    <a:pt x="5770260" y="2192185"/>
                  </a:lnTo>
                  <a:lnTo>
                    <a:pt x="5752630" y="2195750"/>
                  </a:lnTo>
                  <a:close/>
                </a:path>
                <a:path w="7315200" h="2202179">
                  <a:moveTo>
                    <a:pt x="6055354" y="2181464"/>
                  </a:moveTo>
                  <a:lnTo>
                    <a:pt x="6043247" y="2179021"/>
                  </a:lnTo>
                  <a:lnTo>
                    <a:pt x="6033366" y="2172360"/>
                  </a:lnTo>
                  <a:lnTo>
                    <a:pt x="6026706" y="2162480"/>
                  </a:lnTo>
                  <a:lnTo>
                    <a:pt x="6024264" y="2150382"/>
                  </a:lnTo>
                  <a:lnTo>
                    <a:pt x="6026706" y="2138283"/>
                  </a:lnTo>
                  <a:lnTo>
                    <a:pt x="6033366" y="2128403"/>
                  </a:lnTo>
                  <a:lnTo>
                    <a:pt x="6043247" y="2121742"/>
                  </a:lnTo>
                  <a:lnTo>
                    <a:pt x="6055354" y="2119299"/>
                  </a:lnTo>
                  <a:lnTo>
                    <a:pt x="6067440" y="2121742"/>
                  </a:lnTo>
                  <a:lnTo>
                    <a:pt x="6077312" y="2128403"/>
                  </a:lnTo>
                  <a:lnTo>
                    <a:pt x="6083968" y="2138283"/>
                  </a:lnTo>
                  <a:lnTo>
                    <a:pt x="6086409" y="2150382"/>
                  </a:lnTo>
                  <a:lnTo>
                    <a:pt x="6083968" y="2162480"/>
                  </a:lnTo>
                  <a:lnTo>
                    <a:pt x="6077312" y="2172360"/>
                  </a:lnTo>
                  <a:lnTo>
                    <a:pt x="6067440" y="2179021"/>
                  </a:lnTo>
                  <a:lnTo>
                    <a:pt x="6055354" y="2181464"/>
                  </a:lnTo>
                  <a:close/>
                </a:path>
                <a:path w="7315200" h="2202179">
                  <a:moveTo>
                    <a:pt x="6364997" y="2162986"/>
                  </a:moveTo>
                  <a:lnTo>
                    <a:pt x="6351090" y="2162986"/>
                  </a:lnTo>
                  <a:lnTo>
                    <a:pt x="6345453" y="2157349"/>
                  </a:lnTo>
                  <a:lnTo>
                    <a:pt x="6345453" y="2143414"/>
                  </a:lnTo>
                  <a:lnTo>
                    <a:pt x="6351090" y="2137777"/>
                  </a:lnTo>
                  <a:lnTo>
                    <a:pt x="6365031" y="2137777"/>
                  </a:lnTo>
                  <a:lnTo>
                    <a:pt x="6370668" y="2143414"/>
                  </a:lnTo>
                  <a:lnTo>
                    <a:pt x="6370668" y="2157349"/>
                  </a:lnTo>
                  <a:lnTo>
                    <a:pt x="6364997" y="2162986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6425636" y="390090"/>
            <a:ext cx="4298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125" b="1">
                <a:latin typeface="Microsoft JhengHei"/>
                <a:cs typeface="Microsoft JhengHei"/>
              </a:rPr>
              <a:t>9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125418" y="8217369"/>
            <a:ext cx="5163185" cy="1898650"/>
          </a:xfrm>
          <a:custGeom>
            <a:avLst/>
            <a:gdLst/>
            <a:ahLst/>
            <a:cxnLst/>
            <a:rect l="l" t="t" r="r" b="b"/>
            <a:pathLst>
              <a:path w="5163184" h="1898650">
                <a:moveTo>
                  <a:pt x="1817659" y="30189"/>
                </a:moveTo>
                <a:lnTo>
                  <a:pt x="1816717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7" y="28506"/>
                </a:lnTo>
                <a:lnTo>
                  <a:pt x="1817659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9" y="30189"/>
                </a:lnTo>
                <a:close/>
              </a:path>
              <a:path w="5163184" h="1898650">
                <a:moveTo>
                  <a:pt x="2120838" y="31030"/>
                </a:moveTo>
                <a:lnTo>
                  <a:pt x="2118989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9" y="27665"/>
                </a:lnTo>
                <a:lnTo>
                  <a:pt x="2120838" y="27665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5163184" h="1898650">
                <a:moveTo>
                  <a:pt x="2425415" y="34396"/>
                </a:moveTo>
                <a:lnTo>
                  <a:pt x="2419863" y="34396"/>
                </a:lnTo>
                <a:lnTo>
                  <a:pt x="2417611" y="32141"/>
                </a:lnTo>
                <a:lnTo>
                  <a:pt x="2417611" y="26588"/>
                </a:lnTo>
                <a:lnTo>
                  <a:pt x="2419863" y="24333"/>
                </a:lnTo>
                <a:lnTo>
                  <a:pt x="2425415" y="24333"/>
                </a:lnTo>
                <a:lnTo>
                  <a:pt x="2427667" y="26588"/>
                </a:lnTo>
                <a:lnTo>
                  <a:pt x="2427667" y="32141"/>
                </a:lnTo>
                <a:lnTo>
                  <a:pt x="2425415" y="34396"/>
                </a:lnTo>
                <a:close/>
              </a:path>
              <a:path w="5163184" h="1898650">
                <a:moveTo>
                  <a:pt x="2730006" y="37762"/>
                </a:moveTo>
                <a:lnTo>
                  <a:pt x="2720723" y="37762"/>
                </a:lnTo>
                <a:lnTo>
                  <a:pt x="2716973" y="34009"/>
                </a:lnTo>
                <a:lnTo>
                  <a:pt x="2716973" y="24720"/>
                </a:lnTo>
                <a:lnTo>
                  <a:pt x="2720723" y="20967"/>
                </a:lnTo>
                <a:lnTo>
                  <a:pt x="2730006" y="20967"/>
                </a:lnTo>
                <a:lnTo>
                  <a:pt x="2733756" y="24720"/>
                </a:lnTo>
                <a:lnTo>
                  <a:pt x="2733756" y="34009"/>
                </a:lnTo>
                <a:lnTo>
                  <a:pt x="2730006" y="37762"/>
                </a:lnTo>
                <a:close/>
              </a:path>
              <a:path w="5163184" h="1898650">
                <a:moveTo>
                  <a:pt x="3034580" y="41127"/>
                </a:moveTo>
                <a:lnTo>
                  <a:pt x="3021597" y="41127"/>
                </a:lnTo>
                <a:lnTo>
                  <a:pt x="3016335" y="35860"/>
                </a:lnTo>
                <a:lnTo>
                  <a:pt x="3016335" y="22869"/>
                </a:lnTo>
                <a:lnTo>
                  <a:pt x="3021597" y="17601"/>
                </a:lnTo>
                <a:lnTo>
                  <a:pt x="3034580" y="17601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80" y="41127"/>
                </a:lnTo>
                <a:close/>
              </a:path>
              <a:path w="5163184" h="1898650">
                <a:moveTo>
                  <a:pt x="3339157" y="44493"/>
                </a:moveTo>
                <a:lnTo>
                  <a:pt x="3322471" y="44493"/>
                </a:lnTo>
                <a:lnTo>
                  <a:pt x="3315710" y="37728"/>
                </a:lnTo>
                <a:lnTo>
                  <a:pt x="3315710" y="21035"/>
                </a:lnTo>
                <a:lnTo>
                  <a:pt x="3322471" y="14269"/>
                </a:lnTo>
                <a:lnTo>
                  <a:pt x="3339157" y="14269"/>
                </a:lnTo>
                <a:lnTo>
                  <a:pt x="3345918" y="21035"/>
                </a:lnTo>
                <a:lnTo>
                  <a:pt x="3345918" y="37728"/>
                </a:lnTo>
                <a:lnTo>
                  <a:pt x="3339157" y="44493"/>
                </a:lnTo>
                <a:close/>
              </a:path>
              <a:path w="5163184" h="1898650">
                <a:moveTo>
                  <a:pt x="3633529" y="47859"/>
                </a:moveTo>
                <a:lnTo>
                  <a:pt x="3626343" y="46406"/>
                </a:lnTo>
                <a:lnTo>
                  <a:pt x="3620474" y="42444"/>
                </a:lnTo>
                <a:lnTo>
                  <a:pt x="3616516" y="36571"/>
                </a:lnTo>
                <a:lnTo>
                  <a:pt x="3615064" y="29381"/>
                </a:lnTo>
                <a:lnTo>
                  <a:pt x="3616516" y="22192"/>
                </a:lnTo>
                <a:lnTo>
                  <a:pt x="3620474" y="16318"/>
                </a:lnTo>
                <a:lnTo>
                  <a:pt x="3626343" y="12357"/>
                </a:lnTo>
                <a:lnTo>
                  <a:pt x="3633529" y="10904"/>
                </a:lnTo>
                <a:lnTo>
                  <a:pt x="3640715" y="12357"/>
                </a:lnTo>
                <a:lnTo>
                  <a:pt x="3646584" y="16318"/>
                </a:lnTo>
                <a:lnTo>
                  <a:pt x="3650542" y="22192"/>
                </a:lnTo>
                <a:lnTo>
                  <a:pt x="3651994" y="29381"/>
                </a:lnTo>
                <a:lnTo>
                  <a:pt x="3650542" y="36571"/>
                </a:lnTo>
                <a:lnTo>
                  <a:pt x="3646584" y="42444"/>
                </a:lnTo>
                <a:lnTo>
                  <a:pt x="3640715" y="46406"/>
                </a:lnTo>
                <a:lnTo>
                  <a:pt x="3633529" y="47859"/>
                </a:lnTo>
                <a:close/>
              </a:path>
              <a:path w="5163184" h="1898650">
                <a:moveTo>
                  <a:pt x="3936253" y="52066"/>
                </a:moveTo>
                <a:lnTo>
                  <a:pt x="3927431" y="50284"/>
                </a:lnTo>
                <a:lnTo>
                  <a:pt x="3920232" y="45425"/>
                </a:lnTo>
                <a:lnTo>
                  <a:pt x="3915381" y="38215"/>
                </a:lnTo>
                <a:lnTo>
                  <a:pt x="3913603" y="29381"/>
                </a:lnTo>
                <a:lnTo>
                  <a:pt x="3915381" y="20548"/>
                </a:lnTo>
                <a:lnTo>
                  <a:pt x="3920232" y="13338"/>
                </a:lnTo>
                <a:lnTo>
                  <a:pt x="3927431" y="8478"/>
                </a:lnTo>
                <a:lnTo>
                  <a:pt x="3936253" y="6697"/>
                </a:lnTo>
                <a:lnTo>
                  <a:pt x="3945081" y="8478"/>
                </a:lnTo>
                <a:lnTo>
                  <a:pt x="3952292" y="13338"/>
                </a:lnTo>
                <a:lnTo>
                  <a:pt x="3957154" y="20548"/>
                </a:lnTo>
                <a:lnTo>
                  <a:pt x="3958937" y="29381"/>
                </a:lnTo>
                <a:lnTo>
                  <a:pt x="3957154" y="38215"/>
                </a:lnTo>
                <a:lnTo>
                  <a:pt x="3952292" y="45425"/>
                </a:lnTo>
                <a:lnTo>
                  <a:pt x="3945081" y="50284"/>
                </a:lnTo>
                <a:lnTo>
                  <a:pt x="3936253" y="52066"/>
                </a:lnTo>
                <a:close/>
              </a:path>
              <a:path w="5163184" h="1898650">
                <a:moveTo>
                  <a:pt x="4238977" y="54590"/>
                </a:moveTo>
                <a:lnTo>
                  <a:pt x="4229180" y="52610"/>
                </a:lnTo>
                <a:lnTo>
                  <a:pt x="4221187" y="47213"/>
                </a:lnTo>
                <a:lnTo>
                  <a:pt x="4215802" y="39205"/>
                </a:lnTo>
                <a:lnTo>
                  <a:pt x="4213828" y="29398"/>
                </a:lnTo>
                <a:lnTo>
                  <a:pt x="4215802" y="19590"/>
                </a:lnTo>
                <a:lnTo>
                  <a:pt x="4221187" y="11583"/>
                </a:lnTo>
                <a:lnTo>
                  <a:pt x="4229180" y="6186"/>
                </a:lnTo>
                <a:lnTo>
                  <a:pt x="4238977" y="4206"/>
                </a:lnTo>
                <a:lnTo>
                  <a:pt x="4248779" y="6186"/>
                </a:lnTo>
                <a:lnTo>
                  <a:pt x="4256783" y="11583"/>
                </a:lnTo>
                <a:lnTo>
                  <a:pt x="4262180" y="19590"/>
                </a:lnTo>
                <a:lnTo>
                  <a:pt x="4264159" y="29398"/>
                </a:lnTo>
                <a:lnTo>
                  <a:pt x="4262180" y="39205"/>
                </a:lnTo>
                <a:lnTo>
                  <a:pt x="4256783" y="47213"/>
                </a:lnTo>
                <a:lnTo>
                  <a:pt x="4248779" y="52610"/>
                </a:lnTo>
                <a:lnTo>
                  <a:pt x="4238977" y="54590"/>
                </a:lnTo>
                <a:close/>
              </a:path>
              <a:path w="5163184" h="1898650">
                <a:moveTo>
                  <a:pt x="4541701" y="56273"/>
                </a:moveTo>
                <a:lnTo>
                  <a:pt x="4531256" y="54161"/>
                </a:lnTo>
                <a:lnTo>
                  <a:pt x="4522726" y="48401"/>
                </a:lnTo>
                <a:lnTo>
                  <a:pt x="4516974" y="39859"/>
                </a:lnTo>
                <a:lnTo>
                  <a:pt x="4514865" y="29398"/>
                </a:lnTo>
                <a:lnTo>
                  <a:pt x="4516974" y="18937"/>
                </a:lnTo>
                <a:lnTo>
                  <a:pt x="4522726" y="10395"/>
                </a:lnTo>
                <a:lnTo>
                  <a:pt x="4531256" y="4635"/>
                </a:lnTo>
                <a:lnTo>
                  <a:pt x="4541701" y="2523"/>
                </a:lnTo>
                <a:lnTo>
                  <a:pt x="4552165" y="4635"/>
                </a:lnTo>
                <a:lnTo>
                  <a:pt x="4560705" y="10395"/>
                </a:lnTo>
                <a:lnTo>
                  <a:pt x="4566461" y="18937"/>
                </a:lnTo>
                <a:lnTo>
                  <a:pt x="4568571" y="29398"/>
                </a:lnTo>
                <a:lnTo>
                  <a:pt x="4566461" y="39859"/>
                </a:lnTo>
                <a:lnTo>
                  <a:pt x="4560705" y="48401"/>
                </a:lnTo>
                <a:lnTo>
                  <a:pt x="4552165" y="54161"/>
                </a:lnTo>
                <a:lnTo>
                  <a:pt x="4541701" y="56273"/>
                </a:lnTo>
                <a:close/>
              </a:path>
              <a:path w="5163184" h="1898650">
                <a:moveTo>
                  <a:pt x="4844424" y="57114"/>
                </a:moveTo>
                <a:lnTo>
                  <a:pt x="4833648" y="54937"/>
                </a:lnTo>
                <a:lnTo>
                  <a:pt x="4824850" y="48998"/>
                </a:lnTo>
                <a:lnTo>
                  <a:pt x="4818919" y="40189"/>
                </a:lnTo>
                <a:lnTo>
                  <a:pt x="4816745" y="29398"/>
                </a:lnTo>
                <a:lnTo>
                  <a:pt x="4818919" y="18607"/>
                </a:lnTo>
                <a:lnTo>
                  <a:pt x="4824850" y="9797"/>
                </a:lnTo>
                <a:lnTo>
                  <a:pt x="4833648" y="3859"/>
                </a:lnTo>
                <a:lnTo>
                  <a:pt x="4844424" y="1682"/>
                </a:lnTo>
                <a:lnTo>
                  <a:pt x="4855220" y="3859"/>
                </a:lnTo>
                <a:lnTo>
                  <a:pt x="4864028" y="9797"/>
                </a:lnTo>
                <a:lnTo>
                  <a:pt x="4869963" y="18607"/>
                </a:lnTo>
                <a:lnTo>
                  <a:pt x="4872138" y="29398"/>
                </a:lnTo>
                <a:lnTo>
                  <a:pt x="4869963" y="40189"/>
                </a:lnTo>
                <a:lnTo>
                  <a:pt x="4864028" y="48998"/>
                </a:lnTo>
                <a:lnTo>
                  <a:pt x="4855220" y="54937"/>
                </a:lnTo>
                <a:lnTo>
                  <a:pt x="4844424" y="57114"/>
                </a:lnTo>
                <a:close/>
              </a:path>
              <a:path w="5163184" h="1898650">
                <a:moveTo>
                  <a:pt x="5147149" y="58797"/>
                </a:moveTo>
                <a:lnTo>
                  <a:pt x="5135724" y="56487"/>
                </a:lnTo>
                <a:lnTo>
                  <a:pt x="5126388" y="50187"/>
                </a:lnTo>
                <a:lnTo>
                  <a:pt x="5120091" y="40842"/>
                </a:lnTo>
                <a:lnTo>
                  <a:pt x="5117781" y="29398"/>
                </a:lnTo>
                <a:lnTo>
                  <a:pt x="5120091" y="17953"/>
                </a:lnTo>
                <a:lnTo>
                  <a:pt x="5126388" y="8609"/>
                </a:lnTo>
                <a:lnTo>
                  <a:pt x="5135724" y="2309"/>
                </a:lnTo>
                <a:lnTo>
                  <a:pt x="5147149" y="0"/>
                </a:lnTo>
                <a:lnTo>
                  <a:pt x="5158592" y="2309"/>
                </a:lnTo>
                <a:lnTo>
                  <a:pt x="5162580" y="4997"/>
                </a:lnTo>
                <a:lnTo>
                  <a:pt x="5162580" y="53798"/>
                </a:lnTo>
                <a:lnTo>
                  <a:pt x="5158592" y="56487"/>
                </a:lnTo>
                <a:lnTo>
                  <a:pt x="5147149" y="58797"/>
                </a:lnTo>
                <a:close/>
              </a:path>
              <a:path w="5163184" h="1898650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5163184" h="1898650">
                <a:moveTo>
                  <a:pt x="1215911" y="339862"/>
                </a:moveTo>
                <a:lnTo>
                  <a:pt x="1207570" y="339862"/>
                </a:lnTo>
                <a:lnTo>
                  <a:pt x="1204187" y="336477"/>
                </a:lnTo>
                <a:lnTo>
                  <a:pt x="1204187" y="328131"/>
                </a:lnTo>
                <a:lnTo>
                  <a:pt x="1207570" y="324748"/>
                </a:lnTo>
                <a:lnTo>
                  <a:pt x="1215911" y="324748"/>
                </a:lnTo>
                <a:lnTo>
                  <a:pt x="1219290" y="328131"/>
                </a:lnTo>
                <a:lnTo>
                  <a:pt x="1219290" y="336477"/>
                </a:lnTo>
                <a:lnTo>
                  <a:pt x="1215911" y="339862"/>
                </a:lnTo>
                <a:close/>
              </a:path>
              <a:path w="5163184" h="1898650">
                <a:moveTo>
                  <a:pt x="1521410" y="344891"/>
                </a:moveTo>
                <a:lnTo>
                  <a:pt x="1507502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2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10" y="344891"/>
                </a:lnTo>
                <a:close/>
              </a:path>
              <a:path w="5163184" h="1898650">
                <a:moveTo>
                  <a:pt x="1826928" y="349924"/>
                </a:moveTo>
                <a:lnTo>
                  <a:pt x="1807451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1" y="314652"/>
                </a:lnTo>
                <a:lnTo>
                  <a:pt x="1826928" y="314652"/>
                </a:lnTo>
                <a:lnTo>
                  <a:pt x="1834814" y="322544"/>
                </a:lnTo>
                <a:lnTo>
                  <a:pt x="1834814" y="342032"/>
                </a:lnTo>
                <a:lnTo>
                  <a:pt x="1826928" y="349924"/>
                </a:lnTo>
                <a:close/>
              </a:path>
              <a:path w="5163184" h="1898650">
                <a:moveTo>
                  <a:pt x="2119913" y="354954"/>
                </a:moveTo>
                <a:lnTo>
                  <a:pt x="2111085" y="353173"/>
                </a:lnTo>
                <a:lnTo>
                  <a:pt x="2103879" y="348313"/>
                </a:lnTo>
                <a:lnTo>
                  <a:pt x="2099023" y="341104"/>
                </a:lnTo>
                <a:lnTo>
                  <a:pt x="2097243" y="332271"/>
                </a:lnTo>
                <a:lnTo>
                  <a:pt x="2099023" y="323437"/>
                </a:lnTo>
                <a:lnTo>
                  <a:pt x="2103879" y="316227"/>
                </a:lnTo>
                <a:lnTo>
                  <a:pt x="2111085" y="311368"/>
                </a:lnTo>
                <a:lnTo>
                  <a:pt x="2119913" y="309586"/>
                </a:lnTo>
                <a:lnTo>
                  <a:pt x="2128742" y="311368"/>
                </a:lnTo>
                <a:lnTo>
                  <a:pt x="2135948" y="316227"/>
                </a:lnTo>
                <a:lnTo>
                  <a:pt x="2140804" y="323437"/>
                </a:lnTo>
                <a:lnTo>
                  <a:pt x="2142584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5" y="353173"/>
                </a:lnTo>
                <a:lnTo>
                  <a:pt x="2119913" y="354954"/>
                </a:lnTo>
                <a:close/>
              </a:path>
              <a:path w="5163184" h="1898650">
                <a:moveTo>
                  <a:pt x="2422641" y="358319"/>
                </a:moveTo>
                <a:lnTo>
                  <a:pt x="2412516" y="356273"/>
                </a:lnTo>
                <a:lnTo>
                  <a:pt x="2404245" y="350693"/>
                </a:lnTo>
                <a:lnTo>
                  <a:pt x="2398667" y="342418"/>
                </a:lnTo>
                <a:lnTo>
                  <a:pt x="2396622" y="332288"/>
                </a:lnTo>
                <a:lnTo>
                  <a:pt x="2398667" y="322157"/>
                </a:lnTo>
                <a:lnTo>
                  <a:pt x="2404245" y="313882"/>
                </a:lnTo>
                <a:lnTo>
                  <a:pt x="2412516" y="308301"/>
                </a:lnTo>
                <a:lnTo>
                  <a:pt x="2422641" y="306254"/>
                </a:lnTo>
                <a:lnTo>
                  <a:pt x="2432764" y="308301"/>
                </a:lnTo>
                <a:lnTo>
                  <a:pt x="2441033" y="313882"/>
                </a:lnTo>
                <a:lnTo>
                  <a:pt x="2446611" y="322157"/>
                </a:lnTo>
                <a:lnTo>
                  <a:pt x="2448656" y="332288"/>
                </a:lnTo>
                <a:lnTo>
                  <a:pt x="2446613" y="342418"/>
                </a:lnTo>
                <a:lnTo>
                  <a:pt x="2441040" y="350693"/>
                </a:lnTo>
                <a:lnTo>
                  <a:pt x="2432771" y="356273"/>
                </a:lnTo>
                <a:lnTo>
                  <a:pt x="2422641" y="358319"/>
                </a:lnTo>
                <a:close/>
              </a:path>
              <a:path w="5163184" h="1898650">
                <a:moveTo>
                  <a:pt x="2725365" y="361685"/>
                </a:moveTo>
                <a:lnTo>
                  <a:pt x="2713927" y="359375"/>
                </a:lnTo>
                <a:lnTo>
                  <a:pt x="2704588" y="353076"/>
                </a:lnTo>
                <a:lnTo>
                  <a:pt x="2698292" y="343732"/>
                </a:lnTo>
                <a:lnTo>
                  <a:pt x="2695983" y="332288"/>
                </a:lnTo>
                <a:lnTo>
                  <a:pt x="2698292" y="320843"/>
                </a:lnTo>
                <a:lnTo>
                  <a:pt x="2704588" y="311499"/>
                </a:lnTo>
                <a:lnTo>
                  <a:pt x="2713927" y="305199"/>
                </a:lnTo>
                <a:lnTo>
                  <a:pt x="2725365" y="302889"/>
                </a:lnTo>
                <a:lnTo>
                  <a:pt x="2736802" y="305199"/>
                </a:lnTo>
                <a:lnTo>
                  <a:pt x="2746141" y="311499"/>
                </a:lnTo>
                <a:lnTo>
                  <a:pt x="2752437" y="320843"/>
                </a:lnTo>
                <a:lnTo>
                  <a:pt x="2754746" y="332288"/>
                </a:lnTo>
                <a:lnTo>
                  <a:pt x="2752437" y="343732"/>
                </a:lnTo>
                <a:lnTo>
                  <a:pt x="2746141" y="353076"/>
                </a:lnTo>
                <a:lnTo>
                  <a:pt x="2736802" y="359375"/>
                </a:lnTo>
                <a:lnTo>
                  <a:pt x="2725365" y="361685"/>
                </a:lnTo>
                <a:close/>
              </a:path>
              <a:path w="5163184" h="1898650">
                <a:moveTo>
                  <a:pt x="3028088" y="365050"/>
                </a:moveTo>
                <a:lnTo>
                  <a:pt x="3015345" y="362475"/>
                </a:lnTo>
                <a:lnTo>
                  <a:pt x="3004937" y="355452"/>
                </a:lnTo>
                <a:lnTo>
                  <a:pt x="2997919" y="345038"/>
                </a:lnTo>
                <a:lnTo>
                  <a:pt x="2995345" y="332288"/>
                </a:lnTo>
                <a:lnTo>
                  <a:pt x="2997919" y="319536"/>
                </a:lnTo>
                <a:lnTo>
                  <a:pt x="3004937" y="309122"/>
                </a:lnTo>
                <a:lnTo>
                  <a:pt x="3015345" y="302099"/>
                </a:lnTo>
                <a:lnTo>
                  <a:pt x="3028088" y="299523"/>
                </a:lnTo>
                <a:lnTo>
                  <a:pt x="3040832" y="302099"/>
                </a:lnTo>
                <a:lnTo>
                  <a:pt x="3051242" y="309122"/>
                </a:lnTo>
                <a:lnTo>
                  <a:pt x="3058261" y="319536"/>
                </a:lnTo>
                <a:lnTo>
                  <a:pt x="3060835" y="332288"/>
                </a:lnTo>
                <a:lnTo>
                  <a:pt x="3058261" y="345038"/>
                </a:lnTo>
                <a:lnTo>
                  <a:pt x="3051242" y="355452"/>
                </a:lnTo>
                <a:lnTo>
                  <a:pt x="3040832" y="362475"/>
                </a:lnTo>
                <a:lnTo>
                  <a:pt x="3028088" y="365050"/>
                </a:lnTo>
                <a:close/>
              </a:path>
              <a:path w="5163184" h="1898650">
                <a:moveTo>
                  <a:pt x="3330812" y="367575"/>
                </a:moveTo>
                <a:lnTo>
                  <a:pt x="3317096" y="364802"/>
                </a:lnTo>
                <a:lnTo>
                  <a:pt x="3305892" y="357241"/>
                </a:lnTo>
                <a:lnTo>
                  <a:pt x="3298335" y="346029"/>
                </a:lnTo>
                <a:lnTo>
                  <a:pt x="3295564" y="332304"/>
                </a:lnTo>
                <a:lnTo>
                  <a:pt x="3298335" y="318579"/>
                </a:lnTo>
                <a:lnTo>
                  <a:pt x="3305892" y="307367"/>
                </a:lnTo>
                <a:lnTo>
                  <a:pt x="3317096" y="299806"/>
                </a:lnTo>
                <a:lnTo>
                  <a:pt x="3330812" y="297033"/>
                </a:lnTo>
                <a:lnTo>
                  <a:pt x="3344530" y="299806"/>
                </a:lnTo>
                <a:lnTo>
                  <a:pt x="3355735" y="307367"/>
                </a:lnTo>
                <a:lnTo>
                  <a:pt x="3363292" y="318579"/>
                </a:lnTo>
                <a:lnTo>
                  <a:pt x="3366064" y="332304"/>
                </a:lnTo>
                <a:lnTo>
                  <a:pt x="3363294" y="346029"/>
                </a:lnTo>
                <a:lnTo>
                  <a:pt x="3355742" y="357241"/>
                </a:lnTo>
                <a:lnTo>
                  <a:pt x="3344537" y="364802"/>
                </a:lnTo>
                <a:lnTo>
                  <a:pt x="3330812" y="367575"/>
                </a:lnTo>
                <a:close/>
              </a:path>
              <a:path w="5163184" h="1898650">
                <a:moveTo>
                  <a:pt x="3633529" y="370100"/>
                </a:moveTo>
                <a:lnTo>
                  <a:pt x="3618826" y="367129"/>
                </a:lnTo>
                <a:lnTo>
                  <a:pt x="3606820" y="359027"/>
                </a:lnTo>
                <a:lnTo>
                  <a:pt x="3598725" y="347013"/>
                </a:lnTo>
                <a:lnTo>
                  <a:pt x="3595756" y="332304"/>
                </a:lnTo>
                <a:lnTo>
                  <a:pt x="3598725" y="317595"/>
                </a:lnTo>
                <a:lnTo>
                  <a:pt x="3606820" y="305581"/>
                </a:lnTo>
                <a:lnTo>
                  <a:pt x="3618826" y="297479"/>
                </a:lnTo>
                <a:lnTo>
                  <a:pt x="3633529" y="294508"/>
                </a:lnTo>
                <a:lnTo>
                  <a:pt x="3648232" y="297479"/>
                </a:lnTo>
                <a:lnTo>
                  <a:pt x="3660239" y="305581"/>
                </a:lnTo>
                <a:lnTo>
                  <a:pt x="3668334" y="317595"/>
                </a:lnTo>
                <a:lnTo>
                  <a:pt x="3671302" y="332304"/>
                </a:lnTo>
                <a:lnTo>
                  <a:pt x="3668334" y="347013"/>
                </a:lnTo>
                <a:lnTo>
                  <a:pt x="3660239" y="359027"/>
                </a:lnTo>
                <a:lnTo>
                  <a:pt x="3648232" y="367129"/>
                </a:lnTo>
                <a:lnTo>
                  <a:pt x="3633529" y="370100"/>
                </a:lnTo>
                <a:close/>
              </a:path>
              <a:path w="5163184" h="1898650">
                <a:moveTo>
                  <a:pt x="3936253" y="373466"/>
                </a:moveTo>
                <a:lnTo>
                  <a:pt x="3920245" y="370231"/>
                </a:lnTo>
                <a:lnTo>
                  <a:pt x="3907176" y="361410"/>
                </a:lnTo>
                <a:lnTo>
                  <a:pt x="3898368" y="348327"/>
                </a:lnTo>
                <a:lnTo>
                  <a:pt x="3895138" y="332304"/>
                </a:lnTo>
                <a:lnTo>
                  <a:pt x="3898368" y="316281"/>
                </a:lnTo>
                <a:lnTo>
                  <a:pt x="3907176" y="303198"/>
                </a:lnTo>
                <a:lnTo>
                  <a:pt x="3920245" y="294377"/>
                </a:lnTo>
                <a:lnTo>
                  <a:pt x="3936253" y="291143"/>
                </a:lnTo>
                <a:lnTo>
                  <a:pt x="3952266" y="294377"/>
                </a:lnTo>
                <a:lnTo>
                  <a:pt x="3965346" y="303198"/>
                </a:lnTo>
                <a:lnTo>
                  <a:pt x="3974167" y="316281"/>
                </a:lnTo>
                <a:lnTo>
                  <a:pt x="3977402" y="332304"/>
                </a:lnTo>
                <a:lnTo>
                  <a:pt x="3974167" y="348327"/>
                </a:lnTo>
                <a:lnTo>
                  <a:pt x="3965346" y="361410"/>
                </a:lnTo>
                <a:lnTo>
                  <a:pt x="3952266" y="370231"/>
                </a:lnTo>
                <a:lnTo>
                  <a:pt x="3936253" y="373466"/>
                </a:lnTo>
                <a:close/>
              </a:path>
              <a:path w="5163184" h="1898650">
                <a:moveTo>
                  <a:pt x="4238977" y="375991"/>
                </a:moveTo>
                <a:lnTo>
                  <a:pt x="4221989" y="372558"/>
                </a:lnTo>
                <a:lnTo>
                  <a:pt x="4208115" y="363199"/>
                </a:lnTo>
                <a:lnTo>
                  <a:pt x="4198761" y="349318"/>
                </a:lnTo>
                <a:lnTo>
                  <a:pt x="4195330" y="332321"/>
                </a:lnTo>
                <a:lnTo>
                  <a:pt x="4198761" y="315324"/>
                </a:lnTo>
                <a:lnTo>
                  <a:pt x="4208115" y="301444"/>
                </a:lnTo>
                <a:lnTo>
                  <a:pt x="4221989" y="292084"/>
                </a:lnTo>
                <a:lnTo>
                  <a:pt x="4238977" y="288652"/>
                </a:lnTo>
                <a:lnTo>
                  <a:pt x="4255965" y="292084"/>
                </a:lnTo>
                <a:lnTo>
                  <a:pt x="4269838" y="301444"/>
                </a:lnTo>
                <a:lnTo>
                  <a:pt x="4279193" y="315324"/>
                </a:lnTo>
                <a:lnTo>
                  <a:pt x="4282623" y="332321"/>
                </a:lnTo>
                <a:lnTo>
                  <a:pt x="4279193" y="349318"/>
                </a:lnTo>
                <a:lnTo>
                  <a:pt x="4269838" y="363199"/>
                </a:lnTo>
                <a:lnTo>
                  <a:pt x="4255965" y="372558"/>
                </a:lnTo>
                <a:lnTo>
                  <a:pt x="4238977" y="375991"/>
                </a:lnTo>
                <a:close/>
              </a:path>
              <a:path w="5163184" h="1898650">
                <a:moveTo>
                  <a:pt x="4541701" y="378516"/>
                </a:moveTo>
                <a:lnTo>
                  <a:pt x="4523739" y="374885"/>
                </a:lnTo>
                <a:lnTo>
                  <a:pt x="4509071" y="364985"/>
                </a:lnTo>
                <a:lnTo>
                  <a:pt x="4499182" y="350302"/>
                </a:lnTo>
                <a:lnTo>
                  <a:pt x="4495556" y="332321"/>
                </a:lnTo>
                <a:lnTo>
                  <a:pt x="4499182" y="314341"/>
                </a:lnTo>
                <a:lnTo>
                  <a:pt x="4509071" y="299658"/>
                </a:lnTo>
                <a:lnTo>
                  <a:pt x="4523739" y="289758"/>
                </a:lnTo>
                <a:lnTo>
                  <a:pt x="4541701" y="286128"/>
                </a:lnTo>
                <a:lnTo>
                  <a:pt x="4559682" y="289758"/>
                </a:lnTo>
                <a:lnTo>
                  <a:pt x="4574360" y="299658"/>
                </a:lnTo>
                <a:lnTo>
                  <a:pt x="4584252" y="314341"/>
                </a:lnTo>
                <a:lnTo>
                  <a:pt x="4587879" y="332321"/>
                </a:lnTo>
                <a:lnTo>
                  <a:pt x="4584252" y="350302"/>
                </a:lnTo>
                <a:lnTo>
                  <a:pt x="4574360" y="364985"/>
                </a:lnTo>
                <a:lnTo>
                  <a:pt x="4559682" y="374885"/>
                </a:lnTo>
                <a:lnTo>
                  <a:pt x="4541701" y="378516"/>
                </a:lnTo>
                <a:close/>
              </a:path>
              <a:path w="5163184" h="1898650">
                <a:moveTo>
                  <a:pt x="4844424" y="381037"/>
                </a:moveTo>
                <a:lnTo>
                  <a:pt x="4825483" y="377209"/>
                </a:lnTo>
                <a:lnTo>
                  <a:pt x="4810010" y="366770"/>
                </a:lnTo>
                <a:lnTo>
                  <a:pt x="4799575" y="351285"/>
                </a:lnTo>
                <a:lnTo>
                  <a:pt x="4795748" y="332321"/>
                </a:lnTo>
                <a:lnTo>
                  <a:pt x="4799575" y="313357"/>
                </a:lnTo>
                <a:lnTo>
                  <a:pt x="4810010" y="297872"/>
                </a:lnTo>
                <a:lnTo>
                  <a:pt x="4825483" y="287432"/>
                </a:lnTo>
                <a:lnTo>
                  <a:pt x="4844424" y="283604"/>
                </a:lnTo>
                <a:lnTo>
                  <a:pt x="4863385" y="287432"/>
                </a:lnTo>
                <a:lnTo>
                  <a:pt x="4878868" y="297872"/>
                </a:lnTo>
                <a:lnTo>
                  <a:pt x="4889307" y="313357"/>
                </a:lnTo>
                <a:lnTo>
                  <a:pt x="4893135" y="332321"/>
                </a:lnTo>
                <a:lnTo>
                  <a:pt x="4889307" y="351285"/>
                </a:lnTo>
                <a:lnTo>
                  <a:pt x="4878868" y="366770"/>
                </a:lnTo>
                <a:lnTo>
                  <a:pt x="4863385" y="377209"/>
                </a:lnTo>
                <a:lnTo>
                  <a:pt x="4844424" y="381037"/>
                </a:lnTo>
                <a:close/>
              </a:path>
              <a:path w="5163184" h="1898650">
                <a:moveTo>
                  <a:pt x="5147149" y="383562"/>
                </a:moveTo>
                <a:lnTo>
                  <a:pt x="5127213" y="379536"/>
                </a:lnTo>
                <a:lnTo>
                  <a:pt x="5110937" y="368555"/>
                </a:lnTo>
                <a:lnTo>
                  <a:pt x="5099964" y="352268"/>
                </a:lnTo>
                <a:lnTo>
                  <a:pt x="5095940" y="332321"/>
                </a:lnTo>
                <a:lnTo>
                  <a:pt x="5099964" y="312373"/>
                </a:lnTo>
                <a:lnTo>
                  <a:pt x="5110937" y="296086"/>
                </a:lnTo>
                <a:lnTo>
                  <a:pt x="5127213" y="285105"/>
                </a:lnTo>
                <a:lnTo>
                  <a:pt x="5147149" y="281079"/>
                </a:lnTo>
                <a:lnTo>
                  <a:pt x="5162580" y="284195"/>
                </a:lnTo>
                <a:lnTo>
                  <a:pt x="5162580" y="380446"/>
                </a:lnTo>
                <a:lnTo>
                  <a:pt x="5147149" y="383562"/>
                </a:lnTo>
                <a:close/>
              </a:path>
              <a:path w="5163184" h="1898650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5163184" h="1898650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5163184" h="1898650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1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8" y="629691"/>
                </a:lnTo>
                <a:lnTo>
                  <a:pt x="919088" y="640830"/>
                </a:lnTo>
                <a:lnTo>
                  <a:pt x="914581" y="645340"/>
                </a:lnTo>
                <a:close/>
              </a:path>
              <a:path w="5163184" h="1898650">
                <a:moveTo>
                  <a:pt x="1219155" y="648705"/>
                </a:moveTo>
                <a:lnTo>
                  <a:pt x="1204323" y="648705"/>
                </a:lnTo>
                <a:lnTo>
                  <a:pt x="1198304" y="642683"/>
                </a:lnTo>
                <a:lnTo>
                  <a:pt x="1198304" y="627841"/>
                </a:lnTo>
                <a:lnTo>
                  <a:pt x="1204323" y="621815"/>
                </a:lnTo>
                <a:lnTo>
                  <a:pt x="1219155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5" y="648705"/>
                </a:lnTo>
                <a:close/>
              </a:path>
              <a:path w="5163184" h="1898650">
                <a:moveTo>
                  <a:pt x="1523732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4"/>
                </a:lnTo>
                <a:lnTo>
                  <a:pt x="1523732" y="618484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2" y="652074"/>
                </a:lnTo>
                <a:close/>
              </a:path>
              <a:path w="5163184" h="1898650">
                <a:moveTo>
                  <a:pt x="1817190" y="655436"/>
                </a:moveTo>
                <a:lnTo>
                  <a:pt x="1809345" y="653853"/>
                </a:lnTo>
                <a:lnTo>
                  <a:pt x="1802940" y="649534"/>
                </a:lnTo>
                <a:lnTo>
                  <a:pt x="1798623" y="643127"/>
                </a:lnTo>
                <a:lnTo>
                  <a:pt x="1797041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5" y="616701"/>
                </a:lnTo>
                <a:lnTo>
                  <a:pt x="1817190" y="615118"/>
                </a:lnTo>
                <a:lnTo>
                  <a:pt x="1825035" y="616701"/>
                </a:lnTo>
                <a:lnTo>
                  <a:pt x="1831439" y="621020"/>
                </a:lnTo>
                <a:lnTo>
                  <a:pt x="1835756" y="627428"/>
                </a:lnTo>
                <a:lnTo>
                  <a:pt x="1837339" y="635277"/>
                </a:lnTo>
                <a:lnTo>
                  <a:pt x="1835756" y="643127"/>
                </a:lnTo>
                <a:lnTo>
                  <a:pt x="1831439" y="649534"/>
                </a:lnTo>
                <a:lnTo>
                  <a:pt x="1825035" y="653853"/>
                </a:lnTo>
                <a:lnTo>
                  <a:pt x="1817190" y="655436"/>
                </a:lnTo>
                <a:close/>
              </a:path>
              <a:path w="5163184" h="1898650">
                <a:moveTo>
                  <a:pt x="2119913" y="658805"/>
                </a:moveTo>
                <a:lnTo>
                  <a:pt x="2110763" y="656956"/>
                </a:lnTo>
                <a:lnTo>
                  <a:pt x="2103290" y="651913"/>
                </a:lnTo>
                <a:lnTo>
                  <a:pt x="2098250" y="644435"/>
                </a:lnTo>
                <a:lnTo>
                  <a:pt x="2096403" y="635277"/>
                </a:lnTo>
                <a:lnTo>
                  <a:pt x="2098250" y="626122"/>
                </a:lnTo>
                <a:lnTo>
                  <a:pt x="2103290" y="618644"/>
                </a:lnTo>
                <a:lnTo>
                  <a:pt x="2110763" y="613602"/>
                </a:lnTo>
                <a:lnTo>
                  <a:pt x="2119913" y="611753"/>
                </a:lnTo>
                <a:lnTo>
                  <a:pt x="2129064" y="613602"/>
                </a:lnTo>
                <a:lnTo>
                  <a:pt x="2136537" y="618644"/>
                </a:lnTo>
                <a:lnTo>
                  <a:pt x="2141577" y="626122"/>
                </a:lnTo>
                <a:lnTo>
                  <a:pt x="2143425" y="635277"/>
                </a:lnTo>
                <a:lnTo>
                  <a:pt x="2141577" y="644435"/>
                </a:lnTo>
                <a:lnTo>
                  <a:pt x="2136537" y="651913"/>
                </a:lnTo>
                <a:lnTo>
                  <a:pt x="2129064" y="656956"/>
                </a:lnTo>
                <a:lnTo>
                  <a:pt x="2119913" y="658805"/>
                </a:lnTo>
                <a:close/>
              </a:path>
              <a:path w="5163184" h="1898650">
                <a:moveTo>
                  <a:pt x="2422641" y="661327"/>
                </a:moveTo>
                <a:lnTo>
                  <a:pt x="2412516" y="659280"/>
                </a:lnTo>
                <a:lnTo>
                  <a:pt x="2404245" y="653700"/>
                </a:lnTo>
                <a:lnTo>
                  <a:pt x="2398667" y="645425"/>
                </a:lnTo>
                <a:lnTo>
                  <a:pt x="2396622" y="635294"/>
                </a:lnTo>
                <a:lnTo>
                  <a:pt x="2398667" y="625164"/>
                </a:lnTo>
                <a:lnTo>
                  <a:pt x="2404245" y="616889"/>
                </a:lnTo>
                <a:lnTo>
                  <a:pt x="2412516" y="611308"/>
                </a:lnTo>
                <a:lnTo>
                  <a:pt x="2422641" y="609261"/>
                </a:lnTo>
                <a:lnTo>
                  <a:pt x="2432764" y="611308"/>
                </a:lnTo>
                <a:lnTo>
                  <a:pt x="2441033" y="616889"/>
                </a:lnTo>
                <a:lnTo>
                  <a:pt x="2446611" y="625164"/>
                </a:lnTo>
                <a:lnTo>
                  <a:pt x="2448656" y="635294"/>
                </a:lnTo>
                <a:lnTo>
                  <a:pt x="2446613" y="645425"/>
                </a:lnTo>
                <a:lnTo>
                  <a:pt x="2441040" y="653700"/>
                </a:lnTo>
                <a:lnTo>
                  <a:pt x="2432771" y="659280"/>
                </a:lnTo>
                <a:lnTo>
                  <a:pt x="2422641" y="661327"/>
                </a:lnTo>
                <a:close/>
              </a:path>
              <a:path w="5163184" h="1898650">
                <a:moveTo>
                  <a:pt x="2725365" y="664692"/>
                </a:moveTo>
                <a:lnTo>
                  <a:pt x="2713927" y="662382"/>
                </a:lnTo>
                <a:lnTo>
                  <a:pt x="2704588" y="656083"/>
                </a:lnTo>
                <a:lnTo>
                  <a:pt x="2698292" y="646739"/>
                </a:lnTo>
                <a:lnTo>
                  <a:pt x="2695983" y="635294"/>
                </a:lnTo>
                <a:lnTo>
                  <a:pt x="2698292" y="623849"/>
                </a:lnTo>
                <a:lnTo>
                  <a:pt x="2704588" y="614505"/>
                </a:lnTo>
                <a:lnTo>
                  <a:pt x="2713927" y="608206"/>
                </a:lnTo>
                <a:lnTo>
                  <a:pt x="2725365" y="605896"/>
                </a:lnTo>
                <a:lnTo>
                  <a:pt x="2736802" y="608206"/>
                </a:lnTo>
                <a:lnTo>
                  <a:pt x="2746141" y="614505"/>
                </a:lnTo>
                <a:lnTo>
                  <a:pt x="2752437" y="623849"/>
                </a:lnTo>
                <a:lnTo>
                  <a:pt x="2754746" y="635294"/>
                </a:lnTo>
                <a:lnTo>
                  <a:pt x="2752437" y="646739"/>
                </a:lnTo>
                <a:lnTo>
                  <a:pt x="2746141" y="656083"/>
                </a:lnTo>
                <a:lnTo>
                  <a:pt x="2736802" y="662382"/>
                </a:lnTo>
                <a:lnTo>
                  <a:pt x="2725365" y="664692"/>
                </a:lnTo>
                <a:close/>
              </a:path>
              <a:path w="5163184" h="1898650">
                <a:moveTo>
                  <a:pt x="3028088" y="668058"/>
                </a:moveTo>
                <a:lnTo>
                  <a:pt x="3015345" y="665482"/>
                </a:lnTo>
                <a:lnTo>
                  <a:pt x="3004937" y="658460"/>
                </a:lnTo>
                <a:lnTo>
                  <a:pt x="2997919" y="648045"/>
                </a:lnTo>
                <a:lnTo>
                  <a:pt x="2995345" y="635294"/>
                </a:lnTo>
                <a:lnTo>
                  <a:pt x="2997919" y="622543"/>
                </a:lnTo>
                <a:lnTo>
                  <a:pt x="3004937" y="612129"/>
                </a:lnTo>
                <a:lnTo>
                  <a:pt x="3015345" y="605106"/>
                </a:lnTo>
                <a:lnTo>
                  <a:pt x="3028088" y="602530"/>
                </a:lnTo>
                <a:lnTo>
                  <a:pt x="3040832" y="605106"/>
                </a:lnTo>
                <a:lnTo>
                  <a:pt x="3051242" y="612129"/>
                </a:lnTo>
                <a:lnTo>
                  <a:pt x="3058261" y="622543"/>
                </a:lnTo>
                <a:lnTo>
                  <a:pt x="3060835" y="635294"/>
                </a:lnTo>
                <a:lnTo>
                  <a:pt x="3058261" y="648045"/>
                </a:lnTo>
                <a:lnTo>
                  <a:pt x="3051242" y="658460"/>
                </a:lnTo>
                <a:lnTo>
                  <a:pt x="3040832" y="665482"/>
                </a:lnTo>
                <a:lnTo>
                  <a:pt x="3028088" y="668058"/>
                </a:lnTo>
                <a:close/>
              </a:path>
              <a:path w="5163184" h="1898650">
                <a:moveTo>
                  <a:pt x="3330812" y="670583"/>
                </a:moveTo>
                <a:lnTo>
                  <a:pt x="3317096" y="667809"/>
                </a:lnTo>
                <a:lnTo>
                  <a:pt x="3305892" y="660248"/>
                </a:lnTo>
                <a:lnTo>
                  <a:pt x="3298335" y="649036"/>
                </a:lnTo>
                <a:lnTo>
                  <a:pt x="3295564" y="635311"/>
                </a:lnTo>
                <a:lnTo>
                  <a:pt x="3298335" y="621586"/>
                </a:lnTo>
                <a:lnTo>
                  <a:pt x="3305892" y="610374"/>
                </a:lnTo>
                <a:lnTo>
                  <a:pt x="3317096" y="602812"/>
                </a:lnTo>
                <a:lnTo>
                  <a:pt x="3330812" y="600039"/>
                </a:lnTo>
                <a:lnTo>
                  <a:pt x="3344530" y="602812"/>
                </a:lnTo>
                <a:lnTo>
                  <a:pt x="3355735" y="610374"/>
                </a:lnTo>
                <a:lnTo>
                  <a:pt x="3363292" y="621586"/>
                </a:lnTo>
                <a:lnTo>
                  <a:pt x="3366064" y="635311"/>
                </a:lnTo>
                <a:lnTo>
                  <a:pt x="3363294" y="649036"/>
                </a:lnTo>
                <a:lnTo>
                  <a:pt x="3355742" y="660248"/>
                </a:lnTo>
                <a:lnTo>
                  <a:pt x="3344537" y="667809"/>
                </a:lnTo>
                <a:lnTo>
                  <a:pt x="3330812" y="670583"/>
                </a:lnTo>
                <a:close/>
              </a:path>
              <a:path w="5163184" h="1898650">
                <a:moveTo>
                  <a:pt x="3633529" y="673108"/>
                </a:moveTo>
                <a:lnTo>
                  <a:pt x="3618826" y="670136"/>
                </a:lnTo>
                <a:lnTo>
                  <a:pt x="3606820" y="662035"/>
                </a:lnTo>
                <a:lnTo>
                  <a:pt x="3598725" y="650020"/>
                </a:lnTo>
                <a:lnTo>
                  <a:pt x="3595756" y="635311"/>
                </a:lnTo>
                <a:lnTo>
                  <a:pt x="3598725" y="620603"/>
                </a:lnTo>
                <a:lnTo>
                  <a:pt x="3606820" y="608588"/>
                </a:lnTo>
                <a:lnTo>
                  <a:pt x="3618826" y="600486"/>
                </a:lnTo>
                <a:lnTo>
                  <a:pt x="3633529" y="597514"/>
                </a:lnTo>
                <a:lnTo>
                  <a:pt x="3648232" y="600486"/>
                </a:lnTo>
                <a:lnTo>
                  <a:pt x="3660239" y="608588"/>
                </a:lnTo>
                <a:lnTo>
                  <a:pt x="3668334" y="620603"/>
                </a:lnTo>
                <a:lnTo>
                  <a:pt x="3671302" y="635311"/>
                </a:lnTo>
                <a:lnTo>
                  <a:pt x="3668334" y="650020"/>
                </a:lnTo>
                <a:lnTo>
                  <a:pt x="3660239" y="662035"/>
                </a:lnTo>
                <a:lnTo>
                  <a:pt x="3648232" y="670136"/>
                </a:lnTo>
                <a:lnTo>
                  <a:pt x="3633529" y="673108"/>
                </a:lnTo>
                <a:close/>
              </a:path>
              <a:path w="5163184" h="1898650">
                <a:moveTo>
                  <a:pt x="3936253" y="676473"/>
                </a:moveTo>
                <a:lnTo>
                  <a:pt x="3920245" y="673239"/>
                </a:lnTo>
                <a:lnTo>
                  <a:pt x="3907176" y="664417"/>
                </a:lnTo>
                <a:lnTo>
                  <a:pt x="3898368" y="651334"/>
                </a:lnTo>
                <a:lnTo>
                  <a:pt x="3895138" y="635311"/>
                </a:lnTo>
                <a:lnTo>
                  <a:pt x="3898368" y="619288"/>
                </a:lnTo>
                <a:lnTo>
                  <a:pt x="3907176" y="606204"/>
                </a:lnTo>
                <a:lnTo>
                  <a:pt x="3920245" y="597383"/>
                </a:lnTo>
                <a:lnTo>
                  <a:pt x="3936253" y="594149"/>
                </a:lnTo>
                <a:lnTo>
                  <a:pt x="3952266" y="597383"/>
                </a:lnTo>
                <a:lnTo>
                  <a:pt x="3965346" y="606204"/>
                </a:lnTo>
                <a:lnTo>
                  <a:pt x="3974167" y="619288"/>
                </a:lnTo>
                <a:lnTo>
                  <a:pt x="3977402" y="635311"/>
                </a:lnTo>
                <a:lnTo>
                  <a:pt x="3974167" y="651334"/>
                </a:lnTo>
                <a:lnTo>
                  <a:pt x="3965346" y="664417"/>
                </a:lnTo>
                <a:lnTo>
                  <a:pt x="3952266" y="673239"/>
                </a:lnTo>
                <a:lnTo>
                  <a:pt x="3936253" y="676473"/>
                </a:lnTo>
                <a:close/>
              </a:path>
              <a:path w="5163184" h="1898650">
                <a:moveTo>
                  <a:pt x="4238977" y="678998"/>
                </a:moveTo>
                <a:lnTo>
                  <a:pt x="4221989" y="675566"/>
                </a:lnTo>
                <a:lnTo>
                  <a:pt x="4208115" y="666206"/>
                </a:lnTo>
                <a:lnTo>
                  <a:pt x="4198761" y="652325"/>
                </a:lnTo>
                <a:lnTo>
                  <a:pt x="4195330" y="635328"/>
                </a:lnTo>
                <a:lnTo>
                  <a:pt x="4198761" y="618331"/>
                </a:lnTo>
                <a:lnTo>
                  <a:pt x="4208115" y="604451"/>
                </a:lnTo>
                <a:lnTo>
                  <a:pt x="4221989" y="595093"/>
                </a:lnTo>
                <a:lnTo>
                  <a:pt x="4238977" y="591661"/>
                </a:lnTo>
                <a:lnTo>
                  <a:pt x="4255965" y="595093"/>
                </a:lnTo>
                <a:lnTo>
                  <a:pt x="4269838" y="604451"/>
                </a:lnTo>
                <a:lnTo>
                  <a:pt x="4279193" y="618331"/>
                </a:lnTo>
                <a:lnTo>
                  <a:pt x="4282623" y="635328"/>
                </a:lnTo>
                <a:lnTo>
                  <a:pt x="4279193" y="652325"/>
                </a:lnTo>
                <a:lnTo>
                  <a:pt x="4269838" y="666206"/>
                </a:lnTo>
                <a:lnTo>
                  <a:pt x="4255965" y="675566"/>
                </a:lnTo>
                <a:lnTo>
                  <a:pt x="4238977" y="678998"/>
                </a:lnTo>
                <a:close/>
              </a:path>
              <a:path w="5163184" h="1898650">
                <a:moveTo>
                  <a:pt x="4541701" y="681523"/>
                </a:moveTo>
                <a:lnTo>
                  <a:pt x="4523739" y="677893"/>
                </a:lnTo>
                <a:lnTo>
                  <a:pt x="4509071" y="667993"/>
                </a:lnTo>
                <a:lnTo>
                  <a:pt x="4499182" y="653309"/>
                </a:lnTo>
                <a:lnTo>
                  <a:pt x="4495556" y="635328"/>
                </a:lnTo>
                <a:lnTo>
                  <a:pt x="4499182" y="617349"/>
                </a:lnTo>
                <a:lnTo>
                  <a:pt x="4509071" y="602666"/>
                </a:lnTo>
                <a:lnTo>
                  <a:pt x="4523739" y="592766"/>
                </a:lnTo>
                <a:lnTo>
                  <a:pt x="4541701" y="589136"/>
                </a:lnTo>
                <a:lnTo>
                  <a:pt x="4559682" y="592766"/>
                </a:lnTo>
                <a:lnTo>
                  <a:pt x="4574360" y="602666"/>
                </a:lnTo>
                <a:lnTo>
                  <a:pt x="4584252" y="617349"/>
                </a:lnTo>
                <a:lnTo>
                  <a:pt x="4587879" y="635328"/>
                </a:lnTo>
                <a:lnTo>
                  <a:pt x="4584252" y="653309"/>
                </a:lnTo>
                <a:lnTo>
                  <a:pt x="4574360" y="667993"/>
                </a:lnTo>
                <a:lnTo>
                  <a:pt x="4559682" y="677893"/>
                </a:lnTo>
                <a:lnTo>
                  <a:pt x="4541701" y="681523"/>
                </a:lnTo>
                <a:close/>
              </a:path>
              <a:path w="5163184" h="1898650">
                <a:moveTo>
                  <a:pt x="4844424" y="684044"/>
                </a:moveTo>
                <a:lnTo>
                  <a:pt x="4825483" y="680217"/>
                </a:lnTo>
                <a:lnTo>
                  <a:pt x="4810010" y="669778"/>
                </a:lnTo>
                <a:lnTo>
                  <a:pt x="4799575" y="654293"/>
                </a:lnTo>
                <a:lnTo>
                  <a:pt x="4795748" y="635328"/>
                </a:lnTo>
                <a:lnTo>
                  <a:pt x="4799575" y="616365"/>
                </a:lnTo>
                <a:lnTo>
                  <a:pt x="4810010" y="600879"/>
                </a:lnTo>
                <a:lnTo>
                  <a:pt x="4825483" y="590439"/>
                </a:lnTo>
                <a:lnTo>
                  <a:pt x="4844424" y="586611"/>
                </a:lnTo>
                <a:lnTo>
                  <a:pt x="4863385" y="590439"/>
                </a:lnTo>
                <a:lnTo>
                  <a:pt x="4878868" y="600879"/>
                </a:lnTo>
                <a:lnTo>
                  <a:pt x="4889307" y="616365"/>
                </a:lnTo>
                <a:lnTo>
                  <a:pt x="4893135" y="635328"/>
                </a:lnTo>
                <a:lnTo>
                  <a:pt x="4889307" y="654293"/>
                </a:lnTo>
                <a:lnTo>
                  <a:pt x="4878868" y="669778"/>
                </a:lnTo>
                <a:lnTo>
                  <a:pt x="4863385" y="680217"/>
                </a:lnTo>
                <a:lnTo>
                  <a:pt x="4844424" y="684044"/>
                </a:lnTo>
                <a:close/>
              </a:path>
              <a:path w="5163184" h="1898650">
                <a:moveTo>
                  <a:pt x="5147149" y="686569"/>
                </a:moveTo>
                <a:lnTo>
                  <a:pt x="5127213" y="682543"/>
                </a:lnTo>
                <a:lnTo>
                  <a:pt x="5110937" y="671563"/>
                </a:lnTo>
                <a:lnTo>
                  <a:pt x="5099964" y="655275"/>
                </a:lnTo>
                <a:lnTo>
                  <a:pt x="5095940" y="635328"/>
                </a:lnTo>
                <a:lnTo>
                  <a:pt x="5099964" y="615380"/>
                </a:lnTo>
                <a:lnTo>
                  <a:pt x="5110937" y="599093"/>
                </a:lnTo>
                <a:lnTo>
                  <a:pt x="5127213" y="588112"/>
                </a:lnTo>
                <a:lnTo>
                  <a:pt x="5147149" y="584086"/>
                </a:lnTo>
                <a:lnTo>
                  <a:pt x="5162580" y="587202"/>
                </a:lnTo>
                <a:lnTo>
                  <a:pt x="5162580" y="683454"/>
                </a:lnTo>
                <a:lnTo>
                  <a:pt x="5147149" y="686569"/>
                </a:lnTo>
                <a:close/>
              </a:path>
              <a:path w="5163184" h="1898650">
                <a:moveTo>
                  <a:pt x="1311" y="939112"/>
                </a:moveTo>
                <a:lnTo>
                  <a:pt x="370" y="939112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2"/>
                </a:lnTo>
                <a:close/>
              </a:path>
              <a:path w="5163184" h="1898650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5163184" h="1898650">
                <a:moveTo>
                  <a:pt x="610008" y="944999"/>
                </a:moveTo>
                <a:lnTo>
                  <a:pt x="602591" y="944999"/>
                </a:lnTo>
                <a:lnTo>
                  <a:pt x="599580" y="941988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1" y="931570"/>
                </a:lnTo>
                <a:lnTo>
                  <a:pt x="613002" y="934585"/>
                </a:lnTo>
                <a:lnTo>
                  <a:pt x="613002" y="941988"/>
                </a:lnTo>
                <a:lnTo>
                  <a:pt x="610008" y="944999"/>
                </a:lnTo>
                <a:close/>
              </a:path>
              <a:path w="5163184" h="1898650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8" y="932715"/>
                </a:lnTo>
                <a:lnTo>
                  <a:pt x="919088" y="943854"/>
                </a:lnTo>
                <a:lnTo>
                  <a:pt x="914581" y="948364"/>
                </a:lnTo>
                <a:close/>
              </a:path>
              <a:path w="5163184" h="1898650">
                <a:moveTo>
                  <a:pt x="1219155" y="951733"/>
                </a:moveTo>
                <a:lnTo>
                  <a:pt x="1204323" y="951733"/>
                </a:lnTo>
                <a:lnTo>
                  <a:pt x="1198304" y="945708"/>
                </a:lnTo>
                <a:lnTo>
                  <a:pt x="1198304" y="930865"/>
                </a:lnTo>
                <a:lnTo>
                  <a:pt x="1204323" y="924840"/>
                </a:lnTo>
                <a:lnTo>
                  <a:pt x="1219155" y="924840"/>
                </a:lnTo>
                <a:lnTo>
                  <a:pt x="1225177" y="930865"/>
                </a:lnTo>
                <a:lnTo>
                  <a:pt x="1225177" y="945708"/>
                </a:lnTo>
                <a:lnTo>
                  <a:pt x="1219155" y="951733"/>
                </a:lnTo>
                <a:close/>
              </a:path>
              <a:path w="5163184" h="1898650">
                <a:moveTo>
                  <a:pt x="1523732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9"/>
                </a:lnTo>
                <a:lnTo>
                  <a:pt x="1505196" y="921508"/>
                </a:lnTo>
                <a:lnTo>
                  <a:pt x="1523732" y="921508"/>
                </a:lnTo>
                <a:lnTo>
                  <a:pt x="1531249" y="929029"/>
                </a:lnTo>
                <a:lnTo>
                  <a:pt x="1531249" y="947574"/>
                </a:lnTo>
                <a:lnTo>
                  <a:pt x="1523732" y="955095"/>
                </a:lnTo>
                <a:close/>
              </a:path>
              <a:path w="5163184" h="1898650">
                <a:moveTo>
                  <a:pt x="1817190" y="958464"/>
                </a:moveTo>
                <a:lnTo>
                  <a:pt x="1809345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1" y="938301"/>
                </a:lnTo>
                <a:lnTo>
                  <a:pt x="1798623" y="930452"/>
                </a:lnTo>
                <a:lnTo>
                  <a:pt x="1802940" y="924045"/>
                </a:lnTo>
                <a:lnTo>
                  <a:pt x="1809345" y="919726"/>
                </a:lnTo>
                <a:lnTo>
                  <a:pt x="1817190" y="918142"/>
                </a:lnTo>
                <a:lnTo>
                  <a:pt x="1825035" y="919726"/>
                </a:lnTo>
                <a:lnTo>
                  <a:pt x="1831439" y="924045"/>
                </a:lnTo>
                <a:lnTo>
                  <a:pt x="1835756" y="930452"/>
                </a:lnTo>
                <a:lnTo>
                  <a:pt x="1837339" y="938301"/>
                </a:lnTo>
                <a:lnTo>
                  <a:pt x="1835756" y="946151"/>
                </a:lnTo>
                <a:lnTo>
                  <a:pt x="1831439" y="952560"/>
                </a:lnTo>
                <a:lnTo>
                  <a:pt x="1825035" y="956880"/>
                </a:lnTo>
                <a:lnTo>
                  <a:pt x="1817190" y="958464"/>
                </a:lnTo>
                <a:close/>
              </a:path>
              <a:path w="5163184" h="1898650">
                <a:moveTo>
                  <a:pt x="2119913" y="961829"/>
                </a:moveTo>
                <a:lnTo>
                  <a:pt x="2110763" y="959980"/>
                </a:lnTo>
                <a:lnTo>
                  <a:pt x="2103290" y="954938"/>
                </a:lnTo>
                <a:lnTo>
                  <a:pt x="2098250" y="947459"/>
                </a:lnTo>
                <a:lnTo>
                  <a:pt x="2096403" y="938301"/>
                </a:lnTo>
                <a:lnTo>
                  <a:pt x="2098250" y="929146"/>
                </a:lnTo>
                <a:lnTo>
                  <a:pt x="2103290" y="921668"/>
                </a:lnTo>
                <a:lnTo>
                  <a:pt x="2110763" y="916626"/>
                </a:lnTo>
                <a:lnTo>
                  <a:pt x="2119913" y="914777"/>
                </a:lnTo>
                <a:lnTo>
                  <a:pt x="2129064" y="916626"/>
                </a:lnTo>
                <a:lnTo>
                  <a:pt x="2136537" y="921668"/>
                </a:lnTo>
                <a:lnTo>
                  <a:pt x="2141577" y="929146"/>
                </a:lnTo>
                <a:lnTo>
                  <a:pt x="2143425" y="938301"/>
                </a:lnTo>
                <a:lnTo>
                  <a:pt x="2141577" y="947459"/>
                </a:lnTo>
                <a:lnTo>
                  <a:pt x="2136537" y="954938"/>
                </a:lnTo>
                <a:lnTo>
                  <a:pt x="2129064" y="959980"/>
                </a:lnTo>
                <a:lnTo>
                  <a:pt x="2119913" y="961829"/>
                </a:lnTo>
                <a:close/>
              </a:path>
              <a:path w="5163184" h="1898650">
                <a:moveTo>
                  <a:pt x="2422641" y="964351"/>
                </a:moveTo>
                <a:lnTo>
                  <a:pt x="2412516" y="962305"/>
                </a:lnTo>
                <a:lnTo>
                  <a:pt x="2404245" y="956725"/>
                </a:lnTo>
                <a:lnTo>
                  <a:pt x="2398667" y="948450"/>
                </a:lnTo>
                <a:lnTo>
                  <a:pt x="2396622" y="938318"/>
                </a:lnTo>
                <a:lnTo>
                  <a:pt x="2398667" y="928188"/>
                </a:lnTo>
                <a:lnTo>
                  <a:pt x="2404245" y="919913"/>
                </a:lnTo>
                <a:lnTo>
                  <a:pt x="2412516" y="914333"/>
                </a:lnTo>
                <a:lnTo>
                  <a:pt x="2422641" y="912286"/>
                </a:lnTo>
                <a:lnTo>
                  <a:pt x="2432764" y="914333"/>
                </a:lnTo>
                <a:lnTo>
                  <a:pt x="2441033" y="919913"/>
                </a:lnTo>
                <a:lnTo>
                  <a:pt x="2446611" y="928188"/>
                </a:lnTo>
                <a:lnTo>
                  <a:pt x="2448656" y="938318"/>
                </a:lnTo>
                <a:lnTo>
                  <a:pt x="2446613" y="948450"/>
                </a:lnTo>
                <a:lnTo>
                  <a:pt x="2441040" y="956725"/>
                </a:lnTo>
                <a:lnTo>
                  <a:pt x="2432771" y="962305"/>
                </a:lnTo>
                <a:lnTo>
                  <a:pt x="2422641" y="964351"/>
                </a:lnTo>
                <a:close/>
              </a:path>
              <a:path w="5163184" h="1898650">
                <a:moveTo>
                  <a:pt x="2725365" y="967716"/>
                </a:moveTo>
                <a:lnTo>
                  <a:pt x="2713927" y="965407"/>
                </a:lnTo>
                <a:lnTo>
                  <a:pt x="2704588" y="959107"/>
                </a:lnTo>
                <a:lnTo>
                  <a:pt x="2698292" y="949763"/>
                </a:lnTo>
                <a:lnTo>
                  <a:pt x="2695983" y="938318"/>
                </a:lnTo>
                <a:lnTo>
                  <a:pt x="2698292" y="926874"/>
                </a:lnTo>
                <a:lnTo>
                  <a:pt x="2704588" y="917529"/>
                </a:lnTo>
                <a:lnTo>
                  <a:pt x="2713927" y="911230"/>
                </a:lnTo>
                <a:lnTo>
                  <a:pt x="2725365" y="908920"/>
                </a:lnTo>
                <a:lnTo>
                  <a:pt x="2736802" y="911230"/>
                </a:lnTo>
                <a:lnTo>
                  <a:pt x="2746141" y="917529"/>
                </a:lnTo>
                <a:lnTo>
                  <a:pt x="2752437" y="926874"/>
                </a:lnTo>
                <a:lnTo>
                  <a:pt x="2754746" y="938318"/>
                </a:lnTo>
                <a:lnTo>
                  <a:pt x="2752437" y="949763"/>
                </a:lnTo>
                <a:lnTo>
                  <a:pt x="2746141" y="959107"/>
                </a:lnTo>
                <a:lnTo>
                  <a:pt x="2736802" y="965407"/>
                </a:lnTo>
                <a:lnTo>
                  <a:pt x="2725365" y="967716"/>
                </a:lnTo>
                <a:close/>
              </a:path>
              <a:path w="5163184" h="1898650">
                <a:moveTo>
                  <a:pt x="3028088" y="971082"/>
                </a:moveTo>
                <a:lnTo>
                  <a:pt x="3015345" y="968506"/>
                </a:lnTo>
                <a:lnTo>
                  <a:pt x="3004937" y="961484"/>
                </a:lnTo>
                <a:lnTo>
                  <a:pt x="2997919" y="951069"/>
                </a:lnTo>
                <a:lnTo>
                  <a:pt x="2995345" y="938318"/>
                </a:lnTo>
                <a:lnTo>
                  <a:pt x="2997919" y="925567"/>
                </a:lnTo>
                <a:lnTo>
                  <a:pt x="3004937" y="915153"/>
                </a:lnTo>
                <a:lnTo>
                  <a:pt x="3015345" y="908130"/>
                </a:lnTo>
                <a:lnTo>
                  <a:pt x="3028088" y="905555"/>
                </a:lnTo>
                <a:lnTo>
                  <a:pt x="3040832" y="908130"/>
                </a:lnTo>
                <a:lnTo>
                  <a:pt x="3051242" y="915153"/>
                </a:lnTo>
                <a:lnTo>
                  <a:pt x="3058261" y="925567"/>
                </a:lnTo>
                <a:lnTo>
                  <a:pt x="3060835" y="938318"/>
                </a:lnTo>
                <a:lnTo>
                  <a:pt x="3058261" y="951069"/>
                </a:lnTo>
                <a:lnTo>
                  <a:pt x="3051242" y="961484"/>
                </a:lnTo>
                <a:lnTo>
                  <a:pt x="3040832" y="968506"/>
                </a:lnTo>
                <a:lnTo>
                  <a:pt x="3028088" y="971082"/>
                </a:lnTo>
                <a:close/>
              </a:path>
              <a:path w="5163184" h="1898650">
                <a:moveTo>
                  <a:pt x="3330812" y="973607"/>
                </a:moveTo>
                <a:lnTo>
                  <a:pt x="3317096" y="970834"/>
                </a:lnTo>
                <a:lnTo>
                  <a:pt x="3305892" y="963272"/>
                </a:lnTo>
                <a:lnTo>
                  <a:pt x="3298335" y="952060"/>
                </a:lnTo>
                <a:lnTo>
                  <a:pt x="3295564" y="938335"/>
                </a:lnTo>
                <a:lnTo>
                  <a:pt x="3298335" y="924610"/>
                </a:lnTo>
                <a:lnTo>
                  <a:pt x="3305892" y="913398"/>
                </a:lnTo>
                <a:lnTo>
                  <a:pt x="3317096" y="905837"/>
                </a:lnTo>
                <a:lnTo>
                  <a:pt x="3330812" y="903064"/>
                </a:lnTo>
                <a:lnTo>
                  <a:pt x="3344530" y="905837"/>
                </a:lnTo>
                <a:lnTo>
                  <a:pt x="3355735" y="913398"/>
                </a:lnTo>
                <a:lnTo>
                  <a:pt x="3363292" y="924610"/>
                </a:lnTo>
                <a:lnTo>
                  <a:pt x="3366064" y="938335"/>
                </a:lnTo>
                <a:lnTo>
                  <a:pt x="3363294" y="952060"/>
                </a:lnTo>
                <a:lnTo>
                  <a:pt x="3355742" y="963272"/>
                </a:lnTo>
                <a:lnTo>
                  <a:pt x="3344537" y="970834"/>
                </a:lnTo>
                <a:lnTo>
                  <a:pt x="3330812" y="973607"/>
                </a:lnTo>
                <a:close/>
              </a:path>
              <a:path w="5163184" h="1898650">
                <a:moveTo>
                  <a:pt x="3633529" y="976132"/>
                </a:moveTo>
                <a:lnTo>
                  <a:pt x="3618826" y="973161"/>
                </a:lnTo>
                <a:lnTo>
                  <a:pt x="3606820" y="965059"/>
                </a:lnTo>
                <a:lnTo>
                  <a:pt x="3598725" y="953045"/>
                </a:lnTo>
                <a:lnTo>
                  <a:pt x="3595756" y="938335"/>
                </a:lnTo>
                <a:lnTo>
                  <a:pt x="3598725" y="923626"/>
                </a:lnTo>
                <a:lnTo>
                  <a:pt x="3606820" y="911611"/>
                </a:lnTo>
                <a:lnTo>
                  <a:pt x="3618826" y="903510"/>
                </a:lnTo>
                <a:lnTo>
                  <a:pt x="3633529" y="900539"/>
                </a:lnTo>
                <a:lnTo>
                  <a:pt x="3648232" y="903510"/>
                </a:lnTo>
                <a:lnTo>
                  <a:pt x="3660239" y="911611"/>
                </a:lnTo>
                <a:lnTo>
                  <a:pt x="3668334" y="923626"/>
                </a:lnTo>
                <a:lnTo>
                  <a:pt x="3671302" y="938335"/>
                </a:lnTo>
                <a:lnTo>
                  <a:pt x="3668334" y="953045"/>
                </a:lnTo>
                <a:lnTo>
                  <a:pt x="3660239" y="965059"/>
                </a:lnTo>
                <a:lnTo>
                  <a:pt x="3648232" y="973161"/>
                </a:lnTo>
                <a:lnTo>
                  <a:pt x="3633529" y="976132"/>
                </a:lnTo>
                <a:close/>
              </a:path>
              <a:path w="5163184" h="1898650">
                <a:moveTo>
                  <a:pt x="3936253" y="979497"/>
                </a:moveTo>
                <a:lnTo>
                  <a:pt x="3920245" y="976263"/>
                </a:lnTo>
                <a:lnTo>
                  <a:pt x="3907176" y="967442"/>
                </a:lnTo>
                <a:lnTo>
                  <a:pt x="3898368" y="954358"/>
                </a:lnTo>
                <a:lnTo>
                  <a:pt x="3895138" y="938335"/>
                </a:lnTo>
                <a:lnTo>
                  <a:pt x="3898368" y="922312"/>
                </a:lnTo>
                <a:lnTo>
                  <a:pt x="3907176" y="909229"/>
                </a:lnTo>
                <a:lnTo>
                  <a:pt x="3920245" y="900408"/>
                </a:lnTo>
                <a:lnTo>
                  <a:pt x="3936253" y="897173"/>
                </a:lnTo>
                <a:lnTo>
                  <a:pt x="3952266" y="900408"/>
                </a:lnTo>
                <a:lnTo>
                  <a:pt x="3965346" y="909229"/>
                </a:lnTo>
                <a:lnTo>
                  <a:pt x="3974167" y="922312"/>
                </a:lnTo>
                <a:lnTo>
                  <a:pt x="3977402" y="938335"/>
                </a:lnTo>
                <a:lnTo>
                  <a:pt x="3974167" y="954358"/>
                </a:lnTo>
                <a:lnTo>
                  <a:pt x="3965346" y="967442"/>
                </a:lnTo>
                <a:lnTo>
                  <a:pt x="3952266" y="976263"/>
                </a:lnTo>
                <a:lnTo>
                  <a:pt x="3936253" y="979497"/>
                </a:lnTo>
                <a:close/>
              </a:path>
              <a:path w="5163184" h="1898650">
                <a:moveTo>
                  <a:pt x="4238977" y="982022"/>
                </a:moveTo>
                <a:lnTo>
                  <a:pt x="4221989" y="978590"/>
                </a:lnTo>
                <a:lnTo>
                  <a:pt x="4208115" y="969230"/>
                </a:lnTo>
                <a:lnTo>
                  <a:pt x="4198761" y="955349"/>
                </a:lnTo>
                <a:lnTo>
                  <a:pt x="4195330" y="938352"/>
                </a:lnTo>
                <a:lnTo>
                  <a:pt x="4198761" y="921356"/>
                </a:lnTo>
                <a:lnTo>
                  <a:pt x="4208115" y="907475"/>
                </a:lnTo>
                <a:lnTo>
                  <a:pt x="4221989" y="898117"/>
                </a:lnTo>
                <a:lnTo>
                  <a:pt x="4238977" y="894685"/>
                </a:lnTo>
                <a:lnTo>
                  <a:pt x="4255965" y="898117"/>
                </a:lnTo>
                <a:lnTo>
                  <a:pt x="4269838" y="907475"/>
                </a:lnTo>
                <a:lnTo>
                  <a:pt x="4279193" y="921356"/>
                </a:lnTo>
                <a:lnTo>
                  <a:pt x="4282623" y="938352"/>
                </a:lnTo>
                <a:lnTo>
                  <a:pt x="4279193" y="955349"/>
                </a:lnTo>
                <a:lnTo>
                  <a:pt x="4269838" y="969230"/>
                </a:lnTo>
                <a:lnTo>
                  <a:pt x="4255965" y="978590"/>
                </a:lnTo>
                <a:lnTo>
                  <a:pt x="4238977" y="982022"/>
                </a:lnTo>
                <a:close/>
              </a:path>
              <a:path w="5163184" h="1898650">
                <a:moveTo>
                  <a:pt x="4541701" y="984547"/>
                </a:moveTo>
                <a:lnTo>
                  <a:pt x="4523739" y="980917"/>
                </a:lnTo>
                <a:lnTo>
                  <a:pt x="4509071" y="971017"/>
                </a:lnTo>
                <a:lnTo>
                  <a:pt x="4499182" y="956333"/>
                </a:lnTo>
                <a:lnTo>
                  <a:pt x="4495556" y="938352"/>
                </a:lnTo>
                <a:lnTo>
                  <a:pt x="4499182" y="920373"/>
                </a:lnTo>
                <a:lnTo>
                  <a:pt x="4509071" y="905690"/>
                </a:lnTo>
                <a:lnTo>
                  <a:pt x="4523739" y="895791"/>
                </a:lnTo>
                <a:lnTo>
                  <a:pt x="4541701" y="892160"/>
                </a:lnTo>
                <a:lnTo>
                  <a:pt x="4559682" y="895791"/>
                </a:lnTo>
                <a:lnTo>
                  <a:pt x="4574360" y="905690"/>
                </a:lnTo>
                <a:lnTo>
                  <a:pt x="4584252" y="920373"/>
                </a:lnTo>
                <a:lnTo>
                  <a:pt x="4587879" y="938352"/>
                </a:lnTo>
                <a:lnTo>
                  <a:pt x="4584252" y="956333"/>
                </a:lnTo>
                <a:lnTo>
                  <a:pt x="4574360" y="971017"/>
                </a:lnTo>
                <a:lnTo>
                  <a:pt x="4559682" y="980917"/>
                </a:lnTo>
                <a:lnTo>
                  <a:pt x="4541701" y="984547"/>
                </a:lnTo>
                <a:close/>
              </a:path>
              <a:path w="5163184" h="1898650">
                <a:moveTo>
                  <a:pt x="4844424" y="987069"/>
                </a:moveTo>
                <a:lnTo>
                  <a:pt x="4825483" y="983241"/>
                </a:lnTo>
                <a:lnTo>
                  <a:pt x="4810010" y="972802"/>
                </a:lnTo>
                <a:lnTo>
                  <a:pt x="4799575" y="957317"/>
                </a:lnTo>
                <a:lnTo>
                  <a:pt x="4795748" y="938352"/>
                </a:lnTo>
                <a:lnTo>
                  <a:pt x="4799575" y="919389"/>
                </a:lnTo>
                <a:lnTo>
                  <a:pt x="4810010" y="903904"/>
                </a:lnTo>
                <a:lnTo>
                  <a:pt x="4825483" y="893464"/>
                </a:lnTo>
                <a:lnTo>
                  <a:pt x="4844424" y="889635"/>
                </a:lnTo>
                <a:lnTo>
                  <a:pt x="4863385" y="893464"/>
                </a:lnTo>
                <a:lnTo>
                  <a:pt x="4878868" y="903904"/>
                </a:lnTo>
                <a:lnTo>
                  <a:pt x="4889307" y="919389"/>
                </a:lnTo>
                <a:lnTo>
                  <a:pt x="4893135" y="938352"/>
                </a:lnTo>
                <a:lnTo>
                  <a:pt x="4889307" y="957317"/>
                </a:lnTo>
                <a:lnTo>
                  <a:pt x="4878868" y="972802"/>
                </a:lnTo>
                <a:lnTo>
                  <a:pt x="4863385" y="983241"/>
                </a:lnTo>
                <a:lnTo>
                  <a:pt x="4844424" y="987069"/>
                </a:lnTo>
                <a:close/>
              </a:path>
              <a:path w="5163184" h="1898650">
                <a:moveTo>
                  <a:pt x="5147149" y="989594"/>
                </a:moveTo>
                <a:lnTo>
                  <a:pt x="5127213" y="985568"/>
                </a:lnTo>
                <a:lnTo>
                  <a:pt x="5110937" y="974587"/>
                </a:lnTo>
                <a:lnTo>
                  <a:pt x="5099964" y="958299"/>
                </a:lnTo>
                <a:lnTo>
                  <a:pt x="5095940" y="938352"/>
                </a:lnTo>
                <a:lnTo>
                  <a:pt x="5099964" y="918405"/>
                </a:lnTo>
                <a:lnTo>
                  <a:pt x="5110937" y="902117"/>
                </a:lnTo>
                <a:lnTo>
                  <a:pt x="5127213" y="891137"/>
                </a:lnTo>
                <a:lnTo>
                  <a:pt x="5147149" y="887110"/>
                </a:lnTo>
                <a:lnTo>
                  <a:pt x="5162580" y="890226"/>
                </a:lnTo>
                <a:lnTo>
                  <a:pt x="5162580" y="986478"/>
                </a:lnTo>
                <a:lnTo>
                  <a:pt x="5147149" y="989594"/>
                </a:lnTo>
                <a:close/>
              </a:path>
              <a:path w="5163184" h="1898650">
                <a:moveTo>
                  <a:pt x="1311" y="1242136"/>
                </a:moveTo>
                <a:lnTo>
                  <a:pt x="370" y="1242136"/>
                </a:lnTo>
                <a:lnTo>
                  <a:pt x="0" y="1241764"/>
                </a:lnTo>
                <a:lnTo>
                  <a:pt x="0" y="1240823"/>
                </a:lnTo>
                <a:lnTo>
                  <a:pt x="370" y="1240451"/>
                </a:lnTo>
                <a:lnTo>
                  <a:pt x="1311" y="1240451"/>
                </a:lnTo>
                <a:lnTo>
                  <a:pt x="1681" y="1240823"/>
                </a:lnTo>
                <a:lnTo>
                  <a:pt x="1681" y="1241764"/>
                </a:lnTo>
                <a:lnTo>
                  <a:pt x="1311" y="1242136"/>
                </a:lnTo>
                <a:close/>
              </a:path>
              <a:path w="5163184" h="1898650">
                <a:moveTo>
                  <a:pt x="305415" y="1244657"/>
                </a:moveTo>
                <a:lnTo>
                  <a:pt x="301698" y="1244657"/>
                </a:lnTo>
                <a:lnTo>
                  <a:pt x="300201" y="1243162"/>
                </a:lnTo>
                <a:lnTo>
                  <a:pt x="300201" y="1239425"/>
                </a:lnTo>
                <a:lnTo>
                  <a:pt x="301698" y="1237926"/>
                </a:lnTo>
                <a:lnTo>
                  <a:pt x="305432" y="1237926"/>
                </a:lnTo>
                <a:lnTo>
                  <a:pt x="306929" y="1239425"/>
                </a:lnTo>
                <a:lnTo>
                  <a:pt x="306929" y="1243162"/>
                </a:lnTo>
                <a:lnTo>
                  <a:pt x="305415" y="1244657"/>
                </a:lnTo>
                <a:close/>
              </a:path>
              <a:path w="5163184" h="1898650">
                <a:moveTo>
                  <a:pt x="610008" y="1248023"/>
                </a:moveTo>
                <a:lnTo>
                  <a:pt x="602591" y="1248023"/>
                </a:lnTo>
                <a:lnTo>
                  <a:pt x="599580" y="1245012"/>
                </a:lnTo>
                <a:lnTo>
                  <a:pt x="599580" y="1237606"/>
                </a:lnTo>
                <a:lnTo>
                  <a:pt x="602591" y="1234595"/>
                </a:lnTo>
                <a:lnTo>
                  <a:pt x="609991" y="1234595"/>
                </a:lnTo>
                <a:lnTo>
                  <a:pt x="613002" y="1237606"/>
                </a:lnTo>
                <a:lnTo>
                  <a:pt x="613002" y="1245012"/>
                </a:lnTo>
                <a:lnTo>
                  <a:pt x="610008" y="1248023"/>
                </a:lnTo>
                <a:close/>
              </a:path>
              <a:path w="5163184" h="1898650">
                <a:moveTo>
                  <a:pt x="914581" y="1251388"/>
                </a:moveTo>
                <a:lnTo>
                  <a:pt x="903448" y="1251388"/>
                </a:lnTo>
                <a:lnTo>
                  <a:pt x="898942" y="1246879"/>
                </a:lnTo>
                <a:lnTo>
                  <a:pt x="898942" y="1235739"/>
                </a:lnTo>
                <a:lnTo>
                  <a:pt x="903448" y="1231229"/>
                </a:lnTo>
                <a:lnTo>
                  <a:pt x="914581" y="1231229"/>
                </a:lnTo>
                <a:lnTo>
                  <a:pt x="919088" y="1235739"/>
                </a:lnTo>
                <a:lnTo>
                  <a:pt x="919088" y="1246879"/>
                </a:lnTo>
                <a:lnTo>
                  <a:pt x="914581" y="1251388"/>
                </a:lnTo>
                <a:close/>
              </a:path>
              <a:path w="5163184" h="1898650">
                <a:moveTo>
                  <a:pt x="1219155" y="1254754"/>
                </a:moveTo>
                <a:lnTo>
                  <a:pt x="1204323" y="1254754"/>
                </a:lnTo>
                <a:lnTo>
                  <a:pt x="1198304" y="1248732"/>
                </a:lnTo>
                <a:lnTo>
                  <a:pt x="1198304" y="1233889"/>
                </a:lnTo>
                <a:lnTo>
                  <a:pt x="1204323" y="1227864"/>
                </a:lnTo>
                <a:lnTo>
                  <a:pt x="1219155" y="1227864"/>
                </a:lnTo>
                <a:lnTo>
                  <a:pt x="1225177" y="1233889"/>
                </a:lnTo>
                <a:lnTo>
                  <a:pt x="1225177" y="1248732"/>
                </a:lnTo>
                <a:lnTo>
                  <a:pt x="1219155" y="1254754"/>
                </a:lnTo>
                <a:close/>
              </a:path>
              <a:path w="5163184" h="1898650">
                <a:moveTo>
                  <a:pt x="1523732" y="1258123"/>
                </a:moveTo>
                <a:lnTo>
                  <a:pt x="1505196" y="1258123"/>
                </a:lnTo>
                <a:lnTo>
                  <a:pt x="1497679" y="1250598"/>
                </a:lnTo>
                <a:lnTo>
                  <a:pt x="1497679" y="1232053"/>
                </a:lnTo>
                <a:lnTo>
                  <a:pt x="1505196" y="1224532"/>
                </a:lnTo>
                <a:lnTo>
                  <a:pt x="1523732" y="1224532"/>
                </a:lnTo>
                <a:lnTo>
                  <a:pt x="1531249" y="1232053"/>
                </a:lnTo>
                <a:lnTo>
                  <a:pt x="1531249" y="1250598"/>
                </a:lnTo>
                <a:lnTo>
                  <a:pt x="1523732" y="1258123"/>
                </a:lnTo>
                <a:close/>
              </a:path>
              <a:path w="5163184" h="1898650">
                <a:moveTo>
                  <a:pt x="1817190" y="1261485"/>
                </a:moveTo>
                <a:lnTo>
                  <a:pt x="1809345" y="1259901"/>
                </a:lnTo>
                <a:lnTo>
                  <a:pt x="1802940" y="1255583"/>
                </a:lnTo>
                <a:lnTo>
                  <a:pt x="1798623" y="1249175"/>
                </a:lnTo>
                <a:lnTo>
                  <a:pt x="1797041" y="1241326"/>
                </a:lnTo>
                <a:lnTo>
                  <a:pt x="1798623" y="1233476"/>
                </a:lnTo>
                <a:lnTo>
                  <a:pt x="1802940" y="1227069"/>
                </a:lnTo>
                <a:lnTo>
                  <a:pt x="1809345" y="1222750"/>
                </a:lnTo>
                <a:lnTo>
                  <a:pt x="1817190" y="1221167"/>
                </a:lnTo>
                <a:lnTo>
                  <a:pt x="1825035" y="1222750"/>
                </a:lnTo>
                <a:lnTo>
                  <a:pt x="1831439" y="1227069"/>
                </a:lnTo>
                <a:lnTo>
                  <a:pt x="1835756" y="1233476"/>
                </a:lnTo>
                <a:lnTo>
                  <a:pt x="1837339" y="1241326"/>
                </a:lnTo>
                <a:lnTo>
                  <a:pt x="1835756" y="1249175"/>
                </a:lnTo>
                <a:lnTo>
                  <a:pt x="1831439" y="1255583"/>
                </a:lnTo>
                <a:lnTo>
                  <a:pt x="1825035" y="1259901"/>
                </a:lnTo>
                <a:lnTo>
                  <a:pt x="1817190" y="1261485"/>
                </a:lnTo>
                <a:close/>
              </a:path>
              <a:path w="5163184" h="1898650">
                <a:moveTo>
                  <a:pt x="2119913" y="1264854"/>
                </a:moveTo>
                <a:lnTo>
                  <a:pt x="2110763" y="1263004"/>
                </a:lnTo>
                <a:lnTo>
                  <a:pt x="2103290" y="1257962"/>
                </a:lnTo>
                <a:lnTo>
                  <a:pt x="2098250" y="1250483"/>
                </a:lnTo>
                <a:lnTo>
                  <a:pt x="2096403" y="1241326"/>
                </a:lnTo>
                <a:lnTo>
                  <a:pt x="2098250" y="1232170"/>
                </a:lnTo>
                <a:lnTo>
                  <a:pt x="2103290" y="1224692"/>
                </a:lnTo>
                <a:lnTo>
                  <a:pt x="2110763" y="1219650"/>
                </a:lnTo>
                <a:lnTo>
                  <a:pt x="2119913" y="1217801"/>
                </a:lnTo>
                <a:lnTo>
                  <a:pt x="2129064" y="1219650"/>
                </a:lnTo>
                <a:lnTo>
                  <a:pt x="2136537" y="1224692"/>
                </a:lnTo>
                <a:lnTo>
                  <a:pt x="2141577" y="1232170"/>
                </a:lnTo>
                <a:lnTo>
                  <a:pt x="2143425" y="1241326"/>
                </a:lnTo>
                <a:lnTo>
                  <a:pt x="2141577" y="1250483"/>
                </a:lnTo>
                <a:lnTo>
                  <a:pt x="2136537" y="1257962"/>
                </a:lnTo>
                <a:lnTo>
                  <a:pt x="2129064" y="1263004"/>
                </a:lnTo>
                <a:lnTo>
                  <a:pt x="2119913" y="1264854"/>
                </a:lnTo>
                <a:close/>
              </a:path>
              <a:path w="5163184" h="1898650">
                <a:moveTo>
                  <a:pt x="2422641" y="1267375"/>
                </a:moveTo>
                <a:lnTo>
                  <a:pt x="2412516" y="1265329"/>
                </a:lnTo>
                <a:lnTo>
                  <a:pt x="2404245" y="1259749"/>
                </a:lnTo>
                <a:lnTo>
                  <a:pt x="2398667" y="1251474"/>
                </a:lnTo>
                <a:lnTo>
                  <a:pt x="2396622" y="1241343"/>
                </a:lnTo>
                <a:lnTo>
                  <a:pt x="2398667" y="1231213"/>
                </a:lnTo>
                <a:lnTo>
                  <a:pt x="2404245" y="1222938"/>
                </a:lnTo>
                <a:lnTo>
                  <a:pt x="2412516" y="1217357"/>
                </a:lnTo>
                <a:lnTo>
                  <a:pt x="2422641" y="1215310"/>
                </a:lnTo>
                <a:lnTo>
                  <a:pt x="2432764" y="1217357"/>
                </a:lnTo>
                <a:lnTo>
                  <a:pt x="2441033" y="1222938"/>
                </a:lnTo>
                <a:lnTo>
                  <a:pt x="2446611" y="1231213"/>
                </a:lnTo>
                <a:lnTo>
                  <a:pt x="2448656" y="1241343"/>
                </a:lnTo>
                <a:lnTo>
                  <a:pt x="2446613" y="1251474"/>
                </a:lnTo>
                <a:lnTo>
                  <a:pt x="2441040" y="1259749"/>
                </a:lnTo>
                <a:lnTo>
                  <a:pt x="2432771" y="1265329"/>
                </a:lnTo>
                <a:lnTo>
                  <a:pt x="2422641" y="1267375"/>
                </a:lnTo>
                <a:close/>
              </a:path>
              <a:path w="5163184" h="1898650">
                <a:moveTo>
                  <a:pt x="2725365" y="1270741"/>
                </a:moveTo>
                <a:lnTo>
                  <a:pt x="2713927" y="1268431"/>
                </a:lnTo>
                <a:lnTo>
                  <a:pt x="2704588" y="1262132"/>
                </a:lnTo>
                <a:lnTo>
                  <a:pt x="2698292" y="1252787"/>
                </a:lnTo>
                <a:lnTo>
                  <a:pt x="2695983" y="1241343"/>
                </a:lnTo>
                <a:lnTo>
                  <a:pt x="2698292" y="1229898"/>
                </a:lnTo>
                <a:lnTo>
                  <a:pt x="2704588" y="1220554"/>
                </a:lnTo>
                <a:lnTo>
                  <a:pt x="2713927" y="1214254"/>
                </a:lnTo>
                <a:lnTo>
                  <a:pt x="2725365" y="1211944"/>
                </a:lnTo>
                <a:lnTo>
                  <a:pt x="2736802" y="1214254"/>
                </a:lnTo>
                <a:lnTo>
                  <a:pt x="2746141" y="1220554"/>
                </a:lnTo>
                <a:lnTo>
                  <a:pt x="2752437" y="1229898"/>
                </a:lnTo>
                <a:lnTo>
                  <a:pt x="2754746" y="1241343"/>
                </a:lnTo>
                <a:lnTo>
                  <a:pt x="2752437" y="1252787"/>
                </a:lnTo>
                <a:lnTo>
                  <a:pt x="2746141" y="1262132"/>
                </a:lnTo>
                <a:lnTo>
                  <a:pt x="2736802" y="1268431"/>
                </a:lnTo>
                <a:lnTo>
                  <a:pt x="2725365" y="1270741"/>
                </a:lnTo>
                <a:close/>
              </a:path>
              <a:path w="5163184" h="1898650">
                <a:moveTo>
                  <a:pt x="3028088" y="1274106"/>
                </a:moveTo>
                <a:lnTo>
                  <a:pt x="3015345" y="1271531"/>
                </a:lnTo>
                <a:lnTo>
                  <a:pt x="3004937" y="1264508"/>
                </a:lnTo>
                <a:lnTo>
                  <a:pt x="2997919" y="1254094"/>
                </a:lnTo>
                <a:lnTo>
                  <a:pt x="2995345" y="1241343"/>
                </a:lnTo>
                <a:lnTo>
                  <a:pt x="2997919" y="1228592"/>
                </a:lnTo>
                <a:lnTo>
                  <a:pt x="3004937" y="1218177"/>
                </a:lnTo>
                <a:lnTo>
                  <a:pt x="3015345" y="1211154"/>
                </a:lnTo>
                <a:lnTo>
                  <a:pt x="3028088" y="1208579"/>
                </a:lnTo>
                <a:lnTo>
                  <a:pt x="3040832" y="1211154"/>
                </a:lnTo>
                <a:lnTo>
                  <a:pt x="3051242" y="1218177"/>
                </a:lnTo>
                <a:lnTo>
                  <a:pt x="3058261" y="1228592"/>
                </a:lnTo>
                <a:lnTo>
                  <a:pt x="3060835" y="1241343"/>
                </a:lnTo>
                <a:lnTo>
                  <a:pt x="3058261" y="1254094"/>
                </a:lnTo>
                <a:lnTo>
                  <a:pt x="3051242" y="1264508"/>
                </a:lnTo>
                <a:lnTo>
                  <a:pt x="3040832" y="1271531"/>
                </a:lnTo>
                <a:lnTo>
                  <a:pt x="3028088" y="1274106"/>
                </a:lnTo>
                <a:close/>
              </a:path>
              <a:path w="5163184" h="1898650">
                <a:moveTo>
                  <a:pt x="3330812" y="1276631"/>
                </a:moveTo>
                <a:lnTo>
                  <a:pt x="3317096" y="1273858"/>
                </a:lnTo>
                <a:lnTo>
                  <a:pt x="3305892" y="1266297"/>
                </a:lnTo>
                <a:lnTo>
                  <a:pt x="3298335" y="1255085"/>
                </a:lnTo>
                <a:lnTo>
                  <a:pt x="3295564" y="1241359"/>
                </a:lnTo>
                <a:lnTo>
                  <a:pt x="3298335" y="1227634"/>
                </a:lnTo>
                <a:lnTo>
                  <a:pt x="3305892" y="1216422"/>
                </a:lnTo>
                <a:lnTo>
                  <a:pt x="3317096" y="1208861"/>
                </a:lnTo>
                <a:lnTo>
                  <a:pt x="3330812" y="1206088"/>
                </a:lnTo>
                <a:lnTo>
                  <a:pt x="3344530" y="1208861"/>
                </a:lnTo>
                <a:lnTo>
                  <a:pt x="3355735" y="1216422"/>
                </a:lnTo>
                <a:lnTo>
                  <a:pt x="3363292" y="1227634"/>
                </a:lnTo>
                <a:lnTo>
                  <a:pt x="3366064" y="1241359"/>
                </a:lnTo>
                <a:lnTo>
                  <a:pt x="3363294" y="1255085"/>
                </a:lnTo>
                <a:lnTo>
                  <a:pt x="3355742" y="1266297"/>
                </a:lnTo>
                <a:lnTo>
                  <a:pt x="3344537" y="1273858"/>
                </a:lnTo>
                <a:lnTo>
                  <a:pt x="3330812" y="1276631"/>
                </a:lnTo>
                <a:close/>
              </a:path>
              <a:path w="5163184" h="1898650">
                <a:moveTo>
                  <a:pt x="3633529" y="1279156"/>
                </a:moveTo>
                <a:lnTo>
                  <a:pt x="3618826" y="1276185"/>
                </a:lnTo>
                <a:lnTo>
                  <a:pt x="3606820" y="1268083"/>
                </a:lnTo>
                <a:lnTo>
                  <a:pt x="3598725" y="1256069"/>
                </a:lnTo>
                <a:lnTo>
                  <a:pt x="3595756" y="1241359"/>
                </a:lnTo>
                <a:lnTo>
                  <a:pt x="3598725" y="1226651"/>
                </a:lnTo>
                <a:lnTo>
                  <a:pt x="3606820" y="1214637"/>
                </a:lnTo>
                <a:lnTo>
                  <a:pt x="3618826" y="1206534"/>
                </a:lnTo>
                <a:lnTo>
                  <a:pt x="3633529" y="1203563"/>
                </a:lnTo>
                <a:lnTo>
                  <a:pt x="3648232" y="1206534"/>
                </a:lnTo>
                <a:lnTo>
                  <a:pt x="3660239" y="1214637"/>
                </a:lnTo>
                <a:lnTo>
                  <a:pt x="3668334" y="1226651"/>
                </a:lnTo>
                <a:lnTo>
                  <a:pt x="3671302" y="1241359"/>
                </a:lnTo>
                <a:lnTo>
                  <a:pt x="3668334" y="1256069"/>
                </a:lnTo>
                <a:lnTo>
                  <a:pt x="3660239" y="1268083"/>
                </a:lnTo>
                <a:lnTo>
                  <a:pt x="3648232" y="1276185"/>
                </a:lnTo>
                <a:lnTo>
                  <a:pt x="3633529" y="1279156"/>
                </a:lnTo>
                <a:close/>
              </a:path>
              <a:path w="5163184" h="1898650">
                <a:moveTo>
                  <a:pt x="3936253" y="1282522"/>
                </a:moveTo>
                <a:lnTo>
                  <a:pt x="3920245" y="1279287"/>
                </a:lnTo>
                <a:lnTo>
                  <a:pt x="3907176" y="1270466"/>
                </a:lnTo>
                <a:lnTo>
                  <a:pt x="3898368" y="1257382"/>
                </a:lnTo>
                <a:lnTo>
                  <a:pt x="3895138" y="1241359"/>
                </a:lnTo>
                <a:lnTo>
                  <a:pt x="3898368" y="1225337"/>
                </a:lnTo>
                <a:lnTo>
                  <a:pt x="3907176" y="1212253"/>
                </a:lnTo>
                <a:lnTo>
                  <a:pt x="3920245" y="1203432"/>
                </a:lnTo>
                <a:lnTo>
                  <a:pt x="3936253" y="1200197"/>
                </a:lnTo>
                <a:lnTo>
                  <a:pt x="3952266" y="1203432"/>
                </a:lnTo>
                <a:lnTo>
                  <a:pt x="3965346" y="1212253"/>
                </a:lnTo>
                <a:lnTo>
                  <a:pt x="3974167" y="1225337"/>
                </a:lnTo>
                <a:lnTo>
                  <a:pt x="3977402" y="1241359"/>
                </a:lnTo>
                <a:lnTo>
                  <a:pt x="3974167" y="1257382"/>
                </a:lnTo>
                <a:lnTo>
                  <a:pt x="3965346" y="1270466"/>
                </a:lnTo>
                <a:lnTo>
                  <a:pt x="3952266" y="1279287"/>
                </a:lnTo>
                <a:lnTo>
                  <a:pt x="3936253" y="1282522"/>
                </a:lnTo>
                <a:close/>
              </a:path>
              <a:path w="5163184" h="1898650">
                <a:moveTo>
                  <a:pt x="4238977" y="1285046"/>
                </a:moveTo>
                <a:lnTo>
                  <a:pt x="4221989" y="1281614"/>
                </a:lnTo>
                <a:lnTo>
                  <a:pt x="4208115" y="1272255"/>
                </a:lnTo>
                <a:lnTo>
                  <a:pt x="4198761" y="1258373"/>
                </a:lnTo>
                <a:lnTo>
                  <a:pt x="4195330" y="1241376"/>
                </a:lnTo>
                <a:lnTo>
                  <a:pt x="4198761" y="1224379"/>
                </a:lnTo>
                <a:lnTo>
                  <a:pt x="4208115" y="1210498"/>
                </a:lnTo>
                <a:lnTo>
                  <a:pt x="4221989" y="1201138"/>
                </a:lnTo>
                <a:lnTo>
                  <a:pt x="4238977" y="1197706"/>
                </a:lnTo>
                <a:lnTo>
                  <a:pt x="4255965" y="1201138"/>
                </a:lnTo>
                <a:lnTo>
                  <a:pt x="4269838" y="1210498"/>
                </a:lnTo>
                <a:lnTo>
                  <a:pt x="4279193" y="1224379"/>
                </a:lnTo>
                <a:lnTo>
                  <a:pt x="4282623" y="1241376"/>
                </a:lnTo>
                <a:lnTo>
                  <a:pt x="4279193" y="1258373"/>
                </a:lnTo>
                <a:lnTo>
                  <a:pt x="4269838" y="1272255"/>
                </a:lnTo>
                <a:lnTo>
                  <a:pt x="4255965" y="1281614"/>
                </a:lnTo>
                <a:lnTo>
                  <a:pt x="4238977" y="1285046"/>
                </a:lnTo>
                <a:close/>
              </a:path>
              <a:path w="5163184" h="1898650">
                <a:moveTo>
                  <a:pt x="4541701" y="1287571"/>
                </a:moveTo>
                <a:lnTo>
                  <a:pt x="4523739" y="1283941"/>
                </a:lnTo>
                <a:lnTo>
                  <a:pt x="4509071" y="1274041"/>
                </a:lnTo>
                <a:lnTo>
                  <a:pt x="4499182" y="1259358"/>
                </a:lnTo>
                <a:lnTo>
                  <a:pt x="4495556" y="1241376"/>
                </a:lnTo>
                <a:lnTo>
                  <a:pt x="4499182" y="1223397"/>
                </a:lnTo>
                <a:lnTo>
                  <a:pt x="4509071" y="1208714"/>
                </a:lnTo>
                <a:lnTo>
                  <a:pt x="4523739" y="1198815"/>
                </a:lnTo>
                <a:lnTo>
                  <a:pt x="4541701" y="1195185"/>
                </a:lnTo>
                <a:lnTo>
                  <a:pt x="4559682" y="1198815"/>
                </a:lnTo>
                <a:lnTo>
                  <a:pt x="4574360" y="1208714"/>
                </a:lnTo>
                <a:lnTo>
                  <a:pt x="4584252" y="1223397"/>
                </a:lnTo>
                <a:lnTo>
                  <a:pt x="4587879" y="1241376"/>
                </a:lnTo>
                <a:lnTo>
                  <a:pt x="4584252" y="1259358"/>
                </a:lnTo>
                <a:lnTo>
                  <a:pt x="4574360" y="1274041"/>
                </a:lnTo>
                <a:lnTo>
                  <a:pt x="4559682" y="1283941"/>
                </a:lnTo>
                <a:lnTo>
                  <a:pt x="4541701" y="1287571"/>
                </a:lnTo>
                <a:close/>
              </a:path>
              <a:path w="5163184" h="1898650">
                <a:moveTo>
                  <a:pt x="4844424" y="1290093"/>
                </a:moveTo>
                <a:lnTo>
                  <a:pt x="4825483" y="1286265"/>
                </a:lnTo>
                <a:lnTo>
                  <a:pt x="4810010" y="1275825"/>
                </a:lnTo>
                <a:lnTo>
                  <a:pt x="4799575" y="1260340"/>
                </a:lnTo>
                <a:lnTo>
                  <a:pt x="4795748" y="1241376"/>
                </a:lnTo>
                <a:lnTo>
                  <a:pt x="4799575" y="1222413"/>
                </a:lnTo>
                <a:lnTo>
                  <a:pt x="4810010" y="1206928"/>
                </a:lnTo>
                <a:lnTo>
                  <a:pt x="4825483" y="1196488"/>
                </a:lnTo>
                <a:lnTo>
                  <a:pt x="4844424" y="1192660"/>
                </a:lnTo>
                <a:lnTo>
                  <a:pt x="4863385" y="1196488"/>
                </a:lnTo>
                <a:lnTo>
                  <a:pt x="4878868" y="1206928"/>
                </a:lnTo>
                <a:lnTo>
                  <a:pt x="4889307" y="1222413"/>
                </a:lnTo>
                <a:lnTo>
                  <a:pt x="4893135" y="1241376"/>
                </a:lnTo>
                <a:lnTo>
                  <a:pt x="4889307" y="1260340"/>
                </a:lnTo>
                <a:lnTo>
                  <a:pt x="4878868" y="1275825"/>
                </a:lnTo>
                <a:lnTo>
                  <a:pt x="4863385" y="1286265"/>
                </a:lnTo>
                <a:lnTo>
                  <a:pt x="4844424" y="1290093"/>
                </a:lnTo>
                <a:close/>
              </a:path>
              <a:path w="5163184" h="1898650">
                <a:moveTo>
                  <a:pt x="5147149" y="1292618"/>
                </a:moveTo>
                <a:lnTo>
                  <a:pt x="5127213" y="1288592"/>
                </a:lnTo>
                <a:lnTo>
                  <a:pt x="5110937" y="1277611"/>
                </a:lnTo>
                <a:lnTo>
                  <a:pt x="5099964" y="1261324"/>
                </a:lnTo>
                <a:lnTo>
                  <a:pt x="5095940" y="1241376"/>
                </a:lnTo>
                <a:lnTo>
                  <a:pt x="5099964" y="1221429"/>
                </a:lnTo>
                <a:lnTo>
                  <a:pt x="5110937" y="1205141"/>
                </a:lnTo>
                <a:lnTo>
                  <a:pt x="5127213" y="1194161"/>
                </a:lnTo>
                <a:lnTo>
                  <a:pt x="5147149" y="1190135"/>
                </a:lnTo>
                <a:lnTo>
                  <a:pt x="5162580" y="1193251"/>
                </a:lnTo>
                <a:lnTo>
                  <a:pt x="5162580" y="1289502"/>
                </a:lnTo>
                <a:lnTo>
                  <a:pt x="5147149" y="1292618"/>
                </a:lnTo>
                <a:close/>
              </a:path>
              <a:path w="5163184" h="1898650">
                <a:moveTo>
                  <a:pt x="1311" y="1545157"/>
                </a:moveTo>
                <a:lnTo>
                  <a:pt x="370" y="1545157"/>
                </a:lnTo>
                <a:lnTo>
                  <a:pt x="0" y="1544789"/>
                </a:lnTo>
                <a:lnTo>
                  <a:pt x="0" y="1543847"/>
                </a:lnTo>
                <a:lnTo>
                  <a:pt x="370" y="1543476"/>
                </a:lnTo>
                <a:lnTo>
                  <a:pt x="1311" y="1543476"/>
                </a:lnTo>
                <a:lnTo>
                  <a:pt x="1681" y="1543847"/>
                </a:lnTo>
                <a:lnTo>
                  <a:pt x="1681" y="1544789"/>
                </a:lnTo>
                <a:lnTo>
                  <a:pt x="1311" y="1545157"/>
                </a:lnTo>
                <a:close/>
              </a:path>
              <a:path w="5163184" h="1898650">
                <a:moveTo>
                  <a:pt x="305415" y="1547682"/>
                </a:moveTo>
                <a:lnTo>
                  <a:pt x="301698" y="1547682"/>
                </a:lnTo>
                <a:lnTo>
                  <a:pt x="300201" y="1546186"/>
                </a:lnTo>
                <a:lnTo>
                  <a:pt x="300201" y="1542449"/>
                </a:lnTo>
                <a:lnTo>
                  <a:pt x="301698" y="1540951"/>
                </a:lnTo>
                <a:lnTo>
                  <a:pt x="305432" y="1540951"/>
                </a:lnTo>
                <a:lnTo>
                  <a:pt x="306929" y="1542449"/>
                </a:lnTo>
                <a:lnTo>
                  <a:pt x="306929" y="1546186"/>
                </a:lnTo>
                <a:lnTo>
                  <a:pt x="305415" y="1547682"/>
                </a:lnTo>
                <a:close/>
              </a:path>
              <a:path w="5163184" h="1898650">
                <a:moveTo>
                  <a:pt x="610008" y="1551047"/>
                </a:moveTo>
                <a:lnTo>
                  <a:pt x="602591" y="1551047"/>
                </a:lnTo>
                <a:lnTo>
                  <a:pt x="599580" y="1548036"/>
                </a:lnTo>
                <a:lnTo>
                  <a:pt x="599580" y="1540633"/>
                </a:lnTo>
                <a:lnTo>
                  <a:pt x="602591" y="1537619"/>
                </a:lnTo>
                <a:lnTo>
                  <a:pt x="609991" y="1537619"/>
                </a:lnTo>
                <a:lnTo>
                  <a:pt x="613002" y="1540633"/>
                </a:lnTo>
                <a:lnTo>
                  <a:pt x="613002" y="1548036"/>
                </a:lnTo>
                <a:lnTo>
                  <a:pt x="610008" y="1551047"/>
                </a:lnTo>
                <a:close/>
              </a:path>
              <a:path w="5163184" h="1898650">
                <a:moveTo>
                  <a:pt x="914581" y="1554413"/>
                </a:moveTo>
                <a:lnTo>
                  <a:pt x="903448" y="1554413"/>
                </a:lnTo>
                <a:lnTo>
                  <a:pt x="898942" y="1549903"/>
                </a:lnTo>
                <a:lnTo>
                  <a:pt x="898942" y="1538763"/>
                </a:lnTo>
                <a:lnTo>
                  <a:pt x="903448" y="1534254"/>
                </a:lnTo>
                <a:lnTo>
                  <a:pt x="914581" y="1534254"/>
                </a:lnTo>
                <a:lnTo>
                  <a:pt x="919088" y="1538763"/>
                </a:lnTo>
                <a:lnTo>
                  <a:pt x="919088" y="1549903"/>
                </a:lnTo>
                <a:lnTo>
                  <a:pt x="914581" y="1554413"/>
                </a:lnTo>
                <a:close/>
              </a:path>
              <a:path w="5163184" h="1898650">
                <a:moveTo>
                  <a:pt x="1219155" y="1557778"/>
                </a:moveTo>
                <a:lnTo>
                  <a:pt x="1204323" y="1557778"/>
                </a:lnTo>
                <a:lnTo>
                  <a:pt x="1198304" y="1551756"/>
                </a:lnTo>
                <a:lnTo>
                  <a:pt x="1198304" y="1536913"/>
                </a:lnTo>
                <a:lnTo>
                  <a:pt x="1204323" y="1530888"/>
                </a:lnTo>
                <a:lnTo>
                  <a:pt x="1219155" y="1530888"/>
                </a:lnTo>
                <a:lnTo>
                  <a:pt x="1225177" y="1536913"/>
                </a:lnTo>
                <a:lnTo>
                  <a:pt x="1225177" y="1551756"/>
                </a:lnTo>
                <a:lnTo>
                  <a:pt x="1219155" y="1557778"/>
                </a:lnTo>
                <a:close/>
              </a:path>
              <a:path w="5163184" h="1898650">
                <a:moveTo>
                  <a:pt x="1523732" y="1561144"/>
                </a:moveTo>
                <a:lnTo>
                  <a:pt x="1505196" y="1561144"/>
                </a:lnTo>
                <a:lnTo>
                  <a:pt x="1497679" y="1553623"/>
                </a:lnTo>
                <a:lnTo>
                  <a:pt x="1497679" y="1535077"/>
                </a:lnTo>
                <a:lnTo>
                  <a:pt x="1505196" y="1527556"/>
                </a:lnTo>
                <a:lnTo>
                  <a:pt x="1523732" y="1527556"/>
                </a:lnTo>
                <a:lnTo>
                  <a:pt x="1531249" y="1535077"/>
                </a:lnTo>
                <a:lnTo>
                  <a:pt x="1531249" y="1553623"/>
                </a:lnTo>
                <a:lnTo>
                  <a:pt x="1523732" y="1561144"/>
                </a:lnTo>
                <a:close/>
              </a:path>
              <a:path w="5163184" h="1898650">
                <a:moveTo>
                  <a:pt x="1817190" y="1564512"/>
                </a:moveTo>
                <a:lnTo>
                  <a:pt x="1809345" y="1562928"/>
                </a:lnTo>
                <a:lnTo>
                  <a:pt x="1802940" y="1558608"/>
                </a:lnTo>
                <a:lnTo>
                  <a:pt x="1798623" y="1552200"/>
                </a:lnTo>
                <a:lnTo>
                  <a:pt x="1797041" y="1544350"/>
                </a:lnTo>
                <a:lnTo>
                  <a:pt x="1798623" y="1536501"/>
                </a:lnTo>
                <a:lnTo>
                  <a:pt x="1802940" y="1530093"/>
                </a:lnTo>
                <a:lnTo>
                  <a:pt x="1809345" y="1525774"/>
                </a:lnTo>
                <a:lnTo>
                  <a:pt x="1817190" y="1524191"/>
                </a:lnTo>
                <a:lnTo>
                  <a:pt x="1825035" y="1525774"/>
                </a:lnTo>
                <a:lnTo>
                  <a:pt x="1831439" y="1530093"/>
                </a:lnTo>
                <a:lnTo>
                  <a:pt x="1835756" y="1536501"/>
                </a:lnTo>
                <a:lnTo>
                  <a:pt x="1837339" y="1544350"/>
                </a:lnTo>
                <a:lnTo>
                  <a:pt x="1835756" y="1552200"/>
                </a:lnTo>
                <a:lnTo>
                  <a:pt x="1831439" y="1558608"/>
                </a:lnTo>
                <a:lnTo>
                  <a:pt x="1825035" y="1562928"/>
                </a:lnTo>
                <a:lnTo>
                  <a:pt x="1817190" y="1564512"/>
                </a:lnTo>
                <a:close/>
              </a:path>
              <a:path w="5163184" h="1898650">
                <a:moveTo>
                  <a:pt x="2119913" y="1567878"/>
                </a:moveTo>
                <a:lnTo>
                  <a:pt x="2110763" y="1566029"/>
                </a:lnTo>
                <a:lnTo>
                  <a:pt x="2103290" y="1560986"/>
                </a:lnTo>
                <a:lnTo>
                  <a:pt x="2098250" y="1553507"/>
                </a:lnTo>
                <a:lnTo>
                  <a:pt x="2096403" y="1544350"/>
                </a:lnTo>
                <a:lnTo>
                  <a:pt x="2098250" y="1535194"/>
                </a:lnTo>
                <a:lnTo>
                  <a:pt x="2103290" y="1527717"/>
                </a:lnTo>
                <a:lnTo>
                  <a:pt x="2110763" y="1522674"/>
                </a:lnTo>
                <a:lnTo>
                  <a:pt x="2119913" y="1520825"/>
                </a:lnTo>
                <a:lnTo>
                  <a:pt x="2129064" y="1522674"/>
                </a:lnTo>
                <a:lnTo>
                  <a:pt x="2136537" y="1527717"/>
                </a:lnTo>
                <a:lnTo>
                  <a:pt x="2141577" y="1535194"/>
                </a:lnTo>
                <a:lnTo>
                  <a:pt x="2143425" y="1544350"/>
                </a:lnTo>
                <a:lnTo>
                  <a:pt x="2141577" y="1553507"/>
                </a:lnTo>
                <a:lnTo>
                  <a:pt x="2136537" y="1560986"/>
                </a:lnTo>
                <a:lnTo>
                  <a:pt x="2129064" y="1566029"/>
                </a:lnTo>
                <a:lnTo>
                  <a:pt x="2119913" y="1567878"/>
                </a:lnTo>
                <a:close/>
              </a:path>
              <a:path w="5163184" h="1898650">
                <a:moveTo>
                  <a:pt x="2422641" y="1570399"/>
                </a:moveTo>
                <a:lnTo>
                  <a:pt x="2412516" y="1568353"/>
                </a:lnTo>
                <a:lnTo>
                  <a:pt x="2404245" y="1562773"/>
                </a:lnTo>
                <a:lnTo>
                  <a:pt x="2398667" y="1554498"/>
                </a:lnTo>
                <a:lnTo>
                  <a:pt x="2396622" y="1544367"/>
                </a:lnTo>
                <a:lnTo>
                  <a:pt x="2398667" y="1534237"/>
                </a:lnTo>
                <a:lnTo>
                  <a:pt x="2404245" y="1525962"/>
                </a:lnTo>
                <a:lnTo>
                  <a:pt x="2412516" y="1520381"/>
                </a:lnTo>
                <a:lnTo>
                  <a:pt x="2422641" y="1518334"/>
                </a:lnTo>
                <a:lnTo>
                  <a:pt x="2432764" y="1520381"/>
                </a:lnTo>
                <a:lnTo>
                  <a:pt x="2441033" y="1525962"/>
                </a:lnTo>
                <a:lnTo>
                  <a:pt x="2446611" y="1534237"/>
                </a:lnTo>
                <a:lnTo>
                  <a:pt x="2448656" y="1544367"/>
                </a:lnTo>
                <a:lnTo>
                  <a:pt x="2446613" y="1554498"/>
                </a:lnTo>
                <a:lnTo>
                  <a:pt x="2441040" y="1562773"/>
                </a:lnTo>
                <a:lnTo>
                  <a:pt x="2432771" y="1568353"/>
                </a:lnTo>
                <a:lnTo>
                  <a:pt x="2422641" y="1570399"/>
                </a:lnTo>
                <a:close/>
              </a:path>
              <a:path w="5163184" h="1898650">
                <a:moveTo>
                  <a:pt x="2725365" y="1573765"/>
                </a:moveTo>
                <a:lnTo>
                  <a:pt x="2713927" y="1571455"/>
                </a:lnTo>
                <a:lnTo>
                  <a:pt x="2704588" y="1565156"/>
                </a:lnTo>
                <a:lnTo>
                  <a:pt x="2698292" y="1555812"/>
                </a:lnTo>
                <a:lnTo>
                  <a:pt x="2695983" y="1544367"/>
                </a:lnTo>
                <a:lnTo>
                  <a:pt x="2698292" y="1532922"/>
                </a:lnTo>
                <a:lnTo>
                  <a:pt x="2704588" y="1523578"/>
                </a:lnTo>
                <a:lnTo>
                  <a:pt x="2713927" y="1517278"/>
                </a:lnTo>
                <a:lnTo>
                  <a:pt x="2725365" y="1514969"/>
                </a:lnTo>
                <a:lnTo>
                  <a:pt x="2736802" y="1517278"/>
                </a:lnTo>
                <a:lnTo>
                  <a:pt x="2746141" y="1523578"/>
                </a:lnTo>
                <a:lnTo>
                  <a:pt x="2752437" y="1532922"/>
                </a:lnTo>
                <a:lnTo>
                  <a:pt x="2754746" y="1544367"/>
                </a:lnTo>
                <a:lnTo>
                  <a:pt x="2752437" y="1555812"/>
                </a:lnTo>
                <a:lnTo>
                  <a:pt x="2746141" y="1565156"/>
                </a:lnTo>
                <a:lnTo>
                  <a:pt x="2736802" y="1571455"/>
                </a:lnTo>
                <a:lnTo>
                  <a:pt x="2725365" y="1573765"/>
                </a:lnTo>
                <a:close/>
              </a:path>
              <a:path w="5163184" h="1898650">
                <a:moveTo>
                  <a:pt x="3028088" y="1577130"/>
                </a:moveTo>
                <a:lnTo>
                  <a:pt x="3015345" y="1574555"/>
                </a:lnTo>
                <a:lnTo>
                  <a:pt x="3004937" y="1567532"/>
                </a:lnTo>
                <a:lnTo>
                  <a:pt x="2997919" y="1557118"/>
                </a:lnTo>
                <a:lnTo>
                  <a:pt x="2995345" y="1544367"/>
                </a:lnTo>
                <a:lnTo>
                  <a:pt x="2997919" y="1531616"/>
                </a:lnTo>
                <a:lnTo>
                  <a:pt x="3004937" y="1521201"/>
                </a:lnTo>
                <a:lnTo>
                  <a:pt x="3015345" y="1514179"/>
                </a:lnTo>
                <a:lnTo>
                  <a:pt x="3028088" y="1511603"/>
                </a:lnTo>
                <a:lnTo>
                  <a:pt x="3040832" y="1514179"/>
                </a:lnTo>
                <a:lnTo>
                  <a:pt x="3051242" y="1521201"/>
                </a:lnTo>
                <a:lnTo>
                  <a:pt x="3058261" y="1531616"/>
                </a:lnTo>
                <a:lnTo>
                  <a:pt x="3060835" y="1544367"/>
                </a:lnTo>
                <a:lnTo>
                  <a:pt x="3058261" y="1557118"/>
                </a:lnTo>
                <a:lnTo>
                  <a:pt x="3051242" y="1567532"/>
                </a:lnTo>
                <a:lnTo>
                  <a:pt x="3040832" y="1574555"/>
                </a:lnTo>
                <a:lnTo>
                  <a:pt x="3028088" y="1577130"/>
                </a:lnTo>
                <a:close/>
              </a:path>
              <a:path w="5163184" h="1898650">
                <a:moveTo>
                  <a:pt x="3330812" y="1579655"/>
                </a:moveTo>
                <a:lnTo>
                  <a:pt x="3317096" y="1576882"/>
                </a:lnTo>
                <a:lnTo>
                  <a:pt x="3305892" y="1569321"/>
                </a:lnTo>
                <a:lnTo>
                  <a:pt x="3298335" y="1558109"/>
                </a:lnTo>
                <a:lnTo>
                  <a:pt x="3295564" y="1544384"/>
                </a:lnTo>
                <a:lnTo>
                  <a:pt x="3298335" y="1530658"/>
                </a:lnTo>
                <a:lnTo>
                  <a:pt x="3305892" y="1519446"/>
                </a:lnTo>
                <a:lnTo>
                  <a:pt x="3317096" y="1511885"/>
                </a:lnTo>
                <a:lnTo>
                  <a:pt x="3330812" y="1509112"/>
                </a:lnTo>
                <a:lnTo>
                  <a:pt x="3344530" y="1511885"/>
                </a:lnTo>
                <a:lnTo>
                  <a:pt x="3355735" y="1519446"/>
                </a:lnTo>
                <a:lnTo>
                  <a:pt x="3363292" y="1530658"/>
                </a:lnTo>
                <a:lnTo>
                  <a:pt x="3366064" y="1544384"/>
                </a:lnTo>
                <a:lnTo>
                  <a:pt x="3363294" y="1558109"/>
                </a:lnTo>
                <a:lnTo>
                  <a:pt x="3355742" y="1569321"/>
                </a:lnTo>
                <a:lnTo>
                  <a:pt x="3344537" y="1576882"/>
                </a:lnTo>
                <a:lnTo>
                  <a:pt x="3330812" y="1579655"/>
                </a:lnTo>
                <a:close/>
              </a:path>
              <a:path w="5163184" h="1898650">
                <a:moveTo>
                  <a:pt x="3633529" y="1582180"/>
                </a:moveTo>
                <a:lnTo>
                  <a:pt x="3618826" y="1579209"/>
                </a:lnTo>
                <a:lnTo>
                  <a:pt x="3606820" y="1571107"/>
                </a:lnTo>
                <a:lnTo>
                  <a:pt x="3598725" y="1559093"/>
                </a:lnTo>
                <a:lnTo>
                  <a:pt x="3595756" y="1544384"/>
                </a:lnTo>
                <a:lnTo>
                  <a:pt x="3598725" y="1529674"/>
                </a:lnTo>
                <a:lnTo>
                  <a:pt x="3606820" y="1517660"/>
                </a:lnTo>
                <a:lnTo>
                  <a:pt x="3618826" y="1509558"/>
                </a:lnTo>
                <a:lnTo>
                  <a:pt x="3633529" y="1506587"/>
                </a:lnTo>
                <a:lnTo>
                  <a:pt x="3648232" y="1509558"/>
                </a:lnTo>
                <a:lnTo>
                  <a:pt x="3660239" y="1517660"/>
                </a:lnTo>
                <a:lnTo>
                  <a:pt x="3668334" y="1529674"/>
                </a:lnTo>
                <a:lnTo>
                  <a:pt x="3671302" y="1544384"/>
                </a:lnTo>
                <a:lnTo>
                  <a:pt x="3668334" y="1559093"/>
                </a:lnTo>
                <a:lnTo>
                  <a:pt x="3660239" y="1571107"/>
                </a:lnTo>
                <a:lnTo>
                  <a:pt x="3648232" y="1579209"/>
                </a:lnTo>
                <a:lnTo>
                  <a:pt x="3633529" y="1582180"/>
                </a:lnTo>
                <a:close/>
              </a:path>
              <a:path w="5163184" h="1898650">
                <a:moveTo>
                  <a:pt x="3936253" y="1585546"/>
                </a:moveTo>
                <a:lnTo>
                  <a:pt x="3920245" y="1582311"/>
                </a:lnTo>
                <a:lnTo>
                  <a:pt x="3907176" y="1573490"/>
                </a:lnTo>
                <a:lnTo>
                  <a:pt x="3898368" y="1560406"/>
                </a:lnTo>
                <a:lnTo>
                  <a:pt x="3895138" y="1544384"/>
                </a:lnTo>
                <a:lnTo>
                  <a:pt x="3898368" y="1528361"/>
                </a:lnTo>
                <a:lnTo>
                  <a:pt x="3907176" y="1515277"/>
                </a:lnTo>
                <a:lnTo>
                  <a:pt x="3920245" y="1506456"/>
                </a:lnTo>
                <a:lnTo>
                  <a:pt x="3936253" y="1503222"/>
                </a:lnTo>
                <a:lnTo>
                  <a:pt x="3952266" y="1506456"/>
                </a:lnTo>
                <a:lnTo>
                  <a:pt x="3965346" y="1515277"/>
                </a:lnTo>
                <a:lnTo>
                  <a:pt x="3974167" y="1528361"/>
                </a:lnTo>
                <a:lnTo>
                  <a:pt x="3977402" y="1544384"/>
                </a:lnTo>
                <a:lnTo>
                  <a:pt x="3974167" y="1560406"/>
                </a:lnTo>
                <a:lnTo>
                  <a:pt x="3965346" y="1573490"/>
                </a:lnTo>
                <a:lnTo>
                  <a:pt x="3952266" y="1582311"/>
                </a:lnTo>
                <a:lnTo>
                  <a:pt x="3936253" y="1585546"/>
                </a:lnTo>
                <a:close/>
              </a:path>
              <a:path w="5163184" h="1898650">
                <a:moveTo>
                  <a:pt x="4238977" y="1588071"/>
                </a:moveTo>
                <a:lnTo>
                  <a:pt x="4221989" y="1584638"/>
                </a:lnTo>
                <a:lnTo>
                  <a:pt x="4208115" y="1575279"/>
                </a:lnTo>
                <a:lnTo>
                  <a:pt x="4198761" y="1561398"/>
                </a:lnTo>
                <a:lnTo>
                  <a:pt x="4195330" y="1544401"/>
                </a:lnTo>
                <a:lnTo>
                  <a:pt x="4198761" y="1527404"/>
                </a:lnTo>
                <a:lnTo>
                  <a:pt x="4208115" y="1513524"/>
                </a:lnTo>
                <a:lnTo>
                  <a:pt x="4221989" y="1504166"/>
                </a:lnTo>
                <a:lnTo>
                  <a:pt x="4238977" y="1500734"/>
                </a:lnTo>
                <a:lnTo>
                  <a:pt x="4255965" y="1504166"/>
                </a:lnTo>
                <a:lnTo>
                  <a:pt x="4269838" y="1513524"/>
                </a:lnTo>
                <a:lnTo>
                  <a:pt x="4279193" y="1527404"/>
                </a:lnTo>
                <a:lnTo>
                  <a:pt x="4282623" y="1544401"/>
                </a:lnTo>
                <a:lnTo>
                  <a:pt x="4279193" y="1561398"/>
                </a:lnTo>
                <a:lnTo>
                  <a:pt x="4269838" y="1575279"/>
                </a:lnTo>
                <a:lnTo>
                  <a:pt x="4255965" y="1584638"/>
                </a:lnTo>
                <a:lnTo>
                  <a:pt x="4238977" y="1588071"/>
                </a:lnTo>
                <a:close/>
              </a:path>
              <a:path w="5163184" h="1898650">
                <a:moveTo>
                  <a:pt x="4541701" y="1590596"/>
                </a:moveTo>
                <a:lnTo>
                  <a:pt x="4523739" y="1586965"/>
                </a:lnTo>
                <a:lnTo>
                  <a:pt x="4509071" y="1577065"/>
                </a:lnTo>
                <a:lnTo>
                  <a:pt x="4499182" y="1562382"/>
                </a:lnTo>
                <a:lnTo>
                  <a:pt x="4495556" y="1544401"/>
                </a:lnTo>
                <a:lnTo>
                  <a:pt x="4499182" y="1526421"/>
                </a:lnTo>
                <a:lnTo>
                  <a:pt x="4509071" y="1511739"/>
                </a:lnTo>
                <a:lnTo>
                  <a:pt x="4523739" y="1501839"/>
                </a:lnTo>
                <a:lnTo>
                  <a:pt x="4541701" y="1498209"/>
                </a:lnTo>
                <a:lnTo>
                  <a:pt x="4559682" y="1501839"/>
                </a:lnTo>
                <a:lnTo>
                  <a:pt x="4574360" y="1511739"/>
                </a:lnTo>
                <a:lnTo>
                  <a:pt x="4584252" y="1526421"/>
                </a:lnTo>
                <a:lnTo>
                  <a:pt x="4587879" y="1544401"/>
                </a:lnTo>
                <a:lnTo>
                  <a:pt x="4584252" y="1562382"/>
                </a:lnTo>
                <a:lnTo>
                  <a:pt x="4574360" y="1577065"/>
                </a:lnTo>
                <a:lnTo>
                  <a:pt x="4559682" y="1586965"/>
                </a:lnTo>
                <a:lnTo>
                  <a:pt x="4541701" y="1590596"/>
                </a:lnTo>
                <a:close/>
              </a:path>
              <a:path w="5163184" h="1898650">
                <a:moveTo>
                  <a:pt x="4844424" y="1593117"/>
                </a:moveTo>
                <a:lnTo>
                  <a:pt x="4825483" y="1589289"/>
                </a:lnTo>
                <a:lnTo>
                  <a:pt x="4810010" y="1578850"/>
                </a:lnTo>
                <a:lnTo>
                  <a:pt x="4799575" y="1563365"/>
                </a:lnTo>
                <a:lnTo>
                  <a:pt x="4795748" y="1544401"/>
                </a:lnTo>
                <a:lnTo>
                  <a:pt x="4799575" y="1525437"/>
                </a:lnTo>
                <a:lnTo>
                  <a:pt x="4810010" y="1509952"/>
                </a:lnTo>
                <a:lnTo>
                  <a:pt x="4825483" y="1499512"/>
                </a:lnTo>
                <a:lnTo>
                  <a:pt x="4844424" y="1495684"/>
                </a:lnTo>
                <a:lnTo>
                  <a:pt x="4863385" y="1499512"/>
                </a:lnTo>
                <a:lnTo>
                  <a:pt x="4878868" y="1509952"/>
                </a:lnTo>
                <a:lnTo>
                  <a:pt x="4889307" y="1525437"/>
                </a:lnTo>
                <a:lnTo>
                  <a:pt x="4893135" y="1544401"/>
                </a:lnTo>
                <a:lnTo>
                  <a:pt x="4889307" y="1563365"/>
                </a:lnTo>
                <a:lnTo>
                  <a:pt x="4878868" y="1578850"/>
                </a:lnTo>
                <a:lnTo>
                  <a:pt x="4863385" y="1589289"/>
                </a:lnTo>
                <a:lnTo>
                  <a:pt x="4844424" y="1593117"/>
                </a:lnTo>
                <a:close/>
              </a:path>
              <a:path w="5163184" h="1898650">
                <a:moveTo>
                  <a:pt x="5147149" y="1595642"/>
                </a:moveTo>
                <a:lnTo>
                  <a:pt x="5127213" y="1591616"/>
                </a:lnTo>
                <a:lnTo>
                  <a:pt x="5110937" y="1580636"/>
                </a:lnTo>
                <a:lnTo>
                  <a:pt x="5099964" y="1564348"/>
                </a:lnTo>
                <a:lnTo>
                  <a:pt x="5095940" y="1544401"/>
                </a:lnTo>
                <a:lnTo>
                  <a:pt x="5099964" y="1524453"/>
                </a:lnTo>
                <a:lnTo>
                  <a:pt x="5110937" y="1508166"/>
                </a:lnTo>
                <a:lnTo>
                  <a:pt x="5127213" y="1497185"/>
                </a:lnTo>
                <a:lnTo>
                  <a:pt x="5147149" y="1493159"/>
                </a:lnTo>
                <a:lnTo>
                  <a:pt x="5162580" y="1496275"/>
                </a:lnTo>
                <a:lnTo>
                  <a:pt x="5162580" y="1592526"/>
                </a:lnTo>
                <a:lnTo>
                  <a:pt x="5147149" y="1595642"/>
                </a:lnTo>
                <a:close/>
              </a:path>
              <a:path w="5163184" h="1898650">
                <a:moveTo>
                  <a:pt x="304961" y="1849848"/>
                </a:moveTo>
                <a:lnTo>
                  <a:pt x="302169" y="1849848"/>
                </a:lnTo>
                <a:lnTo>
                  <a:pt x="301043" y="1848721"/>
                </a:lnTo>
                <a:lnTo>
                  <a:pt x="301043" y="1845926"/>
                </a:lnTo>
                <a:lnTo>
                  <a:pt x="302169" y="1844802"/>
                </a:lnTo>
                <a:lnTo>
                  <a:pt x="304961" y="1844802"/>
                </a:lnTo>
                <a:lnTo>
                  <a:pt x="306088" y="1845926"/>
                </a:lnTo>
                <a:lnTo>
                  <a:pt x="306088" y="1848721"/>
                </a:lnTo>
                <a:lnTo>
                  <a:pt x="304961" y="1849848"/>
                </a:lnTo>
                <a:close/>
              </a:path>
              <a:path w="5163184" h="1898650">
                <a:moveTo>
                  <a:pt x="610008" y="1854055"/>
                </a:moveTo>
                <a:lnTo>
                  <a:pt x="602591" y="1854055"/>
                </a:lnTo>
                <a:lnTo>
                  <a:pt x="599580" y="1851043"/>
                </a:lnTo>
                <a:lnTo>
                  <a:pt x="599580" y="1843641"/>
                </a:lnTo>
                <a:lnTo>
                  <a:pt x="602591" y="1840626"/>
                </a:lnTo>
                <a:lnTo>
                  <a:pt x="609991" y="1840626"/>
                </a:lnTo>
                <a:lnTo>
                  <a:pt x="613002" y="1843641"/>
                </a:lnTo>
                <a:lnTo>
                  <a:pt x="613002" y="1851043"/>
                </a:lnTo>
                <a:lnTo>
                  <a:pt x="610008" y="1854055"/>
                </a:lnTo>
                <a:close/>
              </a:path>
              <a:path w="5163184" h="1898650">
                <a:moveTo>
                  <a:pt x="914581" y="1857420"/>
                </a:moveTo>
                <a:lnTo>
                  <a:pt x="903448" y="1857420"/>
                </a:lnTo>
                <a:lnTo>
                  <a:pt x="898942" y="1852910"/>
                </a:lnTo>
                <a:lnTo>
                  <a:pt x="898942" y="1841771"/>
                </a:lnTo>
                <a:lnTo>
                  <a:pt x="903448" y="1837261"/>
                </a:lnTo>
                <a:lnTo>
                  <a:pt x="914581" y="1837261"/>
                </a:lnTo>
                <a:lnTo>
                  <a:pt x="919088" y="1841771"/>
                </a:lnTo>
                <a:lnTo>
                  <a:pt x="919088" y="1852910"/>
                </a:lnTo>
                <a:lnTo>
                  <a:pt x="914581" y="1857420"/>
                </a:lnTo>
                <a:close/>
              </a:path>
              <a:path w="5163184" h="1898650">
                <a:moveTo>
                  <a:pt x="1219155" y="1860785"/>
                </a:moveTo>
                <a:lnTo>
                  <a:pt x="1204323" y="1860785"/>
                </a:lnTo>
                <a:lnTo>
                  <a:pt x="1198304" y="1854763"/>
                </a:lnTo>
                <a:lnTo>
                  <a:pt x="1198304" y="1839921"/>
                </a:lnTo>
                <a:lnTo>
                  <a:pt x="1204323" y="1833896"/>
                </a:lnTo>
                <a:lnTo>
                  <a:pt x="1219155" y="1833896"/>
                </a:lnTo>
                <a:lnTo>
                  <a:pt x="1225177" y="1839921"/>
                </a:lnTo>
                <a:lnTo>
                  <a:pt x="1225177" y="1854763"/>
                </a:lnTo>
                <a:lnTo>
                  <a:pt x="1219155" y="1860785"/>
                </a:lnTo>
                <a:close/>
              </a:path>
              <a:path w="5163184" h="1898650">
                <a:moveTo>
                  <a:pt x="1523732" y="1864151"/>
                </a:moveTo>
                <a:lnTo>
                  <a:pt x="1505196" y="1864151"/>
                </a:lnTo>
                <a:lnTo>
                  <a:pt x="1497679" y="1856630"/>
                </a:lnTo>
                <a:lnTo>
                  <a:pt x="1497679" y="1838085"/>
                </a:lnTo>
                <a:lnTo>
                  <a:pt x="1505196" y="1830564"/>
                </a:lnTo>
                <a:lnTo>
                  <a:pt x="1523732" y="1830564"/>
                </a:lnTo>
                <a:lnTo>
                  <a:pt x="1531249" y="1838085"/>
                </a:lnTo>
                <a:lnTo>
                  <a:pt x="1531249" y="1856630"/>
                </a:lnTo>
                <a:lnTo>
                  <a:pt x="1523732" y="1864151"/>
                </a:lnTo>
                <a:close/>
              </a:path>
              <a:path w="5163184" h="1898650">
                <a:moveTo>
                  <a:pt x="1817190" y="1867516"/>
                </a:moveTo>
                <a:lnTo>
                  <a:pt x="1809345" y="1865933"/>
                </a:lnTo>
                <a:lnTo>
                  <a:pt x="1802940" y="1861614"/>
                </a:lnTo>
                <a:lnTo>
                  <a:pt x="1798623" y="1855207"/>
                </a:lnTo>
                <a:lnTo>
                  <a:pt x="1797041" y="1847357"/>
                </a:lnTo>
                <a:lnTo>
                  <a:pt x="1798623" y="1839508"/>
                </a:lnTo>
                <a:lnTo>
                  <a:pt x="1802940" y="1833101"/>
                </a:lnTo>
                <a:lnTo>
                  <a:pt x="1809345" y="1828782"/>
                </a:lnTo>
                <a:lnTo>
                  <a:pt x="1817190" y="1827198"/>
                </a:lnTo>
                <a:lnTo>
                  <a:pt x="1825035" y="1828782"/>
                </a:lnTo>
                <a:lnTo>
                  <a:pt x="1831439" y="1833101"/>
                </a:lnTo>
                <a:lnTo>
                  <a:pt x="1835756" y="1839508"/>
                </a:lnTo>
                <a:lnTo>
                  <a:pt x="1837339" y="1847357"/>
                </a:lnTo>
                <a:lnTo>
                  <a:pt x="1835756" y="1855207"/>
                </a:lnTo>
                <a:lnTo>
                  <a:pt x="1831439" y="1861614"/>
                </a:lnTo>
                <a:lnTo>
                  <a:pt x="1825035" y="1865933"/>
                </a:lnTo>
                <a:lnTo>
                  <a:pt x="1817190" y="1867516"/>
                </a:lnTo>
                <a:close/>
              </a:path>
              <a:path w="5163184" h="1898650">
                <a:moveTo>
                  <a:pt x="2119913" y="1870885"/>
                </a:moveTo>
                <a:lnTo>
                  <a:pt x="2110763" y="1869036"/>
                </a:lnTo>
                <a:lnTo>
                  <a:pt x="2103290" y="1863993"/>
                </a:lnTo>
                <a:lnTo>
                  <a:pt x="2098250" y="1856515"/>
                </a:lnTo>
                <a:lnTo>
                  <a:pt x="2096403" y="1847357"/>
                </a:lnTo>
                <a:lnTo>
                  <a:pt x="2098250" y="1838202"/>
                </a:lnTo>
                <a:lnTo>
                  <a:pt x="2103290" y="1830724"/>
                </a:lnTo>
                <a:lnTo>
                  <a:pt x="2110763" y="1825682"/>
                </a:lnTo>
                <a:lnTo>
                  <a:pt x="2119913" y="1823833"/>
                </a:lnTo>
                <a:lnTo>
                  <a:pt x="2129064" y="1825682"/>
                </a:lnTo>
                <a:lnTo>
                  <a:pt x="2136537" y="1830724"/>
                </a:lnTo>
                <a:lnTo>
                  <a:pt x="2141577" y="1838202"/>
                </a:lnTo>
                <a:lnTo>
                  <a:pt x="2143425" y="1847357"/>
                </a:lnTo>
                <a:lnTo>
                  <a:pt x="2141577" y="1856515"/>
                </a:lnTo>
                <a:lnTo>
                  <a:pt x="2136537" y="1863993"/>
                </a:lnTo>
                <a:lnTo>
                  <a:pt x="2129064" y="1869036"/>
                </a:lnTo>
                <a:lnTo>
                  <a:pt x="2119913" y="1870885"/>
                </a:lnTo>
                <a:close/>
              </a:path>
              <a:path w="5163184" h="1898650">
                <a:moveTo>
                  <a:pt x="2422641" y="1873407"/>
                </a:moveTo>
                <a:lnTo>
                  <a:pt x="2412516" y="1871360"/>
                </a:lnTo>
                <a:lnTo>
                  <a:pt x="2404245" y="1865779"/>
                </a:lnTo>
                <a:lnTo>
                  <a:pt x="2398667" y="1857504"/>
                </a:lnTo>
                <a:lnTo>
                  <a:pt x="2396622" y="1847374"/>
                </a:lnTo>
                <a:lnTo>
                  <a:pt x="2398667" y="1837244"/>
                </a:lnTo>
                <a:lnTo>
                  <a:pt x="2404245" y="1828969"/>
                </a:lnTo>
                <a:lnTo>
                  <a:pt x="2412516" y="1823388"/>
                </a:lnTo>
                <a:lnTo>
                  <a:pt x="2422641" y="1821341"/>
                </a:lnTo>
                <a:lnTo>
                  <a:pt x="2432764" y="1823388"/>
                </a:lnTo>
                <a:lnTo>
                  <a:pt x="2441033" y="1828969"/>
                </a:lnTo>
                <a:lnTo>
                  <a:pt x="2446611" y="1837244"/>
                </a:lnTo>
                <a:lnTo>
                  <a:pt x="2448656" y="1847374"/>
                </a:lnTo>
                <a:lnTo>
                  <a:pt x="2446613" y="1857504"/>
                </a:lnTo>
                <a:lnTo>
                  <a:pt x="2441040" y="1865779"/>
                </a:lnTo>
                <a:lnTo>
                  <a:pt x="2432771" y="1871360"/>
                </a:lnTo>
                <a:lnTo>
                  <a:pt x="2422641" y="1873407"/>
                </a:lnTo>
                <a:close/>
              </a:path>
              <a:path w="5163184" h="1898650">
                <a:moveTo>
                  <a:pt x="2725365" y="1876772"/>
                </a:moveTo>
                <a:lnTo>
                  <a:pt x="2713927" y="1874463"/>
                </a:lnTo>
                <a:lnTo>
                  <a:pt x="2704588" y="1868163"/>
                </a:lnTo>
                <a:lnTo>
                  <a:pt x="2698292" y="1858819"/>
                </a:lnTo>
                <a:lnTo>
                  <a:pt x="2695983" y="1847374"/>
                </a:lnTo>
                <a:lnTo>
                  <a:pt x="2698292" y="1835929"/>
                </a:lnTo>
                <a:lnTo>
                  <a:pt x="2704588" y="1826585"/>
                </a:lnTo>
                <a:lnTo>
                  <a:pt x="2713927" y="1820286"/>
                </a:lnTo>
                <a:lnTo>
                  <a:pt x="2725365" y="1817976"/>
                </a:lnTo>
                <a:lnTo>
                  <a:pt x="2736802" y="1820286"/>
                </a:lnTo>
                <a:lnTo>
                  <a:pt x="2746141" y="1826585"/>
                </a:lnTo>
                <a:lnTo>
                  <a:pt x="2752437" y="1835929"/>
                </a:lnTo>
                <a:lnTo>
                  <a:pt x="2754746" y="1847374"/>
                </a:lnTo>
                <a:lnTo>
                  <a:pt x="2752437" y="1858819"/>
                </a:lnTo>
                <a:lnTo>
                  <a:pt x="2746141" y="1868163"/>
                </a:lnTo>
                <a:lnTo>
                  <a:pt x="2736802" y="1874463"/>
                </a:lnTo>
                <a:lnTo>
                  <a:pt x="2725365" y="1876772"/>
                </a:lnTo>
                <a:close/>
              </a:path>
              <a:path w="5163184" h="1898650">
                <a:moveTo>
                  <a:pt x="3028088" y="1880138"/>
                </a:moveTo>
                <a:lnTo>
                  <a:pt x="3015345" y="1877562"/>
                </a:lnTo>
                <a:lnTo>
                  <a:pt x="3004937" y="1870540"/>
                </a:lnTo>
                <a:lnTo>
                  <a:pt x="2997919" y="1860125"/>
                </a:lnTo>
                <a:lnTo>
                  <a:pt x="2995345" y="1847374"/>
                </a:lnTo>
                <a:lnTo>
                  <a:pt x="2997919" y="1834623"/>
                </a:lnTo>
                <a:lnTo>
                  <a:pt x="3004937" y="1824209"/>
                </a:lnTo>
                <a:lnTo>
                  <a:pt x="3015345" y="1817186"/>
                </a:lnTo>
                <a:lnTo>
                  <a:pt x="3028088" y="1814611"/>
                </a:lnTo>
                <a:lnTo>
                  <a:pt x="3040832" y="1817186"/>
                </a:lnTo>
                <a:lnTo>
                  <a:pt x="3051242" y="1824209"/>
                </a:lnTo>
                <a:lnTo>
                  <a:pt x="3058261" y="1834623"/>
                </a:lnTo>
                <a:lnTo>
                  <a:pt x="3060835" y="1847374"/>
                </a:lnTo>
                <a:lnTo>
                  <a:pt x="3058261" y="1860125"/>
                </a:lnTo>
                <a:lnTo>
                  <a:pt x="3051242" y="1870540"/>
                </a:lnTo>
                <a:lnTo>
                  <a:pt x="3040832" y="1877562"/>
                </a:lnTo>
                <a:lnTo>
                  <a:pt x="3028088" y="1880138"/>
                </a:lnTo>
                <a:close/>
              </a:path>
              <a:path w="5163184" h="1898650">
                <a:moveTo>
                  <a:pt x="3330812" y="1882663"/>
                </a:moveTo>
                <a:lnTo>
                  <a:pt x="3317096" y="1879890"/>
                </a:lnTo>
                <a:lnTo>
                  <a:pt x="3305892" y="1872328"/>
                </a:lnTo>
                <a:lnTo>
                  <a:pt x="3298335" y="1861116"/>
                </a:lnTo>
                <a:lnTo>
                  <a:pt x="3295564" y="1847391"/>
                </a:lnTo>
                <a:lnTo>
                  <a:pt x="3298335" y="1833666"/>
                </a:lnTo>
                <a:lnTo>
                  <a:pt x="3305892" y="1822454"/>
                </a:lnTo>
                <a:lnTo>
                  <a:pt x="3317096" y="1814893"/>
                </a:lnTo>
                <a:lnTo>
                  <a:pt x="3330812" y="1812119"/>
                </a:lnTo>
                <a:lnTo>
                  <a:pt x="3344530" y="1814893"/>
                </a:lnTo>
                <a:lnTo>
                  <a:pt x="3355735" y="1822454"/>
                </a:lnTo>
                <a:lnTo>
                  <a:pt x="3363292" y="1833666"/>
                </a:lnTo>
                <a:lnTo>
                  <a:pt x="3366064" y="1847391"/>
                </a:lnTo>
                <a:lnTo>
                  <a:pt x="3363294" y="1861116"/>
                </a:lnTo>
                <a:lnTo>
                  <a:pt x="3355742" y="1872328"/>
                </a:lnTo>
                <a:lnTo>
                  <a:pt x="3344537" y="1879890"/>
                </a:lnTo>
                <a:lnTo>
                  <a:pt x="3330812" y="1882663"/>
                </a:lnTo>
                <a:close/>
              </a:path>
              <a:path w="5163184" h="1898650">
                <a:moveTo>
                  <a:pt x="3633529" y="1885188"/>
                </a:moveTo>
                <a:lnTo>
                  <a:pt x="3618826" y="1882216"/>
                </a:lnTo>
                <a:lnTo>
                  <a:pt x="3606820" y="1874115"/>
                </a:lnTo>
                <a:lnTo>
                  <a:pt x="3598725" y="1862100"/>
                </a:lnTo>
                <a:lnTo>
                  <a:pt x="3595756" y="1847391"/>
                </a:lnTo>
                <a:lnTo>
                  <a:pt x="3598725" y="1832683"/>
                </a:lnTo>
                <a:lnTo>
                  <a:pt x="3606820" y="1820669"/>
                </a:lnTo>
                <a:lnTo>
                  <a:pt x="3618826" y="1812566"/>
                </a:lnTo>
                <a:lnTo>
                  <a:pt x="3633529" y="1809594"/>
                </a:lnTo>
                <a:lnTo>
                  <a:pt x="3648232" y="1812566"/>
                </a:lnTo>
                <a:lnTo>
                  <a:pt x="3660239" y="1820669"/>
                </a:lnTo>
                <a:lnTo>
                  <a:pt x="3668334" y="1832683"/>
                </a:lnTo>
                <a:lnTo>
                  <a:pt x="3671302" y="1847391"/>
                </a:lnTo>
                <a:lnTo>
                  <a:pt x="3668334" y="1862100"/>
                </a:lnTo>
                <a:lnTo>
                  <a:pt x="3660239" y="1874115"/>
                </a:lnTo>
                <a:lnTo>
                  <a:pt x="3648232" y="1882216"/>
                </a:lnTo>
                <a:lnTo>
                  <a:pt x="3633529" y="1885188"/>
                </a:lnTo>
                <a:close/>
              </a:path>
              <a:path w="5163184" h="1898650">
                <a:moveTo>
                  <a:pt x="3936253" y="1888553"/>
                </a:moveTo>
                <a:lnTo>
                  <a:pt x="3920245" y="1885319"/>
                </a:lnTo>
                <a:lnTo>
                  <a:pt x="3907176" y="1876498"/>
                </a:lnTo>
                <a:lnTo>
                  <a:pt x="3898368" y="1863414"/>
                </a:lnTo>
                <a:lnTo>
                  <a:pt x="3895138" y="1847391"/>
                </a:lnTo>
                <a:lnTo>
                  <a:pt x="3898368" y="1831368"/>
                </a:lnTo>
                <a:lnTo>
                  <a:pt x="3907176" y="1818285"/>
                </a:lnTo>
                <a:lnTo>
                  <a:pt x="3920245" y="1809463"/>
                </a:lnTo>
                <a:lnTo>
                  <a:pt x="3936253" y="1806229"/>
                </a:lnTo>
                <a:lnTo>
                  <a:pt x="3952266" y="1809463"/>
                </a:lnTo>
                <a:lnTo>
                  <a:pt x="3965346" y="1818285"/>
                </a:lnTo>
                <a:lnTo>
                  <a:pt x="3974167" y="1831368"/>
                </a:lnTo>
                <a:lnTo>
                  <a:pt x="3977402" y="1847391"/>
                </a:lnTo>
                <a:lnTo>
                  <a:pt x="3974167" y="1863414"/>
                </a:lnTo>
                <a:lnTo>
                  <a:pt x="3965346" y="1876498"/>
                </a:lnTo>
                <a:lnTo>
                  <a:pt x="3952266" y="1885319"/>
                </a:lnTo>
                <a:lnTo>
                  <a:pt x="3936253" y="1888553"/>
                </a:lnTo>
                <a:close/>
              </a:path>
              <a:path w="5163184" h="1898650">
                <a:moveTo>
                  <a:pt x="4238977" y="1891078"/>
                </a:moveTo>
                <a:lnTo>
                  <a:pt x="4221989" y="1887646"/>
                </a:lnTo>
                <a:lnTo>
                  <a:pt x="4208115" y="1878286"/>
                </a:lnTo>
                <a:lnTo>
                  <a:pt x="4198761" y="1864405"/>
                </a:lnTo>
                <a:lnTo>
                  <a:pt x="4195330" y="1847408"/>
                </a:lnTo>
                <a:lnTo>
                  <a:pt x="4198761" y="1830411"/>
                </a:lnTo>
                <a:lnTo>
                  <a:pt x="4208115" y="1816531"/>
                </a:lnTo>
                <a:lnTo>
                  <a:pt x="4221989" y="1807173"/>
                </a:lnTo>
                <a:lnTo>
                  <a:pt x="4238977" y="1803741"/>
                </a:lnTo>
                <a:lnTo>
                  <a:pt x="4255965" y="1807173"/>
                </a:lnTo>
                <a:lnTo>
                  <a:pt x="4269838" y="1816531"/>
                </a:lnTo>
                <a:lnTo>
                  <a:pt x="4279193" y="1830411"/>
                </a:lnTo>
                <a:lnTo>
                  <a:pt x="4282623" y="1847408"/>
                </a:lnTo>
                <a:lnTo>
                  <a:pt x="4279193" y="1864405"/>
                </a:lnTo>
                <a:lnTo>
                  <a:pt x="4269838" y="1878286"/>
                </a:lnTo>
                <a:lnTo>
                  <a:pt x="4255965" y="1887646"/>
                </a:lnTo>
                <a:lnTo>
                  <a:pt x="4238977" y="1891078"/>
                </a:lnTo>
                <a:close/>
              </a:path>
              <a:path w="5163184" h="1898650">
                <a:moveTo>
                  <a:pt x="4541701" y="1893603"/>
                </a:moveTo>
                <a:lnTo>
                  <a:pt x="4523739" y="1889973"/>
                </a:lnTo>
                <a:lnTo>
                  <a:pt x="4509071" y="1880073"/>
                </a:lnTo>
                <a:lnTo>
                  <a:pt x="4499182" y="1865389"/>
                </a:lnTo>
                <a:lnTo>
                  <a:pt x="4495556" y="1847408"/>
                </a:lnTo>
                <a:lnTo>
                  <a:pt x="4499182" y="1829427"/>
                </a:lnTo>
                <a:lnTo>
                  <a:pt x="4509071" y="1814745"/>
                </a:lnTo>
                <a:lnTo>
                  <a:pt x="4523739" y="1804846"/>
                </a:lnTo>
                <a:lnTo>
                  <a:pt x="4541701" y="1801216"/>
                </a:lnTo>
                <a:lnTo>
                  <a:pt x="4559682" y="1804846"/>
                </a:lnTo>
                <a:lnTo>
                  <a:pt x="4574360" y="1814745"/>
                </a:lnTo>
                <a:lnTo>
                  <a:pt x="4584252" y="1829427"/>
                </a:lnTo>
                <a:lnTo>
                  <a:pt x="4587879" y="1847408"/>
                </a:lnTo>
                <a:lnTo>
                  <a:pt x="4584252" y="1865389"/>
                </a:lnTo>
                <a:lnTo>
                  <a:pt x="4574360" y="1880073"/>
                </a:lnTo>
                <a:lnTo>
                  <a:pt x="4559682" y="1889973"/>
                </a:lnTo>
                <a:lnTo>
                  <a:pt x="4541701" y="1893603"/>
                </a:lnTo>
                <a:close/>
              </a:path>
              <a:path w="5163184" h="1898650">
                <a:moveTo>
                  <a:pt x="4844424" y="1896125"/>
                </a:moveTo>
                <a:lnTo>
                  <a:pt x="4825483" y="1892296"/>
                </a:lnTo>
                <a:lnTo>
                  <a:pt x="4810010" y="1881856"/>
                </a:lnTo>
                <a:lnTo>
                  <a:pt x="4799575" y="1866371"/>
                </a:lnTo>
                <a:lnTo>
                  <a:pt x="4795748" y="1847408"/>
                </a:lnTo>
                <a:lnTo>
                  <a:pt x="4799575" y="1828445"/>
                </a:lnTo>
                <a:lnTo>
                  <a:pt x="4810010" y="1812960"/>
                </a:lnTo>
                <a:lnTo>
                  <a:pt x="4825483" y="1802519"/>
                </a:lnTo>
                <a:lnTo>
                  <a:pt x="4844424" y="1798691"/>
                </a:lnTo>
                <a:lnTo>
                  <a:pt x="4863385" y="1802519"/>
                </a:lnTo>
                <a:lnTo>
                  <a:pt x="4878868" y="1812960"/>
                </a:lnTo>
                <a:lnTo>
                  <a:pt x="4889307" y="1828445"/>
                </a:lnTo>
                <a:lnTo>
                  <a:pt x="4893135" y="1847408"/>
                </a:lnTo>
                <a:lnTo>
                  <a:pt x="4889307" y="1866371"/>
                </a:lnTo>
                <a:lnTo>
                  <a:pt x="4878868" y="1881856"/>
                </a:lnTo>
                <a:lnTo>
                  <a:pt x="4863385" y="1892296"/>
                </a:lnTo>
                <a:lnTo>
                  <a:pt x="4844424" y="1896125"/>
                </a:lnTo>
                <a:close/>
              </a:path>
              <a:path w="5163184" h="1898650">
                <a:moveTo>
                  <a:pt x="5147149" y="1898650"/>
                </a:moveTo>
                <a:lnTo>
                  <a:pt x="5127213" y="1894623"/>
                </a:lnTo>
                <a:lnTo>
                  <a:pt x="5110937" y="1883643"/>
                </a:lnTo>
                <a:lnTo>
                  <a:pt x="5099964" y="1867355"/>
                </a:lnTo>
                <a:lnTo>
                  <a:pt x="5095940" y="1847408"/>
                </a:lnTo>
                <a:lnTo>
                  <a:pt x="5099964" y="1827461"/>
                </a:lnTo>
                <a:lnTo>
                  <a:pt x="5110937" y="1811173"/>
                </a:lnTo>
                <a:lnTo>
                  <a:pt x="5127213" y="1800193"/>
                </a:lnTo>
                <a:lnTo>
                  <a:pt x="5147149" y="1796166"/>
                </a:lnTo>
                <a:lnTo>
                  <a:pt x="5162580" y="1799282"/>
                </a:lnTo>
                <a:lnTo>
                  <a:pt x="5162580" y="1895534"/>
                </a:lnTo>
                <a:lnTo>
                  <a:pt x="5147149" y="189865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3646" y="2181769"/>
            <a:ext cx="10782300" cy="335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100"/>
              </a:lnSpc>
              <a:spcBef>
                <a:spcPts val="100"/>
              </a:spcBef>
            </a:pPr>
            <a:r>
              <a:rPr dirty="0" sz="3800" spc="-345">
                <a:latin typeface="Verdana"/>
                <a:cs typeface="Verdana"/>
              </a:rPr>
              <a:t>The</a:t>
            </a:r>
            <a:r>
              <a:rPr dirty="0" sz="3800" spc="-375">
                <a:latin typeface="Verdana"/>
                <a:cs typeface="Verdana"/>
              </a:rPr>
              <a:t> </a:t>
            </a:r>
            <a:r>
              <a:rPr dirty="0" sz="3800" spc="-265">
                <a:latin typeface="Verdana"/>
                <a:cs typeface="Verdana"/>
              </a:rPr>
              <a:t>Gemini</a:t>
            </a:r>
            <a:r>
              <a:rPr dirty="0" sz="3800" spc="-370">
                <a:latin typeface="Verdana"/>
                <a:cs typeface="Verdana"/>
              </a:rPr>
              <a:t> </a:t>
            </a:r>
            <a:r>
              <a:rPr dirty="0" sz="3800" spc="-475">
                <a:latin typeface="Verdana"/>
                <a:cs typeface="Verdana"/>
              </a:rPr>
              <a:t>AI</a:t>
            </a:r>
            <a:r>
              <a:rPr dirty="0" sz="3800" spc="-370">
                <a:latin typeface="Verdana"/>
                <a:cs typeface="Verdana"/>
              </a:rPr>
              <a:t> </a:t>
            </a:r>
            <a:r>
              <a:rPr dirty="0" sz="3800" spc="-229">
                <a:latin typeface="Verdana"/>
                <a:cs typeface="Verdana"/>
              </a:rPr>
              <a:t>Voicebot</a:t>
            </a:r>
            <a:r>
              <a:rPr dirty="0" sz="3800" spc="-375">
                <a:latin typeface="Verdana"/>
                <a:cs typeface="Verdana"/>
              </a:rPr>
              <a:t> </a:t>
            </a:r>
            <a:r>
              <a:rPr dirty="0" sz="3800" spc="-265">
                <a:latin typeface="Verdana"/>
                <a:cs typeface="Verdana"/>
              </a:rPr>
              <a:t>combines</a:t>
            </a:r>
            <a:r>
              <a:rPr dirty="0" sz="3800" spc="-375">
                <a:latin typeface="Verdana"/>
                <a:cs typeface="Verdana"/>
              </a:rPr>
              <a:t> </a:t>
            </a:r>
            <a:r>
              <a:rPr dirty="0" sz="3800" spc="-325">
                <a:latin typeface="Verdana"/>
                <a:cs typeface="Verdana"/>
              </a:rPr>
              <a:t>advanced</a:t>
            </a:r>
            <a:r>
              <a:rPr dirty="0" sz="3800" spc="-375">
                <a:latin typeface="Verdana"/>
                <a:cs typeface="Verdana"/>
              </a:rPr>
              <a:t> </a:t>
            </a:r>
            <a:r>
              <a:rPr dirty="0" sz="3800" spc="-280">
                <a:latin typeface="Verdana"/>
                <a:cs typeface="Verdana"/>
              </a:rPr>
              <a:t>speech </a:t>
            </a:r>
            <a:r>
              <a:rPr dirty="0" sz="3800" spc="-1325">
                <a:latin typeface="Verdana"/>
                <a:cs typeface="Verdana"/>
              </a:rPr>
              <a:t> </a:t>
            </a:r>
            <a:r>
              <a:rPr dirty="0" sz="3800" spc="-215">
                <a:latin typeface="Verdana"/>
                <a:cs typeface="Verdana"/>
              </a:rPr>
              <a:t>recognition,</a:t>
            </a:r>
            <a:r>
              <a:rPr dirty="0" sz="3800" spc="-210">
                <a:latin typeface="Verdana"/>
                <a:cs typeface="Verdana"/>
              </a:rPr>
              <a:t> </a:t>
            </a:r>
            <a:r>
              <a:rPr dirty="0" sz="3800" spc="-310">
                <a:latin typeface="Verdana"/>
                <a:cs typeface="Verdana"/>
              </a:rPr>
              <a:t>seamless</a:t>
            </a:r>
            <a:r>
              <a:rPr dirty="0" sz="3800" spc="-305">
                <a:latin typeface="Verdana"/>
                <a:cs typeface="Verdana"/>
              </a:rPr>
              <a:t> </a:t>
            </a:r>
            <a:r>
              <a:rPr dirty="0" sz="3800" spc="-195">
                <a:latin typeface="Verdana"/>
                <a:cs typeface="Verdana"/>
              </a:rPr>
              <a:t>text-to-speech</a:t>
            </a:r>
            <a:r>
              <a:rPr dirty="0" sz="3800" spc="-190">
                <a:latin typeface="Verdana"/>
                <a:cs typeface="Verdana"/>
              </a:rPr>
              <a:t> </a:t>
            </a:r>
            <a:r>
              <a:rPr dirty="0" sz="3800" spc="-280">
                <a:latin typeface="Verdana"/>
                <a:cs typeface="Verdana"/>
              </a:rPr>
              <a:t>synthesis, </a:t>
            </a:r>
            <a:r>
              <a:rPr dirty="0" sz="3800" spc="-275">
                <a:latin typeface="Verdana"/>
                <a:cs typeface="Verdana"/>
              </a:rPr>
              <a:t> </a:t>
            </a:r>
            <a:r>
              <a:rPr dirty="0" sz="3800" spc="-310">
                <a:latin typeface="Verdana"/>
                <a:cs typeface="Verdana"/>
              </a:rPr>
              <a:t>and</a:t>
            </a:r>
            <a:r>
              <a:rPr dirty="0" sz="3800" spc="-305">
                <a:latin typeface="Verdana"/>
                <a:cs typeface="Verdana"/>
              </a:rPr>
              <a:t> </a:t>
            </a:r>
            <a:r>
              <a:rPr dirty="0" sz="3800" spc="-270">
                <a:latin typeface="Verdana"/>
                <a:cs typeface="Verdana"/>
              </a:rPr>
              <a:t>Google</a:t>
            </a:r>
            <a:r>
              <a:rPr dirty="0" sz="3800" spc="-265">
                <a:latin typeface="Verdana"/>
                <a:cs typeface="Verdana"/>
              </a:rPr>
              <a:t> </a:t>
            </a:r>
            <a:r>
              <a:rPr dirty="0" sz="3800" spc="-280">
                <a:latin typeface="Verdana"/>
                <a:cs typeface="Verdana"/>
              </a:rPr>
              <a:t>Generative</a:t>
            </a:r>
            <a:r>
              <a:rPr dirty="0" sz="3800" spc="-275">
                <a:latin typeface="Verdana"/>
                <a:cs typeface="Verdana"/>
              </a:rPr>
              <a:t> </a:t>
            </a:r>
            <a:r>
              <a:rPr dirty="0" sz="3800" spc="-475">
                <a:latin typeface="Verdana"/>
                <a:cs typeface="Verdana"/>
              </a:rPr>
              <a:t>AI</a:t>
            </a:r>
            <a:r>
              <a:rPr dirty="0" sz="3800" spc="-470">
                <a:latin typeface="Verdana"/>
                <a:cs typeface="Verdana"/>
              </a:rPr>
              <a:t> </a:t>
            </a:r>
            <a:r>
              <a:rPr dirty="0" sz="3800" spc="-135">
                <a:latin typeface="Verdana"/>
                <a:cs typeface="Verdana"/>
              </a:rPr>
              <a:t>to </a:t>
            </a:r>
            <a:r>
              <a:rPr dirty="0" sz="3800" spc="-210">
                <a:latin typeface="Verdana"/>
                <a:cs typeface="Verdana"/>
              </a:rPr>
              <a:t>deliver</a:t>
            </a:r>
            <a:r>
              <a:rPr dirty="0" sz="3800" spc="-204">
                <a:latin typeface="Verdana"/>
                <a:cs typeface="Verdana"/>
              </a:rPr>
              <a:t> </a:t>
            </a:r>
            <a:r>
              <a:rPr dirty="0" sz="3800" spc="-220">
                <a:latin typeface="Verdana"/>
                <a:cs typeface="Verdana"/>
              </a:rPr>
              <a:t>real-time, </a:t>
            </a:r>
            <a:r>
              <a:rPr dirty="0" sz="3800" spc="-215">
                <a:latin typeface="Verdana"/>
                <a:cs typeface="Verdana"/>
              </a:rPr>
              <a:t> </a:t>
            </a:r>
            <a:r>
              <a:rPr dirty="0" sz="3800" spc="-235">
                <a:latin typeface="Verdana"/>
                <a:cs typeface="Verdana"/>
              </a:rPr>
              <a:t>contextually</a:t>
            </a:r>
            <a:r>
              <a:rPr dirty="0" sz="3800" spc="-229">
                <a:latin typeface="Verdana"/>
                <a:cs typeface="Verdana"/>
              </a:rPr>
              <a:t> </a:t>
            </a:r>
            <a:r>
              <a:rPr dirty="0" sz="3800" spc="-245">
                <a:latin typeface="Verdana"/>
                <a:cs typeface="Verdana"/>
              </a:rPr>
              <a:t>relevant</a:t>
            </a:r>
            <a:r>
              <a:rPr dirty="0" sz="3800" spc="-240">
                <a:latin typeface="Verdana"/>
                <a:cs typeface="Verdana"/>
              </a:rPr>
              <a:t> </a:t>
            </a:r>
            <a:r>
              <a:rPr dirty="0" sz="3800" spc="-225">
                <a:latin typeface="Verdana"/>
                <a:cs typeface="Verdana"/>
              </a:rPr>
              <a:t>interactions.</a:t>
            </a:r>
            <a:r>
              <a:rPr dirty="0" sz="3800" spc="-220">
                <a:latin typeface="Verdana"/>
                <a:cs typeface="Verdana"/>
              </a:rPr>
              <a:t> </a:t>
            </a:r>
            <a:r>
              <a:rPr dirty="0" sz="3800" spc="-285">
                <a:latin typeface="Verdana"/>
                <a:cs typeface="Verdana"/>
              </a:rPr>
              <a:t>Its</a:t>
            </a:r>
            <a:r>
              <a:rPr dirty="0" sz="3800" spc="-280">
                <a:latin typeface="Verdana"/>
                <a:cs typeface="Verdana"/>
              </a:rPr>
              <a:t> </a:t>
            </a:r>
            <a:r>
              <a:rPr dirty="0" sz="3800" spc="-155">
                <a:latin typeface="Verdana"/>
                <a:cs typeface="Verdana"/>
              </a:rPr>
              <a:t>intuitive </a:t>
            </a:r>
            <a:r>
              <a:rPr dirty="0" sz="3800" spc="-150">
                <a:latin typeface="Verdana"/>
                <a:cs typeface="Verdana"/>
              </a:rPr>
              <a:t> </a:t>
            </a:r>
            <a:r>
              <a:rPr dirty="0" sz="3800" spc="-195">
                <a:latin typeface="Verdana"/>
                <a:cs typeface="Verdana"/>
              </a:rPr>
              <a:t>interface</a:t>
            </a:r>
            <a:r>
              <a:rPr dirty="0" sz="3800" spc="465">
                <a:latin typeface="Verdana"/>
                <a:cs typeface="Verdana"/>
              </a:rPr>
              <a:t> </a:t>
            </a:r>
            <a:r>
              <a:rPr dirty="0" sz="3800" spc="-310">
                <a:latin typeface="Verdana"/>
                <a:cs typeface="Verdana"/>
              </a:rPr>
              <a:t>and</a:t>
            </a:r>
            <a:r>
              <a:rPr dirty="0" sz="3800" spc="470">
                <a:latin typeface="Verdana"/>
                <a:cs typeface="Verdana"/>
              </a:rPr>
              <a:t> </a:t>
            </a:r>
            <a:r>
              <a:rPr dirty="0" sz="3800" spc="-225">
                <a:latin typeface="Verdana"/>
                <a:cs typeface="Verdana"/>
              </a:rPr>
              <a:t>robust</a:t>
            </a:r>
            <a:r>
              <a:rPr dirty="0" sz="3800" spc="465">
                <a:latin typeface="Verdana"/>
                <a:cs typeface="Verdana"/>
              </a:rPr>
              <a:t> </a:t>
            </a:r>
            <a:r>
              <a:rPr dirty="0" sz="3800" spc="-200">
                <a:latin typeface="Verdana"/>
                <a:cs typeface="Verdana"/>
              </a:rPr>
              <a:t>error-handling</a:t>
            </a:r>
            <a:r>
              <a:rPr dirty="0" sz="3800" spc="470">
                <a:latin typeface="Verdana"/>
                <a:cs typeface="Verdana"/>
              </a:rPr>
              <a:t> </a:t>
            </a:r>
            <a:r>
              <a:rPr dirty="0" sz="3800" spc="-310">
                <a:latin typeface="Verdana"/>
                <a:cs typeface="Verdana"/>
              </a:rPr>
              <a:t>mechanisms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3646" y="5515519"/>
            <a:ext cx="2691130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  <a:tabLst>
                <a:tab pos="1536700" algn="l"/>
                <a:tab pos="2240915" algn="l"/>
              </a:tabLst>
            </a:pPr>
            <a:r>
              <a:rPr dirty="0" sz="3800" spc="-375">
                <a:latin typeface="Verdana"/>
                <a:cs typeface="Verdana"/>
              </a:rPr>
              <a:t>make	</a:t>
            </a:r>
            <a:r>
              <a:rPr dirty="0" sz="3800" spc="-5">
                <a:latin typeface="Verdana"/>
                <a:cs typeface="Verdana"/>
              </a:rPr>
              <a:t>it	</a:t>
            </a:r>
            <a:r>
              <a:rPr dirty="0" sz="3800" spc="-395">
                <a:latin typeface="Verdana"/>
                <a:cs typeface="Verdana"/>
              </a:rPr>
              <a:t>a </a:t>
            </a:r>
            <a:r>
              <a:rPr dirty="0" sz="3800" spc="-390">
                <a:latin typeface="Verdana"/>
                <a:cs typeface="Verdana"/>
              </a:rPr>
              <a:t> </a:t>
            </a:r>
            <a:r>
              <a:rPr dirty="0" sz="3800" spc="-300">
                <a:latin typeface="Verdana"/>
                <a:cs typeface="Verdana"/>
              </a:rPr>
              <a:t>e</a:t>
            </a:r>
            <a:r>
              <a:rPr dirty="0" sz="3800" spc="-290">
                <a:latin typeface="Verdana"/>
                <a:cs typeface="Verdana"/>
              </a:rPr>
              <a:t>n</a:t>
            </a:r>
            <a:r>
              <a:rPr dirty="0" sz="3800" spc="-254">
                <a:latin typeface="Verdana"/>
                <a:cs typeface="Verdana"/>
              </a:rPr>
              <a:t>g</a:t>
            </a:r>
            <a:r>
              <a:rPr dirty="0" sz="3800" spc="-400">
                <a:latin typeface="Verdana"/>
                <a:cs typeface="Verdana"/>
              </a:rPr>
              <a:t>a</a:t>
            </a:r>
            <a:r>
              <a:rPr dirty="0" sz="3800" spc="-254">
                <a:latin typeface="Verdana"/>
                <a:cs typeface="Verdana"/>
              </a:rPr>
              <a:t>g</a:t>
            </a:r>
            <a:r>
              <a:rPr dirty="0" sz="3800" spc="-300">
                <a:latin typeface="Verdana"/>
                <a:cs typeface="Verdana"/>
              </a:rPr>
              <a:t>e</a:t>
            </a:r>
            <a:r>
              <a:rPr dirty="0" sz="3800" spc="-484">
                <a:latin typeface="Verdana"/>
                <a:cs typeface="Verdana"/>
              </a:rPr>
              <a:t>m</a:t>
            </a:r>
            <a:r>
              <a:rPr dirty="0" sz="3800" spc="-300">
                <a:latin typeface="Verdana"/>
                <a:cs typeface="Verdana"/>
              </a:rPr>
              <a:t>e</a:t>
            </a:r>
            <a:r>
              <a:rPr dirty="0" sz="3800" spc="-290">
                <a:latin typeface="Verdana"/>
                <a:cs typeface="Verdana"/>
              </a:rPr>
              <a:t>n</a:t>
            </a:r>
            <a:r>
              <a:rPr dirty="0" sz="3800" spc="-20">
                <a:latin typeface="Verdana"/>
                <a:cs typeface="Verdana"/>
              </a:rPr>
              <a:t>t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2954" y="5515519"/>
            <a:ext cx="6644640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360" marR="5080" indent="-201295">
              <a:lnSpc>
                <a:spcPct val="115100"/>
              </a:lnSpc>
              <a:spcBef>
                <a:spcPts val="100"/>
              </a:spcBef>
              <a:tabLst>
                <a:tab pos="1924050" algn="l"/>
                <a:tab pos="2211705" algn="l"/>
                <a:tab pos="3437254" algn="l"/>
                <a:tab pos="3830954" algn="l"/>
                <a:tab pos="4433570" algn="l"/>
              </a:tabLst>
            </a:pPr>
            <a:r>
              <a:rPr dirty="0" sz="3800" spc="-465">
                <a:latin typeface="Verdana"/>
                <a:cs typeface="Verdana"/>
              </a:rPr>
              <a:t>v</a:t>
            </a:r>
            <a:r>
              <a:rPr dirty="0" sz="3800" spc="-300">
                <a:latin typeface="Verdana"/>
                <a:cs typeface="Verdana"/>
              </a:rPr>
              <a:t>e</a:t>
            </a:r>
            <a:r>
              <a:rPr dirty="0" sz="3800" spc="-180">
                <a:latin typeface="Verdana"/>
                <a:cs typeface="Verdana"/>
              </a:rPr>
              <a:t>r</a:t>
            </a:r>
            <a:r>
              <a:rPr dirty="0" sz="3800" spc="-325">
                <a:latin typeface="Verdana"/>
                <a:cs typeface="Verdana"/>
              </a:rPr>
              <a:t>s</a:t>
            </a:r>
            <a:r>
              <a:rPr dirty="0" sz="3800" spc="-400">
                <a:latin typeface="Verdana"/>
                <a:cs typeface="Verdana"/>
              </a:rPr>
              <a:t>a</a:t>
            </a:r>
            <a:r>
              <a:rPr dirty="0" sz="3800" spc="-25">
                <a:latin typeface="Verdana"/>
                <a:cs typeface="Verdana"/>
              </a:rPr>
              <a:t>t</a:t>
            </a:r>
            <a:r>
              <a:rPr dirty="0" sz="3800" spc="15">
                <a:latin typeface="Verdana"/>
                <a:cs typeface="Verdana"/>
              </a:rPr>
              <a:t>i</a:t>
            </a:r>
            <a:r>
              <a:rPr dirty="0" sz="3800" spc="-10">
                <a:latin typeface="Verdana"/>
                <a:cs typeface="Verdana"/>
              </a:rPr>
              <a:t>l</a:t>
            </a:r>
            <a:r>
              <a:rPr dirty="0" sz="3800" spc="-295">
                <a:latin typeface="Verdana"/>
                <a:cs typeface="Verdana"/>
              </a:rPr>
              <a:t>e</a:t>
            </a:r>
            <a:r>
              <a:rPr dirty="0" sz="3800">
                <a:latin typeface="Verdana"/>
                <a:cs typeface="Verdana"/>
              </a:rPr>
              <a:t>		</a:t>
            </a:r>
            <a:r>
              <a:rPr dirty="0" sz="3800" spc="-25">
                <a:latin typeface="Verdana"/>
                <a:cs typeface="Verdana"/>
              </a:rPr>
              <a:t>t</a:t>
            </a:r>
            <a:r>
              <a:rPr dirty="0" sz="3800" spc="-245">
                <a:latin typeface="Verdana"/>
                <a:cs typeface="Verdana"/>
              </a:rPr>
              <a:t>oo</a:t>
            </a:r>
            <a:r>
              <a:rPr dirty="0" sz="3800" spc="-5">
                <a:latin typeface="Verdana"/>
                <a:cs typeface="Verdana"/>
              </a:rPr>
              <a:t>l</a:t>
            </a:r>
            <a:r>
              <a:rPr dirty="0" sz="3800">
                <a:latin typeface="Verdana"/>
                <a:cs typeface="Verdana"/>
              </a:rPr>
              <a:t>	</a:t>
            </a:r>
            <a:r>
              <a:rPr dirty="0" sz="3800" spc="-15">
                <a:latin typeface="Verdana"/>
                <a:cs typeface="Verdana"/>
              </a:rPr>
              <a:t>f</a:t>
            </a:r>
            <a:r>
              <a:rPr dirty="0" sz="3800" spc="-245">
                <a:latin typeface="Verdana"/>
                <a:cs typeface="Verdana"/>
              </a:rPr>
              <a:t>o</a:t>
            </a:r>
            <a:r>
              <a:rPr dirty="0" sz="3800" spc="-175">
                <a:latin typeface="Verdana"/>
                <a:cs typeface="Verdana"/>
              </a:rPr>
              <a:t>r</a:t>
            </a:r>
            <a:r>
              <a:rPr dirty="0" sz="3800">
                <a:latin typeface="Verdana"/>
                <a:cs typeface="Verdana"/>
              </a:rPr>
              <a:t>	</a:t>
            </a:r>
            <a:r>
              <a:rPr dirty="0" sz="3800" spc="-300">
                <a:latin typeface="Verdana"/>
                <a:cs typeface="Verdana"/>
              </a:rPr>
              <a:t>e</a:t>
            </a:r>
            <a:r>
              <a:rPr dirty="0" sz="3800" spc="-290">
                <a:latin typeface="Verdana"/>
                <a:cs typeface="Verdana"/>
              </a:rPr>
              <a:t>n</a:t>
            </a:r>
            <a:r>
              <a:rPr dirty="0" sz="3800" spc="-240">
                <a:latin typeface="Verdana"/>
                <a:cs typeface="Verdana"/>
              </a:rPr>
              <a:t>h</a:t>
            </a:r>
            <a:r>
              <a:rPr dirty="0" sz="3800" spc="-400">
                <a:latin typeface="Verdana"/>
                <a:cs typeface="Verdana"/>
              </a:rPr>
              <a:t>a</a:t>
            </a:r>
            <a:r>
              <a:rPr dirty="0" sz="3800" spc="-290">
                <a:latin typeface="Verdana"/>
                <a:cs typeface="Verdana"/>
              </a:rPr>
              <a:t>n</a:t>
            </a:r>
            <a:r>
              <a:rPr dirty="0" sz="3800" spc="-275">
                <a:latin typeface="Verdana"/>
                <a:cs typeface="Verdana"/>
              </a:rPr>
              <a:t>c</a:t>
            </a:r>
            <a:r>
              <a:rPr dirty="0" sz="3800" spc="15">
                <a:latin typeface="Verdana"/>
                <a:cs typeface="Verdana"/>
              </a:rPr>
              <a:t>i</a:t>
            </a:r>
            <a:r>
              <a:rPr dirty="0" sz="3800" spc="-290">
                <a:latin typeface="Verdana"/>
                <a:cs typeface="Verdana"/>
              </a:rPr>
              <a:t>n</a:t>
            </a:r>
            <a:r>
              <a:rPr dirty="0" sz="3800" spc="-180">
                <a:latin typeface="Verdana"/>
                <a:cs typeface="Verdana"/>
              </a:rPr>
              <a:t>g  </a:t>
            </a:r>
            <a:r>
              <a:rPr dirty="0" sz="3800" spc="-290">
                <a:latin typeface="Verdana"/>
                <a:cs typeface="Verdana"/>
              </a:rPr>
              <a:t>across	</a:t>
            </a:r>
            <a:r>
              <a:rPr dirty="0" sz="3800" spc="-280">
                <a:latin typeface="Verdana"/>
                <a:cs typeface="Verdana"/>
              </a:rPr>
              <a:t>various	</a:t>
            </a:r>
            <a:r>
              <a:rPr dirty="0" sz="3800" spc="-229">
                <a:latin typeface="Verdana"/>
                <a:cs typeface="Verdana"/>
              </a:rPr>
              <a:t>applications,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6471" y="5515519"/>
            <a:ext cx="1049655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5570">
              <a:lnSpc>
                <a:spcPct val="115100"/>
              </a:lnSpc>
              <a:spcBef>
                <a:spcPts val="100"/>
              </a:spcBef>
            </a:pPr>
            <a:r>
              <a:rPr dirty="0" sz="3800" spc="-350">
                <a:latin typeface="Verdana"/>
                <a:cs typeface="Verdana"/>
              </a:rPr>
              <a:t>u</a:t>
            </a:r>
            <a:r>
              <a:rPr dirty="0" sz="3800" spc="-325">
                <a:latin typeface="Verdana"/>
                <a:cs typeface="Verdana"/>
              </a:rPr>
              <a:t>s</a:t>
            </a:r>
            <a:r>
              <a:rPr dirty="0" sz="3800" spc="-300">
                <a:latin typeface="Verdana"/>
                <a:cs typeface="Verdana"/>
              </a:rPr>
              <a:t>e</a:t>
            </a:r>
            <a:r>
              <a:rPr dirty="0" sz="3800" spc="-155">
                <a:latin typeface="Verdana"/>
                <a:cs typeface="Verdana"/>
              </a:rPr>
              <a:t>r  </a:t>
            </a:r>
            <a:r>
              <a:rPr dirty="0" sz="3800" spc="-15">
                <a:latin typeface="Verdana"/>
                <a:cs typeface="Verdana"/>
              </a:rPr>
              <a:t>f</a:t>
            </a:r>
            <a:r>
              <a:rPr dirty="0" sz="3800" spc="-180">
                <a:latin typeface="Verdana"/>
                <a:cs typeface="Verdana"/>
              </a:rPr>
              <a:t>r</a:t>
            </a:r>
            <a:r>
              <a:rPr dirty="0" sz="3800" spc="-245">
                <a:latin typeface="Verdana"/>
                <a:cs typeface="Verdana"/>
              </a:rPr>
              <a:t>o</a:t>
            </a:r>
            <a:r>
              <a:rPr dirty="0" sz="3800" spc="-480">
                <a:latin typeface="Verdana"/>
                <a:cs typeface="Verdana"/>
              </a:rPr>
              <a:t>m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3646" y="6936725"/>
            <a:ext cx="857250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270">
                <a:latin typeface="Verdana"/>
                <a:cs typeface="Verdana"/>
              </a:rPr>
              <a:t>customer</a:t>
            </a:r>
            <a:r>
              <a:rPr dirty="0" sz="3800" spc="-615">
                <a:latin typeface="Verdana"/>
                <a:cs typeface="Verdana"/>
              </a:rPr>
              <a:t> </a:t>
            </a:r>
            <a:r>
              <a:rPr dirty="0" sz="3800" spc="-229">
                <a:latin typeface="Verdana"/>
                <a:cs typeface="Verdana"/>
              </a:rPr>
              <a:t>support</a:t>
            </a:r>
            <a:r>
              <a:rPr dirty="0" sz="3800" spc="-610">
                <a:latin typeface="Verdana"/>
                <a:cs typeface="Verdana"/>
              </a:rPr>
              <a:t> </a:t>
            </a:r>
            <a:r>
              <a:rPr dirty="0" sz="3800" spc="-135">
                <a:latin typeface="Verdana"/>
                <a:cs typeface="Verdana"/>
              </a:rPr>
              <a:t>to</a:t>
            </a:r>
            <a:r>
              <a:rPr dirty="0" sz="3800" spc="-615">
                <a:latin typeface="Verdana"/>
                <a:cs typeface="Verdana"/>
              </a:rPr>
              <a:t> </a:t>
            </a:r>
            <a:r>
              <a:rPr dirty="0" sz="3800" spc="-250">
                <a:latin typeface="Verdana"/>
                <a:cs typeface="Verdana"/>
              </a:rPr>
              <a:t>personal</a:t>
            </a:r>
            <a:r>
              <a:rPr dirty="0" sz="3800" spc="-610">
                <a:latin typeface="Verdana"/>
                <a:cs typeface="Verdana"/>
              </a:rPr>
              <a:t> </a:t>
            </a:r>
            <a:r>
              <a:rPr dirty="0" sz="3800" spc="-295">
                <a:latin typeface="Verdana"/>
                <a:cs typeface="Verdana"/>
              </a:rPr>
              <a:t>assistance.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900481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1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7" y="18351"/>
                </a:lnTo>
                <a:lnTo>
                  <a:pt x="6844511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69"/>
                </a:lnTo>
                <a:lnTo>
                  <a:pt x="437548" y="1617097"/>
                </a:lnTo>
                <a:lnTo>
                  <a:pt x="393348" y="1597419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8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401" y="1184935"/>
                </a:lnTo>
                <a:lnTo>
                  <a:pt x="17770" y="1139402"/>
                </a:lnTo>
                <a:lnTo>
                  <a:pt x="8419" y="1092696"/>
                </a:lnTo>
                <a:lnTo>
                  <a:pt x="2449" y="1044934"/>
                </a:lnTo>
                <a:lnTo>
                  <a:pt x="37" y="996975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5"/>
                </a:lnTo>
                <a:lnTo>
                  <a:pt x="1446735" y="1045324"/>
                </a:lnTo>
                <a:lnTo>
                  <a:pt x="1440690" y="1092778"/>
                </a:lnTo>
                <a:lnTo>
                  <a:pt x="1431224" y="1139216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60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1430015" y="8019408"/>
            <a:ext cx="6858000" cy="2202180"/>
            <a:chOff x="11430015" y="8019408"/>
            <a:chExt cx="6858000" cy="2202180"/>
          </a:xfrm>
        </p:grpSpPr>
        <p:sp>
          <p:nvSpPr>
            <p:cNvPr id="10" name="object 10"/>
            <p:cNvSpPr/>
            <p:nvPr/>
          </p:nvSpPr>
          <p:spPr>
            <a:xfrm>
              <a:off x="11430015" y="9004117"/>
              <a:ext cx="6858000" cy="132715"/>
            </a:xfrm>
            <a:custGeom>
              <a:avLst/>
              <a:gdLst/>
              <a:ahLst/>
              <a:cxnLst/>
              <a:rect l="l" t="t" r="r" b="b"/>
              <a:pathLst>
                <a:path w="6858000" h="132715">
                  <a:moveTo>
                    <a:pt x="6857984" y="132686"/>
                  </a:moveTo>
                  <a:lnTo>
                    <a:pt x="0" y="114299"/>
                  </a:lnTo>
                  <a:lnTo>
                    <a:pt x="306" y="0"/>
                  </a:lnTo>
                  <a:lnTo>
                    <a:pt x="6857984" y="18386"/>
                  </a:lnTo>
                  <a:lnTo>
                    <a:pt x="6857984" y="132686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1430305" y="8019408"/>
              <a:ext cx="6728459" cy="2202180"/>
            </a:xfrm>
            <a:custGeom>
              <a:avLst/>
              <a:gdLst/>
              <a:ahLst/>
              <a:cxnLst/>
              <a:rect l="l" t="t" r="r" b="b"/>
              <a:pathLst>
                <a:path w="6728459" h="2202179">
                  <a:moveTo>
                    <a:pt x="1817659" y="30189"/>
                  </a:moveTo>
                  <a:lnTo>
                    <a:pt x="1816717" y="30189"/>
                  </a:lnTo>
                  <a:lnTo>
                    <a:pt x="1816349" y="29819"/>
                  </a:lnTo>
                  <a:lnTo>
                    <a:pt x="1816349" y="28876"/>
                  </a:lnTo>
                  <a:lnTo>
                    <a:pt x="1816717" y="28506"/>
                  </a:lnTo>
                  <a:lnTo>
                    <a:pt x="1817659" y="28506"/>
                  </a:lnTo>
                  <a:lnTo>
                    <a:pt x="1818030" y="28876"/>
                  </a:lnTo>
                  <a:lnTo>
                    <a:pt x="1818030" y="29819"/>
                  </a:lnTo>
                  <a:lnTo>
                    <a:pt x="1817659" y="30189"/>
                  </a:lnTo>
                  <a:close/>
                </a:path>
                <a:path w="6728459" h="2202179">
                  <a:moveTo>
                    <a:pt x="2120838" y="31030"/>
                  </a:moveTo>
                  <a:lnTo>
                    <a:pt x="2118989" y="31030"/>
                  </a:lnTo>
                  <a:lnTo>
                    <a:pt x="2118232" y="30273"/>
                  </a:lnTo>
                  <a:lnTo>
                    <a:pt x="2118232" y="28422"/>
                  </a:lnTo>
                  <a:lnTo>
                    <a:pt x="2118989" y="27665"/>
                  </a:lnTo>
                  <a:lnTo>
                    <a:pt x="2120838" y="27665"/>
                  </a:lnTo>
                  <a:lnTo>
                    <a:pt x="2121594" y="28422"/>
                  </a:lnTo>
                  <a:lnTo>
                    <a:pt x="2121594" y="30273"/>
                  </a:lnTo>
                  <a:lnTo>
                    <a:pt x="2120838" y="31030"/>
                  </a:lnTo>
                  <a:close/>
                </a:path>
                <a:path w="6728459" h="2202179">
                  <a:moveTo>
                    <a:pt x="2425415" y="34396"/>
                  </a:moveTo>
                  <a:lnTo>
                    <a:pt x="2419863" y="34396"/>
                  </a:lnTo>
                  <a:lnTo>
                    <a:pt x="2417611" y="32141"/>
                  </a:lnTo>
                  <a:lnTo>
                    <a:pt x="2417611" y="26588"/>
                  </a:lnTo>
                  <a:lnTo>
                    <a:pt x="2419863" y="24333"/>
                  </a:lnTo>
                  <a:lnTo>
                    <a:pt x="2425415" y="24333"/>
                  </a:lnTo>
                  <a:lnTo>
                    <a:pt x="2427667" y="26588"/>
                  </a:lnTo>
                  <a:lnTo>
                    <a:pt x="2427667" y="32141"/>
                  </a:lnTo>
                  <a:lnTo>
                    <a:pt x="2425415" y="34396"/>
                  </a:lnTo>
                  <a:close/>
                </a:path>
                <a:path w="6728459" h="2202179">
                  <a:moveTo>
                    <a:pt x="2730006" y="37762"/>
                  </a:moveTo>
                  <a:lnTo>
                    <a:pt x="2720723" y="37762"/>
                  </a:lnTo>
                  <a:lnTo>
                    <a:pt x="2716973" y="34009"/>
                  </a:lnTo>
                  <a:lnTo>
                    <a:pt x="2716973" y="24720"/>
                  </a:lnTo>
                  <a:lnTo>
                    <a:pt x="2720723" y="20967"/>
                  </a:lnTo>
                  <a:lnTo>
                    <a:pt x="2730006" y="20967"/>
                  </a:lnTo>
                  <a:lnTo>
                    <a:pt x="2733756" y="24720"/>
                  </a:lnTo>
                  <a:lnTo>
                    <a:pt x="2733756" y="34009"/>
                  </a:lnTo>
                  <a:lnTo>
                    <a:pt x="2730006" y="37762"/>
                  </a:lnTo>
                  <a:close/>
                </a:path>
                <a:path w="6728459" h="2202179">
                  <a:moveTo>
                    <a:pt x="3034580" y="41127"/>
                  </a:moveTo>
                  <a:lnTo>
                    <a:pt x="3021597" y="41127"/>
                  </a:lnTo>
                  <a:lnTo>
                    <a:pt x="3016335" y="35860"/>
                  </a:lnTo>
                  <a:lnTo>
                    <a:pt x="3016335" y="22869"/>
                  </a:lnTo>
                  <a:lnTo>
                    <a:pt x="3021597" y="17602"/>
                  </a:lnTo>
                  <a:lnTo>
                    <a:pt x="3034580" y="17602"/>
                  </a:lnTo>
                  <a:lnTo>
                    <a:pt x="3039845" y="22869"/>
                  </a:lnTo>
                  <a:lnTo>
                    <a:pt x="3039845" y="35860"/>
                  </a:lnTo>
                  <a:lnTo>
                    <a:pt x="3034580" y="41127"/>
                  </a:lnTo>
                  <a:close/>
                </a:path>
                <a:path w="6728459" h="2202179">
                  <a:moveTo>
                    <a:pt x="3339157" y="44493"/>
                  </a:moveTo>
                  <a:lnTo>
                    <a:pt x="3322471" y="44493"/>
                  </a:lnTo>
                  <a:lnTo>
                    <a:pt x="3315710" y="37728"/>
                  </a:lnTo>
                  <a:lnTo>
                    <a:pt x="3315710" y="21035"/>
                  </a:lnTo>
                  <a:lnTo>
                    <a:pt x="3322471" y="14270"/>
                  </a:lnTo>
                  <a:lnTo>
                    <a:pt x="3339157" y="14270"/>
                  </a:lnTo>
                  <a:lnTo>
                    <a:pt x="3345918" y="21035"/>
                  </a:lnTo>
                  <a:lnTo>
                    <a:pt x="3345918" y="37728"/>
                  </a:lnTo>
                  <a:lnTo>
                    <a:pt x="3339157" y="44493"/>
                  </a:lnTo>
                  <a:close/>
                </a:path>
                <a:path w="6728459" h="2202179">
                  <a:moveTo>
                    <a:pt x="3633529" y="47859"/>
                  </a:moveTo>
                  <a:lnTo>
                    <a:pt x="3626343" y="46406"/>
                  </a:lnTo>
                  <a:lnTo>
                    <a:pt x="3620474" y="42444"/>
                  </a:lnTo>
                  <a:lnTo>
                    <a:pt x="3616516" y="36571"/>
                  </a:lnTo>
                  <a:lnTo>
                    <a:pt x="3615064" y="29381"/>
                  </a:lnTo>
                  <a:lnTo>
                    <a:pt x="3616516" y="22192"/>
                  </a:lnTo>
                  <a:lnTo>
                    <a:pt x="3620474" y="16318"/>
                  </a:lnTo>
                  <a:lnTo>
                    <a:pt x="3626343" y="12357"/>
                  </a:lnTo>
                  <a:lnTo>
                    <a:pt x="3633529" y="10904"/>
                  </a:lnTo>
                  <a:lnTo>
                    <a:pt x="3640715" y="12357"/>
                  </a:lnTo>
                  <a:lnTo>
                    <a:pt x="3646584" y="16318"/>
                  </a:lnTo>
                  <a:lnTo>
                    <a:pt x="3650542" y="22192"/>
                  </a:lnTo>
                  <a:lnTo>
                    <a:pt x="3651994" y="29381"/>
                  </a:lnTo>
                  <a:lnTo>
                    <a:pt x="3650542" y="36571"/>
                  </a:lnTo>
                  <a:lnTo>
                    <a:pt x="3646584" y="42444"/>
                  </a:lnTo>
                  <a:lnTo>
                    <a:pt x="3640715" y="46406"/>
                  </a:lnTo>
                  <a:lnTo>
                    <a:pt x="3633529" y="47859"/>
                  </a:lnTo>
                  <a:close/>
                </a:path>
                <a:path w="6728459" h="2202179">
                  <a:moveTo>
                    <a:pt x="3936253" y="52066"/>
                  </a:moveTo>
                  <a:lnTo>
                    <a:pt x="3927431" y="50284"/>
                  </a:lnTo>
                  <a:lnTo>
                    <a:pt x="3920232" y="45425"/>
                  </a:lnTo>
                  <a:lnTo>
                    <a:pt x="3915381" y="38215"/>
                  </a:lnTo>
                  <a:lnTo>
                    <a:pt x="3913603" y="29381"/>
                  </a:lnTo>
                  <a:lnTo>
                    <a:pt x="3915381" y="20548"/>
                  </a:lnTo>
                  <a:lnTo>
                    <a:pt x="3920232" y="13338"/>
                  </a:lnTo>
                  <a:lnTo>
                    <a:pt x="3927431" y="8478"/>
                  </a:lnTo>
                  <a:lnTo>
                    <a:pt x="3936253" y="6697"/>
                  </a:lnTo>
                  <a:lnTo>
                    <a:pt x="3945081" y="8478"/>
                  </a:lnTo>
                  <a:lnTo>
                    <a:pt x="3952292" y="13338"/>
                  </a:lnTo>
                  <a:lnTo>
                    <a:pt x="3957154" y="20548"/>
                  </a:lnTo>
                  <a:lnTo>
                    <a:pt x="3958937" y="29381"/>
                  </a:lnTo>
                  <a:lnTo>
                    <a:pt x="3957154" y="38215"/>
                  </a:lnTo>
                  <a:lnTo>
                    <a:pt x="3952292" y="45425"/>
                  </a:lnTo>
                  <a:lnTo>
                    <a:pt x="3945081" y="50284"/>
                  </a:lnTo>
                  <a:lnTo>
                    <a:pt x="3936253" y="52066"/>
                  </a:lnTo>
                  <a:close/>
                </a:path>
                <a:path w="6728459" h="2202179">
                  <a:moveTo>
                    <a:pt x="4238977" y="54590"/>
                  </a:moveTo>
                  <a:lnTo>
                    <a:pt x="4229180" y="52610"/>
                  </a:lnTo>
                  <a:lnTo>
                    <a:pt x="4221187" y="47213"/>
                  </a:lnTo>
                  <a:lnTo>
                    <a:pt x="4215802" y="39205"/>
                  </a:lnTo>
                  <a:lnTo>
                    <a:pt x="4213828" y="29398"/>
                  </a:lnTo>
                  <a:lnTo>
                    <a:pt x="4215802" y="19591"/>
                  </a:lnTo>
                  <a:lnTo>
                    <a:pt x="4221187" y="11583"/>
                  </a:lnTo>
                  <a:lnTo>
                    <a:pt x="4229180" y="6186"/>
                  </a:lnTo>
                  <a:lnTo>
                    <a:pt x="4238977" y="4206"/>
                  </a:lnTo>
                  <a:lnTo>
                    <a:pt x="4248779" y="6186"/>
                  </a:lnTo>
                  <a:lnTo>
                    <a:pt x="4256783" y="11583"/>
                  </a:lnTo>
                  <a:lnTo>
                    <a:pt x="4262180" y="19591"/>
                  </a:lnTo>
                  <a:lnTo>
                    <a:pt x="4264159" y="29398"/>
                  </a:lnTo>
                  <a:lnTo>
                    <a:pt x="4262180" y="39205"/>
                  </a:lnTo>
                  <a:lnTo>
                    <a:pt x="4256783" y="47213"/>
                  </a:lnTo>
                  <a:lnTo>
                    <a:pt x="4248779" y="52610"/>
                  </a:lnTo>
                  <a:lnTo>
                    <a:pt x="4238977" y="54590"/>
                  </a:lnTo>
                  <a:close/>
                </a:path>
                <a:path w="6728459" h="2202179">
                  <a:moveTo>
                    <a:pt x="4541701" y="56273"/>
                  </a:moveTo>
                  <a:lnTo>
                    <a:pt x="4531256" y="54161"/>
                  </a:lnTo>
                  <a:lnTo>
                    <a:pt x="4522726" y="48401"/>
                  </a:lnTo>
                  <a:lnTo>
                    <a:pt x="4516974" y="39859"/>
                  </a:lnTo>
                  <a:lnTo>
                    <a:pt x="4514865" y="29398"/>
                  </a:lnTo>
                  <a:lnTo>
                    <a:pt x="4516974" y="18937"/>
                  </a:lnTo>
                  <a:lnTo>
                    <a:pt x="4522726" y="10395"/>
                  </a:lnTo>
                  <a:lnTo>
                    <a:pt x="4531256" y="4635"/>
                  </a:lnTo>
                  <a:lnTo>
                    <a:pt x="4541701" y="2524"/>
                  </a:lnTo>
                  <a:lnTo>
                    <a:pt x="4552165" y="4635"/>
                  </a:lnTo>
                  <a:lnTo>
                    <a:pt x="4560705" y="10395"/>
                  </a:lnTo>
                  <a:lnTo>
                    <a:pt x="4566461" y="18937"/>
                  </a:lnTo>
                  <a:lnTo>
                    <a:pt x="4568571" y="29398"/>
                  </a:lnTo>
                  <a:lnTo>
                    <a:pt x="4566461" y="39859"/>
                  </a:lnTo>
                  <a:lnTo>
                    <a:pt x="4560705" y="48401"/>
                  </a:lnTo>
                  <a:lnTo>
                    <a:pt x="4552165" y="54161"/>
                  </a:lnTo>
                  <a:lnTo>
                    <a:pt x="4541701" y="56273"/>
                  </a:lnTo>
                  <a:close/>
                </a:path>
                <a:path w="6728459" h="2202179">
                  <a:moveTo>
                    <a:pt x="4844424" y="57114"/>
                  </a:moveTo>
                  <a:lnTo>
                    <a:pt x="4833648" y="54937"/>
                  </a:lnTo>
                  <a:lnTo>
                    <a:pt x="4824850" y="48998"/>
                  </a:lnTo>
                  <a:lnTo>
                    <a:pt x="4818919" y="40189"/>
                  </a:lnTo>
                  <a:lnTo>
                    <a:pt x="4816745" y="29398"/>
                  </a:lnTo>
                  <a:lnTo>
                    <a:pt x="4818919" y="18607"/>
                  </a:lnTo>
                  <a:lnTo>
                    <a:pt x="4824850" y="9797"/>
                  </a:lnTo>
                  <a:lnTo>
                    <a:pt x="4833648" y="3859"/>
                  </a:lnTo>
                  <a:lnTo>
                    <a:pt x="4844424" y="1682"/>
                  </a:lnTo>
                  <a:lnTo>
                    <a:pt x="4855220" y="3859"/>
                  </a:lnTo>
                  <a:lnTo>
                    <a:pt x="4864028" y="9797"/>
                  </a:lnTo>
                  <a:lnTo>
                    <a:pt x="4869963" y="18607"/>
                  </a:lnTo>
                  <a:lnTo>
                    <a:pt x="4872138" y="29398"/>
                  </a:lnTo>
                  <a:lnTo>
                    <a:pt x="4869963" y="40189"/>
                  </a:lnTo>
                  <a:lnTo>
                    <a:pt x="4864028" y="48998"/>
                  </a:lnTo>
                  <a:lnTo>
                    <a:pt x="4855220" y="54937"/>
                  </a:lnTo>
                  <a:lnTo>
                    <a:pt x="4844424" y="57114"/>
                  </a:lnTo>
                  <a:close/>
                </a:path>
                <a:path w="6728459" h="2202179">
                  <a:moveTo>
                    <a:pt x="5147149" y="58797"/>
                  </a:moveTo>
                  <a:lnTo>
                    <a:pt x="5135724" y="56487"/>
                  </a:lnTo>
                  <a:lnTo>
                    <a:pt x="5126388" y="50187"/>
                  </a:lnTo>
                  <a:lnTo>
                    <a:pt x="5120091" y="40842"/>
                  </a:lnTo>
                  <a:lnTo>
                    <a:pt x="5117781" y="29398"/>
                  </a:lnTo>
                  <a:lnTo>
                    <a:pt x="5120091" y="17953"/>
                  </a:lnTo>
                  <a:lnTo>
                    <a:pt x="5126388" y="8609"/>
                  </a:lnTo>
                  <a:lnTo>
                    <a:pt x="5135724" y="2309"/>
                  </a:lnTo>
                  <a:lnTo>
                    <a:pt x="5147149" y="0"/>
                  </a:lnTo>
                  <a:lnTo>
                    <a:pt x="5158592" y="2309"/>
                  </a:lnTo>
                  <a:lnTo>
                    <a:pt x="5167938" y="8609"/>
                  </a:lnTo>
                  <a:lnTo>
                    <a:pt x="5174239" y="17953"/>
                  </a:lnTo>
                  <a:lnTo>
                    <a:pt x="5176550" y="29398"/>
                  </a:lnTo>
                  <a:lnTo>
                    <a:pt x="5174239" y="40842"/>
                  </a:lnTo>
                  <a:lnTo>
                    <a:pt x="5167938" y="50187"/>
                  </a:lnTo>
                  <a:lnTo>
                    <a:pt x="5158592" y="56487"/>
                  </a:lnTo>
                  <a:lnTo>
                    <a:pt x="5147149" y="58797"/>
                  </a:lnTo>
                  <a:close/>
                </a:path>
                <a:path w="6728459" h="2202179">
                  <a:moveTo>
                    <a:pt x="5449872" y="57114"/>
                  </a:moveTo>
                  <a:lnTo>
                    <a:pt x="5439096" y="54937"/>
                  </a:lnTo>
                  <a:lnTo>
                    <a:pt x="5430298" y="48998"/>
                  </a:lnTo>
                  <a:lnTo>
                    <a:pt x="5424367" y="40189"/>
                  </a:lnTo>
                  <a:lnTo>
                    <a:pt x="5422192" y="29398"/>
                  </a:lnTo>
                  <a:lnTo>
                    <a:pt x="5424367" y="18607"/>
                  </a:lnTo>
                  <a:lnTo>
                    <a:pt x="5430298" y="9797"/>
                  </a:lnTo>
                  <a:lnTo>
                    <a:pt x="5439096" y="3859"/>
                  </a:lnTo>
                  <a:lnTo>
                    <a:pt x="5449872" y="1682"/>
                  </a:lnTo>
                  <a:lnTo>
                    <a:pt x="5460668" y="3859"/>
                  </a:lnTo>
                  <a:lnTo>
                    <a:pt x="5469476" y="9797"/>
                  </a:lnTo>
                  <a:lnTo>
                    <a:pt x="5475411" y="18607"/>
                  </a:lnTo>
                  <a:lnTo>
                    <a:pt x="5477586" y="29398"/>
                  </a:lnTo>
                  <a:lnTo>
                    <a:pt x="5475411" y="40189"/>
                  </a:lnTo>
                  <a:lnTo>
                    <a:pt x="5469476" y="48998"/>
                  </a:lnTo>
                  <a:lnTo>
                    <a:pt x="5460668" y="54937"/>
                  </a:lnTo>
                  <a:lnTo>
                    <a:pt x="5449872" y="57114"/>
                  </a:lnTo>
                  <a:close/>
                </a:path>
                <a:path w="6728459" h="2202179">
                  <a:moveTo>
                    <a:pt x="5752630" y="52083"/>
                  </a:moveTo>
                  <a:lnTo>
                    <a:pt x="5743788" y="50301"/>
                  </a:lnTo>
                  <a:lnTo>
                    <a:pt x="5736579" y="45442"/>
                  </a:lnTo>
                  <a:lnTo>
                    <a:pt x="5731724" y="38231"/>
                  </a:lnTo>
                  <a:lnTo>
                    <a:pt x="5729946" y="29398"/>
                  </a:lnTo>
                  <a:lnTo>
                    <a:pt x="5731724" y="20564"/>
                  </a:lnTo>
                  <a:lnTo>
                    <a:pt x="5736579" y="13354"/>
                  </a:lnTo>
                  <a:lnTo>
                    <a:pt x="5743788" y="8495"/>
                  </a:lnTo>
                  <a:lnTo>
                    <a:pt x="5752630" y="6714"/>
                  </a:lnTo>
                  <a:lnTo>
                    <a:pt x="5761452" y="8495"/>
                  </a:lnTo>
                  <a:lnTo>
                    <a:pt x="5768651" y="13354"/>
                  </a:lnTo>
                  <a:lnTo>
                    <a:pt x="5773502" y="20564"/>
                  </a:lnTo>
                  <a:lnTo>
                    <a:pt x="5775280" y="29398"/>
                  </a:lnTo>
                  <a:lnTo>
                    <a:pt x="5773497" y="38231"/>
                  </a:lnTo>
                  <a:lnTo>
                    <a:pt x="5768639" y="45442"/>
                  </a:lnTo>
                  <a:lnTo>
                    <a:pt x="5761438" y="50301"/>
                  </a:lnTo>
                  <a:lnTo>
                    <a:pt x="5752630" y="52083"/>
                  </a:lnTo>
                  <a:close/>
                </a:path>
                <a:path w="6728459" h="2202179">
                  <a:moveTo>
                    <a:pt x="6062746" y="42844"/>
                  </a:moveTo>
                  <a:lnTo>
                    <a:pt x="6047927" y="42844"/>
                  </a:lnTo>
                  <a:lnTo>
                    <a:pt x="6041885" y="36819"/>
                  </a:lnTo>
                  <a:lnTo>
                    <a:pt x="6041885" y="21977"/>
                  </a:lnTo>
                  <a:lnTo>
                    <a:pt x="6047927" y="15952"/>
                  </a:lnTo>
                  <a:lnTo>
                    <a:pt x="6062746" y="15952"/>
                  </a:lnTo>
                  <a:lnTo>
                    <a:pt x="6068788" y="21977"/>
                  </a:lnTo>
                  <a:lnTo>
                    <a:pt x="6068788" y="36819"/>
                  </a:lnTo>
                  <a:lnTo>
                    <a:pt x="6062746" y="42844"/>
                  </a:lnTo>
                  <a:close/>
                </a:path>
                <a:path w="6728459" h="2202179">
                  <a:moveTo>
                    <a:pt x="6359900" y="32764"/>
                  </a:moveTo>
                  <a:lnTo>
                    <a:pt x="6356187" y="32764"/>
                  </a:lnTo>
                  <a:lnTo>
                    <a:pt x="6354702" y="31266"/>
                  </a:lnTo>
                  <a:lnTo>
                    <a:pt x="6354702" y="27530"/>
                  </a:lnTo>
                  <a:lnTo>
                    <a:pt x="6356187" y="26033"/>
                  </a:lnTo>
                  <a:lnTo>
                    <a:pt x="6359934" y="26033"/>
                  </a:lnTo>
                  <a:lnTo>
                    <a:pt x="6361419" y="27530"/>
                  </a:lnTo>
                  <a:lnTo>
                    <a:pt x="6361419" y="31266"/>
                  </a:lnTo>
                  <a:lnTo>
                    <a:pt x="6359900" y="32764"/>
                  </a:lnTo>
                  <a:close/>
                </a:path>
                <a:path w="6728459" h="2202179">
                  <a:moveTo>
                    <a:pt x="910409" y="334828"/>
                  </a:moveTo>
                  <a:lnTo>
                    <a:pt x="907617" y="334828"/>
                  </a:lnTo>
                  <a:lnTo>
                    <a:pt x="906493" y="333701"/>
                  </a:lnTo>
                  <a:lnTo>
                    <a:pt x="906493" y="330908"/>
                  </a:lnTo>
                  <a:lnTo>
                    <a:pt x="907617" y="329780"/>
                  </a:lnTo>
                  <a:lnTo>
                    <a:pt x="910409" y="329780"/>
                  </a:lnTo>
                  <a:lnTo>
                    <a:pt x="911536" y="330908"/>
                  </a:lnTo>
                  <a:lnTo>
                    <a:pt x="911536" y="333701"/>
                  </a:lnTo>
                  <a:lnTo>
                    <a:pt x="910409" y="334828"/>
                  </a:lnTo>
                  <a:close/>
                </a:path>
                <a:path w="6728459" h="2202179">
                  <a:moveTo>
                    <a:pt x="1215911" y="339862"/>
                  </a:moveTo>
                  <a:lnTo>
                    <a:pt x="1207570" y="339862"/>
                  </a:lnTo>
                  <a:lnTo>
                    <a:pt x="1204187" y="336478"/>
                  </a:lnTo>
                  <a:lnTo>
                    <a:pt x="1204187" y="328131"/>
                  </a:lnTo>
                  <a:lnTo>
                    <a:pt x="1207570" y="324748"/>
                  </a:lnTo>
                  <a:lnTo>
                    <a:pt x="1215911" y="324748"/>
                  </a:lnTo>
                  <a:lnTo>
                    <a:pt x="1219290" y="328131"/>
                  </a:lnTo>
                  <a:lnTo>
                    <a:pt x="1219290" y="336478"/>
                  </a:lnTo>
                  <a:lnTo>
                    <a:pt x="1215911" y="339862"/>
                  </a:lnTo>
                  <a:close/>
                </a:path>
                <a:path w="6728459" h="2202179">
                  <a:moveTo>
                    <a:pt x="1521410" y="344891"/>
                  </a:moveTo>
                  <a:lnTo>
                    <a:pt x="1507502" y="344891"/>
                  </a:lnTo>
                  <a:lnTo>
                    <a:pt x="1501868" y="339254"/>
                  </a:lnTo>
                  <a:lnTo>
                    <a:pt x="1501868" y="325321"/>
                  </a:lnTo>
                  <a:lnTo>
                    <a:pt x="1507502" y="319683"/>
                  </a:lnTo>
                  <a:lnTo>
                    <a:pt x="1521426" y="319683"/>
                  </a:lnTo>
                  <a:lnTo>
                    <a:pt x="1527060" y="325321"/>
                  </a:lnTo>
                  <a:lnTo>
                    <a:pt x="1527060" y="339254"/>
                  </a:lnTo>
                  <a:lnTo>
                    <a:pt x="1521410" y="344891"/>
                  </a:lnTo>
                  <a:close/>
                </a:path>
                <a:path w="6728459" h="2202179">
                  <a:moveTo>
                    <a:pt x="1826928" y="349924"/>
                  </a:moveTo>
                  <a:lnTo>
                    <a:pt x="1807451" y="349924"/>
                  </a:lnTo>
                  <a:lnTo>
                    <a:pt x="1799562" y="342032"/>
                  </a:lnTo>
                  <a:lnTo>
                    <a:pt x="1799562" y="322544"/>
                  </a:lnTo>
                  <a:lnTo>
                    <a:pt x="1807451" y="314652"/>
                  </a:lnTo>
                  <a:lnTo>
                    <a:pt x="1826928" y="314652"/>
                  </a:lnTo>
                  <a:lnTo>
                    <a:pt x="1834814" y="322544"/>
                  </a:lnTo>
                  <a:lnTo>
                    <a:pt x="1834814" y="342032"/>
                  </a:lnTo>
                  <a:lnTo>
                    <a:pt x="1826928" y="349924"/>
                  </a:lnTo>
                  <a:close/>
                </a:path>
                <a:path w="6728459" h="2202179">
                  <a:moveTo>
                    <a:pt x="2119913" y="354954"/>
                  </a:moveTo>
                  <a:lnTo>
                    <a:pt x="2111085" y="353173"/>
                  </a:lnTo>
                  <a:lnTo>
                    <a:pt x="2103879" y="348313"/>
                  </a:lnTo>
                  <a:lnTo>
                    <a:pt x="2099023" y="341104"/>
                  </a:lnTo>
                  <a:lnTo>
                    <a:pt x="2097243" y="332271"/>
                  </a:lnTo>
                  <a:lnTo>
                    <a:pt x="2099023" y="323437"/>
                  </a:lnTo>
                  <a:lnTo>
                    <a:pt x="2103879" y="316227"/>
                  </a:lnTo>
                  <a:lnTo>
                    <a:pt x="2111085" y="311368"/>
                  </a:lnTo>
                  <a:lnTo>
                    <a:pt x="2119913" y="309586"/>
                  </a:lnTo>
                  <a:lnTo>
                    <a:pt x="2128742" y="311368"/>
                  </a:lnTo>
                  <a:lnTo>
                    <a:pt x="2135948" y="316227"/>
                  </a:lnTo>
                  <a:lnTo>
                    <a:pt x="2140804" y="323437"/>
                  </a:lnTo>
                  <a:lnTo>
                    <a:pt x="2142584" y="332271"/>
                  </a:lnTo>
                  <a:lnTo>
                    <a:pt x="2140801" y="341104"/>
                  </a:lnTo>
                  <a:lnTo>
                    <a:pt x="2135941" y="348313"/>
                  </a:lnTo>
                  <a:lnTo>
                    <a:pt x="2128735" y="353173"/>
                  </a:lnTo>
                  <a:lnTo>
                    <a:pt x="2119913" y="354954"/>
                  </a:lnTo>
                  <a:close/>
                </a:path>
                <a:path w="6728459" h="2202179">
                  <a:moveTo>
                    <a:pt x="2422641" y="358319"/>
                  </a:moveTo>
                  <a:lnTo>
                    <a:pt x="2412516" y="356273"/>
                  </a:lnTo>
                  <a:lnTo>
                    <a:pt x="2404245" y="350693"/>
                  </a:lnTo>
                  <a:lnTo>
                    <a:pt x="2398667" y="342419"/>
                  </a:lnTo>
                  <a:lnTo>
                    <a:pt x="2396622" y="332288"/>
                  </a:lnTo>
                  <a:lnTo>
                    <a:pt x="2398667" y="322157"/>
                  </a:lnTo>
                  <a:lnTo>
                    <a:pt x="2404245" y="313882"/>
                  </a:lnTo>
                  <a:lnTo>
                    <a:pt x="2412516" y="308301"/>
                  </a:lnTo>
                  <a:lnTo>
                    <a:pt x="2422641" y="306254"/>
                  </a:lnTo>
                  <a:lnTo>
                    <a:pt x="2432764" y="308301"/>
                  </a:lnTo>
                  <a:lnTo>
                    <a:pt x="2441033" y="313882"/>
                  </a:lnTo>
                  <a:lnTo>
                    <a:pt x="2446611" y="322157"/>
                  </a:lnTo>
                  <a:lnTo>
                    <a:pt x="2448656" y="332288"/>
                  </a:lnTo>
                  <a:lnTo>
                    <a:pt x="2446613" y="342419"/>
                  </a:lnTo>
                  <a:lnTo>
                    <a:pt x="2441040" y="350693"/>
                  </a:lnTo>
                  <a:lnTo>
                    <a:pt x="2432771" y="356273"/>
                  </a:lnTo>
                  <a:lnTo>
                    <a:pt x="2422641" y="358319"/>
                  </a:lnTo>
                  <a:close/>
                </a:path>
                <a:path w="6728459" h="2202179">
                  <a:moveTo>
                    <a:pt x="2725365" y="361685"/>
                  </a:moveTo>
                  <a:lnTo>
                    <a:pt x="2713927" y="359375"/>
                  </a:lnTo>
                  <a:lnTo>
                    <a:pt x="2704588" y="353076"/>
                  </a:lnTo>
                  <a:lnTo>
                    <a:pt x="2698292" y="343732"/>
                  </a:lnTo>
                  <a:lnTo>
                    <a:pt x="2695983" y="332288"/>
                  </a:lnTo>
                  <a:lnTo>
                    <a:pt x="2698292" y="320843"/>
                  </a:lnTo>
                  <a:lnTo>
                    <a:pt x="2704588" y="311499"/>
                  </a:lnTo>
                  <a:lnTo>
                    <a:pt x="2713927" y="305199"/>
                  </a:lnTo>
                  <a:lnTo>
                    <a:pt x="2725365" y="302889"/>
                  </a:lnTo>
                  <a:lnTo>
                    <a:pt x="2736802" y="305199"/>
                  </a:lnTo>
                  <a:lnTo>
                    <a:pt x="2746141" y="311499"/>
                  </a:lnTo>
                  <a:lnTo>
                    <a:pt x="2752437" y="320843"/>
                  </a:lnTo>
                  <a:lnTo>
                    <a:pt x="2754746" y="332288"/>
                  </a:lnTo>
                  <a:lnTo>
                    <a:pt x="2752437" y="343732"/>
                  </a:lnTo>
                  <a:lnTo>
                    <a:pt x="2746141" y="353076"/>
                  </a:lnTo>
                  <a:lnTo>
                    <a:pt x="2736802" y="359375"/>
                  </a:lnTo>
                  <a:lnTo>
                    <a:pt x="2725365" y="361685"/>
                  </a:lnTo>
                  <a:close/>
                </a:path>
                <a:path w="6728459" h="2202179">
                  <a:moveTo>
                    <a:pt x="3028088" y="365050"/>
                  </a:moveTo>
                  <a:lnTo>
                    <a:pt x="3015345" y="362475"/>
                  </a:lnTo>
                  <a:lnTo>
                    <a:pt x="3004937" y="355452"/>
                  </a:lnTo>
                  <a:lnTo>
                    <a:pt x="2997919" y="345038"/>
                  </a:lnTo>
                  <a:lnTo>
                    <a:pt x="2995345" y="332288"/>
                  </a:lnTo>
                  <a:lnTo>
                    <a:pt x="2997919" y="319537"/>
                  </a:lnTo>
                  <a:lnTo>
                    <a:pt x="3004937" y="309122"/>
                  </a:lnTo>
                  <a:lnTo>
                    <a:pt x="3015345" y="302099"/>
                  </a:lnTo>
                  <a:lnTo>
                    <a:pt x="3028088" y="299523"/>
                  </a:lnTo>
                  <a:lnTo>
                    <a:pt x="3040832" y="302099"/>
                  </a:lnTo>
                  <a:lnTo>
                    <a:pt x="3051242" y="309122"/>
                  </a:lnTo>
                  <a:lnTo>
                    <a:pt x="3058261" y="319537"/>
                  </a:lnTo>
                  <a:lnTo>
                    <a:pt x="3060835" y="332288"/>
                  </a:lnTo>
                  <a:lnTo>
                    <a:pt x="3058261" y="345038"/>
                  </a:lnTo>
                  <a:lnTo>
                    <a:pt x="3051242" y="355452"/>
                  </a:lnTo>
                  <a:lnTo>
                    <a:pt x="3040832" y="362475"/>
                  </a:lnTo>
                  <a:lnTo>
                    <a:pt x="3028088" y="365050"/>
                  </a:lnTo>
                  <a:close/>
                </a:path>
                <a:path w="6728459" h="2202179">
                  <a:moveTo>
                    <a:pt x="3330812" y="367575"/>
                  </a:moveTo>
                  <a:lnTo>
                    <a:pt x="3317096" y="364802"/>
                  </a:lnTo>
                  <a:lnTo>
                    <a:pt x="3305892" y="357241"/>
                  </a:lnTo>
                  <a:lnTo>
                    <a:pt x="3298335" y="346029"/>
                  </a:lnTo>
                  <a:lnTo>
                    <a:pt x="3295564" y="332304"/>
                  </a:lnTo>
                  <a:lnTo>
                    <a:pt x="3298335" y="318579"/>
                  </a:lnTo>
                  <a:lnTo>
                    <a:pt x="3305892" y="307367"/>
                  </a:lnTo>
                  <a:lnTo>
                    <a:pt x="3317096" y="299806"/>
                  </a:lnTo>
                  <a:lnTo>
                    <a:pt x="3330812" y="297033"/>
                  </a:lnTo>
                  <a:lnTo>
                    <a:pt x="3344530" y="299806"/>
                  </a:lnTo>
                  <a:lnTo>
                    <a:pt x="3355735" y="307367"/>
                  </a:lnTo>
                  <a:lnTo>
                    <a:pt x="3363292" y="318579"/>
                  </a:lnTo>
                  <a:lnTo>
                    <a:pt x="3366064" y="332304"/>
                  </a:lnTo>
                  <a:lnTo>
                    <a:pt x="3363294" y="346029"/>
                  </a:lnTo>
                  <a:lnTo>
                    <a:pt x="3355742" y="357241"/>
                  </a:lnTo>
                  <a:lnTo>
                    <a:pt x="3344537" y="364802"/>
                  </a:lnTo>
                  <a:lnTo>
                    <a:pt x="3330812" y="367575"/>
                  </a:lnTo>
                  <a:close/>
                </a:path>
                <a:path w="6728459" h="2202179">
                  <a:moveTo>
                    <a:pt x="3633529" y="370100"/>
                  </a:moveTo>
                  <a:lnTo>
                    <a:pt x="3618826" y="367129"/>
                  </a:lnTo>
                  <a:lnTo>
                    <a:pt x="3606820" y="359028"/>
                  </a:lnTo>
                  <a:lnTo>
                    <a:pt x="3598725" y="347013"/>
                  </a:lnTo>
                  <a:lnTo>
                    <a:pt x="3595756" y="332304"/>
                  </a:lnTo>
                  <a:lnTo>
                    <a:pt x="3598725" y="317595"/>
                  </a:lnTo>
                  <a:lnTo>
                    <a:pt x="3606820" y="305581"/>
                  </a:lnTo>
                  <a:lnTo>
                    <a:pt x="3618826" y="297479"/>
                  </a:lnTo>
                  <a:lnTo>
                    <a:pt x="3633529" y="294508"/>
                  </a:lnTo>
                  <a:lnTo>
                    <a:pt x="3648232" y="297479"/>
                  </a:lnTo>
                  <a:lnTo>
                    <a:pt x="3660239" y="305581"/>
                  </a:lnTo>
                  <a:lnTo>
                    <a:pt x="3668334" y="317595"/>
                  </a:lnTo>
                  <a:lnTo>
                    <a:pt x="3671302" y="332304"/>
                  </a:lnTo>
                  <a:lnTo>
                    <a:pt x="3668334" y="347013"/>
                  </a:lnTo>
                  <a:lnTo>
                    <a:pt x="3660239" y="359028"/>
                  </a:lnTo>
                  <a:lnTo>
                    <a:pt x="3648232" y="367129"/>
                  </a:lnTo>
                  <a:lnTo>
                    <a:pt x="3633529" y="370100"/>
                  </a:lnTo>
                  <a:close/>
                </a:path>
                <a:path w="6728459" h="2202179">
                  <a:moveTo>
                    <a:pt x="3936253" y="373466"/>
                  </a:moveTo>
                  <a:lnTo>
                    <a:pt x="3920245" y="370231"/>
                  </a:lnTo>
                  <a:lnTo>
                    <a:pt x="3907176" y="361410"/>
                  </a:lnTo>
                  <a:lnTo>
                    <a:pt x="3898368" y="348327"/>
                  </a:lnTo>
                  <a:lnTo>
                    <a:pt x="3895138" y="332304"/>
                  </a:lnTo>
                  <a:lnTo>
                    <a:pt x="3898368" y="316282"/>
                  </a:lnTo>
                  <a:lnTo>
                    <a:pt x="3907176" y="303198"/>
                  </a:lnTo>
                  <a:lnTo>
                    <a:pt x="3920245" y="294377"/>
                  </a:lnTo>
                  <a:lnTo>
                    <a:pt x="3936253" y="291143"/>
                  </a:lnTo>
                  <a:lnTo>
                    <a:pt x="3952266" y="294377"/>
                  </a:lnTo>
                  <a:lnTo>
                    <a:pt x="3965346" y="303198"/>
                  </a:lnTo>
                  <a:lnTo>
                    <a:pt x="3974167" y="316282"/>
                  </a:lnTo>
                  <a:lnTo>
                    <a:pt x="3977402" y="332304"/>
                  </a:lnTo>
                  <a:lnTo>
                    <a:pt x="3974167" y="348327"/>
                  </a:lnTo>
                  <a:lnTo>
                    <a:pt x="3965346" y="361410"/>
                  </a:lnTo>
                  <a:lnTo>
                    <a:pt x="3952266" y="370231"/>
                  </a:lnTo>
                  <a:lnTo>
                    <a:pt x="3936253" y="373466"/>
                  </a:lnTo>
                  <a:close/>
                </a:path>
                <a:path w="6728459" h="2202179">
                  <a:moveTo>
                    <a:pt x="4238977" y="375991"/>
                  </a:moveTo>
                  <a:lnTo>
                    <a:pt x="4221989" y="372558"/>
                  </a:lnTo>
                  <a:lnTo>
                    <a:pt x="4208115" y="363199"/>
                  </a:lnTo>
                  <a:lnTo>
                    <a:pt x="4198761" y="349318"/>
                  </a:lnTo>
                  <a:lnTo>
                    <a:pt x="4195330" y="332321"/>
                  </a:lnTo>
                  <a:lnTo>
                    <a:pt x="4198761" y="315325"/>
                  </a:lnTo>
                  <a:lnTo>
                    <a:pt x="4208115" y="301444"/>
                  </a:lnTo>
                  <a:lnTo>
                    <a:pt x="4221989" y="292084"/>
                  </a:lnTo>
                  <a:lnTo>
                    <a:pt x="4238977" y="288652"/>
                  </a:lnTo>
                  <a:lnTo>
                    <a:pt x="4255965" y="292084"/>
                  </a:lnTo>
                  <a:lnTo>
                    <a:pt x="4269838" y="301444"/>
                  </a:lnTo>
                  <a:lnTo>
                    <a:pt x="4279193" y="315325"/>
                  </a:lnTo>
                  <a:lnTo>
                    <a:pt x="4282623" y="332321"/>
                  </a:lnTo>
                  <a:lnTo>
                    <a:pt x="4279193" y="349318"/>
                  </a:lnTo>
                  <a:lnTo>
                    <a:pt x="4269838" y="363199"/>
                  </a:lnTo>
                  <a:lnTo>
                    <a:pt x="4255965" y="372558"/>
                  </a:lnTo>
                  <a:lnTo>
                    <a:pt x="4238977" y="375991"/>
                  </a:lnTo>
                  <a:close/>
                </a:path>
                <a:path w="6728459" h="2202179">
                  <a:moveTo>
                    <a:pt x="4541701" y="378516"/>
                  </a:moveTo>
                  <a:lnTo>
                    <a:pt x="4523739" y="374885"/>
                  </a:lnTo>
                  <a:lnTo>
                    <a:pt x="4509071" y="364985"/>
                  </a:lnTo>
                  <a:lnTo>
                    <a:pt x="4499182" y="350302"/>
                  </a:lnTo>
                  <a:lnTo>
                    <a:pt x="4495556" y="332321"/>
                  </a:lnTo>
                  <a:lnTo>
                    <a:pt x="4499182" y="314341"/>
                  </a:lnTo>
                  <a:lnTo>
                    <a:pt x="4509071" y="299658"/>
                  </a:lnTo>
                  <a:lnTo>
                    <a:pt x="4523739" y="289758"/>
                  </a:lnTo>
                  <a:lnTo>
                    <a:pt x="4541701" y="286128"/>
                  </a:lnTo>
                  <a:lnTo>
                    <a:pt x="4559682" y="289758"/>
                  </a:lnTo>
                  <a:lnTo>
                    <a:pt x="4574360" y="299658"/>
                  </a:lnTo>
                  <a:lnTo>
                    <a:pt x="4584252" y="314341"/>
                  </a:lnTo>
                  <a:lnTo>
                    <a:pt x="4587879" y="332321"/>
                  </a:lnTo>
                  <a:lnTo>
                    <a:pt x="4584252" y="350302"/>
                  </a:lnTo>
                  <a:lnTo>
                    <a:pt x="4574360" y="364985"/>
                  </a:lnTo>
                  <a:lnTo>
                    <a:pt x="4559682" y="374885"/>
                  </a:lnTo>
                  <a:lnTo>
                    <a:pt x="4541701" y="378516"/>
                  </a:lnTo>
                  <a:close/>
                </a:path>
                <a:path w="6728459" h="2202179">
                  <a:moveTo>
                    <a:pt x="4844424" y="381037"/>
                  </a:moveTo>
                  <a:lnTo>
                    <a:pt x="4825483" y="377209"/>
                  </a:lnTo>
                  <a:lnTo>
                    <a:pt x="4810010" y="366770"/>
                  </a:lnTo>
                  <a:lnTo>
                    <a:pt x="4799575" y="351286"/>
                  </a:lnTo>
                  <a:lnTo>
                    <a:pt x="4795748" y="332321"/>
                  </a:lnTo>
                  <a:lnTo>
                    <a:pt x="4799575" y="313357"/>
                  </a:lnTo>
                  <a:lnTo>
                    <a:pt x="4810010" y="297872"/>
                  </a:lnTo>
                  <a:lnTo>
                    <a:pt x="4825483" y="287432"/>
                  </a:lnTo>
                  <a:lnTo>
                    <a:pt x="4844424" y="283604"/>
                  </a:lnTo>
                  <a:lnTo>
                    <a:pt x="4863385" y="287432"/>
                  </a:lnTo>
                  <a:lnTo>
                    <a:pt x="4878868" y="297872"/>
                  </a:lnTo>
                  <a:lnTo>
                    <a:pt x="4889307" y="313357"/>
                  </a:lnTo>
                  <a:lnTo>
                    <a:pt x="4893135" y="332321"/>
                  </a:lnTo>
                  <a:lnTo>
                    <a:pt x="4889307" y="351286"/>
                  </a:lnTo>
                  <a:lnTo>
                    <a:pt x="4878868" y="366770"/>
                  </a:lnTo>
                  <a:lnTo>
                    <a:pt x="4863385" y="377209"/>
                  </a:lnTo>
                  <a:lnTo>
                    <a:pt x="4844424" y="381037"/>
                  </a:lnTo>
                  <a:close/>
                </a:path>
                <a:path w="6728459" h="2202179">
                  <a:moveTo>
                    <a:pt x="5147149" y="383562"/>
                  </a:moveTo>
                  <a:lnTo>
                    <a:pt x="5127213" y="379536"/>
                  </a:lnTo>
                  <a:lnTo>
                    <a:pt x="5110937" y="368556"/>
                  </a:lnTo>
                  <a:lnTo>
                    <a:pt x="5099964" y="352268"/>
                  </a:lnTo>
                  <a:lnTo>
                    <a:pt x="5095940" y="332321"/>
                  </a:lnTo>
                  <a:lnTo>
                    <a:pt x="5099964" y="312373"/>
                  </a:lnTo>
                  <a:lnTo>
                    <a:pt x="5110937" y="296086"/>
                  </a:lnTo>
                  <a:lnTo>
                    <a:pt x="5127213" y="285105"/>
                  </a:lnTo>
                  <a:lnTo>
                    <a:pt x="5147149" y="281079"/>
                  </a:lnTo>
                  <a:lnTo>
                    <a:pt x="5167089" y="285105"/>
                  </a:lnTo>
                  <a:lnTo>
                    <a:pt x="5183377" y="296086"/>
                  </a:lnTo>
                  <a:lnTo>
                    <a:pt x="5194361" y="312373"/>
                  </a:lnTo>
                  <a:lnTo>
                    <a:pt x="5198390" y="332321"/>
                  </a:lnTo>
                  <a:lnTo>
                    <a:pt x="5194361" y="352268"/>
                  </a:lnTo>
                  <a:lnTo>
                    <a:pt x="5183377" y="368556"/>
                  </a:lnTo>
                  <a:lnTo>
                    <a:pt x="5167089" y="379536"/>
                  </a:lnTo>
                  <a:lnTo>
                    <a:pt x="5147149" y="383562"/>
                  </a:lnTo>
                  <a:close/>
                </a:path>
                <a:path w="6728459" h="2202179">
                  <a:moveTo>
                    <a:pt x="5449872" y="386928"/>
                  </a:moveTo>
                  <a:lnTo>
                    <a:pt x="5428646" y="382636"/>
                  </a:lnTo>
                  <a:lnTo>
                    <a:pt x="5411306" y="370935"/>
                  </a:lnTo>
                  <a:lnTo>
                    <a:pt x="5399611" y="353583"/>
                  </a:lnTo>
                  <a:lnTo>
                    <a:pt x="5395322" y="332338"/>
                  </a:lnTo>
                  <a:lnTo>
                    <a:pt x="5399611" y="311093"/>
                  </a:lnTo>
                  <a:lnTo>
                    <a:pt x="5411306" y="293740"/>
                  </a:lnTo>
                  <a:lnTo>
                    <a:pt x="5428646" y="282039"/>
                  </a:lnTo>
                  <a:lnTo>
                    <a:pt x="5449872" y="277747"/>
                  </a:lnTo>
                  <a:lnTo>
                    <a:pt x="5471118" y="282039"/>
                  </a:lnTo>
                  <a:lnTo>
                    <a:pt x="5488468" y="293740"/>
                  </a:lnTo>
                  <a:lnTo>
                    <a:pt x="5500166" y="311093"/>
                  </a:lnTo>
                  <a:lnTo>
                    <a:pt x="5504456" y="332338"/>
                  </a:lnTo>
                  <a:lnTo>
                    <a:pt x="5500166" y="353583"/>
                  </a:lnTo>
                  <a:lnTo>
                    <a:pt x="5488468" y="370935"/>
                  </a:lnTo>
                  <a:lnTo>
                    <a:pt x="5471118" y="382636"/>
                  </a:lnTo>
                  <a:lnTo>
                    <a:pt x="5449872" y="386928"/>
                  </a:lnTo>
                  <a:close/>
                </a:path>
                <a:path w="6728459" h="2202179">
                  <a:moveTo>
                    <a:pt x="5752630" y="389453"/>
                  </a:moveTo>
                  <a:lnTo>
                    <a:pt x="5730410" y="384963"/>
                  </a:lnTo>
                  <a:lnTo>
                    <a:pt x="5712266" y="372722"/>
                  </a:lnTo>
                  <a:lnTo>
                    <a:pt x="5700034" y="354567"/>
                  </a:lnTo>
                  <a:lnTo>
                    <a:pt x="5695548" y="332338"/>
                  </a:lnTo>
                  <a:lnTo>
                    <a:pt x="5700034" y="310110"/>
                  </a:lnTo>
                  <a:lnTo>
                    <a:pt x="5712266" y="291955"/>
                  </a:lnTo>
                  <a:lnTo>
                    <a:pt x="5730410" y="279713"/>
                  </a:lnTo>
                  <a:lnTo>
                    <a:pt x="5752630" y="275223"/>
                  </a:lnTo>
                  <a:lnTo>
                    <a:pt x="5774830" y="279713"/>
                  </a:lnTo>
                  <a:lnTo>
                    <a:pt x="5792964" y="291955"/>
                  </a:lnTo>
                  <a:lnTo>
                    <a:pt x="5805193" y="310110"/>
                  </a:lnTo>
                  <a:lnTo>
                    <a:pt x="5809677" y="332338"/>
                  </a:lnTo>
                  <a:lnTo>
                    <a:pt x="5805197" y="354567"/>
                  </a:lnTo>
                  <a:lnTo>
                    <a:pt x="5792977" y="372722"/>
                  </a:lnTo>
                  <a:lnTo>
                    <a:pt x="5774844" y="384963"/>
                  </a:lnTo>
                  <a:lnTo>
                    <a:pt x="5752630" y="389453"/>
                  </a:lnTo>
                  <a:close/>
                </a:path>
                <a:path w="6728459" h="2202179">
                  <a:moveTo>
                    <a:pt x="6055354" y="391978"/>
                  </a:moveTo>
                  <a:lnTo>
                    <a:pt x="6032154" y="387290"/>
                  </a:lnTo>
                  <a:lnTo>
                    <a:pt x="6013205" y="374507"/>
                  </a:lnTo>
                  <a:lnTo>
                    <a:pt x="6000427" y="355550"/>
                  </a:lnTo>
                  <a:lnTo>
                    <a:pt x="5995740" y="332338"/>
                  </a:lnTo>
                  <a:lnTo>
                    <a:pt x="6000427" y="309126"/>
                  </a:lnTo>
                  <a:lnTo>
                    <a:pt x="6013205" y="290169"/>
                  </a:lnTo>
                  <a:lnTo>
                    <a:pt x="6032154" y="277386"/>
                  </a:lnTo>
                  <a:lnTo>
                    <a:pt x="6055354" y="272699"/>
                  </a:lnTo>
                  <a:lnTo>
                    <a:pt x="6078548" y="277386"/>
                  </a:lnTo>
                  <a:lnTo>
                    <a:pt x="6097485" y="290169"/>
                  </a:lnTo>
                  <a:lnTo>
                    <a:pt x="6110252" y="309126"/>
                  </a:lnTo>
                  <a:lnTo>
                    <a:pt x="6114933" y="332338"/>
                  </a:lnTo>
                  <a:lnTo>
                    <a:pt x="6110252" y="355550"/>
                  </a:lnTo>
                  <a:lnTo>
                    <a:pt x="6097485" y="374507"/>
                  </a:lnTo>
                  <a:lnTo>
                    <a:pt x="6078548" y="387290"/>
                  </a:lnTo>
                  <a:lnTo>
                    <a:pt x="6055354" y="391978"/>
                  </a:lnTo>
                  <a:close/>
                </a:path>
                <a:path w="6728459" h="2202179">
                  <a:moveTo>
                    <a:pt x="6358077" y="391978"/>
                  </a:moveTo>
                  <a:lnTo>
                    <a:pt x="6334878" y="387290"/>
                  </a:lnTo>
                  <a:lnTo>
                    <a:pt x="6315929" y="374507"/>
                  </a:lnTo>
                  <a:lnTo>
                    <a:pt x="6303151" y="355550"/>
                  </a:lnTo>
                  <a:lnTo>
                    <a:pt x="6298464" y="332338"/>
                  </a:lnTo>
                  <a:lnTo>
                    <a:pt x="6303151" y="309126"/>
                  </a:lnTo>
                  <a:lnTo>
                    <a:pt x="6315929" y="290169"/>
                  </a:lnTo>
                  <a:lnTo>
                    <a:pt x="6334878" y="277386"/>
                  </a:lnTo>
                  <a:lnTo>
                    <a:pt x="6358077" y="272699"/>
                  </a:lnTo>
                  <a:lnTo>
                    <a:pt x="6381271" y="277386"/>
                  </a:lnTo>
                  <a:lnTo>
                    <a:pt x="6400209" y="290169"/>
                  </a:lnTo>
                  <a:lnTo>
                    <a:pt x="6412975" y="309126"/>
                  </a:lnTo>
                  <a:lnTo>
                    <a:pt x="6417656" y="332338"/>
                  </a:lnTo>
                  <a:lnTo>
                    <a:pt x="6412975" y="355550"/>
                  </a:lnTo>
                  <a:lnTo>
                    <a:pt x="6400209" y="374507"/>
                  </a:lnTo>
                  <a:lnTo>
                    <a:pt x="6381271" y="387290"/>
                  </a:lnTo>
                  <a:lnTo>
                    <a:pt x="6358077" y="391978"/>
                  </a:lnTo>
                  <a:close/>
                </a:path>
                <a:path w="6728459" h="2202179">
                  <a:moveTo>
                    <a:pt x="6660801" y="376865"/>
                  </a:moveTo>
                  <a:lnTo>
                    <a:pt x="6643482" y="373368"/>
                  </a:lnTo>
                  <a:lnTo>
                    <a:pt x="6629340" y="363830"/>
                  </a:lnTo>
                  <a:lnTo>
                    <a:pt x="6619807" y="349682"/>
                  </a:lnTo>
                  <a:lnTo>
                    <a:pt x="6616311" y="332355"/>
                  </a:lnTo>
                  <a:lnTo>
                    <a:pt x="6619807" y="315028"/>
                  </a:lnTo>
                  <a:lnTo>
                    <a:pt x="6629340" y="300880"/>
                  </a:lnTo>
                  <a:lnTo>
                    <a:pt x="6643482" y="291342"/>
                  </a:lnTo>
                  <a:lnTo>
                    <a:pt x="6660801" y="287844"/>
                  </a:lnTo>
                  <a:lnTo>
                    <a:pt x="6678101" y="291342"/>
                  </a:lnTo>
                  <a:lnTo>
                    <a:pt x="6692232" y="300880"/>
                  </a:lnTo>
                  <a:lnTo>
                    <a:pt x="6701762" y="315028"/>
                  </a:lnTo>
                  <a:lnTo>
                    <a:pt x="6705258" y="332355"/>
                  </a:lnTo>
                  <a:lnTo>
                    <a:pt x="6701762" y="349682"/>
                  </a:lnTo>
                  <a:lnTo>
                    <a:pt x="6692232" y="363830"/>
                  </a:lnTo>
                  <a:lnTo>
                    <a:pt x="6678101" y="373368"/>
                  </a:lnTo>
                  <a:lnTo>
                    <a:pt x="6660801" y="376865"/>
                  </a:lnTo>
                  <a:close/>
                </a:path>
                <a:path w="6728459" h="2202179">
                  <a:moveTo>
                    <a:pt x="304490" y="636928"/>
                  </a:moveTo>
                  <a:lnTo>
                    <a:pt x="302640" y="636928"/>
                  </a:lnTo>
                  <a:lnTo>
                    <a:pt x="301883" y="636168"/>
                  </a:lnTo>
                  <a:lnTo>
                    <a:pt x="301883" y="634319"/>
                  </a:lnTo>
                  <a:lnTo>
                    <a:pt x="302640" y="633562"/>
                  </a:lnTo>
                  <a:lnTo>
                    <a:pt x="304490" y="633562"/>
                  </a:lnTo>
                  <a:lnTo>
                    <a:pt x="305247" y="634319"/>
                  </a:lnTo>
                  <a:lnTo>
                    <a:pt x="305247" y="636168"/>
                  </a:lnTo>
                  <a:lnTo>
                    <a:pt x="304490" y="636928"/>
                  </a:lnTo>
                  <a:close/>
                </a:path>
                <a:path w="6728459" h="2202179">
                  <a:moveTo>
                    <a:pt x="609535" y="641134"/>
                  </a:moveTo>
                  <a:lnTo>
                    <a:pt x="603044" y="641134"/>
                  </a:lnTo>
                  <a:lnTo>
                    <a:pt x="600421" y="638508"/>
                  </a:lnTo>
                  <a:lnTo>
                    <a:pt x="600421" y="632013"/>
                  </a:lnTo>
                  <a:lnTo>
                    <a:pt x="603044" y="629387"/>
                  </a:lnTo>
                  <a:lnTo>
                    <a:pt x="609535" y="629387"/>
                  </a:lnTo>
                  <a:lnTo>
                    <a:pt x="612161" y="632013"/>
                  </a:lnTo>
                  <a:lnTo>
                    <a:pt x="612161" y="638508"/>
                  </a:lnTo>
                  <a:lnTo>
                    <a:pt x="609535" y="641134"/>
                  </a:lnTo>
                  <a:close/>
                </a:path>
                <a:path w="6728459" h="2202179">
                  <a:moveTo>
                    <a:pt x="914581" y="645340"/>
                  </a:moveTo>
                  <a:lnTo>
                    <a:pt x="903448" y="645340"/>
                  </a:lnTo>
                  <a:lnTo>
                    <a:pt x="898942" y="640830"/>
                  </a:lnTo>
                  <a:lnTo>
                    <a:pt x="898942" y="629691"/>
                  </a:lnTo>
                  <a:lnTo>
                    <a:pt x="903448" y="625181"/>
                  </a:lnTo>
                  <a:lnTo>
                    <a:pt x="914581" y="625181"/>
                  </a:lnTo>
                  <a:lnTo>
                    <a:pt x="919088" y="629691"/>
                  </a:lnTo>
                  <a:lnTo>
                    <a:pt x="919088" y="640830"/>
                  </a:lnTo>
                  <a:lnTo>
                    <a:pt x="914581" y="645340"/>
                  </a:lnTo>
                  <a:close/>
                </a:path>
                <a:path w="6728459" h="2202179">
                  <a:moveTo>
                    <a:pt x="1219155" y="648705"/>
                  </a:moveTo>
                  <a:lnTo>
                    <a:pt x="1204323" y="648705"/>
                  </a:lnTo>
                  <a:lnTo>
                    <a:pt x="1198304" y="642683"/>
                  </a:lnTo>
                  <a:lnTo>
                    <a:pt x="1198304" y="627841"/>
                  </a:lnTo>
                  <a:lnTo>
                    <a:pt x="1204323" y="621815"/>
                  </a:lnTo>
                  <a:lnTo>
                    <a:pt x="1219155" y="621815"/>
                  </a:lnTo>
                  <a:lnTo>
                    <a:pt x="1225177" y="627841"/>
                  </a:lnTo>
                  <a:lnTo>
                    <a:pt x="1225177" y="642683"/>
                  </a:lnTo>
                  <a:lnTo>
                    <a:pt x="1219155" y="648705"/>
                  </a:lnTo>
                  <a:close/>
                </a:path>
                <a:path w="6728459" h="2202179">
                  <a:moveTo>
                    <a:pt x="1523732" y="652074"/>
                  </a:moveTo>
                  <a:lnTo>
                    <a:pt x="1505196" y="652074"/>
                  </a:lnTo>
                  <a:lnTo>
                    <a:pt x="1497679" y="644550"/>
                  </a:lnTo>
                  <a:lnTo>
                    <a:pt x="1497679" y="626004"/>
                  </a:lnTo>
                  <a:lnTo>
                    <a:pt x="1505196" y="618484"/>
                  </a:lnTo>
                  <a:lnTo>
                    <a:pt x="1523732" y="618484"/>
                  </a:lnTo>
                  <a:lnTo>
                    <a:pt x="1531249" y="626004"/>
                  </a:lnTo>
                  <a:lnTo>
                    <a:pt x="1531249" y="644550"/>
                  </a:lnTo>
                  <a:lnTo>
                    <a:pt x="1523732" y="652074"/>
                  </a:lnTo>
                  <a:close/>
                </a:path>
                <a:path w="6728459" h="2202179">
                  <a:moveTo>
                    <a:pt x="1817190" y="655436"/>
                  </a:moveTo>
                  <a:lnTo>
                    <a:pt x="1809345" y="653853"/>
                  </a:lnTo>
                  <a:lnTo>
                    <a:pt x="1802940" y="649534"/>
                  </a:lnTo>
                  <a:lnTo>
                    <a:pt x="1798623" y="643127"/>
                  </a:lnTo>
                  <a:lnTo>
                    <a:pt x="1797041" y="635277"/>
                  </a:lnTo>
                  <a:lnTo>
                    <a:pt x="1798623" y="627428"/>
                  </a:lnTo>
                  <a:lnTo>
                    <a:pt x="1802940" y="621020"/>
                  </a:lnTo>
                  <a:lnTo>
                    <a:pt x="1809345" y="616702"/>
                  </a:lnTo>
                  <a:lnTo>
                    <a:pt x="1817190" y="615118"/>
                  </a:lnTo>
                  <a:lnTo>
                    <a:pt x="1825035" y="616702"/>
                  </a:lnTo>
                  <a:lnTo>
                    <a:pt x="1831439" y="621020"/>
                  </a:lnTo>
                  <a:lnTo>
                    <a:pt x="1835756" y="627428"/>
                  </a:lnTo>
                  <a:lnTo>
                    <a:pt x="1837339" y="635277"/>
                  </a:lnTo>
                  <a:lnTo>
                    <a:pt x="1835756" y="643127"/>
                  </a:lnTo>
                  <a:lnTo>
                    <a:pt x="1831439" y="649534"/>
                  </a:lnTo>
                  <a:lnTo>
                    <a:pt x="1825035" y="653853"/>
                  </a:lnTo>
                  <a:lnTo>
                    <a:pt x="1817190" y="655436"/>
                  </a:lnTo>
                  <a:close/>
                </a:path>
                <a:path w="6728459" h="2202179">
                  <a:moveTo>
                    <a:pt x="2119913" y="658805"/>
                  </a:moveTo>
                  <a:lnTo>
                    <a:pt x="2110763" y="656956"/>
                  </a:lnTo>
                  <a:lnTo>
                    <a:pt x="2103290" y="651914"/>
                  </a:lnTo>
                  <a:lnTo>
                    <a:pt x="2098250" y="644435"/>
                  </a:lnTo>
                  <a:lnTo>
                    <a:pt x="2096403" y="635277"/>
                  </a:lnTo>
                  <a:lnTo>
                    <a:pt x="2098250" y="626122"/>
                  </a:lnTo>
                  <a:lnTo>
                    <a:pt x="2103290" y="618644"/>
                  </a:lnTo>
                  <a:lnTo>
                    <a:pt x="2110763" y="613602"/>
                  </a:lnTo>
                  <a:lnTo>
                    <a:pt x="2119913" y="611753"/>
                  </a:lnTo>
                  <a:lnTo>
                    <a:pt x="2129064" y="613602"/>
                  </a:lnTo>
                  <a:lnTo>
                    <a:pt x="2136537" y="618644"/>
                  </a:lnTo>
                  <a:lnTo>
                    <a:pt x="2141577" y="626122"/>
                  </a:lnTo>
                  <a:lnTo>
                    <a:pt x="2143425" y="635277"/>
                  </a:lnTo>
                  <a:lnTo>
                    <a:pt x="2141577" y="644435"/>
                  </a:lnTo>
                  <a:lnTo>
                    <a:pt x="2136537" y="651914"/>
                  </a:lnTo>
                  <a:lnTo>
                    <a:pt x="2129064" y="656956"/>
                  </a:lnTo>
                  <a:lnTo>
                    <a:pt x="2119913" y="658805"/>
                  </a:lnTo>
                  <a:close/>
                </a:path>
                <a:path w="6728459" h="2202179">
                  <a:moveTo>
                    <a:pt x="2422641" y="661327"/>
                  </a:moveTo>
                  <a:lnTo>
                    <a:pt x="2412516" y="659280"/>
                  </a:lnTo>
                  <a:lnTo>
                    <a:pt x="2404245" y="653700"/>
                  </a:lnTo>
                  <a:lnTo>
                    <a:pt x="2398667" y="645425"/>
                  </a:lnTo>
                  <a:lnTo>
                    <a:pt x="2396622" y="635294"/>
                  </a:lnTo>
                  <a:lnTo>
                    <a:pt x="2398667" y="625164"/>
                  </a:lnTo>
                  <a:lnTo>
                    <a:pt x="2404245" y="616889"/>
                  </a:lnTo>
                  <a:lnTo>
                    <a:pt x="2412516" y="611308"/>
                  </a:lnTo>
                  <a:lnTo>
                    <a:pt x="2422641" y="609262"/>
                  </a:lnTo>
                  <a:lnTo>
                    <a:pt x="2432764" y="611308"/>
                  </a:lnTo>
                  <a:lnTo>
                    <a:pt x="2441033" y="616889"/>
                  </a:lnTo>
                  <a:lnTo>
                    <a:pt x="2446611" y="625164"/>
                  </a:lnTo>
                  <a:lnTo>
                    <a:pt x="2448656" y="635294"/>
                  </a:lnTo>
                  <a:lnTo>
                    <a:pt x="2446613" y="645425"/>
                  </a:lnTo>
                  <a:lnTo>
                    <a:pt x="2441040" y="653700"/>
                  </a:lnTo>
                  <a:lnTo>
                    <a:pt x="2432771" y="659280"/>
                  </a:lnTo>
                  <a:lnTo>
                    <a:pt x="2422641" y="661327"/>
                  </a:lnTo>
                  <a:close/>
                </a:path>
                <a:path w="6728459" h="2202179">
                  <a:moveTo>
                    <a:pt x="2725365" y="664692"/>
                  </a:moveTo>
                  <a:lnTo>
                    <a:pt x="2713927" y="662383"/>
                  </a:lnTo>
                  <a:lnTo>
                    <a:pt x="2704588" y="656083"/>
                  </a:lnTo>
                  <a:lnTo>
                    <a:pt x="2698292" y="646739"/>
                  </a:lnTo>
                  <a:lnTo>
                    <a:pt x="2695983" y="635294"/>
                  </a:lnTo>
                  <a:lnTo>
                    <a:pt x="2698292" y="623849"/>
                  </a:lnTo>
                  <a:lnTo>
                    <a:pt x="2704588" y="614505"/>
                  </a:lnTo>
                  <a:lnTo>
                    <a:pt x="2713927" y="608206"/>
                  </a:lnTo>
                  <a:lnTo>
                    <a:pt x="2725365" y="605896"/>
                  </a:lnTo>
                  <a:lnTo>
                    <a:pt x="2736802" y="608206"/>
                  </a:lnTo>
                  <a:lnTo>
                    <a:pt x="2746141" y="614505"/>
                  </a:lnTo>
                  <a:lnTo>
                    <a:pt x="2752437" y="623849"/>
                  </a:lnTo>
                  <a:lnTo>
                    <a:pt x="2754746" y="635294"/>
                  </a:lnTo>
                  <a:lnTo>
                    <a:pt x="2752437" y="646739"/>
                  </a:lnTo>
                  <a:lnTo>
                    <a:pt x="2746141" y="656083"/>
                  </a:lnTo>
                  <a:lnTo>
                    <a:pt x="2736802" y="662383"/>
                  </a:lnTo>
                  <a:lnTo>
                    <a:pt x="2725365" y="664692"/>
                  </a:lnTo>
                  <a:close/>
                </a:path>
                <a:path w="6728459" h="2202179">
                  <a:moveTo>
                    <a:pt x="3028088" y="668058"/>
                  </a:moveTo>
                  <a:lnTo>
                    <a:pt x="3015345" y="665482"/>
                  </a:lnTo>
                  <a:lnTo>
                    <a:pt x="3004937" y="658460"/>
                  </a:lnTo>
                  <a:lnTo>
                    <a:pt x="2997919" y="648045"/>
                  </a:lnTo>
                  <a:lnTo>
                    <a:pt x="2995345" y="635294"/>
                  </a:lnTo>
                  <a:lnTo>
                    <a:pt x="2997919" y="622543"/>
                  </a:lnTo>
                  <a:lnTo>
                    <a:pt x="3004937" y="612129"/>
                  </a:lnTo>
                  <a:lnTo>
                    <a:pt x="3015345" y="605106"/>
                  </a:lnTo>
                  <a:lnTo>
                    <a:pt x="3028088" y="602531"/>
                  </a:lnTo>
                  <a:lnTo>
                    <a:pt x="3040832" y="605106"/>
                  </a:lnTo>
                  <a:lnTo>
                    <a:pt x="3051242" y="612129"/>
                  </a:lnTo>
                  <a:lnTo>
                    <a:pt x="3058261" y="622543"/>
                  </a:lnTo>
                  <a:lnTo>
                    <a:pt x="3060835" y="635294"/>
                  </a:lnTo>
                  <a:lnTo>
                    <a:pt x="3058261" y="648045"/>
                  </a:lnTo>
                  <a:lnTo>
                    <a:pt x="3051242" y="658460"/>
                  </a:lnTo>
                  <a:lnTo>
                    <a:pt x="3040832" y="665482"/>
                  </a:lnTo>
                  <a:lnTo>
                    <a:pt x="3028088" y="668058"/>
                  </a:lnTo>
                  <a:close/>
                </a:path>
                <a:path w="6728459" h="2202179">
                  <a:moveTo>
                    <a:pt x="3330812" y="670583"/>
                  </a:moveTo>
                  <a:lnTo>
                    <a:pt x="3317096" y="667810"/>
                  </a:lnTo>
                  <a:lnTo>
                    <a:pt x="3305892" y="660248"/>
                  </a:lnTo>
                  <a:lnTo>
                    <a:pt x="3298335" y="649036"/>
                  </a:lnTo>
                  <a:lnTo>
                    <a:pt x="3295564" y="635311"/>
                  </a:lnTo>
                  <a:lnTo>
                    <a:pt x="3298335" y="621586"/>
                  </a:lnTo>
                  <a:lnTo>
                    <a:pt x="3305892" y="610374"/>
                  </a:lnTo>
                  <a:lnTo>
                    <a:pt x="3317096" y="602813"/>
                  </a:lnTo>
                  <a:lnTo>
                    <a:pt x="3330812" y="600039"/>
                  </a:lnTo>
                  <a:lnTo>
                    <a:pt x="3344530" y="602813"/>
                  </a:lnTo>
                  <a:lnTo>
                    <a:pt x="3355735" y="610374"/>
                  </a:lnTo>
                  <a:lnTo>
                    <a:pt x="3363292" y="621586"/>
                  </a:lnTo>
                  <a:lnTo>
                    <a:pt x="3366064" y="635311"/>
                  </a:lnTo>
                  <a:lnTo>
                    <a:pt x="3363294" y="649036"/>
                  </a:lnTo>
                  <a:lnTo>
                    <a:pt x="3355742" y="660248"/>
                  </a:lnTo>
                  <a:lnTo>
                    <a:pt x="3344537" y="667810"/>
                  </a:lnTo>
                  <a:lnTo>
                    <a:pt x="3330812" y="670583"/>
                  </a:lnTo>
                  <a:close/>
                </a:path>
                <a:path w="6728459" h="2202179">
                  <a:moveTo>
                    <a:pt x="3633529" y="673108"/>
                  </a:moveTo>
                  <a:lnTo>
                    <a:pt x="3618826" y="670136"/>
                  </a:lnTo>
                  <a:lnTo>
                    <a:pt x="3606820" y="662035"/>
                  </a:lnTo>
                  <a:lnTo>
                    <a:pt x="3598725" y="650020"/>
                  </a:lnTo>
                  <a:lnTo>
                    <a:pt x="3595756" y="635311"/>
                  </a:lnTo>
                  <a:lnTo>
                    <a:pt x="3598725" y="620603"/>
                  </a:lnTo>
                  <a:lnTo>
                    <a:pt x="3606820" y="608588"/>
                  </a:lnTo>
                  <a:lnTo>
                    <a:pt x="3618826" y="600486"/>
                  </a:lnTo>
                  <a:lnTo>
                    <a:pt x="3633529" y="597514"/>
                  </a:lnTo>
                  <a:lnTo>
                    <a:pt x="3648232" y="600486"/>
                  </a:lnTo>
                  <a:lnTo>
                    <a:pt x="3660239" y="608588"/>
                  </a:lnTo>
                  <a:lnTo>
                    <a:pt x="3668334" y="620603"/>
                  </a:lnTo>
                  <a:lnTo>
                    <a:pt x="3671302" y="635311"/>
                  </a:lnTo>
                  <a:lnTo>
                    <a:pt x="3668334" y="650020"/>
                  </a:lnTo>
                  <a:lnTo>
                    <a:pt x="3660239" y="662035"/>
                  </a:lnTo>
                  <a:lnTo>
                    <a:pt x="3648232" y="670136"/>
                  </a:lnTo>
                  <a:lnTo>
                    <a:pt x="3633529" y="673108"/>
                  </a:lnTo>
                  <a:close/>
                </a:path>
                <a:path w="6728459" h="2202179">
                  <a:moveTo>
                    <a:pt x="3936253" y="676473"/>
                  </a:moveTo>
                  <a:lnTo>
                    <a:pt x="3920245" y="673239"/>
                  </a:lnTo>
                  <a:lnTo>
                    <a:pt x="3907176" y="664418"/>
                  </a:lnTo>
                  <a:lnTo>
                    <a:pt x="3898368" y="651334"/>
                  </a:lnTo>
                  <a:lnTo>
                    <a:pt x="3895138" y="635311"/>
                  </a:lnTo>
                  <a:lnTo>
                    <a:pt x="3898368" y="619288"/>
                  </a:lnTo>
                  <a:lnTo>
                    <a:pt x="3907176" y="606204"/>
                  </a:lnTo>
                  <a:lnTo>
                    <a:pt x="3920245" y="597383"/>
                  </a:lnTo>
                  <a:lnTo>
                    <a:pt x="3936253" y="594149"/>
                  </a:lnTo>
                  <a:lnTo>
                    <a:pt x="3952266" y="597383"/>
                  </a:lnTo>
                  <a:lnTo>
                    <a:pt x="3965346" y="606204"/>
                  </a:lnTo>
                  <a:lnTo>
                    <a:pt x="3974167" y="619288"/>
                  </a:lnTo>
                  <a:lnTo>
                    <a:pt x="3977402" y="635311"/>
                  </a:lnTo>
                  <a:lnTo>
                    <a:pt x="3974167" y="651334"/>
                  </a:lnTo>
                  <a:lnTo>
                    <a:pt x="3965346" y="664418"/>
                  </a:lnTo>
                  <a:lnTo>
                    <a:pt x="3952266" y="673239"/>
                  </a:lnTo>
                  <a:lnTo>
                    <a:pt x="3936253" y="676473"/>
                  </a:lnTo>
                  <a:close/>
                </a:path>
                <a:path w="6728459" h="2202179">
                  <a:moveTo>
                    <a:pt x="4238977" y="678998"/>
                  </a:moveTo>
                  <a:lnTo>
                    <a:pt x="4221989" y="675566"/>
                  </a:lnTo>
                  <a:lnTo>
                    <a:pt x="4208115" y="666206"/>
                  </a:lnTo>
                  <a:lnTo>
                    <a:pt x="4198761" y="652325"/>
                  </a:lnTo>
                  <a:lnTo>
                    <a:pt x="4195330" y="635328"/>
                  </a:lnTo>
                  <a:lnTo>
                    <a:pt x="4198761" y="618331"/>
                  </a:lnTo>
                  <a:lnTo>
                    <a:pt x="4208115" y="604451"/>
                  </a:lnTo>
                  <a:lnTo>
                    <a:pt x="4221989" y="595093"/>
                  </a:lnTo>
                  <a:lnTo>
                    <a:pt x="4238977" y="591661"/>
                  </a:lnTo>
                  <a:lnTo>
                    <a:pt x="4255965" y="595093"/>
                  </a:lnTo>
                  <a:lnTo>
                    <a:pt x="4269838" y="604451"/>
                  </a:lnTo>
                  <a:lnTo>
                    <a:pt x="4279193" y="618331"/>
                  </a:lnTo>
                  <a:lnTo>
                    <a:pt x="4282623" y="635328"/>
                  </a:lnTo>
                  <a:lnTo>
                    <a:pt x="4279193" y="652325"/>
                  </a:lnTo>
                  <a:lnTo>
                    <a:pt x="4269838" y="666206"/>
                  </a:lnTo>
                  <a:lnTo>
                    <a:pt x="4255965" y="675566"/>
                  </a:lnTo>
                  <a:lnTo>
                    <a:pt x="4238977" y="678998"/>
                  </a:lnTo>
                  <a:close/>
                </a:path>
                <a:path w="6728459" h="2202179">
                  <a:moveTo>
                    <a:pt x="4541701" y="681523"/>
                  </a:moveTo>
                  <a:lnTo>
                    <a:pt x="4523739" y="677893"/>
                  </a:lnTo>
                  <a:lnTo>
                    <a:pt x="4509071" y="667993"/>
                  </a:lnTo>
                  <a:lnTo>
                    <a:pt x="4499182" y="653309"/>
                  </a:lnTo>
                  <a:lnTo>
                    <a:pt x="4495556" y="635328"/>
                  </a:lnTo>
                  <a:lnTo>
                    <a:pt x="4499182" y="617349"/>
                  </a:lnTo>
                  <a:lnTo>
                    <a:pt x="4509071" y="602666"/>
                  </a:lnTo>
                  <a:lnTo>
                    <a:pt x="4523739" y="592766"/>
                  </a:lnTo>
                  <a:lnTo>
                    <a:pt x="4541701" y="589136"/>
                  </a:lnTo>
                  <a:lnTo>
                    <a:pt x="4559682" y="592766"/>
                  </a:lnTo>
                  <a:lnTo>
                    <a:pt x="4574360" y="602666"/>
                  </a:lnTo>
                  <a:lnTo>
                    <a:pt x="4584252" y="617349"/>
                  </a:lnTo>
                  <a:lnTo>
                    <a:pt x="4587879" y="635328"/>
                  </a:lnTo>
                  <a:lnTo>
                    <a:pt x="4584252" y="653309"/>
                  </a:lnTo>
                  <a:lnTo>
                    <a:pt x="4574360" y="667993"/>
                  </a:lnTo>
                  <a:lnTo>
                    <a:pt x="4559682" y="677893"/>
                  </a:lnTo>
                  <a:lnTo>
                    <a:pt x="4541701" y="681523"/>
                  </a:lnTo>
                  <a:close/>
                </a:path>
                <a:path w="6728459" h="2202179">
                  <a:moveTo>
                    <a:pt x="4844424" y="684045"/>
                  </a:moveTo>
                  <a:lnTo>
                    <a:pt x="4825483" y="680217"/>
                  </a:lnTo>
                  <a:lnTo>
                    <a:pt x="4810010" y="669778"/>
                  </a:lnTo>
                  <a:lnTo>
                    <a:pt x="4799575" y="654293"/>
                  </a:lnTo>
                  <a:lnTo>
                    <a:pt x="4795748" y="635328"/>
                  </a:lnTo>
                  <a:lnTo>
                    <a:pt x="4799575" y="616365"/>
                  </a:lnTo>
                  <a:lnTo>
                    <a:pt x="4810010" y="600879"/>
                  </a:lnTo>
                  <a:lnTo>
                    <a:pt x="4825483" y="590439"/>
                  </a:lnTo>
                  <a:lnTo>
                    <a:pt x="4844424" y="586611"/>
                  </a:lnTo>
                  <a:lnTo>
                    <a:pt x="4863385" y="590439"/>
                  </a:lnTo>
                  <a:lnTo>
                    <a:pt x="4878868" y="600879"/>
                  </a:lnTo>
                  <a:lnTo>
                    <a:pt x="4889307" y="616365"/>
                  </a:lnTo>
                  <a:lnTo>
                    <a:pt x="4893135" y="635328"/>
                  </a:lnTo>
                  <a:lnTo>
                    <a:pt x="4889307" y="654293"/>
                  </a:lnTo>
                  <a:lnTo>
                    <a:pt x="4878868" y="669778"/>
                  </a:lnTo>
                  <a:lnTo>
                    <a:pt x="4863385" y="680217"/>
                  </a:lnTo>
                  <a:lnTo>
                    <a:pt x="4844424" y="684045"/>
                  </a:lnTo>
                  <a:close/>
                </a:path>
                <a:path w="6728459" h="2202179">
                  <a:moveTo>
                    <a:pt x="5147149" y="686569"/>
                  </a:moveTo>
                  <a:lnTo>
                    <a:pt x="5127213" y="682543"/>
                  </a:lnTo>
                  <a:lnTo>
                    <a:pt x="5110937" y="671563"/>
                  </a:lnTo>
                  <a:lnTo>
                    <a:pt x="5099964" y="655275"/>
                  </a:lnTo>
                  <a:lnTo>
                    <a:pt x="5095940" y="635328"/>
                  </a:lnTo>
                  <a:lnTo>
                    <a:pt x="5099964" y="615380"/>
                  </a:lnTo>
                  <a:lnTo>
                    <a:pt x="5110937" y="599093"/>
                  </a:lnTo>
                  <a:lnTo>
                    <a:pt x="5127213" y="588112"/>
                  </a:lnTo>
                  <a:lnTo>
                    <a:pt x="5147149" y="584086"/>
                  </a:lnTo>
                  <a:lnTo>
                    <a:pt x="5167089" y="588112"/>
                  </a:lnTo>
                  <a:lnTo>
                    <a:pt x="5183377" y="599093"/>
                  </a:lnTo>
                  <a:lnTo>
                    <a:pt x="5194361" y="615380"/>
                  </a:lnTo>
                  <a:lnTo>
                    <a:pt x="5198390" y="635328"/>
                  </a:lnTo>
                  <a:lnTo>
                    <a:pt x="5194361" y="655275"/>
                  </a:lnTo>
                  <a:lnTo>
                    <a:pt x="5183377" y="671563"/>
                  </a:lnTo>
                  <a:lnTo>
                    <a:pt x="5167089" y="682543"/>
                  </a:lnTo>
                  <a:lnTo>
                    <a:pt x="5147149" y="686569"/>
                  </a:lnTo>
                  <a:close/>
                </a:path>
                <a:path w="6728459" h="2202179">
                  <a:moveTo>
                    <a:pt x="5449872" y="689935"/>
                  </a:moveTo>
                  <a:lnTo>
                    <a:pt x="5428646" y="685644"/>
                  </a:lnTo>
                  <a:lnTo>
                    <a:pt x="5411306" y="673943"/>
                  </a:lnTo>
                  <a:lnTo>
                    <a:pt x="5399611" y="656590"/>
                  </a:lnTo>
                  <a:lnTo>
                    <a:pt x="5395322" y="635345"/>
                  </a:lnTo>
                  <a:lnTo>
                    <a:pt x="5399611" y="614101"/>
                  </a:lnTo>
                  <a:lnTo>
                    <a:pt x="5411306" y="596748"/>
                  </a:lnTo>
                  <a:lnTo>
                    <a:pt x="5428646" y="585046"/>
                  </a:lnTo>
                  <a:lnTo>
                    <a:pt x="5449872" y="580755"/>
                  </a:lnTo>
                  <a:lnTo>
                    <a:pt x="5471118" y="585046"/>
                  </a:lnTo>
                  <a:lnTo>
                    <a:pt x="5488468" y="596748"/>
                  </a:lnTo>
                  <a:lnTo>
                    <a:pt x="5500166" y="614101"/>
                  </a:lnTo>
                  <a:lnTo>
                    <a:pt x="5504456" y="635345"/>
                  </a:lnTo>
                  <a:lnTo>
                    <a:pt x="5500166" y="656590"/>
                  </a:lnTo>
                  <a:lnTo>
                    <a:pt x="5488468" y="673943"/>
                  </a:lnTo>
                  <a:lnTo>
                    <a:pt x="5471118" y="685644"/>
                  </a:lnTo>
                  <a:lnTo>
                    <a:pt x="5449872" y="689935"/>
                  </a:lnTo>
                  <a:close/>
                </a:path>
                <a:path w="6728459" h="2202179">
                  <a:moveTo>
                    <a:pt x="5752630" y="692460"/>
                  </a:moveTo>
                  <a:lnTo>
                    <a:pt x="5730410" y="687970"/>
                  </a:lnTo>
                  <a:lnTo>
                    <a:pt x="5712266" y="675728"/>
                  </a:lnTo>
                  <a:lnTo>
                    <a:pt x="5700034" y="657573"/>
                  </a:lnTo>
                  <a:lnTo>
                    <a:pt x="5695548" y="635345"/>
                  </a:lnTo>
                  <a:lnTo>
                    <a:pt x="5700034" y="613117"/>
                  </a:lnTo>
                  <a:lnTo>
                    <a:pt x="5712266" y="594962"/>
                  </a:lnTo>
                  <a:lnTo>
                    <a:pt x="5730410" y="582719"/>
                  </a:lnTo>
                  <a:lnTo>
                    <a:pt x="5752630" y="578230"/>
                  </a:lnTo>
                  <a:lnTo>
                    <a:pt x="5774830" y="582719"/>
                  </a:lnTo>
                  <a:lnTo>
                    <a:pt x="5792964" y="594962"/>
                  </a:lnTo>
                  <a:lnTo>
                    <a:pt x="5805193" y="613117"/>
                  </a:lnTo>
                  <a:lnTo>
                    <a:pt x="5809677" y="635345"/>
                  </a:lnTo>
                  <a:lnTo>
                    <a:pt x="5805197" y="657573"/>
                  </a:lnTo>
                  <a:lnTo>
                    <a:pt x="5792977" y="675728"/>
                  </a:lnTo>
                  <a:lnTo>
                    <a:pt x="5774844" y="687970"/>
                  </a:lnTo>
                  <a:lnTo>
                    <a:pt x="5752630" y="692460"/>
                  </a:lnTo>
                  <a:close/>
                </a:path>
                <a:path w="6728459" h="2202179">
                  <a:moveTo>
                    <a:pt x="6055354" y="694985"/>
                  </a:moveTo>
                  <a:lnTo>
                    <a:pt x="6032154" y="690297"/>
                  </a:lnTo>
                  <a:lnTo>
                    <a:pt x="6013205" y="677514"/>
                  </a:lnTo>
                  <a:lnTo>
                    <a:pt x="6000427" y="658557"/>
                  </a:lnTo>
                  <a:lnTo>
                    <a:pt x="5995740" y="635345"/>
                  </a:lnTo>
                  <a:lnTo>
                    <a:pt x="6000427" y="612133"/>
                  </a:lnTo>
                  <a:lnTo>
                    <a:pt x="6013205" y="593177"/>
                  </a:lnTo>
                  <a:lnTo>
                    <a:pt x="6032154" y="580395"/>
                  </a:lnTo>
                  <a:lnTo>
                    <a:pt x="6055354" y="575708"/>
                  </a:lnTo>
                  <a:lnTo>
                    <a:pt x="6078548" y="580395"/>
                  </a:lnTo>
                  <a:lnTo>
                    <a:pt x="6097485" y="593177"/>
                  </a:lnTo>
                  <a:lnTo>
                    <a:pt x="6110252" y="612133"/>
                  </a:lnTo>
                  <a:lnTo>
                    <a:pt x="6114933" y="635345"/>
                  </a:lnTo>
                  <a:lnTo>
                    <a:pt x="6110252" y="658557"/>
                  </a:lnTo>
                  <a:lnTo>
                    <a:pt x="6097485" y="677514"/>
                  </a:lnTo>
                  <a:lnTo>
                    <a:pt x="6078548" y="690297"/>
                  </a:lnTo>
                  <a:lnTo>
                    <a:pt x="6055354" y="694985"/>
                  </a:lnTo>
                  <a:close/>
                </a:path>
                <a:path w="6728459" h="2202179">
                  <a:moveTo>
                    <a:pt x="6358077" y="699191"/>
                  </a:moveTo>
                  <a:lnTo>
                    <a:pt x="6333241" y="694175"/>
                  </a:lnTo>
                  <a:lnTo>
                    <a:pt x="6312962" y="680497"/>
                  </a:lnTo>
                  <a:lnTo>
                    <a:pt x="6299291" y="660208"/>
                  </a:lnTo>
                  <a:lnTo>
                    <a:pt x="6294278" y="635362"/>
                  </a:lnTo>
                  <a:lnTo>
                    <a:pt x="6299291" y="610515"/>
                  </a:lnTo>
                  <a:lnTo>
                    <a:pt x="6312962" y="590226"/>
                  </a:lnTo>
                  <a:lnTo>
                    <a:pt x="6333241" y="576548"/>
                  </a:lnTo>
                  <a:lnTo>
                    <a:pt x="6358077" y="571532"/>
                  </a:lnTo>
                  <a:lnTo>
                    <a:pt x="6382894" y="576548"/>
                  </a:lnTo>
                  <a:lnTo>
                    <a:pt x="6403163" y="590226"/>
                  </a:lnTo>
                  <a:lnTo>
                    <a:pt x="6416830" y="610515"/>
                  </a:lnTo>
                  <a:lnTo>
                    <a:pt x="6421843" y="635362"/>
                  </a:lnTo>
                  <a:lnTo>
                    <a:pt x="6416830" y="660208"/>
                  </a:lnTo>
                  <a:lnTo>
                    <a:pt x="6403163" y="680497"/>
                  </a:lnTo>
                  <a:lnTo>
                    <a:pt x="6382894" y="694175"/>
                  </a:lnTo>
                  <a:lnTo>
                    <a:pt x="6358077" y="699191"/>
                  </a:lnTo>
                  <a:close/>
                </a:path>
                <a:path w="6728459" h="2202179">
                  <a:moveTo>
                    <a:pt x="6660801" y="702556"/>
                  </a:moveTo>
                  <a:lnTo>
                    <a:pt x="6634654" y="697276"/>
                  </a:lnTo>
                  <a:lnTo>
                    <a:pt x="6613302" y="682874"/>
                  </a:lnTo>
                  <a:lnTo>
                    <a:pt x="6598906" y="661516"/>
                  </a:lnTo>
                  <a:lnTo>
                    <a:pt x="6593626" y="635362"/>
                  </a:lnTo>
                  <a:lnTo>
                    <a:pt x="6598906" y="609209"/>
                  </a:lnTo>
                  <a:lnTo>
                    <a:pt x="6613302" y="587850"/>
                  </a:lnTo>
                  <a:lnTo>
                    <a:pt x="6634654" y="573448"/>
                  </a:lnTo>
                  <a:lnTo>
                    <a:pt x="6660801" y="568167"/>
                  </a:lnTo>
                  <a:lnTo>
                    <a:pt x="6686928" y="573448"/>
                  </a:lnTo>
                  <a:lnTo>
                    <a:pt x="6708271" y="587850"/>
                  </a:lnTo>
                  <a:lnTo>
                    <a:pt x="6722663" y="609209"/>
                  </a:lnTo>
                  <a:lnTo>
                    <a:pt x="6727942" y="635362"/>
                  </a:lnTo>
                  <a:lnTo>
                    <a:pt x="6722663" y="661516"/>
                  </a:lnTo>
                  <a:lnTo>
                    <a:pt x="6708271" y="682874"/>
                  </a:lnTo>
                  <a:lnTo>
                    <a:pt x="6686928" y="697276"/>
                  </a:lnTo>
                  <a:lnTo>
                    <a:pt x="6660801" y="702556"/>
                  </a:lnTo>
                  <a:close/>
                </a:path>
                <a:path w="6728459" h="2202179">
                  <a:moveTo>
                    <a:pt x="1311" y="939112"/>
                  </a:moveTo>
                  <a:lnTo>
                    <a:pt x="370" y="939112"/>
                  </a:lnTo>
                  <a:lnTo>
                    <a:pt x="0" y="938740"/>
                  </a:lnTo>
                  <a:lnTo>
                    <a:pt x="0" y="937799"/>
                  </a:lnTo>
                  <a:lnTo>
                    <a:pt x="370" y="937427"/>
                  </a:lnTo>
                  <a:lnTo>
                    <a:pt x="1311" y="937427"/>
                  </a:lnTo>
                  <a:lnTo>
                    <a:pt x="1681" y="937799"/>
                  </a:lnTo>
                  <a:lnTo>
                    <a:pt x="1681" y="938740"/>
                  </a:lnTo>
                  <a:lnTo>
                    <a:pt x="1311" y="939112"/>
                  </a:lnTo>
                  <a:close/>
                </a:path>
                <a:path w="6728459" h="2202179">
                  <a:moveTo>
                    <a:pt x="305415" y="941633"/>
                  </a:moveTo>
                  <a:lnTo>
                    <a:pt x="301698" y="941633"/>
                  </a:lnTo>
                  <a:lnTo>
                    <a:pt x="300201" y="940138"/>
                  </a:lnTo>
                  <a:lnTo>
                    <a:pt x="300201" y="936401"/>
                  </a:lnTo>
                  <a:lnTo>
                    <a:pt x="301698" y="934902"/>
                  </a:lnTo>
                  <a:lnTo>
                    <a:pt x="305432" y="934902"/>
                  </a:lnTo>
                  <a:lnTo>
                    <a:pt x="306929" y="936401"/>
                  </a:lnTo>
                  <a:lnTo>
                    <a:pt x="306929" y="940138"/>
                  </a:lnTo>
                  <a:lnTo>
                    <a:pt x="305415" y="941633"/>
                  </a:lnTo>
                  <a:close/>
                </a:path>
                <a:path w="6728459" h="2202179">
                  <a:moveTo>
                    <a:pt x="610008" y="944999"/>
                  </a:moveTo>
                  <a:lnTo>
                    <a:pt x="602591" y="944999"/>
                  </a:lnTo>
                  <a:lnTo>
                    <a:pt x="599580" y="941988"/>
                  </a:lnTo>
                  <a:lnTo>
                    <a:pt x="599580" y="934585"/>
                  </a:lnTo>
                  <a:lnTo>
                    <a:pt x="602591" y="931570"/>
                  </a:lnTo>
                  <a:lnTo>
                    <a:pt x="609991" y="931570"/>
                  </a:lnTo>
                  <a:lnTo>
                    <a:pt x="613002" y="934585"/>
                  </a:lnTo>
                  <a:lnTo>
                    <a:pt x="613002" y="941988"/>
                  </a:lnTo>
                  <a:lnTo>
                    <a:pt x="610008" y="944999"/>
                  </a:lnTo>
                  <a:close/>
                </a:path>
                <a:path w="6728459" h="2202179">
                  <a:moveTo>
                    <a:pt x="914581" y="948364"/>
                  </a:moveTo>
                  <a:lnTo>
                    <a:pt x="903448" y="948364"/>
                  </a:lnTo>
                  <a:lnTo>
                    <a:pt x="898942" y="943854"/>
                  </a:lnTo>
                  <a:lnTo>
                    <a:pt x="898942" y="932715"/>
                  </a:lnTo>
                  <a:lnTo>
                    <a:pt x="903448" y="928205"/>
                  </a:lnTo>
                  <a:lnTo>
                    <a:pt x="914581" y="928205"/>
                  </a:lnTo>
                  <a:lnTo>
                    <a:pt x="919088" y="932715"/>
                  </a:lnTo>
                  <a:lnTo>
                    <a:pt x="919088" y="943854"/>
                  </a:lnTo>
                  <a:lnTo>
                    <a:pt x="914581" y="948364"/>
                  </a:lnTo>
                  <a:close/>
                </a:path>
                <a:path w="6728459" h="2202179">
                  <a:moveTo>
                    <a:pt x="1219155" y="951733"/>
                  </a:moveTo>
                  <a:lnTo>
                    <a:pt x="1204323" y="951733"/>
                  </a:lnTo>
                  <a:lnTo>
                    <a:pt x="1198304" y="945708"/>
                  </a:lnTo>
                  <a:lnTo>
                    <a:pt x="1198304" y="930865"/>
                  </a:lnTo>
                  <a:lnTo>
                    <a:pt x="1204323" y="924840"/>
                  </a:lnTo>
                  <a:lnTo>
                    <a:pt x="1219155" y="924840"/>
                  </a:lnTo>
                  <a:lnTo>
                    <a:pt x="1225177" y="930865"/>
                  </a:lnTo>
                  <a:lnTo>
                    <a:pt x="1225177" y="945708"/>
                  </a:lnTo>
                  <a:lnTo>
                    <a:pt x="1219155" y="951733"/>
                  </a:lnTo>
                  <a:close/>
                </a:path>
                <a:path w="6728459" h="2202179">
                  <a:moveTo>
                    <a:pt x="1523732" y="955095"/>
                  </a:moveTo>
                  <a:lnTo>
                    <a:pt x="1505196" y="955095"/>
                  </a:lnTo>
                  <a:lnTo>
                    <a:pt x="1497679" y="947574"/>
                  </a:lnTo>
                  <a:lnTo>
                    <a:pt x="1497679" y="929029"/>
                  </a:lnTo>
                  <a:lnTo>
                    <a:pt x="1505196" y="921508"/>
                  </a:lnTo>
                  <a:lnTo>
                    <a:pt x="1523732" y="921508"/>
                  </a:lnTo>
                  <a:lnTo>
                    <a:pt x="1531249" y="929029"/>
                  </a:lnTo>
                  <a:lnTo>
                    <a:pt x="1531249" y="947574"/>
                  </a:lnTo>
                  <a:lnTo>
                    <a:pt x="1523732" y="955095"/>
                  </a:lnTo>
                  <a:close/>
                </a:path>
                <a:path w="6728459" h="2202179">
                  <a:moveTo>
                    <a:pt x="1817190" y="958464"/>
                  </a:moveTo>
                  <a:lnTo>
                    <a:pt x="1809345" y="956880"/>
                  </a:lnTo>
                  <a:lnTo>
                    <a:pt x="1802940" y="952560"/>
                  </a:lnTo>
                  <a:lnTo>
                    <a:pt x="1798623" y="946151"/>
                  </a:lnTo>
                  <a:lnTo>
                    <a:pt x="1797041" y="938301"/>
                  </a:lnTo>
                  <a:lnTo>
                    <a:pt x="1798623" y="930452"/>
                  </a:lnTo>
                  <a:lnTo>
                    <a:pt x="1802940" y="924045"/>
                  </a:lnTo>
                  <a:lnTo>
                    <a:pt x="1809345" y="919726"/>
                  </a:lnTo>
                  <a:lnTo>
                    <a:pt x="1817190" y="918142"/>
                  </a:lnTo>
                  <a:lnTo>
                    <a:pt x="1825035" y="919726"/>
                  </a:lnTo>
                  <a:lnTo>
                    <a:pt x="1831439" y="924045"/>
                  </a:lnTo>
                  <a:lnTo>
                    <a:pt x="1835756" y="930452"/>
                  </a:lnTo>
                  <a:lnTo>
                    <a:pt x="1837339" y="938301"/>
                  </a:lnTo>
                  <a:lnTo>
                    <a:pt x="1835756" y="946151"/>
                  </a:lnTo>
                  <a:lnTo>
                    <a:pt x="1831439" y="952560"/>
                  </a:lnTo>
                  <a:lnTo>
                    <a:pt x="1825035" y="956880"/>
                  </a:lnTo>
                  <a:lnTo>
                    <a:pt x="1817190" y="958464"/>
                  </a:lnTo>
                  <a:close/>
                </a:path>
                <a:path w="6728459" h="2202179">
                  <a:moveTo>
                    <a:pt x="2119913" y="961829"/>
                  </a:moveTo>
                  <a:lnTo>
                    <a:pt x="2110763" y="959980"/>
                  </a:lnTo>
                  <a:lnTo>
                    <a:pt x="2103290" y="954938"/>
                  </a:lnTo>
                  <a:lnTo>
                    <a:pt x="2098250" y="947459"/>
                  </a:lnTo>
                  <a:lnTo>
                    <a:pt x="2096403" y="938301"/>
                  </a:lnTo>
                  <a:lnTo>
                    <a:pt x="2098250" y="929146"/>
                  </a:lnTo>
                  <a:lnTo>
                    <a:pt x="2103290" y="921668"/>
                  </a:lnTo>
                  <a:lnTo>
                    <a:pt x="2110763" y="916626"/>
                  </a:lnTo>
                  <a:lnTo>
                    <a:pt x="2119913" y="914777"/>
                  </a:lnTo>
                  <a:lnTo>
                    <a:pt x="2129064" y="916626"/>
                  </a:lnTo>
                  <a:lnTo>
                    <a:pt x="2136537" y="921668"/>
                  </a:lnTo>
                  <a:lnTo>
                    <a:pt x="2141577" y="929146"/>
                  </a:lnTo>
                  <a:lnTo>
                    <a:pt x="2143425" y="938301"/>
                  </a:lnTo>
                  <a:lnTo>
                    <a:pt x="2141577" y="947459"/>
                  </a:lnTo>
                  <a:lnTo>
                    <a:pt x="2136537" y="954938"/>
                  </a:lnTo>
                  <a:lnTo>
                    <a:pt x="2129064" y="959980"/>
                  </a:lnTo>
                  <a:lnTo>
                    <a:pt x="2119913" y="961829"/>
                  </a:lnTo>
                  <a:close/>
                </a:path>
                <a:path w="6728459" h="2202179">
                  <a:moveTo>
                    <a:pt x="2422641" y="964351"/>
                  </a:moveTo>
                  <a:lnTo>
                    <a:pt x="2412516" y="962305"/>
                  </a:lnTo>
                  <a:lnTo>
                    <a:pt x="2404245" y="956725"/>
                  </a:lnTo>
                  <a:lnTo>
                    <a:pt x="2398667" y="948450"/>
                  </a:lnTo>
                  <a:lnTo>
                    <a:pt x="2396622" y="938318"/>
                  </a:lnTo>
                  <a:lnTo>
                    <a:pt x="2398667" y="928188"/>
                  </a:lnTo>
                  <a:lnTo>
                    <a:pt x="2404245" y="919913"/>
                  </a:lnTo>
                  <a:lnTo>
                    <a:pt x="2412516" y="914333"/>
                  </a:lnTo>
                  <a:lnTo>
                    <a:pt x="2422641" y="912286"/>
                  </a:lnTo>
                  <a:lnTo>
                    <a:pt x="2432764" y="914333"/>
                  </a:lnTo>
                  <a:lnTo>
                    <a:pt x="2441033" y="919913"/>
                  </a:lnTo>
                  <a:lnTo>
                    <a:pt x="2446611" y="928188"/>
                  </a:lnTo>
                  <a:lnTo>
                    <a:pt x="2448656" y="938318"/>
                  </a:lnTo>
                  <a:lnTo>
                    <a:pt x="2446613" y="948450"/>
                  </a:lnTo>
                  <a:lnTo>
                    <a:pt x="2441040" y="956725"/>
                  </a:lnTo>
                  <a:lnTo>
                    <a:pt x="2432771" y="962305"/>
                  </a:lnTo>
                  <a:lnTo>
                    <a:pt x="2422641" y="964351"/>
                  </a:lnTo>
                  <a:close/>
                </a:path>
                <a:path w="6728459" h="2202179">
                  <a:moveTo>
                    <a:pt x="2725365" y="967716"/>
                  </a:moveTo>
                  <a:lnTo>
                    <a:pt x="2713927" y="965407"/>
                  </a:lnTo>
                  <a:lnTo>
                    <a:pt x="2704588" y="959107"/>
                  </a:lnTo>
                  <a:lnTo>
                    <a:pt x="2698292" y="949763"/>
                  </a:lnTo>
                  <a:lnTo>
                    <a:pt x="2695983" y="938318"/>
                  </a:lnTo>
                  <a:lnTo>
                    <a:pt x="2698292" y="926874"/>
                  </a:lnTo>
                  <a:lnTo>
                    <a:pt x="2704588" y="917529"/>
                  </a:lnTo>
                  <a:lnTo>
                    <a:pt x="2713927" y="911230"/>
                  </a:lnTo>
                  <a:lnTo>
                    <a:pt x="2725365" y="908920"/>
                  </a:lnTo>
                  <a:lnTo>
                    <a:pt x="2736802" y="911230"/>
                  </a:lnTo>
                  <a:lnTo>
                    <a:pt x="2746141" y="917529"/>
                  </a:lnTo>
                  <a:lnTo>
                    <a:pt x="2752437" y="926874"/>
                  </a:lnTo>
                  <a:lnTo>
                    <a:pt x="2754746" y="938318"/>
                  </a:lnTo>
                  <a:lnTo>
                    <a:pt x="2752437" y="949763"/>
                  </a:lnTo>
                  <a:lnTo>
                    <a:pt x="2746141" y="959107"/>
                  </a:lnTo>
                  <a:lnTo>
                    <a:pt x="2736802" y="965407"/>
                  </a:lnTo>
                  <a:lnTo>
                    <a:pt x="2725365" y="967716"/>
                  </a:lnTo>
                  <a:close/>
                </a:path>
                <a:path w="6728459" h="2202179">
                  <a:moveTo>
                    <a:pt x="3028088" y="971082"/>
                  </a:moveTo>
                  <a:lnTo>
                    <a:pt x="3015345" y="968507"/>
                  </a:lnTo>
                  <a:lnTo>
                    <a:pt x="3004937" y="961484"/>
                  </a:lnTo>
                  <a:lnTo>
                    <a:pt x="2997919" y="951069"/>
                  </a:lnTo>
                  <a:lnTo>
                    <a:pt x="2995345" y="938318"/>
                  </a:lnTo>
                  <a:lnTo>
                    <a:pt x="2997919" y="925567"/>
                  </a:lnTo>
                  <a:lnTo>
                    <a:pt x="3004937" y="915153"/>
                  </a:lnTo>
                  <a:lnTo>
                    <a:pt x="3015345" y="908130"/>
                  </a:lnTo>
                  <a:lnTo>
                    <a:pt x="3028088" y="905555"/>
                  </a:lnTo>
                  <a:lnTo>
                    <a:pt x="3040832" y="908130"/>
                  </a:lnTo>
                  <a:lnTo>
                    <a:pt x="3051242" y="915153"/>
                  </a:lnTo>
                  <a:lnTo>
                    <a:pt x="3058261" y="925567"/>
                  </a:lnTo>
                  <a:lnTo>
                    <a:pt x="3060835" y="938318"/>
                  </a:lnTo>
                  <a:lnTo>
                    <a:pt x="3058261" y="951069"/>
                  </a:lnTo>
                  <a:lnTo>
                    <a:pt x="3051242" y="961484"/>
                  </a:lnTo>
                  <a:lnTo>
                    <a:pt x="3040832" y="968507"/>
                  </a:lnTo>
                  <a:lnTo>
                    <a:pt x="3028088" y="971082"/>
                  </a:lnTo>
                  <a:close/>
                </a:path>
                <a:path w="6728459" h="2202179">
                  <a:moveTo>
                    <a:pt x="3330812" y="973607"/>
                  </a:moveTo>
                  <a:lnTo>
                    <a:pt x="3317096" y="970834"/>
                  </a:lnTo>
                  <a:lnTo>
                    <a:pt x="3305892" y="963272"/>
                  </a:lnTo>
                  <a:lnTo>
                    <a:pt x="3298335" y="952061"/>
                  </a:lnTo>
                  <a:lnTo>
                    <a:pt x="3295564" y="938335"/>
                  </a:lnTo>
                  <a:lnTo>
                    <a:pt x="3298335" y="924610"/>
                  </a:lnTo>
                  <a:lnTo>
                    <a:pt x="3305892" y="913398"/>
                  </a:lnTo>
                  <a:lnTo>
                    <a:pt x="3317096" y="905837"/>
                  </a:lnTo>
                  <a:lnTo>
                    <a:pt x="3330812" y="903064"/>
                  </a:lnTo>
                  <a:lnTo>
                    <a:pt x="3344530" y="905837"/>
                  </a:lnTo>
                  <a:lnTo>
                    <a:pt x="3355735" y="913398"/>
                  </a:lnTo>
                  <a:lnTo>
                    <a:pt x="3363292" y="924610"/>
                  </a:lnTo>
                  <a:lnTo>
                    <a:pt x="3366064" y="938335"/>
                  </a:lnTo>
                  <a:lnTo>
                    <a:pt x="3363294" y="952061"/>
                  </a:lnTo>
                  <a:lnTo>
                    <a:pt x="3355742" y="963272"/>
                  </a:lnTo>
                  <a:lnTo>
                    <a:pt x="3344537" y="970834"/>
                  </a:lnTo>
                  <a:lnTo>
                    <a:pt x="3330812" y="973607"/>
                  </a:lnTo>
                  <a:close/>
                </a:path>
                <a:path w="6728459" h="2202179">
                  <a:moveTo>
                    <a:pt x="3633529" y="976132"/>
                  </a:moveTo>
                  <a:lnTo>
                    <a:pt x="3618826" y="973161"/>
                  </a:lnTo>
                  <a:lnTo>
                    <a:pt x="3606820" y="965059"/>
                  </a:lnTo>
                  <a:lnTo>
                    <a:pt x="3598725" y="953045"/>
                  </a:lnTo>
                  <a:lnTo>
                    <a:pt x="3595756" y="938335"/>
                  </a:lnTo>
                  <a:lnTo>
                    <a:pt x="3598725" y="923626"/>
                  </a:lnTo>
                  <a:lnTo>
                    <a:pt x="3606820" y="911611"/>
                  </a:lnTo>
                  <a:lnTo>
                    <a:pt x="3618826" y="903510"/>
                  </a:lnTo>
                  <a:lnTo>
                    <a:pt x="3633529" y="900539"/>
                  </a:lnTo>
                  <a:lnTo>
                    <a:pt x="3648232" y="903510"/>
                  </a:lnTo>
                  <a:lnTo>
                    <a:pt x="3660239" y="911611"/>
                  </a:lnTo>
                  <a:lnTo>
                    <a:pt x="3668334" y="923626"/>
                  </a:lnTo>
                  <a:lnTo>
                    <a:pt x="3671302" y="938335"/>
                  </a:lnTo>
                  <a:lnTo>
                    <a:pt x="3668334" y="953045"/>
                  </a:lnTo>
                  <a:lnTo>
                    <a:pt x="3660239" y="965059"/>
                  </a:lnTo>
                  <a:lnTo>
                    <a:pt x="3648232" y="973161"/>
                  </a:lnTo>
                  <a:lnTo>
                    <a:pt x="3633529" y="976132"/>
                  </a:lnTo>
                  <a:close/>
                </a:path>
                <a:path w="6728459" h="2202179">
                  <a:moveTo>
                    <a:pt x="3936253" y="979497"/>
                  </a:moveTo>
                  <a:lnTo>
                    <a:pt x="3920245" y="976263"/>
                  </a:lnTo>
                  <a:lnTo>
                    <a:pt x="3907176" y="967442"/>
                  </a:lnTo>
                  <a:lnTo>
                    <a:pt x="3898368" y="954358"/>
                  </a:lnTo>
                  <a:lnTo>
                    <a:pt x="3895138" y="938335"/>
                  </a:lnTo>
                  <a:lnTo>
                    <a:pt x="3898368" y="922313"/>
                  </a:lnTo>
                  <a:lnTo>
                    <a:pt x="3907176" y="909229"/>
                  </a:lnTo>
                  <a:lnTo>
                    <a:pt x="3920245" y="900408"/>
                  </a:lnTo>
                  <a:lnTo>
                    <a:pt x="3936253" y="897173"/>
                  </a:lnTo>
                  <a:lnTo>
                    <a:pt x="3952266" y="900408"/>
                  </a:lnTo>
                  <a:lnTo>
                    <a:pt x="3965346" y="909229"/>
                  </a:lnTo>
                  <a:lnTo>
                    <a:pt x="3974167" y="922313"/>
                  </a:lnTo>
                  <a:lnTo>
                    <a:pt x="3977402" y="938335"/>
                  </a:lnTo>
                  <a:lnTo>
                    <a:pt x="3974167" y="954358"/>
                  </a:lnTo>
                  <a:lnTo>
                    <a:pt x="3965346" y="967442"/>
                  </a:lnTo>
                  <a:lnTo>
                    <a:pt x="3952266" y="976263"/>
                  </a:lnTo>
                  <a:lnTo>
                    <a:pt x="3936253" y="979497"/>
                  </a:lnTo>
                  <a:close/>
                </a:path>
                <a:path w="6728459" h="2202179">
                  <a:moveTo>
                    <a:pt x="4238977" y="982022"/>
                  </a:moveTo>
                  <a:lnTo>
                    <a:pt x="4221989" y="978590"/>
                  </a:lnTo>
                  <a:lnTo>
                    <a:pt x="4208115" y="969230"/>
                  </a:lnTo>
                  <a:lnTo>
                    <a:pt x="4198761" y="955349"/>
                  </a:lnTo>
                  <a:lnTo>
                    <a:pt x="4195330" y="938352"/>
                  </a:lnTo>
                  <a:lnTo>
                    <a:pt x="4198761" y="921356"/>
                  </a:lnTo>
                  <a:lnTo>
                    <a:pt x="4208115" y="907476"/>
                  </a:lnTo>
                  <a:lnTo>
                    <a:pt x="4221989" y="898117"/>
                  </a:lnTo>
                  <a:lnTo>
                    <a:pt x="4238977" y="894685"/>
                  </a:lnTo>
                  <a:lnTo>
                    <a:pt x="4255965" y="898117"/>
                  </a:lnTo>
                  <a:lnTo>
                    <a:pt x="4269838" y="907476"/>
                  </a:lnTo>
                  <a:lnTo>
                    <a:pt x="4279193" y="921356"/>
                  </a:lnTo>
                  <a:lnTo>
                    <a:pt x="4282623" y="938352"/>
                  </a:lnTo>
                  <a:lnTo>
                    <a:pt x="4279193" y="955349"/>
                  </a:lnTo>
                  <a:lnTo>
                    <a:pt x="4269838" y="969230"/>
                  </a:lnTo>
                  <a:lnTo>
                    <a:pt x="4255965" y="978590"/>
                  </a:lnTo>
                  <a:lnTo>
                    <a:pt x="4238977" y="982022"/>
                  </a:lnTo>
                  <a:close/>
                </a:path>
                <a:path w="6728459" h="2202179">
                  <a:moveTo>
                    <a:pt x="4541701" y="984547"/>
                  </a:moveTo>
                  <a:lnTo>
                    <a:pt x="4523739" y="980917"/>
                  </a:lnTo>
                  <a:lnTo>
                    <a:pt x="4509071" y="971017"/>
                  </a:lnTo>
                  <a:lnTo>
                    <a:pt x="4499182" y="956333"/>
                  </a:lnTo>
                  <a:lnTo>
                    <a:pt x="4495556" y="938352"/>
                  </a:lnTo>
                  <a:lnTo>
                    <a:pt x="4499182" y="920373"/>
                  </a:lnTo>
                  <a:lnTo>
                    <a:pt x="4509071" y="905690"/>
                  </a:lnTo>
                  <a:lnTo>
                    <a:pt x="4523739" y="895791"/>
                  </a:lnTo>
                  <a:lnTo>
                    <a:pt x="4541701" y="892160"/>
                  </a:lnTo>
                  <a:lnTo>
                    <a:pt x="4559682" y="895791"/>
                  </a:lnTo>
                  <a:lnTo>
                    <a:pt x="4574360" y="905690"/>
                  </a:lnTo>
                  <a:lnTo>
                    <a:pt x="4584252" y="920373"/>
                  </a:lnTo>
                  <a:lnTo>
                    <a:pt x="4587879" y="938352"/>
                  </a:lnTo>
                  <a:lnTo>
                    <a:pt x="4584252" y="956333"/>
                  </a:lnTo>
                  <a:lnTo>
                    <a:pt x="4574360" y="971017"/>
                  </a:lnTo>
                  <a:lnTo>
                    <a:pt x="4559682" y="980917"/>
                  </a:lnTo>
                  <a:lnTo>
                    <a:pt x="4541701" y="984547"/>
                  </a:lnTo>
                  <a:close/>
                </a:path>
                <a:path w="6728459" h="2202179">
                  <a:moveTo>
                    <a:pt x="4844424" y="987069"/>
                  </a:moveTo>
                  <a:lnTo>
                    <a:pt x="4825483" y="983241"/>
                  </a:lnTo>
                  <a:lnTo>
                    <a:pt x="4810010" y="972802"/>
                  </a:lnTo>
                  <a:lnTo>
                    <a:pt x="4799575" y="957317"/>
                  </a:lnTo>
                  <a:lnTo>
                    <a:pt x="4795748" y="938352"/>
                  </a:lnTo>
                  <a:lnTo>
                    <a:pt x="4799575" y="919389"/>
                  </a:lnTo>
                  <a:lnTo>
                    <a:pt x="4810010" y="903904"/>
                  </a:lnTo>
                  <a:lnTo>
                    <a:pt x="4825483" y="893464"/>
                  </a:lnTo>
                  <a:lnTo>
                    <a:pt x="4844424" y="889636"/>
                  </a:lnTo>
                  <a:lnTo>
                    <a:pt x="4863385" y="893464"/>
                  </a:lnTo>
                  <a:lnTo>
                    <a:pt x="4878868" y="903904"/>
                  </a:lnTo>
                  <a:lnTo>
                    <a:pt x="4889307" y="919389"/>
                  </a:lnTo>
                  <a:lnTo>
                    <a:pt x="4893135" y="938352"/>
                  </a:lnTo>
                  <a:lnTo>
                    <a:pt x="4889307" y="957317"/>
                  </a:lnTo>
                  <a:lnTo>
                    <a:pt x="4878868" y="972802"/>
                  </a:lnTo>
                  <a:lnTo>
                    <a:pt x="4863385" y="983241"/>
                  </a:lnTo>
                  <a:lnTo>
                    <a:pt x="4844424" y="987069"/>
                  </a:lnTo>
                  <a:close/>
                </a:path>
                <a:path w="6728459" h="2202179">
                  <a:moveTo>
                    <a:pt x="5147149" y="989594"/>
                  </a:moveTo>
                  <a:lnTo>
                    <a:pt x="5127213" y="985568"/>
                  </a:lnTo>
                  <a:lnTo>
                    <a:pt x="5110937" y="974587"/>
                  </a:lnTo>
                  <a:lnTo>
                    <a:pt x="5099964" y="958300"/>
                  </a:lnTo>
                  <a:lnTo>
                    <a:pt x="5095940" y="938352"/>
                  </a:lnTo>
                  <a:lnTo>
                    <a:pt x="5099964" y="918405"/>
                  </a:lnTo>
                  <a:lnTo>
                    <a:pt x="5110937" y="902117"/>
                  </a:lnTo>
                  <a:lnTo>
                    <a:pt x="5127213" y="891137"/>
                  </a:lnTo>
                  <a:lnTo>
                    <a:pt x="5147149" y="887110"/>
                  </a:lnTo>
                  <a:lnTo>
                    <a:pt x="5167089" y="891137"/>
                  </a:lnTo>
                  <a:lnTo>
                    <a:pt x="5183377" y="902117"/>
                  </a:lnTo>
                  <a:lnTo>
                    <a:pt x="5194361" y="918405"/>
                  </a:lnTo>
                  <a:lnTo>
                    <a:pt x="5198390" y="938352"/>
                  </a:lnTo>
                  <a:lnTo>
                    <a:pt x="5194361" y="958300"/>
                  </a:lnTo>
                  <a:lnTo>
                    <a:pt x="5183377" y="974587"/>
                  </a:lnTo>
                  <a:lnTo>
                    <a:pt x="5167089" y="985568"/>
                  </a:lnTo>
                  <a:lnTo>
                    <a:pt x="5147149" y="989594"/>
                  </a:lnTo>
                  <a:close/>
                </a:path>
                <a:path w="6728459" h="2202179">
                  <a:moveTo>
                    <a:pt x="5449872" y="992959"/>
                  </a:moveTo>
                  <a:lnTo>
                    <a:pt x="5428646" y="988668"/>
                  </a:lnTo>
                  <a:lnTo>
                    <a:pt x="5411306" y="976967"/>
                  </a:lnTo>
                  <a:lnTo>
                    <a:pt x="5399611" y="959614"/>
                  </a:lnTo>
                  <a:lnTo>
                    <a:pt x="5395322" y="938369"/>
                  </a:lnTo>
                  <a:lnTo>
                    <a:pt x="5399611" y="917125"/>
                  </a:lnTo>
                  <a:lnTo>
                    <a:pt x="5411306" y="899772"/>
                  </a:lnTo>
                  <a:lnTo>
                    <a:pt x="5428646" y="888070"/>
                  </a:lnTo>
                  <a:lnTo>
                    <a:pt x="5449872" y="883779"/>
                  </a:lnTo>
                  <a:lnTo>
                    <a:pt x="5471118" y="888070"/>
                  </a:lnTo>
                  <a:lnTo>
                    <a:pt x="5488468" y="899772"/>
                  </a:lnTo>
                  <a:lnTo>
                    <a:pt x="5500166" y="917125"/>
                  </a:lnTo>
                  <a:lnTo>
                    <a:pt x="5504456" y="938369"/>
                  </a:lnTo>
                  <a:lnTo>
                    <a:pt x="5500166" y="959614"/>
                  </a:lnTo>
                  <a:lnTo>
                    <a:pt x="5488468" y="976967"/>
                  </a:lnTo>
                  <a:lnTo>
                    <a:pt x="5471118" y="988668"/>
                  </a:lnTo>
                  <a:lnTo>
                    <a:pt x="5449872" y="992959"/>
                  </a:lnTo>
                  <a:close/>
                </a:path>
                <a:path w="6728459" h="2202179">
                  <a:moveTo>
                    <a:pt x="5752630" y="995484"/>
                  </a:moveTo>
                  <a:lnTo>
                    <a:pt x="5730410" y="990995"/>
                  </a:lnTo>
                  <a:lnTo>
                    <a:pt x="5712266" y="978753"/>
                  </a:lnTo>
                  <a:lnTo>
                    <a:pt x="5700034" y="960598"/>
                  </a:lnTo>
                  <a:lnTo>
                    <a:pt x="5695548" y="938369"/>
                  </a:lnTo>
                  <a:lnTo>
                    <a:pt x="5700034" y="916141"/>
                  </a:lnTo>
                  <a:lnTo>
                    <a:pt x="5712266" y="897986"/>
                  </a:lnTo>
                  <a:lnTo>
                    <a:pt x="5730410" y="885744"/>
                  </a:lnTo>
                  <a:lnTo>
                    <a:pt x="5752630" y="881254"/>
                  </a:lnTo>
                  <a:lnTo>
                    <a:pt x="5774830" y="885744"/>
                  </a:lnTo>
                  <a:lnTo>
                    <a:pt x="5792964" y="897986"/>
                  </a:lnTo>
                  <a:lnTo>
                    <a:pt x="5805193" y="916141"/>
                  </a:lnTo>
                  <a:lnTo>
                    <a:pt x="5809677" y="938369"/>
                  </a:lnTo>
                  <a:lnTo>
                    <a:pt x="5805197" y="960598"/>
                  </a:lnTo>
                  <a:lnTo>
                    <a:pt x="5792977" y="978753"/>
                  </a:lnTo>
                  <a:lnTo>
                    <a:pt x="5774844" y="990995"/>
                  </a:lnTo>
                  <a:lnTo>
                    <a:pt x="5752630" y="995484"/>
                  </a:lnTo>
                  <a:close/>
                </a:path>
                <a:path w="6728459" h="2202179">
                  <a:moveTo>
                    <a:pt x="6055354" y="998009"/>
                  </a:moveTo>
                  <a:lnTo>
                    <a:pt x="6032154" y="993321"/>
                  </a:lnTo>
                  <a:lnTo>
                    <a:pt x="6013205" y="980539"/>
                  </a:lnTo>
                  <a:lnTo>
                    <a:pt x="6000427" y="961581"/>
                  </a:lnTo>
                  <a:lnTo>
                    <a:pt x="5995740" y="938369"/>
                  </a:lnTo>
                  <a:lnTo>
                    <a:pt x="6000427" y="915157"/>
                  </a:lnTo>
                  <a:lnTo>
                    <a:pt x="6013205" y="896201"/>
                  </a:lnTo>
                  <a:lnTo>
                    <a:pt x="6032154" y="883419"/>
                  </a:lnTo>
                  <a:lnTo>
                    <a:pt x="6055354" y="878732"/>
                  </a:lnTo>
                  <a:lnTo>
                    <a:pt x="6078548" y="883419"/>
                  </a:lnTo>
                  <a:lnTo>
                    <a:pt x="6097485" y="896201"/>
                  </a:lnTo>
                  <a:lnTo>
                    <a:pt x="6110252" y="915157"/>
                  </a:lnTo>
                  <a:lnTo>
                    <a:pt x="6114933" y="938369"/>
                  </a:lnTo>
                  <a:lnTo>
                    <a:pt x="6110252" y="961581"/>
                  </a:lnTo>
                  <a:lnTo>
                    <a:pt x="6097485" y="980539"/>
                  </a:lnTo>
                  <a:lnTo>
                    <a:pt x="6078548" y="993321"/>
                  </a:lnTo>
                  <a:lnTo>
                    <a:pt x="6055354" y="998009"/>
                  </a:lnTo>
                  <a:close/>
                </a:path>
                <a:path w="6728459" h="2202179">
                  <a:moveTo>
                    <a:pt x="6358077" y="1002215"/>
                  </a:moveTo>
                  <a:lnTo>
                    <a:pt x="6333241" y="997199"/>
                  </a:lnTo>
                  <a:lnTo>
                    <a:pt x="6312962" y="983521"/>
                  </a:lnTo>
                  <a:lnTo>
                    <a:pt x="6299291" y="963232"/>
                  </a:lnTo>
                  <a:lnTo>
                    <a:pt x="6294278" y="938386"/>
                  </a:lnTo>
                  <a:lnTo>
                    <a:pt x="6299291" y="913539"/>
                  </a:lnTo>
                  <a:lnTo>
                    <a:pt x="6312962" y="893251"/>
                  </a:lnTo>
                  <a:lnTo>
                    <a:pt x="6333241" y="879572"/>
                  </a:lnTo>
                  <a:lnTo>
                    <a:pt x="6358077" y="874557"/>
                  </a:lnTo>
                  <a:lnTo>
                    <a:pt x="6382894" y="879572"/>
                  </a:lnTo>
                  <a:lnTo>
                    <a:pt x="6403163" y="893251"/>
                  </a:lnTo>
                  <a:lnTo>
                    <a:pt x="6416830" y="913539"/>
                  </a:lnTo>
                  <a:lnTo>
                    <a:pt x="6421843" y="938386"/>
                  </a:lnTo>
                  <a:lnTo>
                    <a:pt x="6416830" y="963232"/>
                  </a:lnTo>
                  <a:lnTo>
                    <a:pt x="6403163" y="983521"/>
                  </a:lnTo>
                  <a:lnTo>
                    <a:pt x="6382894" y="997199"/>
                  </a:lnTo>
                  <a:lnTo>
                    <a:pt x="6358077" y="1002215"/>
                  </a:lnTo>
                  <a:close/>
                </a:path>
                <a:path w="6728459" h="2202179">
                  <a:moveTo>
                    <a:pt x="6660801" y="1005581"/>
                  </a:moveTo>
                  <a:lnTo>
                    <a:pt x="6634654" y="1000300"/>
                  </a:lnTo>
                  <a:lnTo>
                    <a:pt x="6613302" y="985899"/>
                  </a:lnTo>
                  <a:lnTo>
                    <a:pt x="6598906" y="964540"/>
                  </a:lnTo>
                  <a:lnTo>
                    <a:pt x="6593626" y="938386"/>
                  </a:lnTo>
                  <a:lnTo>
                    <a:pt x="6598906" y="912233"/>
                  </a:lnTo>
                  <a:lnTo>
                    <a:pt x="6613302" y="890874"/>
                  </a:lnTo>
                  <a:lnTo>
                    <a:pt x="6634654" y="876472"/>
                  </a:lnTo>
                  <a:lnTo>
                    <a:pt x="6660801" y="871191"/>
                  </a:lnTo>
                  <a:lnTo>
                    <a:pt x="6686928" y="876472"/>
                  </a:lnTo>
                  <a:lnTo>
                    <a:pt x="6708271" y="890874"/>
                  </a:lnTo>
                  <a:lnTo>
                    <a:pt x="6722663" y="912233"/>
                  </a:lnTo>
                  <a:lnTo>
                    <a:pt x="6727942" y="938386"/>
                  </a:lnTo>
                  <a:lnTo>
                    <a:pt x="6722663" y="964540"/>
                  </a:lnTo>
                  <a:lnTo>
                    <a:pt x="6708271" y="985899"/>
                  </a:lnTo>
                  <a:lnTo>
                    <a:pt x="6686928" y="1000300"/>
                  </a:lnTo>
                  <a:lnTo>
                    <a:pt x="6660801" y="1005581"/>
                  </a:lnTo>
                  <a:close/>
                </a:path>
                <a:path w="6728459" h="2202179">
                  <a:moveTo>
                    <a:pt x="1311" y="1242136"/>
                  </a:moveTo>
                  <a:lnTo>
                    <a:pt x="370" y="1242136"/>
                  </a:lnTo>
                  <a:lnTo>
                    <a:pt x="0" y="1241765"/>
                  </a:lnTo>
                  <a:lnTo>
                    <a:pt x="0" y="1240823"/>
                  </a:lnTo>
                  <a:lnTo>
                    <a:pt x="370" y="1240451"/>
                  </a:lnTo>
                  <a:lnTo>
                    <a:pt x="1311" y="1240451"/>
                  </a:lnTo>
                  <a:lnTo>
                    <a:pt x="1681" y="1240823"/>
                  </a:lnTo>
                  <a:lnTo>
                    <a:pt x="1681" y="1241765"/>
                  </a:lnTo>
                  <a:lnTo>
                    <a:pt x="1311" y="1242136"/>
                  </a:lnTo>
                  <a:close/>
                </a:path>
                <a:path w="6728459" h="2202179">
                  <a:moveTo>
                    <a:pt x="305415" y="1244657"/>
                  </a:moveTo>
                  <a:lnTo>
                    <a:pt x="301698" y="1244657"/>
                  </a:lnTo>
                  <a:lnTo>
                    <a:pt x="300201" y="1243162"/>
                  </a:lnTo>
                  <a:lnTo>
                    <a:pt x="300201" y="1239425"/>
                  </a:lnTo>
                  <a:lnTo>
                    <a:pt x="301698" y="1237927"/>
                  </a:lnTo>
                  <a:lnTo>
                    <a:pt x="305432" y="1237927"/>
                  </a:lnTo>
                  <a:lnTo>
                    <a:pt x="306929" y="1239425"/>
                  </a:lnTo>
                  <a:lnTo>
                    <a:pt x="306929" y="1243162"/>
                  </a:lnTo>
                  <a:lnTo>
                    <a:pt x="305415" y="1244657"/>
                  </a:lnTo>
                  <a:close/>
                </a:path>
                <a:path w="6728459" h="2202179">
                  <a:moveTo>
                    <a:pt x="610008" y="1248023"/>
                  </a:moveTo>
                  <a:lnTo>
                    <a:pt x="602591" y="1248023"/>
                  </a:lnTo>
                  <a:lnTo>
                    <a:pt x="599580" y="1245012"/>
                  </a:lnTo>
                  <a:lnTo>
                    <a:pt x="599580" y="1237606"/>
                  </a:lnTo>
                  <a:lnTo>
                    <a:pt x="602591" y="1234595"/>
                  </a:lnTo>
                  <a:lnTo>
                    <a:pt x="609991" y="1234595"/>
                  </a:lnTo>
                  <a:lnTo>
                    <a:pt x="613002" y="1237606"/>
                  </a:lnTo>
                  <a:lnTo>
                    <a:pt x="613002" y="1245012"/>
                  </a:lnTo>
                  <a:lnTo>
                    <a:pt x="610008" y="1248023"/>
                  </a:lnTo>
                  <a:close/>
                </a:path>
                <a:path w="6728459" h="2202179">
                  <a:moveTo>
                    <a:pt x="914581" y="1251388"/>
                  </a:moveTo>
                  <a:lnTo>
                    <a:pt x="903448" y="1251388"/>
                  </a:lnTo>
                  <a:lnTo>
                    <a:pt x="898942" y="1246879"/>
                  </a:lnTo>
                  <a:lnTo>
                    <a:pt x="898942" y="1235739"/>
                  </a:lnTo>
                  <a:lnTo>
                    <a:pt x="903448" y="1231229"/>
                  </a:lnTo>
                  <a:lnTo>
                    <a:pt x="914581" y="1231229"/>
                  </a:lnTo>
                  <a:lnTo>
                    <a:pt x="919088" y="1235739"/>
                  </a:lnTo>
                  <a:lnTo>
                    <a:pt x="919088" y="1246879"/>
                  </a:lnTo>
                  <a:lnTo>
                    <a:pt x="914581" y="1251388"/>
                  </a:lnTo>
                  <a:close/>
                </a:path>
                <a:path w="6728459" h="2202179">
                  <a:moveTo>
                    <a:pt x="1219155" y="1254754"/>
                  </a:moveTo>
                  <a:lnTo>
                    <a:pt x="1204323" y="1254754"/>
                  </a:lnTo>
                  <a:lnTo>
                    <a:pt x="1198304" y="1248732"/>
                  </a:lnTo>
                  <a:lnTo>
                    <a:pt x="1198304" y="1233889"/>
                  </a:lnTo>
                  <a:lnTo>
                    <a:pt x="1204323" y="1227864"/>
                  </a:lnTo>
                  <a:lnTo>
                    <a:pt x="1219155" y="1227864"/>
                  </a:lnTo>
                  <a:lnTo>
                    <a:pt x="1225177" y="1233889"/>
                  </a:lnTo>
                  <a:lnTo>
                    <a:pt x="1225177" y="1248732"/>
                  </a:lnTo>
                  <a:lnTo>
                    <a:pt x="1219155" y="1254754"/>
                  </a:lnTo>
                  <a:close/>
                </a:path>
                <a:path w="6728459" h="2202179">
                  <a:moveTo>
                    <a:pt x="1523732" y="1258123"/>
                  </a:moveTo>
                  <a:lnTo>
                    <a:pt x="1505196" y="1258123"/>
                  </a:lnTo>
                  <a:lnTo>
                    <a:pt x="1497679" y="1250598"/>
                  </a:lnTo>
                  <a:lnTo>
                    <a:pt x="1497679" y="1232053"/>
                  </a:lnTo>
                  <a:lnTo>
                    <a:pt x="1505196" y="1224532"/>
                  </a:lnTo>
                  <a:lnTo>
                    <a:pt x="1523732" y="1224532"/>
                  </a:lnTo>
                  <a:lnTo>
                    <a:pt x="1531249" y="1232053"/>
                  </a:lnTo>
                  <a:lnTo>
                    <a:pt x="1531249" y="1250598"/>
                  </a:lnTo>
                  <a:lnTo>
                    <a:pt x="1523732" y="1258123"/>
                  </a:lnTo>
                  <a:close/>
                </a:path>
                <a:path w="6728459" h="2202179">
                  <a:moveTo>
                    <a:pt x="1817190" y="1261485"/>
                  </a:moveTo>
                  <a:lnTo>
                    <a:pt x="1809345" y="1259901"/>
                  </a:lnTo>
                  <a:lnTo>
                    <a:pt x="1802940" y="1255583"/>
                  </a:lnTo>
                  <a:lnTo>
                    <a:pt x="1798623" y="1249175"/>
                  </a:lnTo>
                  <a:lnTo>
                    <a:pt x="1797041" y="1241326"/>
                  </a:lnTo>
                  <a:lnTo>
                    <a:pt x="1798623" y="1233476"/>
                  </a:lnTo>
                  <a:lnTo>
                    <a:pt x="1802940" y="1227069"/>
                  </a:lnTo>
                  <a:lnTo>
                    <a:pt x="1809345" y="1222750"/>
                  </a:lnTo>
                  <a:lnTo>
                    <a:pt x="1817190" y="1221167"/>
                  </a:lnTo>
                  <a:lnTo>
                    <a:pt x="1825035" y="1222750"/>
                  </a:lnTo>
                  <a:lnTo>
                    <a:pt x="1831439" y="1227069"/>
                  </a:lnTo>
                  <a:lnTo>
                    <a:pt x="1835756" y="1233476"/>
                  </a:lnTo>
                  <a:lnTo>
                    <a:pt x="1837339" y="1241326"/>
                  </a:lnTo>
                  <a:lnTo>
                    <a:pt x="1835756" y="1249175"/>
                  </a:lnTo>
                  <a:lnTo>
                    <a:pt x="1831439" y="1255583"/>
                  </a:lnTo>
                  <a:lnTo>
                    <a:pt x="1825035" y="1259901"/>
                  </a:lnTo>
                  <a:lnTo>
                    <a:pt x="1817190" y="1261485"/>
                  </a:lnTo>
                  <a:close/>
                </a:path>
                <a:path w="6728459" h="2202179">
                  <a:moveTo>
                    <a:pt x="2119913" y="1264854"/>
                  </a:moveTo>
                  <a:lnTo>
                    <a:pt x="2110763" y="1263005"/>
                  </a:lnTo>
                  <a:lnTo>
                    <a:pt x="2103290" y="1257962"/>
                  </a:lnTo>
                  <a:lnTo>
                    <a:pt x="2098250" y="1250483"/>
                  </a:lnTo>
                  <a:lnTo>
                    <a:pt x="2096403" y="1241326"/>
                  </a:lnTo>
                  <a:lnTo>
                    <a:pt x="2098250" y="1232170"/>
                  </a:lnTo>
                  <a:lnTo>
                    <a:pt x="2103290" y="1224692"/>
                  </a:lnTo>
                  <a:lnTo>
                    <a:pt x="2110763" y="1219650"/>
                  </a:lnTo>
                  <a:lnTo>
                    <a:pt x="2119913" y="1217801"/>
                  </a:lnTo>
                  <a:lnTo>
                    <a:pt x="2129064" y="1219650"/>
                  </a:lnTo>
                  <a:lnTo>
                    <a:pt x="2136537" y="1224692"/>
                  </a:lnTo>
                  <a:lnTo>
                    <a:pt x="2141577" y="1232170"/>
                  </a:lnTo>
                  <a:lnTo>
                    <a:pt x="2143425" y="1241326"/>
                  </a:lnTo>
                  <a:lnTo>
                    <a:pt x="2141577" y="1250483"/>
                  </a:lnTo>
                  <a:lnTo>
                    <a:pt x="2136537" y="1257962"/>
                  </a:lnTo>
                  <a:lnTo>
                    <a:pt x="2129064" y="1263005"/>
                  </a:lnTo>
                  <a:lnTo>
                    <a:pt x="2119913" y="1264854"/>
                  </a:lnTo>
                  <a:close/>
                </a:path>
                <a:path w="6728459" h="2202179">
                  <a:moveTo>
                    <a:pt x="2422641" y="1267375"/>
                  </a:moveTo>
                  <a:lnTo>
                    <a:pt x="2412516" y="1265329"/>
                  </a:lnTo>
                  <a:lnTo>
                    <a:pt x="2404245" y="1259749"/>
                  </a:lnTo>
                  <a:lnTo>
                    <a:pt x="2398667" y="1251474"/>
                  </a:lnTo>
                  <a:lnTo>
                    <a:pt x="2396622" y="1241343"/>
                  </a:lnTo>
                  <a:lnTo>
                    <a:pt x="2398667" y="1231213"/>
                  </a:lnTo>
                  <a:lnTo>
                    <a:pt x="2404245" y="1222938"/>
                  </a:lnTo>
                  <a:lnTo>
                    <a:pt x="2412516" y="1217357"/>
                  </a:lnTo>
                  <a:lnTo>
                    <a:pt x="2422641" y="1215310"/>
                  </a:lnTo>
                  <a:lnTo>
                    <a:pt x="2432764" y="1217357"/>
                  </a:lnTo>
                  <a:lnTo>
                    <a:pt x="2441033" y="1222938"/>
                  </a:lnTo>
                  <a:lnTo>
                    <a:pt x="2446611" y="1231213"/>
                  </a:lnTo>
                  <a:lnTo>
                    <a:pt x="2448656" y="1241343"/>
                  </a:lnTo>
                  <a:lnTo>
                    <a:pt x="2446613" y="1251474"/>
                  </a:lnTo>
                  <a:lnTo>
                    <a:pt x="2441040" y="1259749"/>
                  </a:lnTo>
                  <a:lnTo>
                    <a:pt x="2432771" y="1265329"/>
                  </a:lnTo>
                  <a:lnTo>
                    <a:pt x="2422641" y="1267375"/>
                  </a:lnTo>
                  <a:close/>
                </a:path>
                <a:path w="6728459" h="2202179">
                  <a:moveTo>
                    <a:pt x="2725365" y="1270741"/>
                  </a:moveTo>
                  <a:lnTo>
                    <a:pt x="2713927" y="1268431"/>
                  </a:lnTo>
                  <a:lnTo>
                    <a:pt x="2704588" y="1262132"/>
                  </a:lnTo>
                  <a:lnTo>
                    <a:pt x="2698292" y="1252787"/>
                  </a:lnTo>
                  <a:lnTo>
                    <a:pt x="2695983" y="1241343"/>
                  </a:lnTo>
                  <a:lnTo>
                    <a:pt x="2698292" y="1229898"/>
                  </a:lnTo>
                  <a:lnTo>
                    <a:pt x="2704588" y="1220554"/>
                  </a:lnTo>
                  <a:lnTo>
                    <a:pt x="2713927" y="1214254"/>
                  </a:lnTo>
                  <a:lnTo>
                    <a:pt x="2725365" y="1211945"/>
                  </a:lnTo>
                  <a:lnTo>
                    <a:pt x="2736802" y="1214254"/>
                  </a:lnTo>
                  <a:lnTo>
                    <a:pt x="2746141" y="1220554"/>
                  </a:lnTo>
                  <a:lnTo>
                    <a:pt x="2752437" y="1229898"/>
                  </a:lnTo>
                  <a:lnTo>
                    <a:pt x="2754746" y="1241343"/>
                  </a:lnTo>
                  <a:lnTo>
                    <a:pt x="2752437" y="1252787"/>
                  </a:lnTo>
                  <a:lnTo>
                    <a:pt x="2746141" y="1262132"/>
                  </a:lnTo>
                  <a:lnTo>
                    <a:pt x="2736802" y="1268431"/>
                  </a:lnTo>
                  <a:lnTo>
                    <a:pt x="2725365" y="1270741"/>
                  </a:lnTo>
                  <a:close/>
                </a:path>
                <a:path w="6728459" h="2202179">
                  <a:moveTo>
                    <a:pt x="3028088" y="1274106"/>
                  </a:moveTo>
                  <a:lnTo>
                    <a:pt x="3015345" y="1271531"/>
                  </a:lnTo>
                  <a:lnTo>
                    <a:pt x="3004937" y="1264508"/>
                  </a:lnTo>
                  <a:lnTo>
                    <a:pt x="2997919" y="1254094"/>
                  </a:lnTo>
                  <a:lnTo>
                    <a:pt x="2995345" y="1241343"/>
                  </a:lnTo>
                  <a:lnTo>
                    <a:pt x="2997919" y="1228592"/>
                  </a:lnTo>
                  <a:lnTo>
                    <a:pt x="3004937" y="1218177"/>
                  </a:lnTo>
                  <a:lnTo>
                    <a:pt x="3015345" y="1211154"/>
                  </a:lnTo>
                  <a:lnTo>
                    <a:pt x="3028088" y="1208579"/>
                  </a:lnTo>
                  <a:lnTo>
                    <a:pt x="3040832" y="1211154"/>
                  </a:lnTo>
                  <a:lnTo>
                    <a:pt x="3051242" y="1218177"/>
                  </a:lnTo>
                  <a:lnTo>
                    <a:pt x="3058261" y="1228592"/>
                  </a:lnTo>
                  <a:lnTo>
                    <a:pt x="3060835" y="1241343"/>
                  </a:lnTo>
                  <a:lnTo>
                    <a:pt x="3058261" y="1254094"/>
                  </a:lnTo>
                  <a:lnTo>
                    <a:pt x="3051242" y="1264508"/>
                  </a:lnTo>
                  <a:lnTo>
                    <a:pt x="3040832" y="1271531"/>
                  </a:lnTo>
                  <a:lnTo>
                    <a:pt x="3028088" y="1274106"/>
                  </a:lnTo>
                  <a:close/>
                </a:path>
                <a:path w="6728459" h="2202179">
                  <a:moveTo>
                    <a:pt x="3330812" y="1276631"/>
                  </a:moveTo>
                  <a:lnTo>
                    <a:pt x="3317096" y="1273858"/>
                  </a:lnTo>
                  <a:lnTo>
                    <a:pt x="3305892" y="1266297"/>
                  </a:lnTo>
                  <a:lnTo>
                    <a:pt x="3298335" y="1255085"/>
                  </a:lnTo>
                  <a:lnTo>
                    <a:pt x="3295564" y="1241360"/>
                  </a:lnTo>
                  <a:lnTo>
                    <a:pt x="3298335" y="1227634"/>
                  </a:lnTo>
                  <a:lnTo>
                    <a:pt x="3305892" y="1216422"/>
                  </a:lnTo>
                  <a:lnTo>
                    <a:pt x="3317096" y="1208861"/>
                  </a:lnTo>
                  <a:lnTo>
                    <a:pt x="3330812" y="1206088"/>
                  </a:lnTo>
                  <a:lnTo>
                    <a:pt x="3344530" y="1208861"/>
                  </a:lnTo>
                  <a:lnTo>
                    <a:pt x="3355735" y="1216422"/>
                  </a:lnTo>
                  <a:lnTo>
                    <a:pt x="3363292" y="1227634"/>
                  </a:lnTo>
                  <a:lnTo>
                    <a:pt x="3366064" y="1241360"/>
                  </a:lnTo>
                  <a:lnTo>
                    <a:pt x="3363294" y="1255085"/>
                  </a:lnTo>
                  <a:lnTo>
                    <a:pt x="3355742" y="1266297"/>
                  </a:lnTo>
                  <a:lnTo>
                    <a:pt x="3344537" y="1273858"/>
                  </a:lnTo>
                  <a:lnTo>
                    <a:pt x="3330812" y="1276631"/>
                  </a:lnTo>
                  <a:close/>
                </a:path>
                <a:path w="6728459" h="2202179">
                  <a:moveTo>
                    <a:pt x="3633529" y="1279156"/>
                  </a:moveTo>
                  <a:lnTo>
                    <a:pt x="3618826" y="1276185"/>
                  </a:lnTo>
                  <a:lnTo>
                    <a:pt x="3606820" y="1268083"/>
                  </a:lnTo>
                  <a:lnTo>
                    <a:pt x="3598725" y="1256069"/>
                  </a:lnTo>
                  <a:lnTo>
                    <a:pt x="3595756" y="1241360"/>
                  </a:lnTo>
                  <a:lnTo>
                    <a:pt x="3598725" y="1226652"/>
                  </a:lnTo>
                  <a:lnTo>
                    <a:pt x="3606820" y="1214637"/>
                  </a:lnTo>
                  <a:lnTo>
                    <a:pt x="3618826" y="1206535"/>
                  </a:lnTo>
                  <a:lnTo>
                    <a:pt x="3633529" y="1203563"/>
                  </a:lnTo>
                  <a:lnTo>
                    <a:pt x="3648232" y="1206535"/>
                  </a:lnTo>
                  <a:lnTo>
                    <a:pt x="3660239" y="1214637"/>
                  </a:lnTo>
                  <a:lnTo>
                    <a:pt x="3668334" y="1226652"/>
                  </a:lnTo>
                  <a:lnTo>
                    <a:pt x="3671302" y="1241360"/>
                  </a:lnTo>
                  <a:lnTo>
                    <a:pt x="3668334" y="1256069"/>
                  </a:lnTo>
                  <a:lnTo>
                    <a:pt x="3660239" y="1268083"/>
                  </a:lnTo>
                  <a:lnTo>
                    <a:pt x="3648232" y="1276185"/>
                  </a:lnTo>
                  <a:lnTo>
                    <a:pt x="3633529" y="1279156"/>
                  </a:lnTo>
                  <a:close/>
                </a:path>
                <a:path w="6728459" h="2202179">
                  <a:moveTo>
                    <a:pt x="3936253" y="1282522"/>
                  </a:moveTo>
                  <a:lnTo>
                    <a:pt x="3920245" y="1279287"/>
                  </a:lnTo>
                  <a:lnTo>
                    <a:pt x="3907176" y="1270466"/>
                  </a:lnTo>
                  <a:lnTo>
                    <a:pt x="3898368" y="1257382"/>
                  </a:lnTo>
                  <a:lnTo>
                    <a:pt x="3895138" y="1241360"/>
                  </a:lnTo>
                  <a:lnTo>
                    <a:pt x="3898368" y="1225337"/>
                  </a:lnTo>
                  <a:lnTo>
                    <a:pt x="3907176" y="1212253"/>
                  </a:lnTo>
                  <a:lnTo>
                    <a:pt x="3920245" y="1203432"/>
                  </a:lnTo>
                  <a:lnTo>
                    <a:pt x="3936253" y="1200197"/>
                  </a:lnTo>
                  <a:lnTo>
                    <a:pt x="3952266" y="1203432"/>
                  </a:lnTo>
                  <a:lnTo>
                    <a:pt x="3965346" y="1212253"/>
                  </a:lnTo>
                  <a:lnTo>
                    <a:pt x="3974167" y="1225337"/>
                  </a:lnTo>
                  <a:lnTo>
                    <a:pt x="3977402" y="1241360"/>
                  </a:lnTo>
                  <a:lnTo>
                    <a:pt x="3974167" y="1257382"/>
                  </a:lnTo>
                  <a:lnTo>
                    <a:pt x="3965346" y="1270466"/>
                  </a:lnTo>
                  <a:lnTo>
                    <a:pt x="3952266" y="1279287"/>
                  </a:lnTo>
                  <a:lnTo>
                    <a:pt x="3936253" y="1282522"/>
                  </a:lnTo>
                  <a:close/>
                </a:path>
                <a:path w="6728459" h="2202179">
                  <a:moveTo>
                    <a:pt x="4238977" y="1285047"/>
                  </a:moveTo>
                  <a:lnTo>
                    <a:pt x="4221989" y="1281614"/>
                  </a:lnTo>
                  <a:lnTo>
                    <a:pt x="4208115" y="1272255"/>
                  </a:lnTo>
                  <a:lnTo>
                    <a:pt x="4198761" y="1258373"/>
                  </a:lnTo>
                  <a:lnTo>
                    <a:pt x="4195330" y="1241376"/>
                  </a:lnTo>
                  <a:lnTo>
                    <a:pt x="4198761" y="1224379"/>
                  </a:lnTo>
                  <a:lnTo>
                    <a:pt x="4208115" y="1210498"/>
                  </a:lnTo>
                  <a:lnTo>
                    <a:pt x="4221989" y="1201138"/>
                  </a:lnTo>
                  <a:lnTo>
                    <a:pt x="4238977" y="1197706"/>
                  </a:lnTo>
                  <a:lnTo>
                    <a:pt x="4255965" y="1201138"/>
                  </a:lnTo>
                  <a:lnTo>
                    <a:pt x="4269838" y="1210498"/>
                  </a:lnTo>
                  <a:lnTo>
                    <a:pt x="4279193" y="1224379"/>
                  </a:lnTo>
                  <a:lnTo>
                    <a:pt x="4282623" y="1241376"/>
                  </a:lnTo>
                  <a:lnTo>
                    <a:pt x="4279193" y="1258373"/>
                  </a:lnTo>
                  <a:lnTo>
                    <a:pt x="4269838" y="1272255"/>
                  </a:lnTo>
                  <a:lnTo>
                    <a:pt x="4255965" y="1281614"/>
                  </a:lnTo>
                  <a:lnTo>
                    <a:pt x="4238977" y="1285047"/>
                  </a:lnTo>
                  <a:close/>
                </a:path>
                <a:path w="6728459" h="2202179">
                  <a:moveTo>
                    <a:pt x="4541701" y="1287571"/>
                  </a:moveTo>
                  <a:lnTo>
                    <a:pt x="4523739" y="1283941"/>
                  </a:lnTo>
                  <a:lnTo>
                    <a:pt x="4509071" y="1274041"/>
                  </a:lnTo>
                  <a:lnTo>
                    <a:pt x="4499182" y="1259358"/>
                  </a:lnTo>
                  <a:lnTo>
                    <a:pt x="4495556" y="1241376"/>
                  </a:lnTo>
                  <a:lnTo>
                    <a:pt x="4499182" y="1223397"/>
                  </a:lnTo>
                  <a:lnTo>
                    <a:pt x="4509071" y="1208714"/>
                  </a:lnTo>
                  <a:lnTo>
                    <a:pt x="4523739" y="1198815"/>
                  </a:lnTo>
                  <a:lnTo>
                    <a:pt x="4541701" y="1195185"/>
                  </a:lnTo>
                  <a:lnTo>
                    <a:pt x="4559682" y="1198815"/>
                  </a:lnTo>
                  <a:lnTo>
                    <a:pt x="4574360" y="1208714"/>
                  </a:lnTo>
                  <a:lnTo>
                    <a:pt x="4584252" y="1223397"/>
                  </a:lnTo>
                  <a:lnTo>
                    <a:pt x="4587879" y="1241376"/>
                  </a:lnTo>
                  <a:lnTo>
                    <a:pt x="4584252" y="1259358"/>
                  </a:lnTo>
                  <a:lnTo>
                    <a:pt x="4574360" y="1274041"/>
                  </a:lnTo>
                  <a:lnTo>
                    <a:pt x="4559682" y="1283941"/>
                  </a:lnTo>
                  <a:lnTo>
                    <a:pt x="4541701" y="1287571"/>
                  </a:lnTo>
                  <a:close/>
                </a:path>
                <a:path w="6728459" h="2202179">
                  <a:moveTo>
                    <a:pt x="4844424" y="1290093"/>
                  </a:moveTo>
                  <a:lnTo>
                    <a:pt x="4825483" y="1286265"/>
                  </a:lnTo>
                  <a:lnTo>
                    <a:pt x="4810010" y="1275825"/>
                  </a:lnTo>
                  <a:lnTo>
                    <a:pt x="4799575" y="1260340"/>
                  </a:lnTo>
                  <a:lnTo>
                    <a:pt x="4795748" y="1241376"/>
                  </a:lnTo>
                  <a:lnTo>
                    <a:pt x="4799575" y="1222413"/>
                  </a:lnTo>
                  <a:lnTo>
                    <a:pt x="4810010" y="1206928"/>
                  </a:lnTo>
                  <a:lnTo>
                    <a:pt x="4825483" y="1196488"/>
                  </a:lnTo>
                  <a:lnTo>
                    <a:pt x="4844424" y="1192660"/>
                  </a:lnTo>
                  <a:lnTo>
                    <a:pt x="4863385" y="1196488"/>
                  </a:lnTo>
                  <a:lnTo>
                    <a:pt x="4878868" y="1206928"/>
                  </a:lnTo>
                  <a:lnTo>
                    <a:pt x="4889307" y="1222413"/>
                  </a:lnTo>
                  <a:lnTo>
                    <a:pt x="4893135" y="1241376"/>
                  </a:lnTo>
                  <a:lnTo>
                    <a:pt x="4889307" y="1260340"/>
                  </a:lnTo>
                  <a:lnTo>
                    <a:pt x="4878868" y="1275825"/>
                  </a:lnTo>
                  <a:lnTo>
                    <a:pt x="4863385" y="1286265"/>
                  </a:lnTo>
                  <a:lnTo>
                    <a:pt x="4844424" y="1290093"/>
                  </a:lnTo>
                  <a:close/>
                </a:path>
                <a:path w="6728459" h="2202179">
                  <a:moveTo>
                    <a:pt x="5147149" y="1292618"/>
                  </a:moveTo>
                  <a:lnTo>
                    <a:pt x="5127213" y="1288592"/>
                  </a:lnTo>
                  <a:lnTo>
                    <a:pt x="5110937" y="1277611"/>
                  </a:lnTo>
                  <a:lnTo>
                    <a:pt x="5099964" y="1261324"/>
                  </a:lnTo>
                  <a:lnTo>
                    <a:pt x="5095940" y="1241376"/>
                  </a:lnTo>
                  <a:lnTo>
                    <a:pt x="5099964" y="1221429"/>
                  </a:lnTo>
                  <a:lnTo>
                    <a:pt x="5110937" y="1205141"/>
                  </a:lnTo>
                  <a:lnTo>
                    <a:pt x="5127213" y="1194161"/>
                  </a:lnTo>
                  <a:lnTo>
                    <a:pt x="5147149" y="1190135"/>
                  </a:lnTo>
                  <a:lnTo>
                    <a:pt x="5167089" y="1194161"/>
                  </a:lnTo>
                  <a:lnTo>
                    <a:pt x="5183377" y="1205141"/>
                  </a:lnTo>
                  <a:lnTo>
                    <a:pt x="5194361" y="1221429"/>
                  </a:lnTo>
                  <a:lnTo>
                    <a:pt x="5198390" y="1241376"/>
                  </a:lnTo>
                  <a:lnTo>
                    <a:pt x="5194361" y="1261324"/>
                  </a:lnTo>
                  <a:lnTo>
                    <a:pt x="5183377" y="1277611"/>
                  </a:lnTo>
                  <a:lnTo>
                    <a:pt x="5167089" y="1288592"/>
                  </a:lnTo>
                  <a:lnTo>
                    <a:pt x="5147149" y="1292618"/>
                  </a:lnTo>
                  <a:close/>
                </a:path>
                <a:path w="6728459" h="2202179">
                  <a:moveTo>
                    <a:pt x="5449872" y="1295983"/>
                  </a:moveTo>
                  <a:lnTo>
                    <a:pt x="5428646" y="1291692"/>
                  </a:lnTo>
                  <a:lnTo>
                    <a:pt x="5411306" y="1279991"/>
                  </a:lnTo>
                  <a:lnTo>
                    <a:pt x="5399611" y="1262639"/>
                  </a:lnTo>
                  <a:lnTo>
                    <a:pt x="5395322" y="1241393"/>
                  </a:lnTo>
                  <a:lnTo>
                    <a:pt x="5399611" y="1220149"/>
                  </a:lnTo>
                  <a:lnTo>
                    <a:pt x="5411306" y="1202797"/>
                  </a:lnTo>
                  <a:lnTo>
                    <a:pt x="5428646" y="1191095"/>
                  </a:lnTo>
                  <a:lnTo>
                    <a:pt x="5449872" y="1186803"/>
                  </a:lnTo>
                  <a:lnTo>
                    <a:pt x="5471118" y="1191095"/>
                  </a:lnTo>
                  <a:lnTo>
                    <a:pt x="5488468" y="1202797"/>
                  </a:lnTo>
                  <a:lnTo>
                    <a:pt x="5500166" y="1220149"/>
                  </a:lnTo>
                  <a:lnTo>
                    <a:pt x="5504456" y="1241393"/>
                  </a:lnTo>
                  <a:lnTo>
                    <a:pt x="5500166" y="1262639"/>
                  </a:lnTo>
                  <a:lnTo>
                    <a:pt x="5488468" y="1279991"/>
                  </a:lnTo>
                  <a:lnTo>
                    <a:pt x="5471118" y="1291692"/>
                  </a:lnTo>
                  <a:lnTo>
                    <a:pt x="5449872" y="1295983"/>
                  </a:lnTo>
                  <a:close/>
                </a:path>
                <a:path w="6728459" h="2202179">
                  <a:moveTo>
                    <a:pt x="5752630" y="1298508"/>
                  </a:moveTo>
                  <a:lnTo>
                    <a:pt x="5730410" y="1294019"/>
                  </a:lnTo>
                  <a:lnTo>
                    <a:pt x="5712266" y="1281776"/>
                  </a:lnTo>
                  <a:lnTo>
                    <a:pt x="5700034" y="1263621"/>
                  </a:lnTo>
                  <a:lnTo>
                    <a:pt x="5695548" y="1241393"/>
                  </a:lnTo>
                  <a:lnTo>
                    <a:pt x="5700034" y="1219165"/>
                  </a:lnTo>
                  <a:lnTo>
                    <a:pt x="5712266" y="1201010"/>
                  </a:lnTo>
                  <a:lnTo>
                    <a:pt x="5730410" y="1188768"/>
                  </a:lnTo>
                  <a:lnTo>
                    <a:pt x="5752630" y="1184278"/>
                  </a:lnTo>
                  <a:lnTo>
                    <a:pt x="5774830" y="1188768"/>
                  </a:lnTo>
                  <a:lnTo>
                    <a:pt x="5792964" y="1201010"/>
                  </a:lnTo>
                  <a:lnTo>
                    <a:pt x="5805193" y="1219165"/>
                  </a:lnTo>
                  <a:lnTo>
                    <a:pt x="5809677" y="1241393"/>
                  </a:lnTo>
                  <a:lnTo>
                    <a:pt x="5805197" y="1263621"/>
                  </a:lnTo>
                  <a:lnTo>
                    <a:pt x="5792977" y="1281776"/>
                  </a:lnTo>
                  <a:lnTo>
                    <a:pt x="5774844" y="1294019"/>
                  </a:lnTo>
                  <a:lnTo>
                    <a:pt x="5752630" y="1298508"/>
                  </a:lnTo>
                  <a:close/>
                </a:path>
                <a:path w="6728459" h="2202179">
                  <a:moveTo>
                    <a:pt x="6055354" y="1301033"/>
                  </a:moveTo>
                  <a:lnTo>
                    <a:pt x="6032154" y="1296346"/>
                  </a:lnTo>
                  <a:lnTo>
                    <a:pt x="6013205" y="1283563"/>
                  </a:lnTo>
                  <a:lnTo>
                    <a:pt x="6000427" y="1264605"/>
                  </a:lnTo>
                  <a:lnTo>
                    <a:pt x="5995740" y="1241393"/>
                  </a:lnTo>
                  <a:lnTo>
                    <a:pt x="6000427" y="1218181"/>
                  </a:lnTo>
                  <a:lnTo>
                    <a:pt x="6013205" y="1199224"/>
                  </a:lnTo>
                  <a:lnTo>
                    <a:pt x="6032154" y="1186441"/>
                  </a:lnTo>
                  <a:lnTo>
                    <a:pt x="6055354" y="1181753"/>
                  </a:lnTo>
                  <a:lnTo>
                    <a:pt x="6078548" y="1186441"/>
                  </a:lnTo>
                  <a:lnTo>
                    <a:pt x="6097485" y="1199224"/>
                  </a:lnTo>
                  <a:lnTo>
                    <a:pt x="6110252" y="1218181"/>
                  </a:lnTo>
                  <a:lnTo>
                    <a:pt x="6114933" y="1241393"/>
                  </a:lnTo>
                  <a:lnTo>
                    <a:pt x="6110252" y="1264605"/>
                  </a:lnTo>
                  <a:lnTo>
                    <a:pt x="6097485" y="1283563"/>
                  </a:lnTo>
                  <a:lnTo>
                    <a:pt x="6078548" y="1296346"/>
                  </a:lnTo>
                  <a:lnTo>
                    <a:pt x="6055354" y="1301033"/>
                  </a:lnTo>
                  <a:close/>
                </a:path>
                <a:path w="6728459" h="2202179">
                  <a:moveTo>
                    <a:pt x="6358077" y="1305239"/>
                  </a:moveTo>
                  <a:lnTo>
                    <a:pt x="6333241" y="1300224"/>
                  </a:lnTo>
                  <a:lnTo>
                    <a:pt x="6312962" y="1286545"/>
                  </a:lnTo>
                  <a:lnTo>
                    <a:pt x="6299291" y="1266257"/>
                  </a:lnTo>
                  <a:lnTo>
                    <a:pt x="6294278" y="1241410"/>
                  </a:lnTo>
                  <a:lnTo>
                    <a:pt x="6299291" y="1216564"/>
                  </a:lnTo>
                  <a:lnTo>
                    <a:pt x="6312962" y="1196275"/>
                  </a:lnTo>
                  <a:lnTo>
                    <a:pt x="6333241" y="1182597"/>
                  </a:lnTo>
                  <a:lnTo>
                    <a:pt x="6358077" y="1177581"/>
                  </a:lnTo>
                  <a:lnTo>
                    <a:pt x="6382894" y="1182597"/>
                  </a:lnTo>
                  <a:lnTo>
                    <a:pt x="6403163" y="1196275"/>
                  </a:lnTo>
                  <a:lnTo>
                    <a:pt x="6416830" y="1216564"/>
                  </a:lnTo>
                  <a:lnTo>
                    <a:pt x="6421843" y="1241410"/>
                  </a:lnTo>
                  <a:lnTo>
                    <a:pt x="6416830" y="1266257"/>
                  </a:lnTo>
                  <a:lnTo>
                    <a:pt x="6403163" y="1286545"/>
                  </a:lnTo>
                  <a:lnTo>
                    <a:pt x="6382894" y="1300224"/>
                  </a:lnTo>
                  <a:lnTo>
                    <a:pt x="6358077" y="1305239"/>
                  </a:lnTo>
                  <a:close/>
                </a:path>
                <a:path w="6728459" h="2202179">
                  <a:moveTo>
                    <a:pt x="6660801" y="1308605"/>
                  </a:moveTo>
                  <a:lnTo>
                    <a:pt x="6634654" y="1303324"/>
                  </a:lnTo>
                  <a:lnTo>
                    <a:pt x="6613302" y="1288923"/>
                  </a:lnTo>
                  <a:lnTo>
                    <a:pt x="6598906" y="1267564"/>
                  </a:lnTo>
                  <a:lnTo>
                    <a:pt x="6593626" y="1241410"/>
                  </a:lnTo>
                  <a:lnTo>
                    <a:pt x="6598906" y="1215257"/>
                  </a:lnTo>
                  <a:lnTo>
                    <a:pt x="6613302" y="1193899"/>
                  </a:lnTo>
                  <a:lnTo>
                    <a:pt x="6634654" y="1179497"/>
                  </a:lnTo>
                  <a:lnTo>
                    <a:pt x="6660801" y="1174215"/>
                  </a:lnTo>
                  <a:lnTo>
                    <a:pt x="6686928" y="1179497"/>
                  </a:lnTo>
                  <a:lnTo>
                    <a:pt x="6708271" y="1193899"/>
                  </a:lnTo>
                  <a:lnTo>
                    <a:pt x="6722663" y="1215257"/>
                  </a:lnTo>
                  <a:lnTo>
                    <a:pt x="6727942" y="1241410"/>
                  </a:lnTo>
                  <a:lnTo>
                    <a:pt x="6722663" y="1267564"/>
                  </a:lnTo>
                  <a:lnTo>
                    <a:pt x="6708271" y="1288923"/>
                  </a:lnTo>
                  <a:lnTo>
                    <a:pt x="6686928" y="1303324"/>
                  </a:lnTo>
                  <a:lnTo>
                    <a:pt x="6660801" y="1308605"/>
                  </a:lnTo>
                  <a:close/>
                </a:path>
                <a:path w="6728459" h="2202179">
                  <a:moveTo>
                    <a:pt x="1311" y="1545157"/>
                  </a:moveTo>
                  <a:lnTo>
                    <a:pt x="370" y="1545157"/>
                  </a:lnTo>
                  <a:lnTo>
                    <a:pt x="0" y="1544789"/>
                  </a:lnTo>
                  <a:lnTo>
                    <a:pt x="0" y="1543847"/>
                  </a:lnTo>
                  <a:lnTo>
                    <a:pt x="370" y="1543476"/>
                  </a:lnTo>
                  <a:lnTo>
                    <a:pt x="1311" y="1543476"/>
                  </a:lnTo>
                  <a:lnTo>
                    <a:pt x="1681" y="1543847"/>
                  </a:lnTo>
                  <a:lnTo>
                    <a:pt x="1681" y="1544789"/>
                  </a:lnTo>
                  <a:lnTo>
                    <a:pt x="1311" y="1545157"/>
                  </a:lnTo>
                  <a:close/>
                </a:path>
                <a:path w="6728459" h="2202179">
                  <a:moveTo>
                    <a:pt x="305415" y="1547682"/>
                  </a:moveTo>
                  <a:lnTo>
                    <a:pt x="301698" y="1547682"/>
                  </a:lnTo>
                  <a:lnTo>
                    <a:pt x="300201" y="1546186"/>
                  </a:lnTo>
                  <a:lnTo>
                    <a:pt x="300201" y="1542450"/>
                  </a:lnTo>
                  <a:lnTo>
                    <a:pt x="301698" y="1540951"/>
                  </a:lnTo>
                  <a:lnTo>
                    <a:pt x="305432" y="1540951"/>
                  </a:lnTo>
                  <a:lnTo>
                    <a:pt x="306929" y="1542450"/>
                  </a:lnTo>
                  <a:lnTo>
                    <a:pt x="306929" y="1546186"/>
                  </a:lnTo>
                  <a:lnTo>
                    <a:pt x="305415" y="1547682"/>
                  </a:lnTo>
                  <a:close/>
                </a:path>
                <a:path w="6728459" h="2202179">
                  <a:moveTo>
                    <a:pt x="610008" y="1551047"/>
                  </a:moveTo>
                  <a:lnTo>
                    <a:pt x="602591" y="1551047"/>
                  </a:lnTo>
                  <a:lnTo>
                    <a:pt x="599580" y="1548036"/>
                  </a:lnTo>
                  <a:lnTo>
                    <a:pt x="599580" y="1540634"/>
                  </a:lnTo>
                  <a:lnTo>
                    <a:pt x="602591" y="1537619"/>
                  </a:lnTo>
                  <a:lnTo>
                    <a:pt x="609991" y="1537619"/>
                  </a:lnTo>
                  <a:lnTo>
                    <a:pt x="613002" y="1540634"/>
                  </a:lnTo>
                  <a:lnTo>
                    <a:pt x="613002" y="1548036"/>
                  </a:lnTo>
                  <a:lnTo>
                    <a:pt x="610008" y="1551047"/>
                  </a:lnTo>
                  <a:close/>
                </a:path>
                <a:path w="6728459" h="2202179">
                  <a:moveTo>
                    <a:pt x="914581" y="1554413"/>
                  </a:moveTo>
                  <a:lnTo>
                    <a:pt x="903448" y="1554413"/>
                  </a:lnTo>
                  <a:lnTo>
                    <a:pt x="898942" y="1549903"/>
                  </a:lnTo>
                  <a:lnTo>
                    <a:pt x="898942" y="1538763"/>
                  </a:lnTo>
                  <a:lnTo>
                    <a:pt x="903448" y="1534254"/>
                  </a:lnTo>
                  <a:lnTo>
                    <a:pt x="914581" y="1534254"/>
                  </a:lnTo>
                  <a:lnTo>
                    <a:pt x="919088" y="1538763"/>
                  </a:lnTo>
                  <a:lnTo>
                    <a:pt x="919088" y="1549903"/>
                  </a:lnTo>
                  <a:lnTo>
                    <a:pt x="914581" y="1554413"/>
                  </a:lnTo>
                  <a:close/>
                </a:path>
                <a:path w="6728459" h="2202179">
                  <a:moveTo>
                    <a:pt x="1219155" y="1557778"/>
                  </a:moveTo>
                  <a:lnTo>
                    <a:pt x="1204323" y="1557778"/>
                  </a:lnTo>
                  <a:lnTo>
                    <a:pt x="1198304" y="1551756"/>
                  </a:lnTo>
                  <a:lnTo>
                    <a:pt x="1198304" y="1536914"/>
                  </a:lnTo>
                  <a:lnTo>
                    <a:pt x="1204323" y="1530888"/>
                  </a:lnTo>
                  <a:lnTo>
                    <a:pt x="1219155" y="1530888"/>
                  </a:lnTo>
                  <a:lnTo>
                    <a:pt x="1225177" y="1536914"/>
                  </a:lnTo>
                  <a:lnTo>
                    <a:pt x="1225177" y="1551756"/>
                  </a:lnTo>
                  <a:lnTo>
                    <a:pt x="1219155" y="1557778"/>
                  </a:lnTo>
                  <a:close/>
                </a:path>
                <a:path w="6728459" h="2202179">
                  <a:moveTo>
                    <a:pt x="1523732" y="1561144"/>
                  </a:moveTo>
                  <a:lnTo>
                    <a:pt x="1505196" y="1561144"/>
                  </a:lnTo>
                  <a:lnTo>
                    <a:pt x="1497679" y="1553623"/>
                  </a:lnTo>
                  <a:lnTo>
                    <a:pt x="1497679" y="1535077"/>
                  </a:lnTo>
                  <a:lnTo>
                    <a:pt x="1505196" y="1527556"/>
                  </a:lnTo>
                  <a:lnTo>
                    <a:pt x="1523732" y="1527556"/>
                  </a:lnTo>
                  <a:lnTo>
                    <a:pt x="1531249" y="1535077"/>
                  </a:lnTo>
                  <a:lnTo>
                    <a:pt x="1531249" y="1553623"/>
                  </a:lnTo>
                  <a:lnTo>
                    <a:pt x="1523732" y="1561144"/>
                  </a:lnTo>
                  <a:close/>
                </a:path>
                <a:path w="6728459" h="2202179">
                  <a:moveTo>
                    <a:pt x="1817190" y="1564512"/>
                  </a:moveTo>
                  <a:lnTo>
                    <a:pt x="1809345" y="1562929"/>
                  </a:lnTo>
                  <a:lnTo>
                    <a:pt x="1802940" y="1558608"/>
                  </a:lnTo>
                  <a:lnTo>
                    <a:pt x="1798623" y="1552200"/>
                  </a:lnTo>
                  <a:lnTo>
                    <a:pt x="1797041" y="1544350"/>
                  </a:lnTo>
                  <a:lnTo>
                    <a:pt x="1798623" y="1536501"/>
                  </a:lnTo>
                  <a:lnTo>
                    <a:pt x="1802940" y="1530093"/>
                  </a:lnTo>
                  <a:lnTo>
                    <a:pt x="1809345" y="1525774"/>
                  </a:lnTo>
                  <a:lnTo>
                    <a:pt x="1817190" y="1524191"/>
                  </a:lnTo>
                  <a:lnTo>
                    <a:pt x="1825035" y="1525774"/>
                  </a:lnTo>
                  <a:lnTo>
                    <a:pt x="1831439" y="1530093"/>
                  </a:lnTo>
                  <a:lnTo>
                    <a:pt x="1835756" y="1536501"/>
                  </a:lnTo>
                  <a:lnTo>
                    <a:pt x="1837339" y="1544350"/>
                  </a:lnTo>
                  <a:lnTo>
                    <a:pt x="1835756" y="1552200"/>
                  </a:lnTo>
                  <a:lnTo>
                    <a:pt x="1831439" y="1558608"/>
                  </a:lnTo>
                  <a:lnTo>
                    <a:pt x="1825035" y="1562929"/>
                  </a:lnTo>
                  <a:lnTo>
                    <a:pt x="1817190" y="1564512"/>
                  </a:lnTo>
                  <a:close/>
                </a:path>
                <a:path w="6728459" h="2202179">
                  <a:moveTo>
                    <a:pt x="2119913" y="1567878"/>
                  </a:moveTo>
                  <a:lnTo>
                    <a:pt x="2110763" y="1566029"/>
                  </a:lnTo>
                  <a:lnTo>
                    <a:pt x="2103290" y="1560986"/>
                  </a:lnTo>
                  <a:lnTo>
                    <a:pt x="2098250" y="1553508"/>
                  </a:lnTo>
                  <a:lnTo>
                    <a:pt x="2096403" y="1544350"/>
                  </a:lnTo>
                  <a:lnTo>
                    <a:pt x="2098250" y="1535194"/>
                  </a:lnTo>
                  <a:lnTo>
                    <a:pt x="2103290" y="1527717"/>
                  </a:lnTo>
                  <a:lnTo>
                    <a:pt x="2110763" y="1522675"/>
                  </a:lnTo>
                  <a:lnTo>
                    <a:pt x="2119913" y="1520825"/>
                  </a:lnTo>
                  <a:lnTo>
                    <a:pt x="2129064" y="1522675"/>
                  </a:lnTo>
                  <a:lnTo>
                    <a:pt x="2136537" y="1527717"/>
                  </a:lnTo>
                  <a:lnTo>
                    <a:pt x="2141577" y="1535194"/>
                  </a:lnTo>
                  <a:lnTo>
                    <a:pt x="2143425" y="1544350"/>
                  </a:lnTo>
                  <a:lnTo>
                    <a:pt x="2141577" y="1553508"/>
                  </a:lnTo>
                  <a:lnTo>
                    <a:pt x="2136537" y="1560986"/>
                  </a:lnTo>
                  <a:lnTo>
                    <a:pt x="2129064" y="1566029"/>
                  </a:lnTo>
                  <a:lnTo>
                    <a:pt x="2119913" y="1567878"/>
                  </a:lnTo>
                  <a:close/>
                </a:path>
                <a:path w="6728459" h="2202179">
                  <a:moveTo>
                    <a:pt x="2422641" y="1570400"/>
                  </a:moveTo>
                  <a:lnTo>
                    <a:pt x="2412516" y="1568353"/>
                  </a:lnTo>
                  <a:lnTo>
                    <a:pt x="2404245" y="1562773"/>
                  </a:lnTo>
                  <a:lnTo>
                    <a:pt x="2398667" y="1554498"/>
                  </a:lnTo>
                  <a:lnTo>
                    <a:pt x="2396622" y="1544367"/>
                  </a:lnTo>
                  <a:lnTo>
                    <a:pt x="2398667" y="1534237"/>
                  </a:lnTo>
                  <a:lnTo>
                    <a:pt x="2404245" y="1525962"/>
                  </a:lnTo>
                  <a:lnTo>
                    <a:pt x="2412516" y="1520381"/>
                  </a:lnTo>
                  <a:lnTo>
                    <a:pt x="2422641" y="1518334"/>
                  </a:lnTo>
                  <a:lnTo>
                    <a:pt x="2432764" y="1520381"/>
                  </a:lnTo>
                  <a:lnTo>
                    <a:pt x="2441033" y="1525962"/>
                  </a:lnTo>
                  <a:lnTo>
                    <a:pt x="2446611" y="1534237"/>
                  </a:lnTo>
                  <a:lnTo>
                    <a:pt x="2448656" y="1544367"/>
                  </a:lnTo>
                  <a:lnTo>
                    <a:pt x="2446613" y="1554498"/>
                  </a:lnTo>
                  <a:lnTo>
                    <a:pt x="2441040" y="1562773"/>
                  </a:lnTo>
                  <a:lnTo>
                    <a:pt x="2432771" y="1568353"/>
                  </a:lnTo>
                  <a:lnTo>
                    <a:pt x="2422641" y="1570400"/>
                  </a:lnTo>
                  <a:close/>
                </a:path>
                <a:path w="6728459" h="2202179">
                  <a:moveTo>
                    <a:pt x="2725365" y="1573765"/>
                  </a:moveTo>
                  <a:lnTo>
                    <a:pt x="2713927" y="1571455"/>
                  </a:lnTo>
                  <a:lnTo>
                    <a:pt x="2704588" y="1565156"/>
                  </a:lnTo>
                  <a:lnTo>
                    <a:pt x="2698292" y="1555812"/>
                  </a:lnTo>
                  <a:lnTo>
                    <a:pt x="2695983" y="1544367"/>
                  </a:lnTo>
                  <a:lnTo>
                    <a:pt x="2698292" y="1532922"/>
                  </a:lnTo>
                  <a:lnTo>
                    <a:pt x="2704588" y="1523578"/>
                  </a:lnTo>
                  <a:lnTo>
                    <a:pt x="2713927" y="1517278"/>
                  </a:lnTo>
                  <a:lnTo>
                    <a:pt x="2725365" y="1514969"/>
                  </a:lnTo>
                  <a:lnTo>
                    <a:pt x="2736802" y="1517278"/>
                  </a:lnTo>
                  <a:lnTo>
                    <a:pt x="2746141" y="1523578"/>
                  </a:lnTo>
                  <a:lnTo>
                    <a:pt x="2752437" y="1532922"/>
                  </a:lnTo>
                  <a:lnTo>
                    <a:pt x="2754746" y="1544367"/>
                  </a:lnTo>
                  <a:lnTo>
                    <a:pt x="2752437" y="1555812"/>
                  </a:lnTo>
                  <a:lnTo>
                    <a:pt x="2746141" y="1565156"/>
                  </a:lnTo>
                  <a:lnTo>
                    <a:pt x="2736802" y="1571455"/>
                  </a:lnTo>
                  <a:lnTo>
                    <a:pt x="2725365" y="1573765"/>
                  </a:lnTo>
                  <a:close/>
                </a:path>
                <a:path w="6728459" h="2202179">
                  <a:moveTo>
                    <a:pt x="3028088" y="1577130"/>
                  </a:moveTo>
                  <a:lnTo>
                    <a:pt x="3015345" y="1574555"/>
                  </a:lnTo>
                  <a:lnTo>
                    <a:pt x="3004937" y="1567532"/>
                  </a:lnTo>
                  <a:lnTo>
                    <a:pt x="2997919" y="1557118"/>
                  </a:lnTo>
                  <a:lnTo>
                    <a:pt x="2995345" y="1544367"/>
                  </a:lnTo>
                  <a:lnTo>
                    <a:pt x="2997919" y="1531616"/>
                  </a:lnTo>
                  <a:lnTo>
                    <a:pt x="3004937" y="1521201"/>
                  </a:lnTo>
                  <a:lnTo>
                    <a:pt x="3015345" y="1514179"/>
                  </a:lnTo>
                  <a:lnTo>
                    <a:pt x="3028088" y="1511603"/>
                  </a:lnTo>
                  <a:lnTo>
                    <a:pt x="3040832" y="1514179"/>
                  </a:lnTo>
                  <a:lnTo>
                    <a:pt x="3051242" y="1521201"/>
                  </a:lnTo>
                  <a:lnTo>
                    <a:pt x="3058261" y="1531616"/>
                  </a:lnTo>
                  <a:lnTo>
                    <a:pt x="3060835" y="1544367"/>
                  </a:lnTo>
                  <a:lnTo>
                    <a:pt x="3058261" y="1557118"/>
                  </a:lnTo>
                  <a:lnTo>
                    <a:pt x="3051242" y="1567532"/>
                  </a:lnTo>
                  <a:lnTo>
                    <a:pt x="3040832" y="1574555"/>
                  </a:lnTo>
                  <a:lnTo>
                    <a:pt x="3028088" y="1577130"/>
                  </a:lnTo>
                  <a:close/>
                </a:path>
                <a:path w="6728459" h="2202179">
                  <a:moveTo>
                    <a:pt x="3330812" y="1579655"/>
                  </a:moveTo>
                  <a:lnTo>
                    <a:pt x="3317096" y="1576882"/>
                  </a:lnTo>
                  <a:lnTo>
                    <a:pt x="3305892" y="1569321"/>
                  </a:lnTo>
                  <a:lnTo>
                    <a:pt x="3298335" y="1558109"/>
                  </a:lnTo>
                  <a:lnTo>
                    <a:pt x="3295564" y="1544384"/>
                  </a:lnTo>
                  <a:lnTo>
                    <a:pt x="3298335" y="1530658"/>
                  </a:lnTo>
                  <a:lnTo>
                    <a:pt x="3305892" y="1519447"/>
                  </a:lnTo>
                  <a:lnTo>
                    <a:pt x="3317096" y="1511885"/>
                  </a:lnTo>
                  <a:lnTo>
                    <a:pt x="3330812" y="1509112"/>
                  </a:lnTo>
                  <a:lnTo>
                    <a:pt x="3344530" y="1511885"/>
                  </a:lnTo>
                  <a:lnTo>
                    <a:pt x="3355735" y="1519447"/>
                  </a:lnTo>
                  <a:lnTo>
                    <a:pt x="3363292" y="1530658"/>
                  </a:lnTo>
                  <a:lnTo>
                    <a:pt x="3366064" y="1544384"/>
                  </a:lnTo>
                  <a:lnTo>
                    <a:pt x="3363294" y="1558109"/>
                  </a:lnTo>
                  <a:lnTo>
                    <a:pt x="3355742" y="1569321"/>
                  </a:lnTo>
                  <a:lnTo>
                    <a:pt x="3344537" y="1576882"/>
                  </a:lnTo>
                  <a:lnTo>
                    <a:pt x="3330812" y="1579655"/>
                  </a:lnTo>
                  <a:close/>
                </a:path>
                <a:path w="6728459" h="2202179">
                  <a:moveTo>
                    <a:pt x="3633529" y="1582180"/>
                  </a:moveTo>
                  <a:lnTo>
                    <a:pt x="3618826" y="1579209"/>
                  </a:lnTo>
                  <a:lnTo>
                    <a:pt x="3606820" y="1571108"/>
                  </a:lnTo>
                  <a:lnTo>
                    <a:pt x="3598725" y="1559093"/>
                  </a:lnTo>
                  <a:lnTo>
                    <a:pt x="3595756" y="1544384"/>
                  </a:lnTo>
                  <a:lnTo>
                    <a:pt x="3598725" y="1529674"/>
                  </a:lnTo>
                  <a:lnTo>
                    <a:pt x="3606820" y="1517660"/>
                  </a:lnTo>
                  <a:lnTo>
                    <a:pt x="3618826" y="1509558"/>
                  </a:lnTo>
                  <a:lnTo>
                    <a:pt x="3633529" y="1506587"/>
                  </a:lnTo>
                  <a:lnTo>
                    <a:pt x="3648232" y="1509558"/>
                  </a:lnTo>
                  <a:lnTo>
                    <a:pt x="3660239" y="1517660"/>
                  </a:lnTo>
                  <a:lnTo>
                    <a:pt x="3668334" y="1529674"/>
                  </a:lnTo>
                  <a:lnTo>
                    <a:pt x="3671302" y="1544384"/>
                  </a:lnTo>
                  <a:lnTo>
                    <a:pt x="3668334" y="1559093"/>
                  </a:lnTo>
                  <a:lnTo>
                    <a:pt x="3660239" y="1571108"/>
                  </a:lnTo>
                  <a:lnTo>
                    <a:pt x="3648232" y="1579209"/>
                  </a:lnTo>
                  <a:lnTo>
                    <a:pt x="3633529" y="1582180"/>
                  </a:lnTo>
                  <a:close/>
                </a:path>
                <a:path w="6728459" h="2202179">
                  <a:moveTo>
                    <a:pt x="3936253" y="1585546"/>
                  </a:moveTo>
                  <a:lnTo>
                    <a:pt x="3920245" y="1582311"/>
                  </a:lnTo>
                  <a:lnTo>
                    <a:pt x="3907176" y="1573490"/>
                  </a:lnTo>
                  <a:lnTo>
                    <a:pt x="3898368" y="1560407"/>
                  </a:lnTo>
                  <a:lnTo>
                    <a:pt x="3895138" y="1544384"/>
                  </a:lnTo>
                  <a:lnTo>
                    <a:pt x="3898368" y="1528361"/>
                  </a:lnTo>
                  <a:lnTo>
                    <a:pt x="3907176" y="1515277"/>
                  </a:lnTo>
                  <a:lnTo>
                    <a:pt x="3920245" y="1506456"/>
                  </a:lnTo>
                  <a:lnTo>
                    <a:pt x="3936253" y="1503222"/>
                  </a:lnTo>
                  <a:lnTo>
                    <a:pt x="3952266" y="1506456"/>
                  </a:lnTo>
                  <a:lnTo>
                    <a:pt x="3965346" y="1515277"/>
                  </a:lnTo>
                  <a:lnTo>
                    <a:pt x="3974167" y="1528361"/>
                  </a:lnTo>
                  <a:lnTo>
                    <a:pt x="3977402" y="1544384"/>
                  </a:lnTo>
                  <a:lnTo>
                    <a:pt x="3974167" y="1560407"/>
                  </a:lnTo>
                  <a:lnTo>
                    <a:pt x="3965346" y="1573490"/>
                  </a:lnTo>
                  <a:lnTo>
                    <a:pt x="3952266" y="1582311"/>
                  </a:lnTo>
                  <a:lnTo>
                    <a:pt x="3936253" y="1585546"/>
                  </a:lnTo>
                  <a:close/>
                </a:path>
                <a:path w="6728459" h="2202179">
                  <a:moveTo>
                    <a:pt x="4238977" y="1588071"/>
                  </a:moveTo>
                  <a:lnTo>
                    <a:pt x="4221989" y="1584638"/>
                  </a:lnTo>
                  <a:lnTo>
                    <a:pt x="4208115" y="1575279"/>
                  </a:lnTo>
                  <a:lnTo>
                    <a:pt x="4198761" y="1561398"/>
                  </a:lnTo>
                  <a:lnTo>
                    <a:pt x="4195330" y="1544401"/>
                  </a:lnTo>
                  <a:lnTo>
                    <a:pt x="4198761" y="1527404"/>
                  </a:lnTo>
                  <a:lnTo>
                    <a:pt x="4208115" y="1513524"/>
                  </a:lnTo>
                  <a:lnTo>
                    <a:pt x="4221989" y="1504166"/>
                  </a:lnTo>
                  <a:lnTo>
                    <a:pt x="4238977" y="1500734"/>
                  </a:lnTo>
                  <a:lnTo>
                    <a:pt x="4255965" y="1504166"/>
                  </a:lnTo>
                  <a:lnTo>
                    <a:pt x="4269838" y="1513524"/>
                  </a:lnTo>
                  <a:lnTo>
                    <a:pt x="4279193" y="1527404"/>
                  </a:lnTo>
                  <a:lnTo>
                    <a:pt x="4282623" y="1544401"/>
                  </a:lnTo>
                  <a:lnTo>
                    <a:pt x="4279193" y="1561398"/>
                  </a:lnTo>
                  <a:lnTo>
                    <a:pt x="4269838" y="1575279"/>
                  </a:lnTo>
                  <a:lnTo>
                    <a:pt x="4255965" y="1584638"/>
                  </a:lnTo>
                  <a:lnTo>
                    <a:pt x="4238977" y="1588071"/>
                  </a:lnTo>
                  <a:close/>
                </a:path>
                <a:path w="6728459" h="2202179">
                  <a:moveTo>
                    <a:pt x="4541701" y="1590596"/>
                  </a:moveTo>
                  <a:lnTo>
                    <a:pt x="4523739" y="1586965"/>
                  </a:lnTo>
                  <a:lnTo>
                    <a:pt x="4509071" y="1577065"/>
                  </a:lnTo>
                  <a:lnTo>
                    <a:pt x="4499182" y="1562382"/>
                  </a:lnTo>
                  <a:lnTo>
                    <a:pt x="4495556" y="1544401"/>
                  </a:lnTo>
                  <a:lnTo>
                    <a:pt x="4499182" y="1526421"/>
                  </a:lnTo>
                  <a:lnTo>
                    <a:pt x="4509071" y="1511739"/>
                  </a:lnTo>
                  <a:lnTo>
                    <a:pt x="4523739" y="1501839"/>
                  </a:lnTo>
                  <a:lnTo>
                    <a:pt x="4541701" y="1498209"/>
                  </a:lnTo>
                  <a:lnTo>
                    <a:pt x="4559682" y="1501839"/>
                  </a:lnTo>
                  <a:lnTo>
                    <a:pt x="4574360" y="1511739"/>
                  </a:lnTo>
                  <a:lnTo>
                    <a:pt x="4584252" y="1526421"/>
                  </a:lnTo>
                  <a:lnTo>
                    <a:pt x="4587879" y="1544401"/>
                  </a:lnTo>
                  <a:lnTo>
                    <a:pt x="4584252" y="1562382"/>
                  </a:lnTo>
                  <a:lnTo>
                    <a:pt x="4574360" y="1577065"/>
                  </a:lnTo>
                  <a:lnTo>
                    <a:pt x="4559682" y="1586965"/>
                  </a:lnTo>
                  <a:lnTo>
                    <a:pt x="4541701" y="1590596"/>
                  </a:lnTo>
                  <a:close/>
                </a:path>
                <a:path w="6728459" h="2202179">
                  <a:moveTo>
                    <a:pt x="4844424" y="1593117"/>
                  </a:moveTo>
                  <a:lnTo>
                    <a:pt x="4825483" y="1589290"/>
                  </a:lnTo>
                  <a:lnTo>
                    <a:pt x="4810010" y="1578850"/>
                  </a:lnTo>
                  <a:lnTo>
                    <a:pt x="4799575" y="1563365"/>
                  </a:lnTo>
                  <a:lnTo>
                    <a:pt x="4795748" y="1544401"/>
                  </a:lnTo>
                  <a:lnTo>
                    <a:pt x="4799575" y="1525437"/>
                  </a:lnTo>
                  <a:lnTo>
                    <a:pt x="4810010" y="1509952"/>
                  </a:lnTo>
                  <a:lnTo>
                    <a:pt x="4825483" y="1499512"/>
                  </a:lnTo>
                  <a:lnTo>
                    <a:pt x="4844424" y="1495684"/>
                  </a:lnTo>
                  <a:lnTo>
                    <a:pt x="4863385" y="1499512"/>
                  </a:lnTo>
                  <a:lnTo>
                    <a:pt x="4878868" y="1509952"/>
                  </a:lnTo>
                  <a:lnTo>
                    <a:pt x="4889307" y="1525437"/>
                  </a:lnTo>
                  <a:lnTo>
                    <a:pt x="4893135" y="1544401"/>
                  </a:lnTo>
                  <a:lnTo>
                    <a:pt x="4889307" y="1563365"/>
                  </a:lnTo>
                  <a:lnTo>
                    <a:pt x="4878868" y="1578850"/>
                  </a:lnTo>
                  <a:lnTo>
                    <a:pt x="4863385" y="1589290"/>
                  </a:lnTo>
                  <a:lnTo>
                    <a:pt x="4844424" y="1593117"/>
                  </a:lnTo>
                  <a:close/>
                </a:path>
                <a:path w="6728459" h="2202179">
                  <a:moveTo>
                    <a:pt x="5147149" y="1595642"/>
                  </a:moveTo>
                  <a:lnTo>
                    <a:pt x="5127213" y="1591616"/>
                  </a:lnTo>
                  <a:lnTo>
                    <a:pt x="5110937" y="1580636"/>
                  </a:lnTo>
                  <a:lnTo>
                    <a:pt x="5099964" y="1564348"/>
                  </a:lnTo>
                  <a:lnTo>
                    <a:pt x="5095940" y="1544401"/>
                  </a:lnTo>
                  <a:lnTo>
                    <a:pt x="5099964" y="1524453"/>
                  </a:lnTo>
                  <a:lnTo>
                    <a:pt x="5110937" y="1508166"/>
                  </a:lnTo>
                  <a:lnTo>
                    <a:pt x="5127213" y="1497185"/>
                  </a:lnTo>
                  <a:lnTo>
                    <a:pt x="5147149" y="1493159"/>
                  </a:lnTo>
                  <a:lnTo>
                    <a:pt x="5167089" y="1497185"/>
                  </a:lnTo>
                  <a:lnTo>
                    <a:pt x="5183377" y="1508166"/>
                  </a:lnTo>
                  <a:lnTo>
                    <a:pt x="5194361" y="1524453"/>
                  </a:lnTo>
                  <a:lnTo>
                    <a:pt x="5198390" y="1544401"/>
                  </a:lnTo>
                  <a:lnTo>
                    <a:pt x="5194361" y="1564348"/>
                  </a:lnTo>
                  <a:lnTo>
                    <a:pt x="5183377" y="1580636"/>
                  </a:lnTo>
                  <a:lnTo>
                    <a:pt x="5167089" y="1591616"/>
                  </a:lnTo>
                  <a:lnTo>
                    <a:pt x="5147149" y="1595642"/>
                  </a:lnTo>
                  <a:close/>
                </a:path>
                <a:path w="6728459" h="2202179">
                  <a:moveTo>
                    <a:pt x="5449872" y="1599008"/>
                  </a:moveTo>
                  <a:lnTo>
                    <a:pt x="5428646" y="1594717"/>
                  </a:lnTo>
                  <a:lnTo>
                    <a:pt x="5411306" y="1583015"/>
                  </a:lnTo>
                  <a:lnTo>
                    <a:pt x="5399611" y="1565663"/>
                  </a:lnTo>
                  <a:lnTo>
                    <a:pt x="5395322" y="1544417"/>
                  </a:lnTo>
                  <a:lnTo>
                    <a:pt x="5399611" y="1523174"/>
                  </a:lnTo>
                  <a:lnTo>
                    <a:pt x="5411306" y="1505821"/>
                  </a:lnTo>
                  <a:lnTo>
                    <a:pt x="5428646" y="1494119"/>
                  </a:lnTo>
                  <a:lnTo>
                    <a:pt x="5449872" y="1489827"/>
                  </a:lnTo>
                  <a:lnTo>
                    <a:pt x="5471118" y="1494119"/>
                  </a:lnTo>
                  <a:lnTo>
                    <a:pt x="5488468" y="1505821"/>
                  </a:lnTo>
                  <a:lnTo>
                    <a:pt x="5500166" y="1523174"/>
                  </a:lnTo>
                  <a:lnTo>
                    <a:pt x="5504456" y="1544417"/>
                  </a:lnTo>
                  <a:lnTo>
                    <a:pt x="5500166" y="1565663"/>
                  </a:lnTo>
                  <a:lnTo>
                    <a:pt x="5488468" y="1583015"/>
                  </a:lnTo>
                  <a:lnTo>
                    <a:pt x="5471118" y="1594717"/>
                  </a:lnTo>
                  <a:lnTo>
                    <a:pt x="5449872" y="1599008"/>
                  </a:lnTo>
                  <a:close/>
                </a:path>
                <a:path w="6728459" h="2202179">
                  <a:moveTo>
                    <a:pt x="5752630" y="1601533"/>
                  </a:moveTo>
                  <a:lnTo>
                    <a:pt x="5730410" y="1597043"/>
                  </a:lnTo>
                  <a:lnTo>
                    <a:pt x="5712266" y="1584802"/>
                  </a:lnTo>
                  <a:lnTo>
                    <a:pt x="5700034" y="1566647"/>
                  </a:lnTo>
                  <a:lnTo>
                    <a:pt x="5695548" y="1544417"/>
                  </a:lnTo>
                  <a:lnTo>
                    <a:pt x="5700034" y="1522189"/>
                  </a:lnTo>
                  <a:lnTo>
                    <a:pt x="5712266" y="1504034"/>
                  </a:lnTo>
                  <a:lnTo>
                    <a:pt x="5730410" y="1491792"/>
                  </a:lnTo>
                  <a:lnTo>
                    <a:pt x="5752630" y="1487302"/>
                  </a:lnTo>
                  <a:lnTo>
                    <a:pt x="5774830" y="1491792"/>
                  </a:lnTo>
                  <a:lnTo>
                    <a:pt x="5792964" y="1504034"/>
                  </a:lnTo>
                  <a:lnTo>
                    <a:pt x="5805193" y="1522189"/>
                  </a:lnTo>
                  <a:lnTo>
                    <a:pt x="5809677" y="1544417"/>
                  </a:lnTo>
                  <a:lnTo>
                    <a:pt x="5805197" y="1566647"/>
                  </a:lnTo>
                  <a:lnTo>
                    <a:pt x="5792977" y="1584802"/>
                  </a:lnTo>
                  <a:lnTo>
                    <a:pt x="5774844" y="1597043"/>
                  </a:lnTo>
                  <a:lnTo>
                    <a:pt x="5752630" y="1601533"/>
                  </a:lnTo>
                  <a:close/>
                </a:path>
                <a:path w="6728459" h="2202179">
                  <a:moveTo>
                    <a:pt x="6055354" y="1604058"/>
                  </a:moveTo>
                  <a:lnTo>
                    <a:pt x="6032154" y="1599370"/>
                  </a:lnTo>
                  <a:lnTo>
                    <a:pt x="6013205" y="1586587"/>
                  </a:lnTo>
                  <a:lnTo>
                    <a:pt x="6000427" y="1567630"/>
                  </a:lnTo>
                  <a:lnTo>
                    <a:pt x="5995740" y="1544417"/>
                  </a:lnTo>
                  <a:lnTo>
                    <a:pt x="6000427" y="1521206"/>
                  </a:lnTo>
                  <a:lnTo>
                    <a:pt x="6013205" y="1502249"/>
                  </a:lnTo>
                  <a:lnTo>
                    <a:pt x="6032154" y="1489468"/>
                  </a:lnTo>
                  <a:lnTo>
                    <a:pt x="6055354" y="1484781"/>
                  </a:lnTo>
                  <a:lnTo>
                    <a:pt x="6078548" y="1489468"/>
                  </a:lnTo>
                  <a:lnTo>
                    <a:pt x="6097485" y="1502249"/>
                  </a:lnTo>
                  <a:lnTo>
                    <a:pt x="6110252" y="1521206"/>
                  </a:lnTo>
                  <a:lnTo>
                    <a:pt x="6114933" y="1544417"/>
                  </a:lnTo>
                  <a:lnTo>
                    <a:pt x="6110252" y="1567630"/>
                  </a:lnTo>
                  <a:lnTo>
                    <a:pt x="6097485" y="1586587"/>
                  </a:lnTo>
                  <a:lnTo>
                    <a:pt x="6078548" y="1599370"/>
                  </a:lnTo>
                  <a:lnTo>
                    <a:pt x="6055354" y="1604058"/>
                  </a:lnTo>
                  <a:close/>
                </a:path>
                <a:path w="6728459" h="2202179">
                  <a:moveTo>
                    <a:pt x="6358077" y="1608264"/>
                  </a:moveTo>
                  <a:lnTo>
                    <a:pt x="6333241" y="1603248"/>
                  </a:lnTo>
                  <a:lnTo>
                    <a:pt x="6312962" y="1589569"/>
                  </a:lnTo>
                  <a:lnTo>
                    <a:pt x="6299291" y="1569281"/>
                  </a:lnTo>
                  <a:lnTo>
                    <a:pt x="6294278" y="1544434"/>
                  </a:lnTo>
                  <a:lnTo>
                    <a:pt x="6299291" y="1519588"/>
                  </a:lnTo>
                  <a:lnTo>
                    <a:pt x="6312962" y="1499299"/>
                  </a:lnTo>
                  <a:lnTo>
                    <a:pt x="6333241" y="1485621"/>
                  </a:lnTo>
                  <a:lnTo>
                    <a:pt x="6358077" y="1480605"/>
                  </a:lnTo>
                  <a:lnTo>
                    <a:pt x="6382894" y="1485621"/>
                  </a:lnTo>
                  <a:lnTo>
                    <a:pt x="6403163" y="1499299"/>
                  </a:lnTo>
                  <a:lnTo>
                    <a:pt x="6416830" y="1519588"/>
                  </a:lnTo>
                  <a:lnTo>
                    <a:pt x="6421843" y="1544434"/>
                  </a:lnTo>
                  <a:lnTo>
                    <a:pt x="6416830" y="1569281"/>
                  </a:lnTo>
                  <a:lnTo>
                    <a:pt x="6403163" y="1589569"/>
                  </a:lnTo>
                  <a:lnTo>
                    <a:pt x="6382894" y="1603248"/>
                  </a:lnTo>
                  <a:lnTo>
                    <a:pt x="6358077" y="1608264"/>
                  </a:lnTo>
                  <a:close/>
                </a:path>
                <a:path w="6728459" h="2202179">
                  <a:moveTo>
                    <a:pt x="6660801" y="1611629"/>
                  </a:moveTo>
                  <a:lnTo>
                    <a:pt x="6634654" y="1606348"/>
                  </a:lnTo>
                  <a:lnTo>
                    <a:pt x="6613302" y="1591947"/>
                  </a:lnTo>
                  <a:lnTo>
                    <a:pt x="6598906" y="1570588"/>
                  </a:lnTo>
                  <a:lnTo>
                    <a:pt x="6593626" y="1544434"/>
                  </a:lnTo>
                  <a:lnTo>
                    <a:pt x="6598906" y="1518282"/>
                  </a:lnTo>
                  <a:lnTo>
                    <a:pt x="6613302" y="1496923"/>
                  </a:lnTo>
                  <a:lnTo>
                    <a:pt x="6634654" y="1482521"/>
                  </a:lnTo>
                  <a:lnTo>
                    <a:pt x="6660801" y="1477240"/>
                  </a:lnTo>
                  <a:lnTo>
                    <a:pt x="6686928" y="1482521"/>
                  </a:lnTo>
                  <a:lnTo>
                    <a:pt x="6708271" y="1496923"/>
                  </a:lnTo>
                  <a:lnTo>
                    <a:pt x="6722663" y="1518282"/>
                  </a:lnTo>
                  <a:lnTo>
                    <a:pt x="6727942" y="1544434"/>
                  </a:lnTo>
                  <a:lnTo>
                    <a:pt x="6722663" y="1570588"/>
                  </a:lnTo>
                  <a:lnTo>
                    <a:pt x="6708271" y="1591947"/>
                  </a:lnTo>
                  <a:lnTo>
                    <a:pt x="6686928" y="1606348"/>
                  </a:lnTo>
                  <a:lnTo>
                    <a:pt x="6660801" y="1611629"/>
                  </a:lnTo>
                  <a:close/>
                </a:path>
                <a:path w="6728459" h="2202179">
                  <a:moveTo>
                    <a:pt x="304961" y="1849848"/>
                  </a:moveTo>
                  <a:lnTo>
                    <a:pt x="302169" y="1849848"/>
                  </a:lnTo>
                  <a:lnTo>
                    <a:pt x="301043" y="1848721"/>
                  </a:lnTo>
                  <a:lnTo>
                    <a:pt x="301043" y="1845926"/>
                  </a:lnTo>
                  <a:lnTo>
                    <a:pt x="302169" y="1844802"/>
                  </a:lnTo>
                  <a:lnTo>
                    <a:pt x="304961" y="1844802"/>
                  </a:lnTo>
                  <a:lnTo>
                    <a:pt x="306088" y="1845926"/>
                  </a:lnTo>
                  <a:lnTo>
                    <a:pt x="306088" y="1848721"/>
                  </a:lnTo>
                  <a:lnTo>
                    <a:pt x="304961" y="1849848"/>
                  </a:lnTo>
                  <a:close/>
                </a:path>
                <a:path w="6728459" h="2202179">
                  <a:moveTo>
                    <a:pt x="610008" y="1854055"/>
                  </a:moveTo>
                  <a:lnTo>
                    <a:pt x="602591" y="1854055"/>
                  </a:lnTo>
                  <a:lnTo>
                    <a:pt x="599580" y="1851043"/>
                  </a:lnTo>
                  <a:lnTo>
                    <a:pt x="599580" y="1843641"/>
                  </a:lnTo>
                  <a:lnTo>
                    <a:pt x="602591" y="1840626"/>
                  </a:lnTo>
                  <a:lnTo>
                    <a:pt x="609991" y="1840626"/>
                  </a:lnTo>
                  <a:lnTo>
                    <a:pt x="613002" y="1843641"/>
                  </a:lnTo>
                  <a:lnTo>
                    <a:pt x="613002" y="1851043"/>
                  </a:lnTo>
                  <a:lnTo>
                    <a:pt x="610008" y="1854055"/>
                  </a:lnTo>
                  <a:close/>
                </a:path>
                <a:path w="6728459" h="2202179">
                  <a:moveTo>
                    <a:pt x="914581" y="1857420"/>
                  </a:moveTo>
                  <a:lnTo>
                    <a:pt x="903448" y="1857420"/>
                  </a:lnTo>
                  <a:lnTo>
                    <a:pt x="898942" y="1852910"/>
                  </a:lnTo>
                  <a:lnTo>
                    <a:pt x="898942" y="1841771"/>
                  </a:lnTo>
                  <a:lnTo>
                    <a:pt x="903448" y="1837261"/>
                  </a:lnTo>
                  <a:lnTo>
                    <a:pt x="914581" y="1837261"/>
                  </a:lnTo>
                  <a:lnTo>
                    <a:pt x="919088" y="1841771"/>
                  </a:lnTo>
                  <a:lnTo>
                    <a:pt x="919088" y="1852910"/>
                  </a:lnTo>
                  <a:lnTo>
                    <a:pt x="914581" y="1857420"/>
                  </a:lnTo>
                  <a:close/>
                </a:path>
                <a:path w="6728459" h="2202179">
                  <a:moveTo>
                    <a:pt x="1219155" y="1860785"/>
                  </a:moveTo>
                  <a:lnTo>
                    <a:pt x="1204323" y="1860785"/>
                  </a:lnTo>
                  <a:lnTo>
                    <a:pt x="1198304" y="1854763"/>
                  </a:lnTo>
                  <a:lnTo>
                    <a:pt x="1198304" y="1839921"/>
                  </a:lnTo>
                  <a:lnTo>
                    <a:pt x="1204323" y="1833896"/>
                  </a:lnTo>
                  <a:lnTo>
                    <a:pt x="1219155" y="1833896"/>
                  </a:lnTo>
                  <a:lnTo>
                    <a:pt x="1225177" y="1839921"/>
                  </a:lnTo>
                  <a:lnTo>
                    <a:pt x="1225177" y="1854763"/>
                  </a:lnTo>
                  <a:lnTo>
                    <a:pt x="1219155" y="1860785"/>
                  </a:lnTo>
                  <a:close/>
                </a:path>
                <a:path w="6728459" h="2202179">
                  <a:moveTo>
                    <a:pt x="1523732" y="1864151"/>
                  </a:moveTo>
                  <a:lnTo>
                    <a:pt x="1505196" y="1864151"/>
                  </a:lnTo>
                  <a:lnTo>
                    <a:pt x="1497679" y="1856630"/>
                  </a:lnTo>
                  <a:lnTo>
                    <a:pt x="1497679" y="1838085"/>
                  </a:lnTo>
                  <a:lnTo>
                    <a:pt x="1505196" y="1830564"/>
                  </a:lnTo>
                  <a:lnTo>
                    <a:pt x="1523732" y="1830564"/>
                  </a:lnTo>
                  <a:lnTo>
                    <a:pt x="1531249" y="1838085"/>
                  </a:lnTo>
                  <a:lnTo>
                    <a:pt x="1531249" y="1856630"/>
                  </a:lnTo>
                  <a:lnTo>
                    <a:pt x="1523732" y="1864151"/>
                  </a:lnTo>
                  <a:close/>
                </a:path>
                <a:path w="6728459" h="2202179">
                  <a:moveTo>
                    <a:pt x="1817190" y="1867516"/>
                  </a:moveTo>
                  <a:lnTo>
                    <a:pt x="1809345" y="1865933"/>
                  </a:lnTo>
                  <a:lnTo>
                    <a:pt x="1802940" y="1861614"/>
                  </a:lnTo>
                  <a:lnTo>
                    <a:pt x="1798623" y="1855207"/>
                  </a:lnTo>
                  <a:lnTo>
                    <a:pt x="1797041" y="1847357"/>
                  </a:lnTo>
                  <a:lnTo>
                    <a:pt x="1798623" y="1839508"/>
                  </a:lnTo>
                  <a:lnTo>
                    <a:pt x="1802940" y="1833101"/>
                  </a:lnTo>
                  <a:lnTo>
                    <a:pt x="1809345" y="1828782"/>
                  </a:lnTo>
                  <a:lnTo>
                    <a:pt x="1817190" y="1827198"/>
                  </a:lnTo>
                  <a:lnTo>
                    <a:pt x="1825035" y="1828782"/>
                  </a:lnTo>
                  <a:lnTo>
                    <a:pt x="1831439" y="1833101"/>
                  </a:lnTo>
                  <a:lnTo>
                    <a:pt x="1835756" y="1839508"/>
                  </a:lnTo>
                  <a:lnTo>
                    <a:pt x="1837339" y="1847357"/>
                  </a:lnTo>
                  <a:lnTo>
                    <a:pt x="1835756" y="1855207"/>
                  </a:lnTo>
                  <a:lnTo>
                    <a:pt x="1831439" y="1861614"/>
                  </a:lnTo>
                  <a:lnTo>
                    <a:pt x="1825035" y="1865933"/>
                  </a:lnTo>
                  <a:lnTo>
                    <a:pt x="1817190" y="1867516"/>
                  </a:lnTo>
                  <a:close/>
                </a:path>
                <a:path w="6728459" h="2202179">
                  <a:moveTo>
                    <a:pt x="2119913" y="1870885"/>
                  </a:moveTo>
                  <a:lnTo>
                    <a:pt x="2110763" y="1869036"/>
                  </a:lnTo>
                  <a:lnTo>
                    <a:pt x="2103290" y="1863994"/>
                  </a:lnTo>
                  <a:lnTo>
                    <a:pt x="2098250" y="1856515"/>
                  </a:lnTo>
                  <a:lnTo>
                    <a:pt x="2096403" y="1847357"/>
                  </a:lnTo>
                  <a:lnTo>
                    <a:pt x="2098250" y="1838202"/>
                  </a:lnTo>
                  <a:lnTo>
                    <a:pt x="2103290" y="1830724"/>
                  </a:lnTo>
                  <a:lnTo>
                    <a:pt x="2110763" y="1825682"/>
                  </a:lnTo>
                  <a:lnTo>
                    <a:pt x="2119913" y="1823833"/>
                  </a:lnTo>
                  <a:lnTo>
                    <a:pt x="2129064" y="1825682"/>
                  </a:lnTo>
                  <a:lnTo>
                    <a:pt x="2136537" y="1830724"/>
                  </a:lnTo>
                  <a:lnTo>
                    <a:pt x="2141577" y="1838202"/>
                  </a:lnTo>
                  <a:lnTo>
                    <a:pt x="2143425" y="1847357"/>
                  </a:lnTo>
                  <a:lnTo>
                    <a:pt x="2141577" y="1856515"/>
                  </a:lnTo>
                  <a:lnTo>
                    <a:pt x="2136537" y="1863994"/>
                  </a:lnTo>
                  <a:lnTo>
                    <a:pt x="2129064" y="1869036"/>
                  </a:lnTo>
                  <a:lnTo>
                    <a:pt x="2119913" y="1870885"/>
                  </a:lnTo>
                  <a:close/>
                </a:path>
                <a:path w="6728459" h="2202179">
                  <a:moveTo>
                    <a:pt x="2422641" y="1873407"/>
                  </a:moveTo>
                  <a:lnTo>
                    <a:pt x="2412516" y="1871360"/>
                  </a:lnTo>
                  <a:lnTo>
                    <a:pt x="2404245" y="1865779"/>
                  </a:lnTo>
                  <a:lnTo>
                    <a:pt x="2398667" y="1857504"/>
                  </a:lnTo>
                  <a:lnTo>
                    <a:pt x="2396622" y="1847374"/>
                  </a:lnTo>
                  <a:lnTo>
                    <a:pt x="2398667" y="1837244"/>
                  </a:lnTo>
                  <a:lnTo>
                    <a:pt x="2404245" y="1828969"/>
                  </a:lnTo>
                  <a:lnTo>
                    <a:pt x="2412516" y="1823388"/>
                  </a:lnTo>
                  <a:lnTo>
                    <a:pt x="2422641" y="1821342"/>
                  </a:lnTo>
                  <a:lnTo>
                    <a:pt x="2432764" y="1823388"/>
                  </a:lnTo>
                  <a:lnTo>
                    <a:pt x="2441033" y="1828969"/>
                  </a:lnTo>
                  <a:lnTo>
                    <a:pt x="2446611" y="1837244"/>
                  </a:lnTo>
                  <a:lnTo>
                    <a:pt x="2448656" y="1847374"/>
                  </a:lnTo>
                  <a:lnTo>
                    <a:pt x="2446613" y="1857504"/>
                  </a:lnTo>
                  <a:lnTo>
                    <a:pt x="2441040" y="1865779"/>
                  </a:lnTo>
                  <a:lnTo>
                    <a:pt x="2432771" y="1871360"/>
                  </a:lnTo>
                  <a:lnTo>
                    <a:pt x="2422641" y="1873407"/>
                  </a:lnTo>
                  <a:close/>
                </a:path>
                <a:path w="6728459" h="2202179">
                  <a:moveTo>
                    <a:pt x="2725365" y="1876772"/>
                  </a:moveTo>
                  <a:lnTo>
                    <a:pt x="2713927" y="1874463"/>
                  </a:lnTo>
                  <a:lnTo>
                    <a:pt x="2704588" y="1868163"/>
                  </a:lnTo>
                  <a:lnTo>
                    <a:pt x="2698292" y="1858819"/>
                  </a:lnTo>
                  <a:lnTo>
                    <a:pt x="2695983" y="1847374"/>
                  </a:lnTo>
                  <a:lnTo>
                    <a:pt x="2698292" y="1835930"/>
                  </a:lnTo>
                  <a:lnTo>
                    <a:pt x="2704588" y="1826585"/>
                  </a:lnTo>
                  <a:lnTo>
                    <a:pt x="2713927" y="1820286"/>
                  </a:lnTo>
                  <a:lnTo>
                    <a:pt x="2725365" y="1817976"/>
                  </a:lnTo>
                  <a:lnTo>
                    <a:pt x="2736802" y="1820286"/>
                  </a:lnTo>
                  <a:lnTo>
                    <a:pt x="2746141" y="1826585"/>
                  </a:lnTo>
                  <a:lnTo>
                    <a:pt x="2752437" y="1835930"/>
                  </a:lnTo>
                  <a:lnTo>
                    <a:pt x="2754746" y="1847374"/>
                  </a:lnTo>
                  <a:lnTo>
                    <a:pt x="2752437" y="1858819"/>
                  </a:lnTo>
                  <a:lnTo>
                    <a:pt x="2746141" y="1868163"/>
                  </a:lnTo>
                  <a:lnTo>
                    <a:pt x="2736802" y="1874463"/>
                  </a:lnTo>
                  <a:lnTo>
                    <a:pt x="2725365" y="1876772"/>
                  </a:lnTo>
                  <a:close/>
                </a:path>
                <a:path w="6728459" h="2202179">
                  <a:moveTo>
                    <a:pt x="3028088" y="1880138"/>
                  </a:moveTo>
                  <a:lnTo>
                    <a:pt x="3015345" y="1877562"/>
                  </a:lnTo>
                  <a:lnTo>
                    <a:pt x="3004937" y="1870540"/>
                  </a:lnTo>
                  <a:lnTo>
                    <a:pt x="2997919" y="1860125"/>
                  </a:lnTo>
                  <a:lnTo>
                    <a:pt x="2995345" y="1847374"/>
                  </a:lnTo>
                  <a:lnTo>
                    <a:pt x="2997919" y="1834623"/>
                  </a:lnTo>
                  <a:lnTo>
                    <a:pt x="3004937" y="1824209"/>
                  </a:lnTo>
                  <a:lnTo>
                    <a:pt x="3015345" y="1817186"/>
                  </a:lnTo>
                  <a:lnTo>
                    <a:pt x="3028088" y="1814611"/>
                  </a:lnTo>
                  <a:lnTo>
                    <a:pt x="3040832" y="1817186"/>
                  </a:lnTo>
                  <a:lnTo>
                    <a:pt x="3051242" y="1824209"/>
                  </a:lnTo>
                  <a:lnTo>
                    <a:pt x="3058261" y="1834623"/>
                  </a:lnTo>
                  <a:lnTo>
                    <a:pt x="3060835" y="1847374"/>
                  </a:lnTo>
                  <a:lnTo>
                    <a:pt x="3058261" y="1860125"/>
                  </a:lnTo>
                  <a:lnTo>
                    <a:pt x="3051242" y="1870540"/>
                  </a:lnTo>
                  <a:lnTo>
                    <a:pt x="3040832" y="1877562"/>
                  </a:lnTo>
                  <a:lnTo>
                    <a:pt x="3028088" y="1880138"/>
                  </a:lnTo>
                  <a:close/>
                </a:path>
                <a:path w="6728459" h="2202179">
                  <a:moveTo>
                    <a:pt x="3330812" y="1882663"/>
                  </a:moveTo>
                  <a:lnTo>
                    <a:pt x="3317096" y="1879890"/>
                  </a:lnTo>
                  <a:lnTo>
                    <a:pt x="3305892" y="1872328"/>
                  </a:lnTo>
                  <a:lnTo>
                    <a:pt x="3298335" y="1861116"/>
                  </a:lnTo>
                  <a:lnTo>
                    <a:pt x="3295564" y="1847391"/>
                  </a:lnTo>
                  <a:lnTo>
                    <a:pt x="3298335" y="1833666"/>
                  </a:lnTo>
                  <a:lnTo>
                    <a:pt x="3305892" y="1822454"/>
                  </a:lnTo>
                  <a:lnTo>
                    <a:pt x="3317096" y="1814893"/>
                  </a:lnTo>
                  <a:lnTo>
                    <a:pt x="3330812" y="1812119"/>
                  </a:lnTo>
                  <a:lnTo>
                    <a:pt x="3344530" y="1814893"/>
                  </a:lnTo>
                  <a:lnTo>
                    <a:pt x="3355735" y="1822454"/>
                  </a:lnTo>
                  <a:lnTo>
                    <a:pt x="3363292" y="1833666"/>
                  </a:lnTo>
                  <a:lnTo>
                    <a:pt x="3366064" y="1847391"/>
                  </a:lnTo>
                  <a:lnTo>
                    <a:pt x="3363294" y="1861116"/>
                  </a:lnTo>
                  <a:lnTo>
                    <a:pt x="3355742" y="1872328"/>
                  </a:lnTo>
                  <a:lnTo>
                    <a:pt x="3344537" y="1879890"/>
                  </a:lnTo>
                  <a:lnTo>
                    <a:pt x="3330812" y="1882663"/>
                  </a:lnTo>
                  <a:close/>
                </a:path>
                <a:path w="6728459" h="2202179">
                  <a:moveTo>
                    <a:pt x="3633529" y="1885188"/>
                  </a:moveTo>
                  <a:lnTo>
                    <a:pt x="3618826" y="1882217"/>
                  </a:lnTo>
                  <a:lnTo>
                    <a:pt x="3606820" y="1874115"/>
                  </a:lnTo>
                  <a:lnTo>
                    <a:pt x="3598725" y="1862101"/>
                  </a:lnTo>
                  <a:lnTo>
                    <a:pt x="3595756" y="1847391"/>
                  </a:lnTo>
                  <a:lnTo>
                    <a:pt x="3598725" y="1832683"/>
                  </a:lnTo>
                  <a:lnTo>
                    <a:pt x="3606820" y="1820669"/>
                  </a:lnTo>
                  <a:lnTo>
                    <a:pt x="3618826" y="1812566"/>
                  </a:lnTo>
                  <a:lnTo>
                    <a:pt x="3633529" y="1809594"/>
                  </a:lnTo>
                  <a:lnTo>
                    <a:pt x="3648232" y="1812566"/>
                  </a:lnTo>
                  <a:lnTo>
                    <a:pt x="3660239" y="1820669"/>
                  </a:lnTo>
                  <a:lnTo>
                    <a:pt x="3668334" y="1832683"/>
                  </a:lnTo>
                  <a:lnTo>
                    <a:pt x="3671302" y="1847391"/>
                  </a:lnTo>
                  <a:lnTo>
                    <a:pt x="3668334" y="1862101"/>
                  </a:lnTo>
                  <a:lnTo>
                    <a:pt x="3660239" y="1874115"/>
                  </a:lnTo>
                  <a:lnTo>
                    <a:pt x="3648232" y="1882217"/>
                  </a:lnTo>
                  <a:lnTo>
                    <a:pt x="3633529" y="1885188"/>
                  </a:lnTo>
                  <a:close/>
                </a:path>
                <a:path w="6728459" h="2202179">
                  <a:moveTo>
                    <a:pt x="3936253" y="1888553"/>
                  </a:moveTo>
                  <a:lnTo>
                    <a:pt x="3920245" y="1885319"/>
                  </a:lnTo>
                  <a:lnTo>
                    <a:pt x="3907176" y="1876498"/>
                  </a:lnTo>
                  <a:lnTo>
                    <a:pt x="3898368" y="1863414"/>
                  </a:lnTo>
                  <a:lnTo>
                    <a:pt x="3895138" y="1847391"/>
                  </a:lnTo>
                  <a:lnTo>
                    <a:pt x="3898368" y="1831368"/>
                  </a:lnTo>
                  <a:lnTo>
                    <a:pt x="3907176" y="1818285"/>
                  </a:lnTo>
                  <a:lnTo>
                    <a:pt x="3920245" y="1809464"/>
                  </a:lnTo>
                  <a:lnTo>
                    <a:pt x="3936253" y="1806229"/>
                  </a:lnTo>
                  <a:lnTo>
                    <a:pt x="3952266" y="1809464"/>
                  </a:lnTo>
                  <a:lnTo>
                    <a:pt x="3965346" y="1818285"/>
                  </a:lnTo>
                  <a:lnTo>
                    <a:pt x="3974167" y="1831368"/>
                  </a:lnTo>
                  <a:lnTo>
                    <a:pt x="3977402" y="1847391"/>
                  </a:lnTo>
                  <a:lnTo>
                    <a:pt x="3974167" y="1863414"/>
                  </a:lnTo>
                  <a:lnTo>
                    <a:pt x="3965346" y="1876498"/>
                  </a:lnTo>
                  <a:lnTo>
                    <a:pt x="3952266" y="1885319"/>
                  </a:lnTo>
                  <a:lnTo>
                    <a:pt x="3936253" y="1888553"/>
                  </a:lnTo>
                  <a:close/>
                </a:path>
                <a:path w="6728459" h="2202179">
                  <a:moveTo>
                    <a:pt x="4238977" y="1891078"/>
                  </a:moveTo>
                  <a:lnTo>
                    <a:pt x="4221989" y="1887646"/>
                  </a:lnTo>
                  <a:lnTo>
                    <a:pt x="4208115" y="1878286"/>
                  </a:lnTo>
                  <a:lnTo>
                    <a:pt x="4198761" y="1864405"/>
                  </a:lnTo>
                  <a:lnTo>
                    <a:pt x="4195330" y="1847408"/>
                  </a:lnTo>
                  <a:lnTo>
                    <a:pt x="4198761" y="1830411"/>
                  </a:lnTo>
                  <a:lnTo>
                    <a:pt x="4208115" y="1816531"/>
                  </a:lnTo>
                  <a:lnTo>
                    <a:pt x="4221989" y="1807173"/>
                  </a:lnTo>
                  <a:lnTo>
                    <a:pt x="4238977" y="1803741"/>
                  </a:lnTo>
                  <a:lnTo>
                    <a:pt x="4255965" y="1807173"/>
                  </a:lnTo>
                  <a:lnTo>
                    <a:pt x="4269838" y="1816531"/>
                  </a:lnTo>
                  <a:lnTo>
                    <a:pt x="4279193" y="1830411"/>
                  </a:lnTo>
                  <a:lnTo>
                    <a:pt x="4282623" y="1847408"/>
                  </a:lnTo>
                  <a:lnTo>
                    <a:pt x="4279193" y="1864405"/>
                  </a:lnTo>
                  <a:lnTo>
                    <a:pt x="4269838" y="1878286"/>
                  </a:lnTo>
                  <a:lnTo>
                    <a:pt x="4255965" y="1887646"/>
                  </a:lnTo>
                  <a:lnTo>
                    <a:pt x="4238977" y="1891078"/>
                  </a:lnTo>
                  <a:close/>
                </a:path>
                <a:path w="6728459" h="2202179">
                  <a:moveTo>
                    <a:pt x="4541701" y="1893603"/>
                  </a:moveTo>
                  <a:lnTo>
                    <a:pt x="4523739" y="1889973"/>
                  </a:lnTo>
                  <a:lnTo>
                    <a:pt x="4509071" y="1880073"/>
                  </a:lnTo>
                  <a:lnTo>
                    <a:pt x="4499182" y="1865389"/>
                  </a:lnTo>
                  <a:lnTo>
                    <a:pt x="4495556" y="1847408"/>
                  </a:lnTo>
                  <a:lnTo>
                    <a:pt x="4499182" y="1829427"/>
                  </a:lnTo>
                  <a:lnTo>
                    <a:pt x="4509071" y="1814745"/>
                  </a:lnTo>
                  <a:lnTo>
                    <a:pt x="4523739" y="1804846"/>
                  </a:lnTo>
                  <a:lnTo>
                    <a:pt x="4541701" y="1801216"/>
                  </a:lnTo>
                  <a:lnTo>
                    <a:pt x="4559682" y="1804846"/>
                  </a:lnTo>
                  <a:lnTo>
                    <a:pt x="4574360" y="1814745"/>
                  </a:lnTo>
                  <a:lnTo>
                    <a:pt x="4584252" y="1829427"/>
                  </a:lnTo>
                  <a:lnTo>
                    <a:pt x="4587879" y="1847408"/>
                  </a:lnTo>
                  <a:lnTo>
                    <a:pt x="4584252" y="1865389"/>
                  </a:lnTo>
                  <a:lnTo>
                    <a:pt x="4574360" y="1880073"/>
                  </a:lnTo>
                  <a:lnTo>
                    <a:pt x="4559682" y="1889973"/>
                  </a:lnTo>
                  <a:lnTo>
                    <a:pt x="4541701" y="1893603"/>
                  </a:lnTo>
                  <a:close/>
                </a:path>
                <a:path w="6728459" h="2202179">
                  <a:moveTo>
                    <a:pt x="4844424" y="1896125"/>
                  </a:moveTo>
                  <a:lnTo>
                    <a:pt x="4825483" y="1892297"/>
                  </a:lnTo>
                  <a:lnTo>
                    <a:pt x="4810010" y="1881857"/>
                  </a:lnTo>
                  <a:lnTo>
                    <a:pt x="4799575" y="1866371"/>
                  </a:lnTo>
                  <a:lnTo>
                    <a:pt x="4795748" y="1847408"/>
                  </a:lnTo>
                  <a:lnTo>
                    <a:pt x="4799575" y="1828445"/>
                  </a:lnTo>
                  <a:lnTo>
                    <a:pt x="4810010" y="1812960"/>
                  </a:lnTo>
                  <a:lnTo>
                    <a:pt x="4825483" y="1802520"/>
                  </a:lnTo>
                  <a:lnTo>
                    <a:pt x="4844424" y="1798691"/>
                  </a:lnTo>
                  <a:lnTo>
                    <a:pt x="4863385" y="1802520"/>
                  </a:lnTo>
                  <a:lnTo>
                    <a:pt x="4878868" y="1812960"/>
                  </a:lnTo>
                  <a:lnTo>
                    <a:pt x="4889307" y="1828445"/>
                  </a:lnTo>
                  <a:lnTo>
                    <a:pt x="4893135" y="1847408"/>
                  </a:lnTo>
                  <a:lnTo>
                    <a:pt x="4889307" y="1866371"/>
                  </a:lnTo>
                  <a:lnTo>
                    <a:pt x="4878868" y="1881857"/>
                  </a:lnTo>
                  <a:lnTo>
                    <a:pt x="4863385" y="1892297"/>
                  </a:lnTo>
                  <a:lnTo>
                    <a:pt x="4844424" y="1896125"/>
                  </a:lnTo>
                  <a:close/>
                </a:path>
                <a:path w="6728459" h="2202179">
                  <a:moveTo>
                    <a:pt x="5147149" y="1898650"/>
                  </a:moveTo>
                  <a:lnTo>
                    <a:pt x="5127213" y="1894623"/>
                  </a:lnTo>
                  <a:lnTo>
                    <a:pt x="5110937" y="1883643"/>
                  </a:lnTo>
                  <a:lnTo>
                    <a:pt x="5099964" y="1867355"/>
                  </a:lnTo>
                  <a:lnTo>
                    <a:pt x="5095940" y="1847408"/>
                  </a:lnTo>
                  <a:lnTo>
                    <a:pt x="5099964" y="1827461"/>
                  </a:lnTo>
                  <a:lnTo>
                    <a:pt x="5110937" y="1811173"/>
                  </a:lnTo>
                  <a:lnTo>
                    <a:pt x="5127213" y="1800193"/>
                  </a:lnTo>
                  <a:lnTo>
                    <a:pt x="5147149" y="1796166"/>
                  </a:lnTo>
                  <a:lnTo>
                    <a:pt x="5167089" y="1800193"/>
                  </a:lnTo>
                  <a:lnTo>
                    <a:pt x="5183377" y="1811173"/>
                  </a:lnTo>
                  <a:lnTo>
                    <a:pt x="5194361" y="1827461"/>
                  </a:lnTo>
                  <a:lnTo>
                    <a:pt x="5198390" y="1847408"/>
                  </a:lnTo>
                  <a:lnTo>
                    <a:pt x="5194361" y="1867355"/>
                  </a:lnTo>
                  <a:lnTo>
                    <a:pt x="5183377" y="1883643"/>
                  </a:lnTo>
                  <a:lnTo>
                    <a:pt x="5167089" y="1894623"/>
                  </a:lnTo>
                  <a:lnTo>
                    <a:pt x="5147149" y="1898650"/>
                  </a:lnTo>
                  <a:close/>
                </a:path>
                <a:path w="6728459" h="2202179">
                  <a:moveTo>
                    <a:pt x="5449872" y="1902015"/>
                  </a:moveTo>
                  <a:lnTo>
                    <a:pt x="5428646" y="1897724"/>
                  </a:lnTo>
                  <a:lnTo>
                    <a:pt x="5411306" y="1886023"/>
                  </a:lnTo>
                  <a:lnTo>
                    <a:pt x="5399611" y="1868670"/>
                  </a:lnTo>
                  <a:lnTo>
                    <a:pt x="5395322" y="1847425"/>
                  </a:lnTo>
                  <a:lnTo>
                    <a:pt x="5399611" y="1826181"/>
                  </a:lnTo>
                  <a:lnTo>
                    <a:pt x="5411306" y="1808828"/>
                  </a:lnTo>
                  <a:lnTo>
                    <a:pt x="5428646" y="1797126"/>
                  </a:lnTo>
                  <a:lnTo>
                    <a:pt x="5449872" y="1792835"/>
                  </a:lnTo>
                  <a:lnTo>
                    <a:pt x="5471118" y="1797126"/>
                  </a:lnTo>
                  <a:lnTo>
                    <a:pt x="5488468" y="1808828"/>
                  </a:lnTo>
                  <a:lnTo>
                    <a:pt x="5500166" y="1826181"/>
                  </a:lnTo>
                  <a:lnTo>
                    <a:pt x="5504456" y="1847425"/>
                  </a:lnTo>
                  <a:lnTo>
                    <a:pt x="5500166" y="1868670"/>
                  </a:lnTo>
                  <a:lnTo>
                    <a:pt x="5488468" y="1886023"/>
                  </a:lnTo>
                  <a:lnTo>
                    <a:pt x="5471118" y="1897724"/>
                  </a:lnTo>
                  <a:lnTo>
                    <a:pt x="5449872" y="1902015"/>
                  </a:lnTo>
                  <a:close/>
                </a:path>
                <a:path w="6728459" h="2202179">
                  <a:moveTo>
                    <a:pt x="5752630" y="1904540"/>
                  </a:moveTo>
                  <a:lnTo>
                    <a:pt x="5730410" y="1900051"/>
                  </a:lnTo>
                  <a:lnTo>
                    <a:pt x="5712266" y="1887809"/>
                  </a:lnTo>
                  <a:lnTo>
                    <a:pt x="5700034" y="1869654"/>
                  </a:lnTo>
                  <a:lnTo>
                    <a:pt x="5695548" y="1847425"/>
                  </a:lnTo>
                  <a:lnTo>
                    <a:pt x="5700034" y="1825197"/>
                  </a:lnTo>
                  <a:lnTo>
                    <a:pt x="5712266" y="1807042"/>
                  </a:lnTo>
                  <a:lnTo>
                    <a:pt x="5730410" y="1794799"/>
                  </a:lnTo>
                  <a:lnTo>
                    <a:pt x="5752630" y="1790310"/>
                  </a:lnTo>
                  <a:lnTo>
                    <a:pt x="5774830" y="1794799"/>
                  </a:lnTo>
                  <a:lnTo>
                    <a:pt x="5792964" y="1807042"/>
                  </a:lnTo>
                  <a:lnTo>
                    <a:pt x="5805193" y="1825197"/>
                  </a:lnTo>
                  <a:lnTo>
                    <a:pt x="5809677" y="1847425"/>
                  </a:lnTo>
                  <a:lnTo>
                    <a:pt x="5805197" y="1869654"/>
                  </a:lnTo>
                  <a:lnTo>
                    <a:pt x="5792977" y="1887809"/>
                  </a:lnTo>
                  <a:lnTo>
                    <a:pt x="5774844" y="1900051"/>
                  </a:lnTo>
                  <a:lnTo>
                    <a:pt x="5752630" y="1904540"/>
                  </a:lnTo>
                  <a:close/>
                </a:path>
                <a:path w="6728459" h="2202179">
                  <a:moveTo>
                    <a:pt x="6055354" y="1907065"/>
                  </a:moveTo>
                  <a:lnTo>
                    <a:pt x="6032154" y="1902377"/>
                  </a:lnTo>
                  <a:lnTo>
                    <a:pt x="6013205" y="1889595"/>
                  </a:lnTo>
                  <a:lnTo>
                    <a:pt x="6000427" y="1870637"/>
                  </a:lnTo>
                  <a:lnTo>
                    <a:pt x="5995740" y="1847425"/>
                  </a:lnTo>
                  <a:lnTo>
                    <a:pt x="6000427" y="1824213"/>
                  </a:lnTo>
                  <a:lnTo>
                    <a:pt x="6013205" y="1805257"/>
                  </a:lnTo>
                  <a:lnTo>
                    <a:pt x="6032154" y="1792475"/>
                  </a:lnTo>
                  <a:lnTo>
                    <a:pt x="6055354" y="1787788"/>
                  </a:lnTo>
                  <a:lnTo>
                    <a:pt x="6078548" y="1792475"/>
                  </a:lnTo>
                  <a:lnTo>
                    <a:pt x="6097485" y="1805257"/>
                  </a:lnTo>
                  <a:lnTo>
                    <a:pt x="6110252" y="1824213"/>
                  </a:lnTo>
                  <a:lnTo>
                    <a:pt x="6114933" y="1847425"/>
                  </a:lnTo>
                  <a:lnTo>
                    <a:pt x="6110252" y="1870637"/>
                  </a:lnTo>
                  <a:lnTo>
                    <a:pt x="6097485" y="1889595"/>
                  </a:lnTo>
                  <a:lnTo>
                    <a:pt x="6078548" y="1902377"/>
                  </a:lnTo>
                  <a:lnTo>
                    <a:pt x="6055354" y="1907065"/>
                  </a:lnTo>
                  <a:close/>
                </a:path>
                <a:path w="6728459" h="2202179">
                  <a:moveTo>
                    <a:pt x="6358077" y="1909590"/>
                  </a:moveTo>
                  <a:lnTo>
                    <a:pt x="6333884" y="1904704"/>
                  </a:lnTo>
                  <a:lnTo>
                    <a:pt x="6314131" y="1891381"/>
                  </a:lnTo>
                  <a:lnTo>
                    <a:pt x="6300815" y="1871621"/>
                  </a:lnTo>
                  <a:lnTo>
                    <a:pt x="6295933" y="1847425"/>
                  </a:lnTo>
                  <a:lnTo>
                    <a:pt x="6300815" y="1823229"/>
                  </a:lnTo>
                  <a:lnTo>
                    <a:pt x="6314131" y="1803470"/>
                  </a:lnTo>
                  <a:lnTo>
                    <a:pt x="6333884" y="1790148"/>
                  </a:lnTo>
                  <a:lnTo>
                    <a:pt x="6358077" y="1785263"/>
                  </a:lnTo>
                  <a:lnTo>
                    <a:pt x="6382251" y="1790148"/>
                  </a:lnTo>
                  <a:lnTo>
                    <a:pt x="6401994" y="1803470"/>
                  </a:lnTo>
                  <a:lnTo>
                    <a:pt x="6415306" y="1823229"/>
                  </a:lnTo>
                  <a:lnTo>
                    <a:pt x="6420188" y="1847425"/>
                  </a:lnTo>
                  <a:lnTo>
                    <a:pt x="6415306" y="1871621"/>
                  </a:lnTo>
                  <a:lnTo>
                    <a:pt x="6401994" y="1891381"/>
                  </a:lnTo>
                  <a:lnTo>
                    <a:pt x="6382251" y="1904704"/>
                  </a:lnTo>
                  <a:lnTo>
                    <a:pt x="6358077" y="1909590"/>
                  </a:lnTo>
                  <a:close/>
                </a:path>
                <a:path w="6728459" h="2202179">
                  <a:moveTo>
                    <a:pt x="6660801" y="1895301"/>
                  </a:moveTo>
                  <a:lnTo>
                    <a:pt x="6642172" y="1891538"/>
                  </a:lnTo>
                  <a:lnTo>
                    <a:pt x="6626957" y="1881277"/>
                  </a:lnTo>
                  <a:lnTo>
                    <a:pt x="6616697" y="1866059"/>
                  </a:lnTo>
                  <a:lnTo>
                    <a:pt x="6612935" y="1847425"/>
                  </a:lnTo>
                  <a:lnTo>
                    <a:pt x="6616697" y="1828791"/>
                  </a:lnTo>
                  <a:lnTo>
                    <a:pt x="6626957" y="1813573"/>
                  </a:lnTo>
                  <a:lnTo>
                    <a:pt x="6642172" y="1803312"/>
                  </a:lnTo>
                  <a:lnTo>
                    <a:pt x="6660801" y="1799549"/>
                  </a:lnTo>
                  <a:lnTo>
                    <a:pt x="6679411" y="1803312"/>
                  </a:lnTo>
                  <a:lnTo>
                    <a:pt x="6694616" y="1813573"/>
                  </a:lnTo>
                  <a:lnTo>
                    <a:pt x="6704872" y="1828791"/>
                  </a:lnTo>
                  <a:lnTo>
                    <a:pt x="6708633" y="1847425"/>
                  </a:lnTo>
                  <a:lnTo>
                    <a:pt x="6704872" y="1866059"/>
                  </a:lnTo>
                  <a:lnTo>
                    <a:pt x="6694616" y="1881277"/>
                  </a:lnTo>
                  <a:lnTo>
                    <a:pt x="6679411" y="1891538"/>
                  </a:lnTo>
                  <a:lnTo>
                    <a:pt x="6660801" y="1895301"/>
                  </a:lnTo>
                  <a:close/>
                </a:path>
                <a:path w="6728459" h="2202179">
                  <a:moveTo>
                    <a:pt x="607685" y="2152856"/>
                  </a:moveTo>
                  <a:lnTo>
                    <a:pt x="604894" y="2152856"/>
                  </a:lnTo>
                  <a:lnTo>
                    <a:pt x="603766" y="2151728"/>
                  </a:lnTo>
                  <a:lnTo>
                    <a:pt x="603766" y="2148937"/>
                  </a:lnTo>
                  <a:lnTo>
                    <a:pt x="604894" y="2147806"/>
                  </a:lnTo>
                  <a:lnTo>
                    <a:pt x="607685" y="2147806"/>
                  </a:lnTo>
                  <a:lnTo>
                    <a:pt x="608813" y="2148937"/>
                  </a:lnTo>
                  <a:lnTo>
                    <a:pt x="608813" y="2151728"/>
                  </a:lnTo>
                  <a:lnTo>
                    <a:pt x="607685" y="2152856"/>
                  </a:lnTo>
                  <a:close/>
                </a:path>
                <a:path w="6728459" h="2202179">
                  <a:moveTo>
                    <a:pt x="913187" y="2157889"/>
                  </a:moveTo>
                  <a:lnTo>
                    <a:pt x="904843" y="2157889"/>
                  </a:lnTo>
                  <a:lnTo>
                    <a:pt x="901464" y="2154506"/>
                  </a:lnTo>
                  <a:lnTo>
                    <a:pt x="901464" y="2146159"/>
                  </a:lnTo>
                  <a:lnTo>
                    <a:pt x="904843" y="2142776"/>
                  </a:lnTo>
                  <a:lnTo>
                    <a:pt x="913187" y="2142776"/>
                  </a:lnTo>
                  <a:lnTo>
                    <a:pt x="916566" y="2146159"/>
                  </a:lnTo>
                  <a:lnTo>
                    <a:pt x="916566" y="2154506"/>
                  </a:lnTo>
                  <a:lnTo>
                    <a:pt x="913187" y="2157889"/>
                  </a:lnTo>
                  <a:close/>
                </a:path>
                <a:path w="6728459" h="2202179">
                  <a:moveTo>
                    <a:pt x="1218686" y="2162919"/>
                  </a:moveTo>
                  <a:lnTo>
                    <a:pt x="1204778" y="2162919"/>
                  </a:lnTo>
                  <a:lnTo>
                    <a:pt x="1199144" y="2157281"/>
                  </a:lnTo>
                  <a:lnTo>
                    <a:pt x="1199144" y="2143347"/>
                  </a:lnTo>
                  <a:lnTo>
                    <a:pt x="1204778" y="2137710"/>
                  </a:lnTo>
                  <a:lnTo>
                    <a:pt x="1218703" y="2137710"/>
                  </a:lnTo>
                  <a:lnTo>
                    <a:pt x="1224336" y="2143347"/>
                  </a:lnTo>
                  <a:lnTo>
                    <a:pt x="1224336" y="2157281"/>
                  </a:lnTo>
                  <a:lnTo>
                    <a:pt x="1218686" y="2162919"/>
                  </a:lnTo>
                  <a:close/>
                </a:path>
                <a:path w="6728459" h="2202179">
                  <a:moveTo>
                    <a:pt x="1523732" y="2167128"/>
                  </a:moveTo>
                  <a:lnTo>
                    <a:pt x="1505196" y="2167128"/>
                  </a:lnTo>
                  <a:lnTo>
                    <a:pt x="1497679" y="2159604"/>
                  </a:lnTo>
                  <a:lnTo>
                    <a:pt x="1497679" y="2141058"/>
                  </a:lnTo>
                  <a:lnTo>
                    <a:pt x="1505196" y="2133537"/>
                  </a:lnTo>
                  <a:lnTo>
                    <a:pt x="1523732" y="2133537"/>
                  </a:lnTo>
                  <a:lnTo>
                    <a:pt x="1531249" y="2141058"/>
                  </a:lnTo>
                  <a:lnTo>
                    <a:pt x="1531249" y="2159604"/>
                  </a:lnTo>
                  <a:lnTo>
                    <a:pt x="1523732" y="2167128"/>
                  </a:lnTo>
                  <a:close/>
                </a:path>
                <a:path w="6728459" h="2202179">
                  <a:moveTo>
                    <a:pt x="1817190" y="2170493"/>
                  </a:moveTo>
                  <a:lnTo>
                    <a:pt x="1809345" y="2168910"/>
                  </a:lnTo>
                  <a:lnTo>
                    <a:pt x="1802940" y="2164591"/>
                  </a:lnTo>
                  <a:lnTo>
                    <a:pt x="1798623" y="2158182"/>
                  </a:lnTo>
                  <a:lnTo>
                    <a:pt x="1797041" y="2150331"/>
                  </a:lnTo>
                  <a:lnTo>
                    <a:pt x="1798623" y="2142482"/>
                  </a:lnTo>
                  <a:lnTo>
                    <a:pt x="1802940" y="2136074"/>
                  </a:lnTo>
                  <a:lnTo>
                    <a:pt x="1809345" y="2131755"/>
                  </a:lnTo>
                  <a:lnTo>
                    <a:pt x="1817190" y="2130172"/>
                  </a:lnTo>
                  <a:lnTo>
                    <a:pt x="1825035" y="2131755"/>
                  </a:lnTo>
                  <a:lnTo>
                    <a:pt x="1831439" y="2136074"/>
                  </a:lnTo>
                  <a:lnTo>
                    <a:pt x="1835756" y="2142482"/>
                  </a:lnTo>
                  <a:lnTo>
                    <a:pt x="1837339" y="2150331"/>
                  </a:lnTo>
                  <a:lnTo>
                    <a:pt x="1835756" y="2158182"/>
                  </a:lnTo>
                  <a:lnTo>
                    <a:pt x="1831439" y="2164591"/>
                  </a:lnTo>
                  <a:lnTo>
                    <a:pt x="1825035" y="2168910"/>
                  </a:lnTo>
                  <a:lnTo>
                    <a:pt x="1817190" y="2170493"/>
                  </a:lnTo>
                  <a:close/>
                </a:path>
                <a:path w="6728459" h="2202179">
                  <a:moveTo>
                    <a:pt x="2119913" y="2173856"/>
                  </a:moveTo>
                  <a:lnTo>
                    <a:pt x="2110763" y="2172007"/>
                  </a:lnTo>
                  <a:lnTo>
                    <a:pt x="2103290" y="2166966"/>
                  </a:lnTo>
                  <a:lnTo>
                    <a:pt x="2098250" y="2159488"/>
                  </a:lnTo>
                  <a:lnTo>
                    <a:pt x="2096403" y="2150331"/>
                  </a:lnTo>
                  <a:lnTo>
                    <a:pt x="2098250" y="2141175"/>
                  </a:lnTo>
                  <a:lnTo>
                    <a:pt x="2103290" y="2133698"/>
                  </a:lnTo>
                  <a:lnTo>
                    <a:pt x="2110763" y="2128655"/>
                  </a:lnTo>
                  <a:lnTo>
                    <a:pt x="2119913" y="2126806"/>
                  </a:lnTo>
                  <a:lnTo>
                    <a:pt x="2129064" y="2128655"/>
                  </a:lnTo>
                  <a:lnTo>
                    <a:pt x="2136537" y="2133698"/>
                  </a:lnTo>
                  <a:lnTo>
                    <a:pt x="2141577" y="2141175"/>
                  </a:lnTo>
                  <a:lnTo>
                    <a:pt x="2143425" y="2150331"/>
                  </a:lnTo>
                  <a:lnTo>
                    <a:pt x="2141577" y="2159488"/>
                  </a:lnTo>
                  <a:lnTo>
                    <a:pt x="2136537" y="2166966"/>
                  </a:lnTo>
                  <a:lnTo>
                    <a:pt x="2129064" y="2172007"/>
                  </a:lnTo>
                  <a:lnTo>
                    <a:pt x="2119913" y="2173856"/>
                  </a:lnTo>
                  <a:close/>
                </a:path>
                <a:path w="6728459" h="2202179">
                  <a:moveTo>
                    <a:pt x="2422641" y="2176381"/>
                  </a:moveTo>
                  <a:lnTo>
                    <a:pt x="2412516" y="2174334"/>
                  </a:lnTo>
                  <a:lnTo>
                    <a:pt x="2404245" y="2168754"/>
                  </a:lnTo>
                  <a:lnTo>
                    <a:pt x="2398667" y="2160479"/>
                  </a:lnTo>
                  <a:lnTo>
                    <a:pt x="2396622" y="2150348"/>
                  </a:lnTo>
                  <a:lnTo>
                    <a:pt x="2398667" y="2140218"/>
                  </a:lnTo>
                  <a:lnTo>
                    <a:pt x="2404245" y="2131943"/>
                  </a:lnTo>
                  <a:lnTo>
                    <a:pt x="2412516" y="2126362"/>
                  </a:lnTo>
                  <a:lnTo>
                    <a:pt x="2422641" y="2124315"/>
                  </a:lnTo>
                  <a:lnTo>
                    <a:pt x="2432764" y="2126362"/>
                  </a:lnTo>
                  <a:lnTo>
                    <a:pt x="2441033" y="2131943"/>
                  </a:lnTo>
                  <a:lnTo>
                    <a:pt x="2446611" y="2140218"/>
                  </a:lnTo>
                  <a:lnTo>
                    <a:pt x="2448656" y="2150348"/>
                  </a:lnTo>
                  <a:lnTo>
                    <a:pt x="2446613" y="2160479"/>
                  </a:lnTo>
                  <a:lnTo>
                    <a:pt x="2441040" y="2168754"/>
                  </a:lnTo>
                  <a:lnTo>
                    <a:pt x="2432771" y="2174334"/>
                  </a:lnTo>
                  <a:lnTo>
                    <a:pt x="2422641" y="2176381"/>
                  </a:lnTo>
                  <a:close/>
                </a:path>
                <a:path w="6728459" h="2202179">
                  <a:moveTo>
                    <a:pt x="2725365" y="2179746"/>
                  </a:moveTo>
                  <a:lnTo>
                    <a:pt x="2713927" y="2177436"/>
                  </a:lnTo>
                  <a:lnTo>
                    <a:pt x="2704588" y="2171137"/>
                  </a:lnTo>
                  <a:lnTo>
                    <a:pt x="2698292" y="2161793"/>
                  </a:lnTo>
                  <a:lnTo>
                    <a:pt x="2695983" y="2150348"/>
                  </a:lnTo>
                  <a:lnTo>
                    <a:pt x="2698292" y="2138903"/>
                  </a:lnTo>
                  <a:lnTo>
                    <a:pt x="2704588" y="2129559"/>
                  </a:lnTo>
                  <a:lnTo>
                    <a:pt x="2713927" y="2123259"/>
                  </a:lnTo>
                  <a:lnTo>
                    <a:pt x="2725365" y="2120950"/>
                  </a:lnTo>
                  <a:lnTo>
                    <a:pt x="2736802" y="2123259"/>
                  </a:lnTo>
                  <a:lnTo>
                    <a:pt x="2746141" y="2129559"/>
                  </a:lnTo>
                  <a:lnTo>
                    <a:pt x="2752437" y="2138903"/>
                  </a:lnTo>
                  <a:lnTo>
                    <a:pt x="2754746" y="2150348"/>
                  </a:lnTo>
                  <a:lnTo>
                    <a:pt x="2752437" y="2161793"/>
                  </a:lnTo>
                  <a:lnTo>
                    <a:pt x="2746141" y="2171137"/>
                  </a:lnTo>
                  <a:lnTo>
                    <a:pt x="2736802" y="2177436"/>
                  </a:lnTo>
                  <a:lnTo>
                    <a:pt x="2725365" y="2179746"/>
                  </a:lnTo>
                  <a:close/>
                </a:path>
                <a:path w="6728459" h="2202179">
                  <a:moveTo>
                    <a:pt x="3028088" y="2183115"/>
                  </a:moveTo>
                  <a:lnTo>
                    <a:pt x="3015345" y="2180539"/>
                  </a:lnTo>
                  <a:lnTo>
                    <a:pt x="3004937" y="2173515"/>
                  </a:lnTo>
                  <a:lnTo>
                    <a:pt x="2997919" y="2163099"/>
                  </a:lnTo>
                  <a:lnTo>
                    <a:pt x="2995345" y="2150348"/>
                  </a:lnTo>
                  <a:lnTo>
                    <a:pt x="2997919" y="2137597"/>
                  </a:lnTo>
                  <a:lnTo>
                    <a:pt x="3004937" y="2127182"/>
                  </a:lnTo>
                  <a:lnTo>
                    <a:pt x="3015345" y="2120160"/>
                  </a:lnTo>
                  <a:lnTo>
                    <a:pt x="3028088" y="2117584"/>
                  </a:lnTo>
                  <a:lnTo>
                    <a:pt x="3040832" y="2120160"/>
                  </a:lnTo>
                  <a:lnTo>
                    <a:pt x="3051242" y="2127182"/>
                  </a:lnTo>
                  <a:lnTo>
                    <a:pt x="3058261" y="2137597"/>
                  </a:lnTo>
                  <a:lnTo>
                    <a:pt x="3060835" y="2150348"/>
                  </a:lnTo>
                  <a:lnTo>
                    <a:pt x="3058261" y="2163099"/>
                  </a:lnTo>
                  <a:lnTo>
                    <a:pt x="3051242" y="2173515"/>
                  </a:lnTo>
                  <a:lnTo>
                    <a:pt x="3040832" y="2180539"/>
                  </a:lnTo>
                  <a:lnTo>
                    <a:pt x="3028088" y="2183115"/>
                  </a:lnTo>
                  <a:close/>
                </a:path>
                <a:path w="6728459" h="2202179">
                  <a:moveTo>
                    <a:pt x="3330812" y="2185636"/>
                  </a:moveTo>
                  <a:lnTo>
                    <a:pt x="3317096" y="2182863"/>
                  </a:lnTo>
                  <a:lnTo>
                    <a:pt x="3305892" y="2175302"/>
                  </a:lnTo>
                  <a:lnTo>
                    <a:pt x="3298335" y="2164090"/>
                  </a:lnTo>
                  <a:lnTo>
                    <a:pt x="3295564" y="2150365"/>
                  </a:lnTo>
                  <a:lnTo>
                    <a:pt x="3298335" y="2136639"/>
                  </a:lnTo>
                  <a:lnTo>
                    <a:pt x="3305892" y="2125427"/>
                  </a:lnTo>
                  <a:lnTo>
                    <a:pt x="3317096" y="2117866"/>
                  </a:lnTo>
                  <a:lnTo>
                    <a:pt x="3330812" y="2115093"/>
                  </a:lnTo>
                  <a:lnTo>
                    <a:pt x="3344530" y="2117866"/>
                  </a:lnTo>
                  <a:lnTo>
                    <a:pt x="3355735" y="2125427"/>
                  </a:lnTo>
                  <a:lnTo>
                    <a:pt x="3363292" y="2136639"/>
                  </a:lnTo>
                  <a:lnTo>
                    <a:pt x="3366064" y="2150365"/>
                  </a:lnTo>
                  <a:lnTo>
                    <a:pt x="3363294" y="2164090"/>
                  </a:lnTo>
                  <a:lnTo>
                    <a:pt x="3355742" y="2175302"/>
                  </a:lnTo>
                  <a:lnTo>
                    <a:pt x="3344537" y="2182863"/>
                  </a:lnTo>
                  <a:lnTo>
                    <a:pt x="3330812" y="2185636"/>
                  </a:lnTo>
                  <a:close/>
                </a:path>
                <a:path w="6728459" h="2202179">
                  <a:moveTo>
                    <a:pt x="3633529" y="2188161"/>
                  </a:moveTo>
                  <a:lnTo>
                    <a:pt x="3618826" y="2185190"/>
                  </a:lnTo>
                  <a:lnTo>
                    <a:pt x="3606820" y="2177088"/>
                  </a:lnTo>
                  <a:lnTo>
                    <a:pt x="3598725" y="2165074"/>
                  </a:lnTo>
                  <a:lnTo>
                    <a:pt x="3595756" y="2150365"/>
                  </a:lnTo>
                  <a:lnTo>
                    <a:pt x="3598725" y="2135655"/>
                  </a:lnTo>
                  <a:lnTo>
                    <a:pt x="3606820" y="2123641"/>
                  </a:lnTo>
                  <a:lnTo>
                    <a:pt x="3618826" y="2115539"/>
                  </a:lnTo>
                  <a:lnTo>
                    <a:pt x="3633529" y="2112568"/>
                  </a:lnTo>
                  <a:lnTo>
                    <a:pt x="3648232" y="2115539"/>
                  </a:lnTo>
                  <a:lnTo>
                    <a:pt x="3660239" y="2123641"/>
                  </a:lnTo>
                  <a:lnTo>
                    <a:pt x="3668334" y="2135655"/>
                  </a:lnTo>
                  <a:lnTo>
                    <a:pt x="3671302" y="2150365"/>
                  </a:lnTo>
                  <a:lnTo>
                    <a:pt x="3668334" y="2165074"/>
                  </a:lnTo>
                  <a:lnTo>
                    <a:pt x="3660239" y="2177088"/>
                  </a:lnTo>
                  <a:lnTo>
                    <a:pt x="3648232" y="2185190"/>
                  </a:lnTo>
                  <a:lnTo>
                    <a:pt x="3633529" y="2188161"/>
                  </a:lnTo>
                  <a:close/>
                </a:path>
                <a:path w="6728459" h="2202179">
                  <a:moveTo>
                    <a:pt x="3936253" y="2191527"/>
                  </a:moveTo>
                  <a:lnTo>
                    <a:pt x="3920245" y="2188292"/>
                  </a:lnTo>
                  <a:lnTo>
                    <a:pt x="3907176" y="2179471"/>
                  </a:lnTo>
                  <a:lnTo>
                    <a:pt x="3898368" y="2166388"/>
                  </a:lnTo>
                  <a:lnTo>
                    <a:pt x="3895138" y="2150365"/>
                  </a:lnTo>
                  <a:lnTo>
                    <a:pt x="3898368" y="2134342"/>
                  </a:lnTo>
                  <a:lnTo>
                    <a:pt x="3907176" y="2121258"/>
                  </a:lnTo>
                  <a:lnTo>
                    <a:pt x="3920245" y="2112437"/>
                  </a:lnTo>
                  <a:lnTo>
                    <a:pt x="3936253" y="2109203"/>
                  </a:lnTo>
                  <a:lnTo>
                    <a:pt x="3952266" y="2112437"/>
                  </a:lnTo>
                  <a:lnTo>
                    <a:pt x="3965346" y="2121258"/>
                  </a:lnTo>
                  <a:lnTo>
                    <a:pt x="3974167" y="2134342"/>
                  </a:lnTo>
                  <a:lnTo>
                    <a:pt x="3977402" y="2150365"/>
                  </a:lnTo>
                  <a:lnTo>
                    <a:pt x="3974167" y="2166388"/>
                  </a:lnTo>
                  <a:lnTo>
                    <a:pt x="3965346" y="2179471"/>
                  </a:lnTo>
                  <a:lnTo>
                    <a:pt x="3952266" y="2188292"/>
                  </a:lnTo>
                  <a:lnTo>
                    <a:pt x="3936253" y="2191527"/>
                  </a:lnTo>
                  <a:close/>
                </a:path>
                <a:path w="6728459" h="2202179">
                  <a:moveTo>
                    <a:pt x="4238977" y="2194052"/>
                  </a:moveTo>
                  <a:lnTo>
                    <a:pt x="4221989" y="2190620"/>
                  </a:lnTo>
                  <a:lnTo>
                    <a:pt x="4208115" y="2181260"/>
                  </a:lnTo>
                  <a:lnTo>
                    <a:pt x="4198761" y="2167379"/>
                  </a:lnTo>
                  <a:lnTo>
                    <a:pt x="4195330" y="2150382"/>
                  </a:lnTo>
                  <a:lnTo>
                    <a:pt x="4198761" y="2133385"/>
                  </a:lnTo>
                  <a:lnTo>
                    <a:pt x="4208115" y="2119503"/>
                  </a:lnTo>
                  <a:lnTo>
                    <a:pt x="4221989" y="2110144"/>
                  </a:lnTo>
                  <a:lnTo>
                    <a:pt x="4238977" y="2106711"/>
                  </a:lnTo>
                  <a:lnTo>
                    <a:pt x="4255965" y="2110144"/>
                  </a:lnTo>
                  <a:lnTo>
                    <a:pt x="4269838" y="2119503"/>
                  </a:lnTo>
                  <a:lnTo>
                    <a:pt x="4279193" y="2133385"/>
                  </a:lnTo>
                  <a:lnTo>
                    <a:pt x="4282623" y="2150382"/>
                  </a:lnTo>
                  <a:lnTo>
                    <a:pt x="4279193" y="2167379"/>
                  </a:lnTo>
                  <a:lnTo>
                    <a:pt x="4269838" y="2181260"/>
                  </a:lnTo>
                  <a:lnTo>
                    <a:pt x="4255965" y="2190620"/>
                  </a:lnTo>
                  <a:lnTo>
                    <a:pt x="4238977" y="2194052"/>
                  </a:lnTo>
                  <a:close/>
                </a:path>
                <a:path w="6728459" h="2202179">
                  <a:moveTo>
                    <a:pt x="4541701" y="2196577"/>
                  </a:moveTo>
                  <a:lnTo>
                    <a:pt x="4523739" y="2192946"/>
                  </a:lnTo>
                  <a:lnTo>
                    <a:pt x="4509071" y="2183046"/>
                  </a:lnTo>
                  <a:lnTo>
                    <a:pt x="4499182" y="2168363"/>
                  </a:lnTo>
                  <a:lnTo>
                    <a:pt x="4495556" y="2150382"/>
                  </a:lnTo>
                  <a:lnTo>
                    <a:pt x="4499182" y="2132402"/>
                  </a:lnTo>
                  <a:lnTo>
                    <a:pt x="4509071" y="2117720"/>
                  </a:lnTo>
                  <a:lnTo>
                    <a:pt x="4523739" y="2107820"/>
                  </a:lnTo>
                  <a:lnTo>
                    <a:pt x="4541701" y="2104190"/>
                  </a:lnTo>
                  <a:lnTo>
                    <a:pt x="4559682" y="2107820"/>
                  </a:lnTo>
                  <a:lnTo>
                    <a:pt x="4574360" y="2117720"/>
                  </a:lnTo>
                  <a:lnTo>
                    <a:pt x="4584252" y="2132402"/>
                  </a:lnTo>
                  <a:lnTo>
                    <a:pt x="4587879" y="2150382"/>
                  </a:lnTo>
                  <a:lnTo>
                    <a:pt x="4584252" y="2168363"/>
                  </a:lnTo>
                  <a:lnTo>
                    <a:pt x="4574360" y="2183046"/>
                  </a:lnTo>
                  <a:lnTo>
                    <a:pt x="4559682" y="2192946"/>
                  </a:lnTo>
                  <a:lnTo>
                    <a:pt x="4541701" y="2196577"/>
                  </a:lnTo>
                  <a:close/>
                </a:path>
                <a:path w="6728459" h="2202179">
                  <a:moveTo>
                    <a:pt x="4844424" y="2199098"/>
                  </a:moveTo>
                  <a:lnTo>
                    <a:pt x="4825483" y="2195271"/>
                  </a:lnTo>
                  <a:lnTo>
                    <a:pt x="4810010" y="2184831"/>
                  </a:lnTo>
                  <a:lnTo>
                    <a:pt x="4799575" y="2169346"/>
                  </a:lnTo>
                  <a:lnTo>
                    <a:pt x="4795748" y="2150382"/>
                  </a:lnTo>
                  <a:lnTo>
                    <a:pt x="4799575" y="2131418"/>
                  </a:lnTo>
                  <a:lnTo>
                    <a:pt x="4810010" y="2115933"/>
                  </a:lnTo>
                  <a:lnTo>
                    <a:pt x="4825483" y="2105493"/>
                  </a:lnTo>
                  <a:lnTo>
                    <a:pt x="4844424" y="2101665"/>
                  </a:lnTo>
                  <a:lnTo>
                    <a:pt x="4863385" y="2105493"/>
                  </a:lnTo>
                  <a:lnTo>
                    <a:pt x="4878868" y="2115933"/>
                  </a:lnTo>
                  <a:lnTo>
                    <a:pt x="4889307" y="2131418"/>
                  </a:lnTo>
                  <a:lnTo>
                    <a:pt x="4893135" y="2150382"/>
                  </a:lnTo>
                  <a:lnTo>
                    <a:pt x="4889307" y="2169346"/>
                  </a:lnTo>
                  <a:lnTo>
                    <a:pt x="4878868" y="2184831"/>
                  </a:lnTo>
                  <a:lnTo>
                    <a:pt x="4863385" y="2195271"/>
                  </a:lnTo>
                  <a:lnTo>
                    <a:pt x="4844424" y="2199098"/>
                  </a:lnTo>
                  <a:close/>
                </a:path>
                <a:path w="6728459" h="2202179">
                  <a:moveTo>
                    <a:pt x="5147149" y="2201623"/>
                  </a:moveTo>
                  <a:lnTo>
                    <a:pt x="5127213" y="2197597"/>
                  </a:lnTo>
                  <a:lnTo>
                    <a:pt x="5110937" y="2186617"/>
                  </a:lnTo>
                  <a:lnTo>
                    <a:pt x="5099964" y="2170329"/>
                  </a:lnTo>
                  <a:lnTo>
                    <a:pt x="5095940" y="2150382"/>
                  </a:lnTo>
                  <a:lnTo>
                    <a:pt x="5099964" y="2130434"/>
                  </a:lnTo>
                  <a:lnTo>
                    <a:pt x="5110937" y="2114147"/>
                  </a:lnTo>
                  <a:lnTo>
                    <a:pt x="5127213" y="2103166"/>
                  </a:lnTo>
                  <a:lnTo>
                    <a:pt x="5147149" y="2099140"/>
                  </a:lnTo>
                  <a:lnTo>
                    <a:pt x="5167089" y="2103166"/>
                  </a:lnTo>
                  <a:lnTo>
                    <a:pt x="5183377" y="2114147"/>
                  </a:lnTo>
                  <a:lnTo>
                    <a:pt x="5194361" y="2130434"/>
                  </a:lnTo>
                  <a:lnTo>
                    <a:pt x="5198390" y="2150382"/>
                  </a:lnTo>
                  <a:lnTo>
                    <a:pt x="5194361" y="2170329"/>
                  </a:lnTo>
                  <a:lnTo>
                    <a:pt x="5183377" y="2186617"/>
                  </a:lnTo>
                  <a:lnTo>
                    <a:pt x="5167089" y="2197597"/>
                  </a:lnTo>
                  <a:lnTo>
                    <a:pt x="5147149" y="2201623"/>
                  </a:lnTo>
                  <a:close/>
                </a:path>
                <a:path w="6728459" h="2202179">
                  <a:moveTo>
                    <a:pt x="5449872" y="2201623"/>
                  </a:moveTo>
                  <a:lnTo>
                    <a:pt x="5429937" y="2197597"/>
                  </a:lnTo>
                  <a:lnTo>
                    <a:pt x="5413660" y="2186617"/>
                  </a:lnTo>
                  <a:lnTo>
                    <a:pt x="5402687" y="2170329"/>
                  </a:lnTo>
                  <a:lnTo>
                    <a:pt x="5398664" y="2150382"/>
                  </a:lnTo>
                  <a:lnTo>
                    <a:pt x="5402687" y="2130434"/>
                  </a:lnTo>
                  <a:lnTo>
                    <a:pt x="5413660" y="2114147"/>
                  </a:lnTo>
                  <a:lnTo>
                    <a:pt x="5429937" y="2103166"/>
                  </a:lnTo>
                  <a:lnTo>
                    <a:pt x="5449872" y="2099140"/>
                  </a:lnTo>
                  <a:lnTo>
                    <a:pt x="5469812" y="2103166"/>
                  </a:lnTo>
                  <a:lnTo>
                    <a:pt x="5486101" y="2114147"/>
                  </a:lnTo>
                  <a:lnTo>
                    <a:pt x="5497085" y="2130434"/>
                  </a:lnTo>
                  <a:lnTo>
                    <a:pt x="5501114" y="2150382"/>
                  </a:lnTo>
                  <a:lnTo>
                    <a:pt x="5497085" y="2170329"/>
                  </a:lnTo>
                  <a:lnTo>
                    <a:pt x="5486101" y="2186617"/>
                  </a:lnTo>
                  <a:lnTo>
                    <a:pt x="5469812" y="2197597"/>
                  </a:lnTo>
                  <a:lnTo>
                    <a:pt x="5449872" y="2201623"/>
                  </a:lnTo>
                  <a:close/>
                </a:path>
                <a:path w="6728459" h="2202179">
                  <a:moveTo>
                    <a:pt x="5752630" y="2195750"/>
                  </a:moveTo>
                  <a:lnTo>
                    <a:pt x="5734980" y="2192185"/>
                  </a:lnTo>
                  <a:lnTo>
                    <a:pt x="5720570" y="2182464"/>
                  </a:lnTo>
                  <a:lnTo>
                    <a:pt x="5710857" y="2168048"/>
                  </a:lnTo>
                  <a:lnTo>
                    <a:pt x="5707295" y="2150398"/>
                  </a:lnTo>
                  <a:lnTo>
                    <a:pt x="5710857" y="2132749"/>
                  </a:lnTo>
                  <a:lnTo>
                    <a:pt x="5720570" y="2118333"/>
                  </a:lnTo>
                  <a:lnTo>
                    <a:pt x="5734980" y="2108612"/>
                  </a:lnTo>
                  <a:lnTo>
                    <a:pt x="5752630" y="2105047"/>
                  </a:lnTo>
                  <a:lnTo>
                    <a:pt x="5770260" y="2108612"/>
                  </a:lnTo>
                  <a:lnTo>
                    <a:pt x="5784660" y="2118333"/>
                  </a:lnTo>
                  <a:lnTo>
                    <a:pt x="5794370" y="2132749"/>
                  </a:lnTo>
                  <a:lnTo>
                    <a:pt x="5797930" y="2150398"/>
                  </a:lnTo>
                  <a:lnTo>
                    <a:pt x="5794370" y="2168048"/>
                  </a:lnTo>
                  <a:lnTo>
                    <a:pt x="5784660" y="2182464"/>
                  </a:lnTo>
                  <a:lnTo>
                    <a:pt x="5770260" y="2192185"/>
                  </a:lnTo>
                  <a:lnTo>
                    <a:pt x="5752630" y="2195750"/>
                  </a:lnTo>
                  <a:close/>
                </a:path>
                <a:path w="6728459" h="2202179">
                  <a:moveTo>
                    <a:pt x="6055354" y="2181464"/>
                  </a:moveTo>
                  <a:lnTo>
                    <a:pt x="6043247" y="2179021"/>
                  </a:lnTo>
                  <a:lnTo>
                    <a:pt x="6033366" y="2172360"/>
                  </a:lnTo>
                  <a:lnTo>
                    <a:pt x="6026706" y="2162480"/>
                  </a:lnTo>
                  <a:lnTo>
                    <a:pt x="6024264" y="2150382"/>
                  </a:lnTo>
                  <a:lnTo>
                    <a:pt x="6026706" y="2138284"/>
                  </a:lnTo>
                  <a:lnTo>
                    <a:pt x="6033366" y="2128403"/>
                  </a:lnTo>
                  <a:lnTo>
                    <a:pt x="6043247" y="2121742"/>
                  </a:lnTo>
                  <a:lnTo>
                    <a:pt x="6055354" y="2119299"/>
                  </a:lnTo>
                  <a:lnTo>
                    <a:pt x="6067440" y="2121742"/>
                  </a:lnTo>
                  <a:lnTo>
                    <a:pt x="6077312" y="2128403"/>
                  </a:lnTo>
                  <a:lnTo>
                    <a:pt x="6083968" y="2138284"/>
                  </a:lnTo>
                  <a:lnTo>
                    <a:pt x="6086409" y="2150382"/>
                  </a:lnTo>
                  <a:lnTo>
                    <a:pt x="6083968" y="2162480"/>
                  </a:lnTo>
                  <a:lnTo>
                    <a:pt x="6077312" y="2172360"/>
                  </a:lnTo>
                  <a:lnTo>
                    <a:pt x="6067440" y="2179021"/>
                  </a:lnTo>
                  <a:lnTo>
                    <a:pt x="6055354" y="2181464"/>
                  </a:lnTo>
                  <a:close/>
                </a:path>
                <a:path w="6728459" h="2202179">
                  <a:moveTo>
                    <a:pt x="6364997" y="2162986"/>
                  </a:moveTo>
                  <a:lnTo>
                    <a:pt x="6351090" y="2162986"/>
                  </a:lnTo>
                  <a:lnTo>
                    <a:pt x="6345453" y="2157349"/>
                  </a:lnTo>
                  <a:lnTo>
                    <a:pt x="6345453" y="2143414"/>
                  </a:lnTo>
                  <a:lnTo>
                    <a:pt x="6351090" y="2137777"/>
                  </a:lnTo>
                  <a:lnTo>
                    <a:pt x="6365031" y="2137777"/>
                  </a:lnTo>
                  <a:lnTo>
                    <a:pt x="6370668" y="2143414"/>
                  </a:lnTo>
                  <a:lnTo>
                    <a:pt x="6370668" y="2157349"/>
                  </a:lnTo>
                  <a:lnTo>
                    <a:pt x="6364997" y="2162986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6223617" y="390090"/>
            <a:ext cx="83375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130" b="1">
                <a:latin typeface="Microsoft JhengHei"/>
                <a:cs typeface="Microsoft JhengHei"/>
              </a:rPr>
              <a:t>1</a:t>
            </a:r>
            <a:r>
              <a:rPr dirty="0" sz="5550" spc="-125" b="1">
                <a:latin typeface="Microsoft JhengHei"/>
                <a:cs typeface="Microsoft JhengHei"/>
              </a:rPr>
              <a:t>1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17038" y="125483"/>
            <a:ext cx="1225931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465" b="0">
                <a:latin typeface="Verdana"/>
                <a:cs typeface="Verdana"/>
              </a:rPr>
              <a:t>C</a:t>
            </a:r>
            <a:r>
              <a:rPr dirty="0" sz="8500" spc="-1000" b="0">
                <a:latin typeface="Verdana"/>
                <a:cs typeface="Verdana"/>
              </a:rPr>
              <a:t>A</a:t>
            </a:r>
            <a:r>
              <a:rPr dirty="0" sz="8500" spc="-484" b="0">
                <a:latin typeface="Verdana"/>
                <a:cs typeface="Verdana"/>
              </a:rPr>
              <a:t>P</a:t>
            </a:r>
            <a:r>
              <a:rPr dirty="0" sz="8500" spc="-1000" b="0">
                <a:latin typeface="Verdana"/>
                <a:cs typeface="Verdana"/>
              </a:rPr>
              <a:t>A</a:t>
            </a:r>
            <a:r>
              <a:rPr dirty="0" sz="8500" spc="-1005" b="0">
                <a:latin typeface="Verdana"/>
                <a:cs typeface="Verdana"/>
              </a:rPr>
              <a:t>B</a:t>
            </a:r>
            <a:r>
              <a:rPr dirty="0" sz="8500" spc="-1115" b="0">
                <a:latin typeface="Verdana"/>
                <a:cs typeface="Verdana"/>
              </a:rPr>
              <a:t>I</a:t>
            </a:r>
            <a:r>
              <a:rPr dirty="0" sz="8500" spc="-955" b="0">
                <a:latin typeface="Verdana"/>
                <a:cs typeface="Verdana"/>
              </a:rPr>
              <a:t>L</a:t>
            </a:r>
            <a:r>
              <a:rPr dirty="0" sz="8500" spc="-1115" b="0">
                <a:latin typeface="Verdana"/>
                <a:cs typeface="Verdana"/>
              </a:rPr>
              <a:t>I</a:t>
            </a:r>
            <a:r>
              <a:rPr dirty="0" sz="8500" spc="-1105" b="0">
                <a:latin typeface="Verdana"/>
                <a:cs typeface="Verdana"/>
              </a:rPr>
              <a:t>T</a:t>
            </a:r>
            <a:r>
              <a:rPr dirty="0" sz="8500" spc="-1115" b="0">
                <a:latin typeface="Verdana"/>
                <a:cs typeface="Verdana"/>
              </a:rPr>
              <a:t>I</a:t>
            </a:r>
            <a:r>
              <a:rPr dirty="0" sz="8500" spc="-1080" b="0">
                <a:latin typeface="Verdana"/>
                <a:cs typeface="Verdana"/>
              </a:rPr>
              <a:t>E</a:t>
            </a:r>
            <a:r>
              <a:rPr dirty="0" sz="8500" spc="-1530" b="0">
                <a:latin typeface="Verdana"/>
                <a:cs typeface="Verdana"/>
              </a:rPr>
              <a:t>S</a:t>
            </a:r>
            <a:r>
              <a:rPr dirty="0" sz="8500" spc="-1375" b="0">
                <a:latin typeface="Verdana"/>
                <a:cs typeface="Verdana"/>
              </a:rPr>
              <a:t> </a:t>
            </a:r>
            <a:r>
              <a:rPr dirty="0" sz="8500" spc="-1105" b="0">
                <a:latin typeface="Verdana"/>
                <a:cs typeface="Verdana"/>
              </a:rPr>
              <a:t>O</a:t>
            </a:r>
            <a:r>
              <a:rPr dirty="0" sz="8500" spc="-944" b="0">
                <a:latin typeface="Verdana"/>
                <a:cs typeface="Verdana"/>
              </a:rPr>
              <a:t>F</a:t>
            </a:r>
            <a:r>
              <a:rPr dirty="0" sz="8500" spc="-1375" b="0">
                <a:latin typeface="Verdana"/>
                <a:cs typeface="Verdana"/>
              </a:rPr>
              <a:t> </a:t>
            </a:r>
            <a:r>
              <a:rPr dirty="0" sz="8500" spc="-1150" b="0">
                <a:latin typeface="Verdana"/>
                <a:cs typeface="Verdana"/>
              </a:rPr>
              <a:t>V</a:t>
            </a:r>
            <a:r>
              <a:rPr dirty="0" sz="8500" spc="-1105" b="0">
                <a:latin typeface="Verdana"/>
                <a:cs typeface="Verdana"/>
              </a:rPr>
              <a:t>O</a:t>
            </a:r>
            <a:r>
              <a:rPr dirty="0" sz="8500" spc="-1115" b="0">
                <a:latin typeface="Verdana"/>
                <a:cs typeface="Verdana"/>
              </a:rPr>
              <a:t>I</a:t>
            </a:r>
            <a:r>
              <a:rPr dirty="0" sz="8500" spc="-1465" b="0">
                <a:latin typeface="Verdana"/>
                <a:cs typeface="Verdana"/>
              </a:rPr>
              <a:t>C</a:t>
            </a:r>
            <a:r>
              <a:rPr dirty="0" sz="8500" spc="-1080" b="0">
                <a:latin typeface="Verdana"/>
                <a:cs typeface="Verdana"/>
              </a:rPr>
              <a:t>E</a:t>
            </a:r>
            <a:r>
              <a:rPr dirty="0" sz="8500" spc="-1005" b="0">
                <a:latin typeface="Verdana"/>
                <a:cs typeface="Verdana"/>
              </a:rPr>
              <a:t>B</a:t>
            </a:r>
            <a:r>
              <a:rPr dirty="0" sz="8500" spc="-1105" b="0">
                <a:latin typeface="Verdana"/>
                <a:cs typeface="Verdana"/>
              </a:rPr>
              <a:t>O</a:t>
            </a:r>
            <a:r>
              <a:rPr dirty="0" sz="8500" spc="-1100" b="0">
                <a:latin typeface="Verdana"/>
                <a:cs typeface="Verdana"/>
              </a:rPr>
              <a:t>T</a:t>
            </a:r>
            <a:endParaRPr sz="85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7257" y="62507"/>
            <a:ext cx="2519680" cy="2197100"/>
          </a:xfrm>
          <a:custGeom>
            <a:avLst/>
            <a:gdLst/>
            <a:ahLst/>
            <a:cxnLst/>
            <a:rect l="l" t="t" r="r" b="b"/>
            <a:pathLst>
              <a:path w="2519680" h="2197100">
                <a:moveTo>
                  <a:pt x="48676" y="108338"/>
                </a:moveTo>
                <a:lnTo>
                  <a:pt x="29734" y="104510"/>
                </a:lnTo>
                <a:lnTo>
                  <a:pt x="14262" y="94071"/>
                </a:lnTo>
                <a:lnTo>
                  <a:pt x="3827" y="78586"/>
                </a:lnTo>
                <a:lnTo>
                  <a:pt x="0" y="59622"/>
                </a:lnTo>
                <a:lnTo>
                  <a:pt x="3827" y="40658"/>
                </a:lnTo>
                <a:lnTo>
                  <a:pt x="14262" y="25172"/>
                </a:lnTo>
                <a:lnTo>
                  <a:pt x="29734" y="14732"/>
                </a:lnTo>
                <a:lnTo>
                  <a:pt x="48676" y="10904"/>
                </a:lnTo>
                <a:lnTo>
                  <a:pt x="67637" y="14732"/>
                </a:lnTo>
                <a:lnTo>
                  <a:pt x="83120" y="25172"/>
                </a:lnTo>
                <a:lnTo>
                  <a:pt x="93558" y="40658"/>
                </a:lnTo>
                <a:lnTo>
                  <a:pt x="97386" y="59622"/>
                </a:lnTo>
                <a:lnTo>
                  <a:pt x="93558" y="78586"/>
                </a:lnTo>
                <a:lnTo>
                  <a:pt x="83120" y="94071"/>
                </a:lnTo>
                <a:lnTo>
                  <a:pt x="67637" y="104510"/>
                </a:lnTo>
                <a:lnTo>
                  <a:pt x="48676" y="108338"/>
                </a:lnTo>
                <a:close/>
              </a:path>
              <a:path w="2519680" h="2197100">
                <a:moveTo>
                  <a:pt x="351400" y="110863"/>
                </a:moveTo>
                <a:lnTo>
                  <a:pt x="331465" y="106836"/>
                </a:lnTo>
                <a:lnTo>
                  <a:pt x="315188" y="95856"/>
                </a:lnTo>
                <a:lnTo>
                  <a:pt x="304215" y="79569"/>
                </a:lnTo>
                <a:lnTo>
                  <a:pt x="300192" y="59622"/>
                </a:lnTo>
                <a:lnTo>
                  <a:pt x="304215" y="39674"/>
                </a:lnTo>
                <a:lnTo>
                  <a:pt x="315188" y="23386"/>
                </a:lnTo>
                <a:lnTo>
                  <a:pt x="331465" y="12406"/>
                </a:lnTo>
                <a:lnTo>
                  <a:pt x="351400" y="8380"/>
                </a:lnTo>
                <a:lnTo>
                  <a:pt x="371340" y="12406"/>
                </a:lnTo>
                <a:lnTo>
                  <a:pt x="387628" y="23386"/>
                </a:lnTo>
                <a:lnTo>
                  <a:pt x="398613" y="39674"/>
                </a:lnTo>
                <a:lnTo>
                  <a:pt x="402641" y="59622"/>
                </a:lnTo>
                <a:lnTo>
                  <a:pt x="398613" y="79569"/>
                </a:lnTo>
                <a:lnTo>
                  <a:pt x="387628" y="95856"/>
                </a:lnTo>
                <a:lnTo>
                  <a:pt x="371340" y="106836"/>
                </a:lnTo>
                <a:lnTo>
                  <a:pt x="351400" y="110863"/>
                </a:lnTo>
                <a:close/>
              </a:path>
              <a:path w="2519680" h="2197100">
                <a:moveTo>
                  <a:pt x="654123" y="114228"/>
                </a:moveTo>
                <a:lnTo>
                  <a:pt x="632897" y="109937"/>
                </a:lnTo>
                <a:lnTo>
                  <a:pt x="615557" y="98236"/>
                </a:lnTo>
                <a:lnTo>
                  <a:pt x="603863" y="80884"/>
                </a:lnTo>
                <a:lnTo>
                  <a:pt x="599574" y="59639"/>
                </a:lnTo>
                <a:lnTo>
                  <a:pt x="603863" y="38394"/>
                </a:lnTo>
                <a:lnTo>
                  <a:pt x="615557" y="21041"/>
                </a:lnTo>
                <a:lnTo>
                  <a:pt x="632897" y="9339"/>
                </a:lnTo>
                <a:lnTo>
                  <a:pt x="654123" y="5048"/>
                </a:lnTo>
                <a:lnTo>
                  <a:pt x="675369" y="9339"/>
                </a:lnTo>
                <a:lnTo>
                  <a:pt x="692719" y="21041"/>
                </a:lnTo>
                <a:lnTo>
                  <a:pt x="704417" y="38394"/>
                </a:lnTo>
                <a:lnTo>
                  <a:pt x="708707" y="59639"/>
                </a:lnTo>
                <a:lnTo>
                  <a:pt x="704417" y="80884"/>
                </a:lnTo>
                <a:lnTo>
                  <a:pt x="692719" y="98236"/>
                </a:lnTo>
                <a:lnTo>
                  <a:pt x="675369" y="109937"/>
                </a:lnTo>
                <a:lnTo>
                  <a:pt x="654123" y="114228"/>
                </a:lnTo>
                <a:close/>
              </a:path>
              <a:path w="2519680" h="2197100">
                <a:moveTo>
                  <a:pt x="956881" y="116753"/>
                </a:moveTo>
                <a:lnTo>
                  <a:pt x="934661" y="112264"/>
                </a:lnTo>
                <a:lnTo>
                  <a:pt x="916517" y="100022"/>
                </a:lnTo>
                <a:lnTo>
                  <a:pt x="904285" y="81868"/>
                </a:lnTo>
                <a:lnTo>
                  <a:pt x="899800" y="59639"/>
                </a:lnTo>
                <a:lnTo>
                  <a:pt x="904285" y="37410"/>
                </a:lnTo>
                <a:lnTo>
                  <a:pt x="916517" y="19255"/>
                </a:lnTo>
                <a:lnTo>
                  <a:pt x="934661" y="7013"/>
                </a:lnTo>
                <a:lnTo>
                  <a:pt x="956881" y="2524"/>
                </a:lnTo>
                <a:lnTo>
                  <a:pt x="979082" y="7013"/>
                </a:lnTo>
                <a:lnTo>
                  <a:pt x="997215" y="19255"/>
                </a:lnTo>
                <a:lnTo>
                  <a:pt x="1009444" y="37410"/>
                </a:lnTo>
                <a:lnTo>
                  <a:pt x="1013929" y="59639"/>
                </a:lnTo>
                <a:lnTo>
                  <a:pt x="1009449" y="81868"/>
                </a:lnTo>
                <a:lnTo>
                  <a:pt x="997228" y="100022"/>
                </a:lnTo>
                <a:lnTo>
                  <a:pt x="979096" y="112264"/>
                </a:lnTo>
                <a:lnTo>
                  <a:pt x="956881" y="116753"/>
                </a:lnTo>
                <a:close/>
              </a:path>
              <a:path w="2519680" h="2197100">
                <a:moveTo>
                  <a:pt x="1259605" y="119278"/>
                </a:moveTo>
                <a:lnTo>
                  <a:pt x="1236405" y="114590"/>
                </a:lnTo>
                <a:lnTo>
                  <a:pt x="1217456" y="101808"/>
                </a:lnTo>
                <a:lnTo>
                  <a:pt x="1204678" y="82850"/>
                </a:lnTo>
                <a:lnTo>
                  <a:pt x="1199992" y="59639"/>
                </a:lnTo>
                <a:lnTo>
                  <a:pt x="1204678" y="36427"/>
                </a:lnTo>
                <a:lnTo>
                  <a:pt x="1217456" y="17469"/>
                </a:lnTo>
                <a:lnTo>
                  <a:pt x="1236405" y="4687"/>
                </a:lnTo>
                <a:lnTo>
                  <a:pt x="1259605" y="0"/>
                </a:lnTo>
                <a:lnTo>
                  <a:pt x="1282799" y="4687"/>
                </a:lnTo>
                <a:lnTo>
                  <a:pt x="1301737" y="17469"/>
                </a:lnTo>
                <a:lnTo>
                  <a:pt x="1314503" y="36427"/>
                </a:lnTo>
                <a:lnTo>
                  <a:pt x="1319184" y="59639"/>
                </a:lnTo>
                <a:lnTo>
                  <a:pt x="1314503" y="82850"/>
                </a:lnTo>
                <a:lnTo>
                  <a:pt x="1301737" y="101808"/>
                </a:lnTo>
                <a:lnTo>
                  <a:pt x="1282799" y="114590"/>
                </a:lnTo>
                <a:lnTo>
                  <a:pt x="1259605" y="119278"/>
                </a:lnTo>
                <a:close/>
              </a:path>
              <a:path w="2519680" h="2197100">
                <a:moveTo>
                  <a:pt x="1562329" y="119278"/>
                </a:moveTo>
                <a:lnTo>
                  <a:pt x="1539129" y="114590"/>
                </a:lnTo>
                <a:lnTo>
                  <a:pt x="1520180" y="101808"/>
                </a:lnTo>
                <a:lnTo>
                  <a:pt x="1507402" y="82850"/>
                </a:lnTo>
                <a:lnTo>
                  <a:pt x="1502716" y="59639"/>
                </a:lnTo>
                <a:lnTo>
                  <a:pt x="1507402" y="36427"/>
                </a:lnTo>
                <a:lnTo>
                  <a:pt x="1520180" y="17469"/>
                </a:lnTo>
                <a:lnTo>
                  <a:pt x="1539129" y="4687"/>
                </a:lnTo>
                <a:lnTo>
                  <a:pt x="1562329" y="0"/>
                </a:lnTo>
                <a:lnTo>
                  <a:pt x="1585523" y="4687"/>
                </a:lnTo>
                <a:lnTo>
                  <a:pt x="1604460" y="17469"/>
                </a:lnTo>
                <a:lnTo>
                  <a:pt x="1617227" y="36427"/>
                </a:lnTo>
                <a:lnTo>
                  <a:pt x="1621908" y="59639"/>
                </a:lnTo>
                <a:lnTo>
                  <a:pt x="1617227" y="82850"/>
                </a:lnTo>
                <a:lnTo>
                  <a:pt x="1604460" y="101808"/>
                </a:lnTo>
                <a:lnTo>
                  <a:pt x="1585523" y="114590"/>
                </a:lnTo>
                <a:lnTo>
                  <a:pt x="1562329" y="119278"/>
                </a:lnTo>
                <a:close/>
              </a:path>
              <a:path w="2519680" h="2197100">
                <a:moveTo>
                  <a:pt x="1865052" y="104165"/>
                </a:moveTo>
                <a:lnTo>
                  <a:pt x="1847733" y="100668"/>
                </a:lnTo>
                <a:lnTo>
                  <a:pt x="1833592" y="91131"/>
                </a:lnTo>
                <a:lnTo>
                  <a:pt x="1824058" y="76983"/>
                </a:lnTo>
                <a:lnTo>
                  <a:pt x="1820562" y="59655"/>
                </a:lnTo>
                <a:lnTo>
                  <a:pt x="1824058" y="42329"/>
                </a:lnTo>
                <a:lnTo>
                  <a:pt x="1833592" y="28180"/>
                </a:lnTo>
                <a:lnTo>
                  <a:pt x="1847733" y="18642"/>
                </a:lnTo>
                <a:lnTo>
                  <a:pt x="1865052" y="15145"/>
                </a:lnTo>
                <a:lnTo>
                  <a:pt x="1882352" y="18642"/>
                </a:lnTo>
                <a:lnTo>
                  <a:pt x="1896484" y="28180"/>
                </a:lnTo>
                <a:lnTo>
                  <a:pt x="1906014" y="42329"/>
                </a:lnTo>
                <a:lnTo>
                  <a:pt x="1909509" y="59655"/>
                </a:lnTo>
                <a:lnTo>
                  <a:pt x="1906014" y="76983"/>
                </a:lnTo>
                <a:lnTo>
                  <a:pt x="1896484" y="91131"/>
                </a:lnTo>
                <a:lnTo>
                  <a:pt x="1882352" y="100668"/>
                </a:lnTo>
                <a:lnTo>
                  <a:pt x="1865052" y="104165"/>
                </a:lnTo>
                <a:close/>
              </a:path>
              <a:path w="2519680" h="2197100">
                <a:moveTo>
                  <a:pt x="2175169" y="73083"/>
                </a:moveTo>
                <a:lnTo>
                  <a:pt x="2160350" y="73083"/>
                </a:lnTo>
                <a:lnTo>
                  <a:pt x="2154341" y="67061"/>
                </a:lnTo>
                <a:lnTo>
                  <a:pt x="2154341" y="52217"/>
                </a:lnTo>
                <a:lnTo>
                  <a:pt x="2160350" y="46193"/>
                </a:lnTo>
                <a:lnTo>
                  <a:pt x="2175169" y="46193"/>
                </a:lnTo>
                <a:lnTo>
                  <a:pt x="2181211" y="52217"/>
                </a:lnTo>
                <a:lnTo>
                  <a:pt x="2181211" y="67061"/>
                </a:lnTo>
                <a:lnTo>
                  <a:pt x="2175169" y="73083"/>
                </a:lnTo>
                <a:close/>
              </a:path>
              <a:path w="2519680" h="2197100">
                <a:moveTo>
                  <a:pt x="48676" y="411345"/>
                </a:moveTo>
                <a:lnTo>
                  <a:pt x="29734" y="407517"/>
                </a:lnTo>
                <a:lnTo>
                  <a:pt x="14262" y="397078"/>
                </a:lnTo>
                <a:lnTo>
                  <a:pt x="3827" y="381593"/>
                </a:lnTo>
                <a:lnTo>
                  <a:pt x="0" y="362628"/>
                </a:lnTo>
                <a:lnTo>
                  <a:pt x="3827" y="343665"/>
                </a:lnTo>
                <a:lnTo>
                  <a:pt x="14262" y="328180"/>
                </a:lnTo>
                <a:lnTo>
                  <a:pt x="29734" y="317740"/>
                </a:lnTo>
                <a:lnTo>
                  <a:pt x="48676" y="313912"/>
                </a:lnTo>
                <a:lnTo>
                  <a:pt x="67637" y="317740"/>
                </a:lnTo>
                <a:lnTo>
                  <a:pt x="83120" y="328180"/>
                </a:lnTo>
                <a:lnTo>
                  <a:pt x="93558" y="343665"/>
                </a:lnTo>
                <a:lnTo>
                  <a:pt x="97386" y="362628"/>
                </a:lnTo>
                <a:lnTo>
                  <a:pt x="93558" y="381593"/>
                </a:lnTo>
                <a:lnTo>
                  <a:pt x="83120" y="397078"/>
                </a:lnTo>
                <a:lnTo>
                  <a:pt x="67637" y="407517"/>
                </a:lnTo>
                <a:lnTo>
                  <a:pt x="48676" y="411345"/>
                </a:lnTo>
                <a:close/>
              </a:path>
              <a:path w="2519680" h="2197100">
                <a:moveTo>
                  <a:pt x="351400" y="413870"/>
                </a:moveTo>
                <a:lnTo>
                  <a:pt x="331465" y="409844"/>
                </a:lnTo>
                <a:lnTo>
                  <a:pt x="315188" y="398863"/>
                </a:lnTo>
                <a:lnTo>
                  <a:pt x="304215" y="382576"/>
                </a:lnTo>
                <a:lnTo>
                  <a:pt x="300192" y="362628"/>
                </a:lnTo>
                <a:lnTo>
                  <a:pt x="304215" y="342681"/>
                </a:lnTo>
                <a:lnTo>
                  <a:pt x="315188" y="326393"/>
                </a:lnTo>
                <a:lnTo>
                  <a:pt x="331465" y="315413"/>
                </a:lnTo>
                <a:lnTo>
                  <a:pt x="351400" y="311387"/>
                </a:lnTo>
                <a:lnTo>
                  <a:pt x="371340" y="315413"/>
                </a:lnTo>
                <a:lnTo>
                  <a:pt x="387628" y="326393"/>
                </a:lnTo>
                <a:lnTo>
                  <a:pt x="398613" y="342681"/>
                </a:lnTo>
                <a:lnTo>
                  <a:pt x="402641" y="362628"/>
                </a:lnTo>
                <a:lnTo>
                  <a:pt x="398613" y="382576"/>
                </a:lnTo>
                <a:lnTo>
                  <a:pt x="387628" y="398863"/>
                </a:lnTo>
                <a:lnTo>
                  <a:pt x="371340" y="409844"/>
                </a:lnTo>
                <a:lnTo>
                  <a:pt x="351400" y="413870"/>
                </a:lnTo>
                <a:close/>
              </a:path>
              <a:path w="2519680" h="2197100">
                <a:moveTo>
                  <a:pt x="654123" y="417236"/>
                </a:moveTo>
                <a:lnTo>
                  <a:pt x="632897" y="412944"/>
                </a:lnTo>
                <a:lnTo>
                  <a:pt x="615557" y="401243"/>
                </a:lnTo>
                <a:lnTo>
                  <a:pt x="603863" y="383891"/>
                </a:lnTo>
                <a:lnTo>
                  <a:pt x="599574" y="362645"/>
                </a:lnTo>
                <a:lnTo>
                  <a:pt x="603863" y="341401"/>
                </a:lnTo>
                <a:lnTo>
                  <a:pt x="615557" y="324049"/>
                </a:lnTo>
                <a:lnTo>
                  <a:pt x="632897" y="312347"/>
                </a:lnTo>
                <a:lnTo>
                  <a:pt x="654123" y="308055"/>
                </a:lnTo>
                <a:lnTo>
                  <a:pt x="675369" y="312347"/>
                </a:lnTo>
                <a:lnTo>
                  <a:pt x="692719" y="324049"/>
                </a:lnTo>
                <a:lnTo>
                  <a:pt x="704417" y="341401"/>
                </a:lnTo>
                <a:lnTo>
                  <a:pt x="708707" y="362645"/>
                </a:lnTo>
                <a:lnTo>
                  <a:pt x="704417" y="383891"/>
                </a:lnTo>
                <a:lnTo>
                  <a:pt x="692719" y="401243"/>
                </a:lnTo>
                <a:lnTo>
                  <a:pt x="675369" y="412944"/>
                </a:lnTo>
                <a:lnTo>
                  <a:pt x="654123" y="417236"/>
                </a:lnTo>
                <a:close/>
              </a:path>
              <a:path w="2519680" h="2197100">
                <a:moveTo>
                  <a:pt x="956881" y="419760"/>
                </a:moveTo>
                <a:lnTo>
                  <a:pt x="934661" y="415271"/>
                </a:lnTo>
                <a:lnTo>
                  <a:pt x="916517" y="403028"/>
                </a:lnTo>
                <a:lnTo>
                  <a:pt x="904285" y="384873"/>
                </a:lnTo>
                <a:lnTo>
                  <a:pt x="899800" y="362645"/>
                </a:lnTo>
                <a:lnTo>
                  <a:pt x="904285" y="340417"/>
                </a:lnTo>
                <a:lnTo>
                  <a:pt x="916517" y="322262"/>
                </a:lnTo>
                <a:lnTo>
                  <a:pt x="934661" y="310020"/>
                </a:lnTo>
                <a:lnTo>
                  <a:pt x="956881" y="305530"/>
                </a:lnTo>
                <a:lnTo>
                  <a:pt x="979082" y="310020"/>
                </a:lnTo>
                <a:lnTo>
                  <a:pt x="997215" y="322262"/>
                </a:lnTo>
                <a:lnTo>
                  <a:pt x="1009444" y="340417"/>
                </a:lnTo>
                <a:lnTo>
                  <a:pt x="1013929" y="362645"/>
                </a:lnTo>
                <a:lnTo>
                  <a:pt x="1009449" y="384873"/>
                </a:lnTo>
                <a:lnTo>
                  <a:pt x="997228" y="403028"/>
                </a:lnTo>
                <a:lnTo>
                  <a:pt x="979096" y="415271"/>
                </a:lnTo>
                <a:lnTo>
                  <a:pt x="956881" y="419760"/>
                </a:lnTo>
                <a:close/>
              </a:path>
              <a:path w="2519680" h="2197100">
                <a:moveTo>
                  <a:pt x="1259605" y="422285"/>
                </a:moveTo>
                <a:lnTo>
                  <a:pt x="1236405" y="417598"/>
                </a:lnTo>
                <a:lnTo>
                  <a:pt x="1217456" y="404815"/>
                </a:lnTo>
                <a:lnTo>
                  <a:pt x="1204678" y="385857"/>
                </a:lnTo>
                <a:lnTo>
                  <a:pt x="1199992" y="362645"/>
                </a:lnTo>
                <a:lnTo>
                  <a:pt x="1204678" y="339434"/>
                </a:lnTo>
                <a:lnTo>
                  <a:pt x="1217456" y="320477"/>
                </a:lnTo>
                <a:lnTo>
                  <a:pt x="1236405" y="307696"/>
                </a:lnTo>
                <a:lnTo>
                  <a:pt x="1259605" y="303009"/>
                </a:lnTo>
                <a:lnTo>
                  <a:pt x="1282799" y="307696"/>
                </a:lnTo>
                <a:lnTo>
                  <a:pt x="1301737" y="320477"/>
                </a:lnTo>
                <a:lnTo>
                  <a:pt x="1314503" y="339434"/>
                </a:lnTo>
                <a:lnTo>
                  <a:pt x="1319184" y="362645"/>
                </a:lnTo>
                <a:lnTo>
                  <a:pt x="1314503" y="385857"/>
                </a:lnTo>
                <a:lnTo>
                  <a:pt x="1301737" y="404815"/>
                </a:lnTo>
                <a:lnTo>
                  <a:pt x="1282799" y="417598"/>
                </a:lnTo>
                <a:lnTo>
                  <a:pt x="1259605" y="422285"/>
                </a:lnTo>
                <a:close/>
              </a:path>
              <a:path w="2519680" h="2197100">
                <a:moveTo>
                  <a:pt x="1562329" y="426491"/>
                </a:moveTo>
                <a:lnTo>
                  <a:pt x="1537493" y="421476"/>
                </a:lnTo>
                <a:lnTo>
                  <a:pt x="1517214" y="407797"/>
                </a:lnTo>
                <a:lnTo>
                  <a:pt x="1503543" y="387509"/>
                </a:lnTo>
                <a:lnTo>
                  <a:pt x="1498530" y="362662"/>
                </a:lnTo>
                <a:lnTo>
                  <a:pt x="1503543" y="337816"/>
                </a:lnTo>
                <a:lnTo>
                  <a:pt x="1517214" y="317527"/>
                </a:lnTo>
                <a:lnTo>
                  <a:pt x="1537493" y="303849"/>
                </a:lnTo>
                <a:lnTo>
                  <a:pt x="1562329" y="298833"/>
                </a:lnTo>
                <a:lnTo>
                  <a:pt x="1587145" y="303849"/>
                </a:lnTo>
                <a:lnTo>
                  <a:pt x="1607414" y="317527"/>
                </a:lnTo>
                <a:lnTo>
                  <a:pt x="1621082" y="337816"/>
                </a:lnTo>
                <a:lnTo>
                  <a:pt x="1626094" y="362662"/>
                </a:lnTo>
                <a:lnTo>
                  <a:pt x="1621082" y="387509"/>
                </a:lnTo>
                <a:lnTo>
                  <a:pt x="1607414" y="407797"/>
                </a:lnTo>
                <a:lnTo>
                  <a:pt x="1587145" y="421476"/>
                </a:lnTo>
                <a:lnTo>
                  <a:pt x="1562329" y="426491"/>
                </a:lnTo>
                <a:close/>
              </a:path>
              <a:path w="2519680" h="2197100">
                <a:moveTo>
                  <a:pt x="1865052" y="429857"/>
                </a:moveTo>
                <a:lnTo>
                  <a:pt x="1838906" y="424576"/>
                </a:lnTo>
                <a:lnTo>
                  <a:pt x="1817553" y="410175"/>
                </a:lnTo>
                <a:lnTo>
                  <a:pt x="1803157" y="388816"/>
                </a:lnTo>
                <a:lnTo>
                  <a:pt x="1797878" y="362662"/>
                </a:lnTo>
                <a:lnTo>
                  <a:pt x="1803157" y="336509"/>
                </a:lnTo>
                <a:lnTo>
                  <a:pt x="1817553" y="315151"/>
                </a:lnTo>
                <a:lnTo>
                  <a:pt x="1838906" y="300749"/>
                </a:lnTo>
                <a:lnTo>
                  <a:pt x="1865052" y="295467"/>
                </a:lnTo>
                <a:lnTo>
                  <a:pt x="1891180" y="300749"/>
                </a:lnTo>
                <a:lnTo>
                  <a:pt x="1912522" y="315151"/>
                </a:lnTo>
                <a:lnTo>
                  <a:pt x="1926915" y="336509"/>
                </a:lnTo>
                <a:lnTo>
                  <a:pt x="1932193" y="362662"/>
                </a:lnTo>
                <a:lnTo>
                  <a:pt x="1926915" y="388816"/>
                </a:lnTo>
                <a:lnTo>
                  <a:pt x="1912522" y="410175"/>
                </a:lnTo>
                <a:lnTo>
                  <a:pt x="1891180" y="424576"/>
                </a:lnTo>
                <a:lnTo>
                  <a:pt x="1865052" y="429857"/>
                </a:lnTo>
                <a:close/>
              </a:path>
              <a:path w="2519680" h="2197100">
                <a:moveTo>
                  <a:pt x="2167776" y="430697"/>
                </a:moveTo>
                <a:lnTo>
                  <a:pt x="2141298" y="425351"/>
                </a:lnTo>
                <a:lnTo>
                  <a:pt x="2119678" y="410771"/>
                </a:lnTo>
                <a:lnTo>
                  <a:pt x="2105102" y="389146"/>
                </a:lnTo>
                <a:lnTo>
                  <a:pt x="2099758" y="362662"/>
                </a:lnTo>
                <a:lnTo>
                  <a:pt x="2105102" y="336179"/>
                </a:lnTo>
                <a:lnTo>
                  <a:pt x="2119678" y="314553"/>
                </a:lnTo>
                <a:lnTo>
                  <a:pt x="2141298" y="299973"/>
                </a:lnTo>
                <a:lnTo>
                  <a:pt x="2167776" y="294627"/>
                </a:lnTo>
                <a:lnTo>
                  <a:pt x="2194235" y="299973"/>
                </a:lnTo>
                <a:lnTo>
                  <a:pt x="2215845" y="314553"/>
                </a:lnTo>
                <a:lnTo>
                  <a:pt x="2230417" y="336179"/>
                </a:lnTo>
                <a:lnTo>
                  <a:pt x="2235761" y="362662"/>
                </a:lnTo>
                <a:lnTo>
                  <a:pt x="2230417" y="389146"/>
                </a:lnTo>
                <a:lnTo>
                  <a:pt x="2215845" y="410771"/>
                </a:lnTo>
                <a:lnTo>
                  <a:pt x="2194235" y="425351"/>
                </a:lnTo>
                <a:lnTo>
                  <a:pt x="2167776" y="430697"/>
                </a:lnTo>
                <a:close/>
              </a:path>
              <a:path w="2519680" h="2197100">
                <a:moveTo>
                  <a:pt x="2470500" y="381140"/>
                </a:moveTo>
                <a:lnTo>
                  <a:pt x="2463315" y="379687"/>
                </a:lnTo>
                <a:lnTo>
                  <a:pt x="2457445" y="375725"/>
                </a:lnTo>
                <a:lnTo>
                  <a:pt x="2453487" y="369852"/>
                </a:lnTo>
                <a:lnTo>
                  <a:pt x="2452036" y="362662"/>
                </a:lnTo>
                <a:lnTo>
                  <a:pt x="2453487" y="355473"/>
                </a:lnTo>
                <a:lnTo>
                  <a:pt x="2457445" y="349599"/>
                </a:lnTo>
                <a:lnTo>
                  <a:pt x="2463315" y="345637"/>
                </a:lnTo>
                <a:lnTo>
                  <a:pt x="2470500" y="344184"/>
                </a:lnTo>
                <a:lnTo>
                  <a:pt x="2477686" y="345637"/>
                </a:lnTo>
                <a:lnTo>
                  <a:pt x="2483555" y="349599"/>
                </a:lnTo>
                <a:lnTo>
                  <a:pt x="2487513" y="355473"/>
                </a:lnTo>
                <a:lnTo>
                  <a:pt x="2488965" y="362662"/>
                </a:lnTo>
                <a:lnTo>
                  <a:pt x="2487513" y="369852"/>
                </a:lnTo>
                <a:lnTo>
                  <a:pt x="2483555" y="375725"/>
                </a:lnTo>
                <a:lnTo>
                  <a:pt x="2477686" y="379687"/>
                </a:lnTo>
                <a:lnTo>
                  <a:pt x="2470500" y="381140"/>
                </a:lnTo>
                <a:close/>
              </a:path>
              <a:path w="2519680" h="2197100">
                <a:moveTo>
                  <a:pt x="48676" y="714369"/>
                </a:moveTo>
                <a:lnTo>
                  <a:pt x="29734" y="710542"/>
                </a:lnTo>
                <a:lnTo>
                  <a:pt x="14262" y="700102"/>
                </a:lnTo>
                <a:lnTo>
                  <a:pt x="3827" y="684617"/>
                </a:lnTo>
                <a:lnTo>
                  <a:pt x="0" y="665653"/>
                </a:lnTo>
                <a:lnTo>
                  <a:pt x="3827" y="646689"/>
                </a:lnTo>
                <a:lnTo>
                  <a:pt x="14262" y="631204"/>
                </a:lnTo>
                <a:lnTo>
                  <a:pt x="29734" y="620764"/>
                </a:lnTo>
                <a:lnTo>
                  <a:pt x="48676" y="616936"/>
                </a:lnTo>
                <a:lnTo>
                  <a:pt x="67637" y="620764"/>
                </a:lnTo>
                <a:lnTo>
                  <a:pt x="83120" y="631204"/>
                </a:lnTo>
                <a:lnTo>
                  <a:pt x="93558" y="646689"/>
                </a:lnTo>
                <a:lnTo>
                  <a:pt x="97386" y="665653"/>
                </a:lnTo>
                <a:lnTo>
                  <a:pt x="93558" y="684617"/>
                </a:lnTo>
                <a:lnTo>
                  <a:pt x="83120" y="700102"/>
                </a:lnTo>
                <a:lnTo>
                  <a:pt x="67637" y="710542"/>
                </a:lnTo>
                <a:lnTo>
                  <a:pt x="48676" y="714369"/>
                </a:lnTo>
                <a:close/>
              </a:path>
              <a:path w="2519680" h="2197100">
                <a:moveTo>
                  <a:pt x="351400" y="716894"/>
                </a:moveTo>
                <a:lnTo>
                  <a:pt x="331465" y="712868"/>
                </a:lnTo>
                <a:lnTo>
                  <a:pt x="315188" y="701888"/>
                </a:lnTo>
                <a:lnTo>
                  <a:pt x="304215" y="685600"/>
                </a:lnTo>
                <a:lnTo>
                  <a:pt x="300192" y="665653"/>
                </a:lnTo>
                <a:lnTo>
                  <a:pt x="304215" y="645705"/>
                </a:lnTo>
                <a:lnTo>
                  <a:pt x="315188" y="629418"/>
                </a:lnTo>
                <a:lnTo>
                  <a:pt x="331465" y="618437"/>
                </a:lnTo>
                <a:lnTo>
                  <a:pt x="351400" y="614411"/>
                </a:lnTo>
                <a:lnTo>
                  <a:pt x="371340" y="618437"/>
                </a:lnTo>
                <a:lnTo>
                  <a:pt x="387628" y="629418"/>
                </a:lnTo>
                <a:lnTo>
                  <a:pt x="398613" y="645705"/>
                </a:lnTo>
                <a:lnTo>
                  <a:pt x="402641" y="665653"/>
                </a:lnTo>
                <a:lnTo>
                  <a:pt x="398613" y="685600"/>
                </a:lnTo>
                <a:lnTo>
                  <a:pt x="387628" y="701888"/>
                </a:lnTo>
                <a:lnTo>
                  <a:pt x="371340" y="712868"/>
                </a:lnTo>
                <a:lnTo>
                  <a:pt x="351400" y="716894"/>
                </a:lnTo>
                <a:close/>
              </a:path>
              <a:path w="2519680" h="2197100">
                <a:moveTo>
                  <a:pt x="654123" y="720260"/>
                </a:moveTo>
                <a:lnTo>
                  <a:pt x="632897" y="715969"/>
                </a:lnTo>
                <a:lnTo>
                  <a:pt x="615557" y="704267"/>
                </a:lnTo>
                <a:lnTo>
                  <a:pt x="603863" y="686915"/>
                </a:lnTo>
                <a:lnTo>
                  <a:pt x="599574" y="665669"/>
                </a:lnTo>
                <a:lnTo>
                  <a:pt x="603863" y="644426"/>
                </a:lnTo>
                <a:lnTo>
                  <a:pt x="615557" y="627073"/>
                </a:lnTo>
                <a:lnTo>
                  <a:pt x="632897" y="615371"/>
                </a:lnTo>
                <a:lnTo>
                  <a:pt x="654123" y="611079"/>
                </a:lnTo>
                <a:lnTo>
                  <a:pt x="675369" y="615371"/>
                </a:lnTo>
                <a:lnTo>
                  <a:pt x="692719" y="627073"/>
                </a:lnTo>
                <a:lnTo>
                  <a:pt x="704417" y="644426"/>
                </a:lnTo>
                <a:lnTo>
                  <a:pt x="708707" y="665669"/>
                </a:lnTo>
                <a:lnTo>
                  <a:pt x="704417" y="686915"/>
                </a:lnTo>
                <a:lnTo>
                  <a:pt x="692719" y="704267"/>
                </a:lnTo>
                <a:lnTo>
                  <a:pt x="675369" y="715969"/>
                </a:lnTo>
                <a:lnTo>
                  <a:pt x="654123" y="720260"/>
                </a:lnTo>
                <a:close/>
              </a:path>
              <a:path w="2519680" h="2197100">
                <a:moveTo>
                  <a:pt x="956881" y="722785"/>
                </a:moveTo>
                <a:lnTo>
                  <a:pt x="934661" y="718296"/>
                </a:lnTo>
                <a:lnTo>
                  <a:pt x="916517" y="706054"/>
                </a:lnTo>
                <a:lnTo>
                  <a:pt x="904285" y="687899"/>
                </a:lnTo>
                <a:lnTo>
                  <a:pt x="899800" y="665669"/>
                </a:lnTo>
                <a:lnTo>
                  <a:pt x="904285" y="643442"/>
                </a:lnTo>
                <a:lnTo>
                  <a:pt x="916517" y="625286"/>
                </a:lnTo>
                <a:lnTo>
                  <a:pt x="934661" y="613044"/>
                </a:lnTo>
                <a:lnTo>
                  <a:pt x="956881" y="608554"/>
                </a:lnTo>
                <a:lnTo>
                  <a:pt x="979082" y="613044"/>
                </a:lnTo>
                <a:lnTo>
                  <a:pt x="997215" y="625286"/>
                </a:lnTo>
                <a:lnTo>
                  <a:pt x="1009444" y="643442"/>
                </a:lnTo>
                <a:lnTo>
                  <a:pt x="1013929" y="665669"/>
                </a:lnTo>
                <a:lnTo>
                  <a:pt x="1009449" y="687899"/>
                </a:lnTo>
                <a:lnTo>
                  <a:pt x="997228" y="706054"/>
                </a:lnTo>
                <a:lnTo>
                  <a:pt x="979096" y="718296"/>
                </a:lnTo>
                <a:lnTo>
                  <a:pt x="956881" y="722785"/>
                </a:lnTo>
                <a:close/>
              </a:path>
              <a:path w="2519680" h="2197100">
                <a:moveTo>
                  <a:pt x="1259605" y="725310"/>
                </a:moveTo>
                <a:lnTo>
                  <a:pt x="1236405" y="720622"/>
                </a:lnTo>
                <a:lnTo>
                  <a:pt x="1217456" y="707839"/>
                </a:lnTo>
                <a:lnTo>
                  <a:pt x="1204678" y="688882"/>
                </a:lnTo>
                <a:lnTo>
                  <a:pt x="1199992" y="665669"/>
                </a:lnTo>
                <a:lnTo>
                  <a:pt x="1204678" y="642458"/>
                </a:lnTo>
                <a:lnTo>
                  <a:pt x="1217456" y="623502"/>
                </a:lnTo>
                <a:lnTo>
                  <a:pt x="1236405" y="610720"/>
                </a:lnTo>
                <a:lnTo>
                  <a:pt x="1259605" y="606033"/>
                </a:lnTo>
                <a:lnTo>
                  <a:pt x="1282799" y="610720"/>
                </a:lnTo>
                <a:lnTo>
                  <a:pt x="1301737" y="623502"/>
                </a:lnTo>
                <a:lnTo>
                  <a:pt x="1314503" y="642458"/>
                </a:lnTo>
                <a:lnTo>
                  <a:pt x="1319184" y="665669"/>
                </a:lnTo>
                <a:lnTo>
                  <a:pt x="1314503" y="688882"/>
                </a:lnTo>
                <a:lnTo>
                  <a:pt x="1301737" y="707839"/>
                </a:lnTo>
                <a:lnTo>
                  <a:pt x="1282799" y="720622"/>
                </a:lnTo>
                <a:lnTo>
                  <a:pt x="1259605" y="725310"/>
                </a:lnTo>
                <a:close/>
              </a:path>
              <a:path w="2519680" h="2197100">
                <a:moveTo>
                  <a:pt x="1562329" y="729516"/>
                </a:moveTo>
                <a:lnTo>
                  <a:pt x="1537493" y="724500"/>
                </a:lnTo>
                <a:lnTo>
                  <a:pt x="1517214" y="710822"/>
                </a:lnTo>
                <a:lnTo>
                  <a:pt x="1503543" y="690533"/>
                </a:lnTo>
                <a:lnTo>
                  <a:pt x="1498530" y="665686"/>
                </a:lnTo>
                <a:lnTo>
                  <a:pt x="1503543" y="640840"/>
                </a:lnTo>
                <a:lnTo>
                  <a:pt x="1517214" y="620551"/>
                </a:lnTo>
                <a:lnTo>
                  <a:pt x="1537493" y="606873"/>
                </a:lnTo>
                <a:lnTo>
                  <a:pt x="1562329" y="601857"/>
                </a:lnTo>
                <a:lnTo>
                  <a:pt x="1587145" y="606873"/>
                </a:lnTo>
                <a:lnTo>
                  <a:pt x="1607414" y="620551"/>
                </a:lnTo>
                <a:lnTo>
                  <a:pt x="1621082" y="640840"/>
                </a:lnTo>
                <a:lnTo>
                  <a:pt x="1626094" y="665686"/>
                </a:lnTo>
                <a:lnTo>
                  <a:pt x="1621082" y="690533"/>
                </a:lnTo>
                <a:lnTo>
                  <a:pt x="1607414" y="710822"/>
                </a:lnTo>
                <a:lnTo>
                  <a:pt x="1587145" y="724500"/>
                </a:lnTo>
                <a:lnTo>
                  <a:pt x="1562329" y="729516"/>
                </a:lnTo>
                <a:close/>
              </a:path>
              <a:path w="2519680" h="2197100">
                <a:moveTo>
                  <a:pt x="1865052" y="732881"/>
                </a:moveTo>
                <a:lnTo>
                  <a:pt x="1838906" y="727600"/>
                </a:lnTo>
                <a:lnTo>
                  <a:pt x="1817553" y="713199"/>
                </a:lnTo>
                <a:lnTo>
                  <a:pt x="1803157" y="691841"/>
                </a:lnTo>
                <a:lnTo>
                  <a:pt x="1797878" y="665686"/>
                </a:lnTo>
                <a:lnTo>
                  <a:pt x="1803157" y="639534"/>
                </a:lnTo>
                <a:lnTo>
                  <a:pt x="1817553" y="618175"/>
                </a:lnTo>
                <a:lnTo>
                  <a:pt x="1838906" y="603773"/>
                </a:lnTo>
                <a:lnTo>
                  <a:pt x="1865052" y="598492"/>
                </a:lnTo>
                <a:lnTo>
                  <a:pt x="1891180" y="603773"/>
                </a:lnTo>
                <a:lnTo>
                  <a:pt x="1912522" y="618175"/>
                </a:lnTo>
                <a:lnTo>
                  <a:pt x="1926915" y="639534"/>
                </a:lnTo>
                <a:lnTo>
                  <a:pt x="1932193" y="665686"/>
                </a:lnTo>
                <a:lnTo>
                  <a:pt x="1926915" y="691841"/>
                </a:lnTo>
                <a:lnTo>
                  <a:pt x="1912522" y="713199"/>
                </a:lnTo>
                <a:lnTo>
                  <a:pt x="1891180" y="727600"/>
                </a:lnTo>
                <a:lnTo>
                  <a:pt x="1865052" y="732881"/>
                </a:lnTo>
                <a:close/>
              </a:path>
              <a:path w="2519680" h="2197100">
                <a:moveTo>
                  <a:pt x="2167776" y="737087"/>
                </a:moveTo>
                <a:lnTo>
                  <a:pt x="2139993" y="731478"/>
                </a:lnTo>
                <a:lnTo>
                  <a:pt x="2117311" y="716179"/>
                </a:lnTo>
                <a:lnTo>
                  <a:pt x="2102022" y="693485"/>
                </a:lnTo>
                <a:lnTo>
                  <a:pt x="2096416" y="665686"/>
                </a:lnTo>
                <a:lnTo>
                  <a:pt x="2102022" y="637890"/>
                </a:lnTo>
                <a:lnTo>
                  <a:pt x="2117311" y="615195"/>
                </a:lnTo>
                <a:lnTo>
                  <a:pt x="2139993" y="599895"/>
                </a:lnTo>
                <a:lnTo>
                  <a:pt x="2167776" y="594286"/>
                </a:lnTo>
                <a:lnTo>
                  <a:pt x="2195545" y="599895"/>
                </a:lnTo>
                <a:lnTo>
                  <a:pt x="2218229" y="615195"/>
                </a:lnTo>
                <a:lnTo>
                  <a:pt x="2233526" y="637890"/>
                </a:lnTo>
                <a:lnTo>
                  <a:pt x="2239136" y="665686"/>
                </a:lnTo>
                <a:lnTo>
                  <a:pt x="2233526" y="693485"/>
                </a:lnTo>
                <a:lnTo>
                  <a:pt x="2218229" y="716179"/>
                </a:lnTo>
                <a:lnTo>
                  <a:pt x="2195545" y="731478"/>
                </a:lnTo>
                <a:lnTo>
                  <a:pt x="2167776" y="737087"/>
                </a:lnTo>
                <a:close/>
              </a:path>
              <a:path w="2519680" h="2197100">
                <a:moveTo>
                  <a:pt x="2470500" y="714403"/>
                </a:moveTo>
                <a:lnTo>
                  <a:pt x="2451539" y="710575"/>
                </a:lnTo>
                <a:lnTo>
                  <a:pt x="2436056" y="700136"/>
                </a:lnTo>
                <a:lnTo>
                  <a:pt x="2425618" y="684651"/>
                </a:lnTo>
                <a:lnTo>
                  <a:pt x="2421790" y="665686"/>
                </a:lnTo>
                <a:lnTo>
                  <a:pt x="2425618" y="646723"/>
                </a:lnTo>
                <a:lnTo>
                  <a:pt x="2436056" y="631238"/>
                </a:lnTo>
                <a:lnTo>
                  <a:pt x="2451539" y="620798"/>
                </a:lnTo>
                <a:lnTo>
                  <a:pt x="2470500" y="616970"/>
                </a:lnTo>
                <a:lnTo>
                  <a:pt x="2489442" y="620798"/>
                </a:lnTo>
                <a:lnTo>
                  <a:pt x="2504914" y="631238"/>
                </a:lnTo>
                <a:lnTo>
                  <a:pt x="2515349" y="646723"/>
                </a:lnTo>
                <a:lnTo>
                  <a:pt x="2519176" y="665686"/>
                </a:lnTo>
                <a:lnTo>
                  <a:pt x="2515349" y="684651"/>
                </a:lnTo>
                <a:lnTo>
                  <a:pt x="2504914" y="700136"/>
                </a:lnTo>
                <a:lnTo>
                  <a:pt x="2489442" y="710575"/>
                </a:lnTo>
                <a:lnTo>
                  <a:pt x="2470500" y="714403"/>
                </a:lnTo>
                <a:close/>
              </a:path>
              <a:path w="2519680" h="2197100">
                <a:moveTo>
                  <a:pt x="48676" y="1017394"/>
                </a:moveTo>
                <a:lnTo>
                  <a:pt x="29734" y="1013565"/>
                </a:lnTo>
                <a:lnTo>
                  <a:pt x="14262" y="1003125"/>
                </a:lnTo>
                <a:lnTo>
                  <a:pt x="3827" y="987640"/>
                </a:lnTo>
                <a:lnTo>
                  <a:pt x="0" y="968677"/>
                </a:lnTo>
                <a:lnTo>
                  <a:pt x="3827" y="949714"/>
                </a:lnTo>
                <a:lnTo>
                  <a:pt x="14262" y="934228"/>
                </a:lnTo>
                <a:lnTo>
                  <a:pt x="29734" y="923788"/>
                </a:lnTo>
                <a:lnTo>
                  <a:pt x="48676" y="919960"/>
                </a:lnTo>
                <a:lnTo>
                  <a:pt x="67637" y="923788"/>
                </a:lnTo>
                <a:lnTo>
                  <a:pt x="83120" y="934228"/>
                </a:lnTo>
                <a:lnTo>
                  <a:pt x="93558" y="949714"/>
                </a:lnTo>
                <a:lnTo>
                  <a:pt x="97386" y="968677"/>
                </a:lnTo>
                <a:lnTo>
                  <a:pt x="93558" y="987640"/>
                </a:lnTo>
                <a:lnTo>
                  <a:pt x="83120" y="1003125"/>
                </a:lnTo>
                <a:lnTo>
                  <a:pt x="67637" y="1013565"/>
                </a:lnTo>
                <a:lnTo>
                  <a:pt x="48676" y="1017394"/>
                </a:lnTo>
                <a:close/>
              </a:path>
              <a:path w="2519680" h="2197100">
                <a:moveTo>
                  <a:pt x="351400" y="1019918"/>
                </a:moveTo>
                <a:lnTo>
                  <a:pt x="331465" y="1015892"/>
                </a:lnTo>
                <a:lnTo>
                  <a:pt x="315188" y="1004912"/>
                </a:lnTo>
                <a:lnTo>
                  <a:pt x="304215" y="988624"/>
                </a:lnTo>
                <a:lnTo>
                  <a:pt x="300192" y="968677"/>
                </a:lnTo>
                <a:lnTo>
                  <a:pt x="304215" y="948729"/>
                </a:lnTo>
                <a:lnTo>
                  <a:pt x="315188" y="932442"/>
                </a:lnTo>
                <a:lnTo>
                  <a:pt x="331465" y="921462"/>
                </a:lnTo>
                <a:lnTo>
                  <a:pt x="351400" y="917435"/>
                </a:lnTo>
                <a:lnTo>
                  <a:pt x="371340" y="921462"/>
                </a:lnTo>
                <a:lnTo>
                  <a:pt x="387628" y="932442"/>
                </a:lnTo>
                <a:lnTo>
                  <a:pt x="398613" y="948729"/>
                </a:lnTo>
                <a:lnTo>
                  <a:pt x="402641" y="968677"/>
                </a:lnTo>
                <a:lnTo>
                  <a:pt x="398613" y="988624"/>
                </a:lnTo>
                <a:lnTo>
                  <a:pt x="387628" y="1004912"/>
                </a:lnTo>
                <a:lnTo>
                  <a:pt x="371340" y="1015892"/>
                </a:lnTo>
                <a:lnTo>
                  <a:pt x="351400" y="1019918"/>
                </a:lnTo>
                <a:close/>
              </a:path>
              <a:path w="2519680" h="2197100">
                <a:moveTo>
                  <a:pt x="654123" y="1023284"/>
                </a:moveTo>
                <a:lnTo>
                  <a:pt x="632897" y="1018993"/>
                </a:lnTo>
                <a:lnTo>
                  <a:pt x="615557" y="1007292"/>
                </a:lnTo>
                <a:lnTo>
                  <a:pt x="603863" y="989939"/>
                </a:lnTo>
                <a:lnTo>
                  <a:pt x="599574" y="968694"/>
                </a:lnTo>
                <a:lnTo>
                  <a:pt x="603863" y="947450"/>
                </a:lnTo>
                <a:lnTo>
                  <a:pt x="615557" y="930097"/>
                </a:lnTo>
                <a:lnTo>
                  <a:pt x="632897" y="918395"/>
                </a:lnTo>
                <a:lnTo>
                  <a:pt x="654123" y="914104"/>
                </a:lnTo>
                <a:lnTo>
                  <a:pt x="675369" y="918395"/>
                </a:lnTo>
                <a:lnTo>
                  <a:pt x="692719" y="930097"/>
                </a:lnTo>
                <a:lnTo>
                  <a:pt x="704417" y="947450"/>
                </a:lnTo>
                <a:lnTo>
                  <a:pt x="708707" y="968694"/>
                </a:lnTo>
                <a:lnTo>
                  <a:pt x="704417" y="989939"/>
                </a:lnTo>
                <a:lnTo>
                  <a:pt x="692719" y="1007292"/>
                </a:lnTo>
                <a:lnTo>
                  <a:pt x="675369" y="1018993"/>
                </a:lnTo>
                <a:lnTo>
                  <a:pt x="654123" y="1023284"/>
                </a:lnTo>
                <a:close/>
              </a:path>
              <a:path w="2519680" h="2197100">
                <a:moveTo>
                  <a:pt x="956881" y="1025809"/>
                </a:moveTo>
                <a:lnTo>
                  <a:pt x="934661" y="1021319"/>
                </a:lnTo>
                <a:lnTo>
                  <a:pt x="916517" y="1009077"/>
                </a:lnTo>
                <a:lnTo>
                  <a:pt x="904285" y="990922"/>
                </a:lnTo>
                <a:lnTo>
                  <a:pt x="899800" y="968694"/>
                </a:lnTo>
                <a:lnTo>
                  <a:pt x="904285" y="946466"/>
                </a:lnTo>
                <a:lnTo>
                  <a:pt x="916517" y="928311"/>
                </a:lnTo>
                <a:lnTo>
                  <a:pt x="934661" y="916068"/>
                </a:lnTo>
                <a:lnTo>
                  <a:pt x="956881" y="911579"/>
                </a:lnTo>
                <a:lnTo>
                  <a:pt x="979082" y="916068"/>
                </a:lnTo>
                <a:lnTo>
                  <a:pt x="997215" y="928311"/>
                </a:lnTo>
                <a:lnTo>
                  <a:pt x="1009444" y="946466"/>
                </a:lnTo>
                <a:lnTo>
                  <a:pt x="1013929" y="968694"/>
                </a:lnTo>
                <a:lnTo>
                  <a:pt x="1009449" y="990922"/>
                </a:lnTo>
                <a:lnTo>
                  <a:pt x="997228" y="1009077"/>
                </a:lnTo>
                <a:lnTo>
                  <a:pt x="979096" y="1021319"/>
                </a:lnTo>
                <a:lnTo>
                  <a:pt x="956881" y="1025809"/>
                </a:lnTo>
                <a:close/>
              </a:path>
              <a:path w="2519680" h="2197100">
                <a:moveTo>
                  <a:pt x="1259605" y="1028334"/>
                </a:moveTo>
                <a:lnTo>
                  <a:pt x="1236405" y="1023646"/>
                </a:lnTo>
                <a:lnTo>
                  <a:pt x="1217456" y="1010863"/>
                </a:lnTo>
                <a:lnTo>
                  <a:pt x="1204678" y="991906"/>
                </a:lnTo>
                <a:lnTo>
                  <a:pt x="1199992" y="968694"/>
                </a:lnTo>
                <a:lnTo>
                  <a:pt x="1204678" y="945482"/>
                </a:lnTo>
                <a:lnTo>
                  <a:pt x="1217456" y="926524"/>
                </a:lnTo>
                <a:lnTo>
                  <a:pt x="1236405" y="913741"/>
                </a:lnTo>
                <a:lnTo>
                  <a:pt x="1259605" y="909054"/>
                </a:lnTo>
                <a:lnTo>
                  <a:pt x="1282799" y="913741"/>
                </a:lnTo>
                <a:lnTo>
                  <a:pt x="1301737" y="926524"/>
                </a:lnTo>
                <a:lnTo>
                  <a:pt x="1314503" y="945482"/>
                </a:lnTo>
                <a:lnTo>
                  <a:pt x="1319184" y="968694"/>
                </a:lnTo>
                <a:lnTo>
                  <a:pt x="1314503" y="991906"/>
                </a:lnTo>
                <a:lnTo>
                  <a:pt x="1301737" y="1010863"/>
                </a:lnTo>
                <a:lnTo>
                  <a:pt x="1282799" y="1023646"/>
                </a:lnTo>
                <a:lnTo>
                  <a:pt x="1259605" y="1028334"/>
                </a:lnTo>
                <a:close/>
              </a:path>
              <a:path w="2519680" h="2197100">
                <a:moveTo>
                  <a:pt x="1562329" y="1032540"/>
                </a:moveTo>
                <a:lnTo>
                  <a:pt x="1537493" y="1027524"/>
                </a:lnTo>
                <a:lnTo>
                  <a:pt x="1517214" y="1013846"/>
                </a:lnTo>
                <a:lnTo>
                  <a:pt x="1503543" y="993557"/>
                </a:lnTo>
                <a:lnTo>
                  <a:pt x="1498530" y="968711"/>
                </a:lnTo>
                <a:lnTo>
                  <a:pt x="1503543" y="943864"/>
                </a:lnTo>
                <a:lnTo>
                  <a:pt x="1517214" y="923576"/>
                </a:lnTo>
                <a:lnTo>
                  <a:pt x="1537493" y="909897"/>
                </a:lnTo>
                <a:lnTo>
                  <a:pt x="1562329" y="904881"/>
                </a:lnTo>
                <a:lnTo>
                  <a:pt x="1587145" y="909897"/>
                </a:lnTo>
                <a:lnTo>
                  <a:pt x="1607414" y="923576"/>
                </a:lnTo>
                <a:lnTo>
                  <a:pt x="1621082" y="943864"/>
                </a:lnTo>
                <a:lnTo>
                  <a:pt x="1626094" y="968711"/>
                </a:lnTo>
                <a:lnTo>
                  <a:pt x="1621082" y="993557"/>
                </a:lnTo>
                <a:lnTo>
                  <a:pt x="1607414" y="1013846"/>
                </a:lnTo>
                <a:lnTo>
                  <a:pt x="1587145" y="1027524"/>
                </a:lnTo>
                <a:lnTo>
                  <a:pt x="1562329" y="1032540"/>
                </a:lnTo>
                <a:close/>
              </a:path>
              <a:path w="2519680" h="2197100">
                <a:moveTo>
                  <a:pt x="1865052" y="1035905"/>
                </a:moveTo>
                <a:lnTo>
                  <a:pt x="1838906" y="1030624"/>
                </a:lnTo>
                <a:lnTo>
                  <a:pt x="1817553" y="1016223"/>
                </a:lnTo>
                <a:lnTo>
                  <a:pt x="1803157" y="994865"/>
                </a:lnTo>
                <a:lnTo>
                  <a:pt x="1797878" y="968711"/>
                </a:lnTo>
                <a:lnTo>
                  <a:pt x="1803157" y="942558"/>
                </a:lnTo>
                <a:lnTo>
                  <a:pt x="1817553" y="921199"/>
                </a:lnTo>
                <a:lnTo>
                  <a:pt x="1838906" y="906797"/>
                </a:lnTo>
                <a:lnTo>
                  <a:pt x="1865052" y="901516"/>
                </a:lnTo>
                <a:lnTo>
                  <a:pt x="1891180" y="906797"/>
                </a:lnTo>
                <a:lnTo>
                  <a:pt x="1912522" y="921199"/>
                </a:lnTo>
                <a:lnTo>
                  <a:pt x="1926915" y="942558"/>
                </a:lnTo>
                <a:lnTo>
                  <a:pt x="1932193" y="968711"/>
                </a:lnTo>
                <a:lnTo>
                  <a:pt x="1926915" y="994865"/>
                </a:lnTo>
                <a:lnTo>
                  <a:pt x="1912522" y="1016223"/>
                </a:lnTo>
                <a:lnTo>
                  <a:pt x="1891180" y="1030624"/>
                </a:lnTo>
                <a:lnTo>
                  <a:pt x="1865052" y="1035905"/>
                </a:lnTo>
                <a:close/>
              </a:path>
              <a:path w="2519680" h="2197100">
                <a:moveTo>
                  <a:pt x="2167776" y="1040115"/>
                </a:moveTo>
                <a:lnTo>
                  <a:pt x="2139993" y="1034505"/>
                </a:lnTo>
                <a:lnTo>
                  <a:pt x="2117311" y="1019205"/>
                </a:lnTo>
                <a:lnTo>
                  <a:pt x="2102022" y="996509"/>
                </a:lnTo>
                <a:lnTo>
                  <a:pt x="2096416" y="968711"/>
                </a:lnTo>
                <a:lnTo>
                  <a:pt x="2102022" y="940914"/>
                </a:lnTo>
                <a:lnTo>
                  <a:pt x="2117311" y="918219"/>
                </a:lnTo>
                <a:lnTo>
                  <a:pt x="2139993" y="902920"/>
                </a:lnTo>
                <a:lnTo>
                  <a:pt x="2167776" y="897310"/>
                </a:lnTo>
                <a:lnTo>
                  <a:pt x="2195545" y="902920"/>
                </a:lnTo>
                <a:lnTo>
                  <a:pt x="2218229" y="918219"/>
                </a:lnTo>
                <a:lnTo>
                  <a:pt x="2233526" y="940914"/>
                </a:lnTo>
                <a:lnTo>
                  <a:pt x="2239136" y="968711"/>
                </a:lnTo>
                <a:lnTo>
                  <a:pt x="2233526" y="996509"/>
                </a:lnTo>
                <a:lnTo>
                  <a:pt x="2218229" y="1019205"/>
                </a:lnTo>
                <a:lnTo>
                  <a:pt x="2195545" y="1034505"/>
                </a:lnTo>
                <a:lnTo>
                  <a:pt x="2167776" y="1040115"/>
                </a:lnTo>
                <a:close/>
              </a:path>
              <a:path w="2519680" h="2197100">
                <a:moveTo>
                  <a:pt x="2470500" y="1008192"/>
                </a:moveTo>
                <a:lnTo>
                  <a:pt x="2455135" y="1005090"/>
                </a:lnTo>
                <a:lnTo>
                  <a:pt x="2442592" y="996630"/>
                </a:lnTo>
                <a:lnTo>
                  <a:pt x="2434138" y="984081"/>
                </a:lnTo>
                <a:lnTo>
                  <a:pt x="2431039" y="968711"/>
                </a:lnTo>
                <a:lnTo>
                  <a:pt x="2434138" y="953341"/>
                </a:lnTo>
                <a:lnTo>
                  <a:pt x="2442592" y="940793"/>
                </a:lnTo>
                <a:lnTo>
                  <a:pt x="2455135" y="932334"/>
                </a:lnTo>
                <a:lnTo>
                  <a:pt x="2470500" y="929233"/>
                </a:lnTo>
                <a:lnTo>
                  <a:pt x="2485846" y="932334"/>
                </a:lnTo>
                <a:lnTo>
                  <a:pt x="2498378" y="940793"/>
                </a:lnTo>
                <a:lnTo>
                  <a:pt x="2506828" y="953341"/>
                </a:lnTo>
                <a:lnTo>
                  <a:pt x="2509927" y="968711"/>
                </a:lnTo>
                <a:lnTo>
                  <a:pt x="2506828" y="984081"/>
                </a:lnTo>
                <a:lnTo>
                  <a:pt x="2498378" y="996630"/>
                </a:lnTo>
                <a:lnTo>
                  <a:pt x="2485846" y="1005090"/>
                </a:lnTo>
                <a:lnTo>
                  <a:pt x="2470500" y="1008192"/>
                </a:lnTo>
                <a:close/>
              </a:path>
              <a:path w="2519680" h="2197100">
                <a:moveTo>
                  <a:pt x="48676" y="1320418"/>
                </a:moveTo>
                <a:lnTo>
                  <a:pt x="29734" y="1316590"/>
                </a:lnTo>
                <a:lnTo>
                  <a:pt x="14262" y="1306151"/>
                </a:lnTo>
                <a:lnTo>
                  <a:pt x="3827" y="1290666"/>
                </a:lnTo>
                <a:lnTo>
                  <a:pt x="0" y="1271701"/>
                </a:lnTo>
                <a:lnTo>
                  <a:pt x="3827" y="1252738"/>
                </a:lnTo>
                <a:lnTo>
                  <a:pt x="14262" y="1237253"/>
                </a:lnTo>
                <a:lnTo>
                  <a:pt x="29734" y="1226813"/>
                </a:lnTo>
                <a:lnTo>
                  <a:pt x="48676" y="1222985"/>
                </a:lnTo>
                <a:lnTo>
                  <a:pt x="67637" y="1226813"/>
                </a:lnTo>
                <a:lnTo>
                  <a:pt x="83120" y="1237253"/>
                </a:lnTo>
                <a:lnTo>
                  <a:pt x="93558" y="1252738"/>
                </a:lnTo>
                <a:lnTo>
                  <a:pt x="97386" y="1271701"/>
                </a:lnTo>
                <a:lnTo>
                  <a:pt x="93558" y="1290666"/>
                </a:lnTo>
                <a:lnTo>
                  <a:pt x="83120" y="1306151"/>
                </a:lnTo>
                <a:lnTo>
                  <a:pt x="67637" y="1316590"/>
                </a:lnTo>
                <a:lnTo>
                  <a:pt x="48676" y="1320418"/>
                </a:lnTo>
                <a:close/>
              </a:path>
              <a:path w="2519680" h="2197100">
                <a:moveTo>
                  <a:pt x="351400" y="1322943"/>
                </a:moveTo>
                <a:lnTo>
                  <a:pt x="331465" y="1318917"/>
                </a:lnTo>
                <a:lnTo>
                  <a:pt x="315188" y="1307936"/>
                </a:lnTo>
                <a:lnTo>
                  <a:pt x="304215" y="1291649"/>
                </a:lnTo>
                <a:lnTo>
                  <a:pt x="300192" y="1271701"/>
                </a:lnTo>
                <a:lnTo>
                  <a:pt x="304215" y="1251754"/>
                </a:lnTo>
                <a:lnTo>
                  <a:pt x="315188" y="1235466"/>
                </a:lnTo>
                <a:lnTo>
                  <a:pt x="331465" y="1224486"/>
                </a:lnTo>
                <a:lnTo>
                  <a:pt x="351400" y="1220460"/>
                </a:lnTo>
                <a:lnTo>
                  <a:pt x="371340" y="1224486"/>
                </a:lnTo>
                <a:lnTo>
                  <a:pt x="387628" y="1235466"/>
                </a:lnTo>
                <a:lnTo>
                  <a:pt x="398613" y="1251754"/>
                </a:lnTo>
                <a:lnTo>
                  <a:pt x="402641" y="1271701"/>
                </a:lnTo>
                <a:lnTo>
                  <a:pt x="398613" y="1291649"/>
                </a:lnTo>
                <a:lnTo>
                  <a:pt x="387628" y="1307936"/>
                </a:lnTo>
                <a:lnTo>
                  <a:pt x="371340" y="1318917"/>
                </a:lnTo>
                <a:lnTo>
                  <a:pt x="351400" y="1322943"/>
                </a:lnTo>
                <a:close/>
              </a:path>
              <a:path w="2519680" h="2197100">
                <a:moveTo>
                  <a:pt x="654123" y="1326308"/>
                </a:moveTo>
                <a:lnTo>
                  <a:pt x="632897" y="1322017"/>
                </a:lnTo>
                <a:lnTo>
                  <a:pt x="615557" y="1310316"/>
                </a:lnTo>
                <a:lnTo>
                  <a:pt x="603863" y="1292963"/>
                </a:lnTo>
                <a:lnTo>
                  <a:pt x="599574" y="1271718"/>
                </a:lnTo>
                <a:lnTo>
                  <a:pt x="603863" y="1250474"/>
                </a:lnTo>
                <a:lnTo>
                  <a:pt x="615557" y="1233121"/>
                </a:lnTo>
                <a:lnTo>
                  <a:pt x="632897" y="1221419"/>
                </a:lnTo>
                <a:lnTo>
                  <a:pt x="654123" y="1217128"/>
                </a:lnTo>
                <a:lnTo>
                  <a:pt x="675369" y="1221419"/>
                </a:lnTo>
                <a:lnTo>
                  <a:pt x="692719" y="1233121"/>
                </a:lnTo>
                <a:lnTo>
                  <a:pt x="704417" y="1250474"/>
                </a:lnTo>
                <a:lnTo>
                  <a:pt x="708707" y="1271718"/>
                </a:lnTo>
                <a:lnTo>
                  <a:pt x="704417" y="1292963"/>
                </a:lnTo>
                <a:lnTo>
                  <a:pt x="692719" y="1310316"/>
                </a:lnTo>
                <a:lnTo>
                  <a:pt x="675369" y="1322017"/>
                </a:lnTo>
                <a:lnTo>
                  <a:pt x="654123" y="1326308"/>
                </a:lnTo>
                <a:close/>
              </a:path>
              <a:path w="2519680" h="2197100">
                <a:moveTo>
                  <a:pt x="956881" y="1328833"/>
                </a:moveTo>
                <a:lnTo>
                  <a:pt x="934661" y="1324344"/>
                </a:lnTo>
                <a:lnTo>
                  <a:pt x="916517" y="1312102"/>
                </a:lnTo>
                <a:lnTo>
                  <a:pt x="904285" y="1293947"/>
                </a:lnTo>
                <a:lnTo>
                  <a:pt x="899800" y="1271718"/>
                </a:lnTo>
                <a:lnTo>
                  <a:pt x="904285" y="1249490"/>
                </a:lnTo>
                <a:lnTo>
                  <a:pt x="916517" y="1231335"/>
                </a:lnTo>
                <a:lnTo>
                  <a:pt x="934661" y="1219093"/>
                </a:lnTo>
                <a:lnTo>
                  <a:pt x="956881" y="1214603"/>
                </a:lnTo>
                <a:lnTo>
                  <a:pt x="979082" y="1219093"/>
                </a:lnTo>
                <a:lnTo>
                  <a:pt x="997215" y="1231335"/>
                </a:lnTo>
                <a:lnTo>
                  <a:pt x="1009444" y="1249490"/>
                </a:lnTo>
                <a:lnTo>
                  <a:pt x="1013929" y="1271718"/>
                </a:lnTo>
                <a:lnTo>
                  <a:pt x="1009449" y="1293947"/>
                </a:lnTo>
                <a:lnTo>
                  <a:pt x="997228" y="1312102"/>
                </a:lnTo>
                <a:lnTo>
                  <a:pt x="979096" y="1324344"/>
                </a:lnTo>
                <a:lnTo>
                  <a:pt x="956881" y="1328833"/>
                </a:lnTo>
                <a:close/>
              </a:path>
              <a:path w="2519680" h="2197100">
                <a:moveTo>
                  <a:pt x="1259605" y="1331358"/>
                </a:moveTo>
                <a:lnTo>
                  <a:pt x="1236405" y="1326670"/>
                </a:lnTo>
                <a:lnTo>
                  <a:pt x="1217456" y="1313888"/>
                </a:lnTo>
                <a:lnTo>
                  <a:pt x="1204678" y="1294930"/>
                </a:lnTo>
                <a:lnTo>
                  <a:pt x="1199992" y="1271718"/>
                </a:lnTo>
                <a:lnTo>
                  <a:pt x="1204678" y="1248506"/>
                </a:lnTo>
                <a:lnTo>
                  <a:pt x="1217456" y="1229550"/>
                </a:lnTo>
                <a:lnTo>
                  <a:pt x="1236405" y="1216768"/>
                </a:lnTo>
                <a:lnTo>
                  <a:pt x="1259605" y="1212081"/>
                </a:lnTo>
                <a:lnTo>
                  <a:pt x="1282799" y="1216768"/>
                </a:lnTo>
                <a:lnTo>
                  <a:pt x="1301737" y="1229550"/>
                </a:lnTo>
                <a:lnTo>
                  <a:pt x="1314503" y="1248506"/>
                </a:lnTo>
                <a:lnTo>
                  <a:pt x="1319184" y="1271718"/>
                </a:lnTo>
                <a:lnTo>
                  <a:pt x="1314503" y="1294930"/>
                </a:lnTo>
                <a:lnTo>
                  <a:pt x="1301737" y="1313888"/>
                </a:lnTo>
                <a:lnTo>
                  <a:pt x="1282799" y="1326670"/>
                </a:lnTo>
                <a:lnTo>
                  <a:pt x="1259605" y="1331358"/>
                </a:lnTo>
                <a:close/>
              </a:path>
              <a:path w="2519680" h="2197100">
                <a:moveTo>
                  <a:pt x="1562329" y="1335564"/>
                </a:moveTo>
                <a:lnTo>
                  <a:pt x="1537493" y="1330548"/>
                </a:lnTo>
                <a:lnTo>
                  <a:pt x="1517214" y="1316870"/>
                </a:lnTo>
                <a:lnTo>
                  <a:pt x="1503543" y="1296581"/>
                </a:lnTo>
                <a:lnTo>
                  <a:pt x="1498530" y="1271735"/>
                </a:lnTo>
                <a:lnTo>
                  <a:pt x="1503543" y="1246888"/>
                </a:lnTo>
                <a:lnTo>
                  <a:pt x="1517214" y="1226600"/>
                </a:lnTo>
                <a:lnTo>
                  <a:pt x="1537493" y="1212921"/>
                </a:lnTo>
                <a:lnTo>
                  <a:pt x="1562329" y="1207906"/>
                </a:lnTo>
                <a:lnTo>
                  <a:pt x="1587145" y="1212921"/>
                </a:lnTo>
                <a:lnTo>
                  <a:pt x="1607414" y="1226600"/>
                </a:lnTo>
                <a:lnTo>
                  <a:pt x="1621082" y="1246888"/>
                </a:lnTo>
                <a:lnTo>
                  <a:pt x="1626094" y="1271735"/>
                </a:lnTo>
                <a:lnTo>
                  <a:pt x="1621082" y="1296581"/>
                </a:lnTo>
                <a:lnTo>
                  <a:pt x="1607414" y="1316870"/>
                </a:lnTo>
                <a:lnTo>
                  <a:pt x="1587145" y="1330548"/>
                </a:lnTo>
                <a:lnTo>
                  <a:pt x="1562329" y="1335564"/>
                </a:lnTo>
                <a:close/>
              </a:path>
              <a:path w="2519680" h="2197100">
                <a:moveTo>
                  <a:pt x="1865052" y="1338930"/>
                </a:moveTo>
                <a:lnTo>
                  <a:pt x="1838906" y="1333649"/>
                </a:lnTo>
                <a:lnTo>
                  <a:pt x="1817553" y="1319248"/>
                </a:lnTo>
                <a:lnTo>
                  <a:pt x="1803157" y="1297889"/>
                </a:lnTo>
                <a:lnTo>
                  <a:pt x="1797878" y="1271735"/>
                </a:lnTo>
                <a:lnTo>
                  <a:pt x="1803157" y="1245582"/>
                </a:lnTo>
                <a:lnTo>
                  <a:pt x="1817553" y="1224223"/>
                </a:lnTo>
                <a:lnTo>
                  <a:pt x="1838906" y="1209822"/>
                </a:lnTo>
                <a:lnTo>
                  <a:pt x="1865052" y="1204540"/>
                </a:lnTo>
                <a:lnTo>
                  <a:pt x="1891180" y="1209822"/>
                </a:lnTo>
                <a:lnTo>
                  <a:pt x="1912522" y="1224223"/>
                </a:lnTo>
                <a:lnTo>
                  <a:pt x="1926915" y="1245582"/>
                </a:lnTo>
                <a:lnTo>
                  <a:pt x="1932193" y="1271735"/>
                </a:lnTo>
                <a:lnTo>
                  <a:pt x="1926915" y="1297889"/>
                </a:lnTo>
                <a:lnTo>
                  <a:pt x="1912522" y="1319248"/>
                </a:lnTo>
                <a:lnTo>
                  <a:pt x="1891180" y="1333649"/>
                </a:lnTo>
                <a:lnTo>
                  <a:pt x="1865052" y="1338930"/>
                </a:lnTo>
                <a:close/>
              </a:path>
              <a:path w="2519680" h="2197100">
                <a:moveTo>
                  <a:pt x="2167776" y="1337249"/>
                </a:moveTo>
                <a:lnTo>
                  <a:pt x="2142278" y="1332100"/>
                </a:lnTo>
                <a:lnTo>
                  <a:pt x="2121463" y="1318059"/>
                </a:lnTo>
                <a:lnTo>
                  <a:pt x="2107433" y="1297235"/>
                </a:lnTo>
                <a:lnTo>
                  <a:pt x="2102290" y="1271735"/>
                </a:lnTo>
                <a:lnTo>
                  <a:pt x="2107433" y="1246236"/>
                </a:lnTo>
                <a:lnTo>
                  <a:pt x="2121463" y="1225412"/>
                </a:lnTo>
                <a:lnTo>
                  <a:pt x="2142278" y="1211373"/>
                </a:lnTo>
                <a:lnTo>
                  <a:pt x="2167776" y="1206225"/>
                </a:lnTo>
                <a:lnTo>
                  <a:pt x="2193255" y="1211373"/>
                </a:lnTo>
                <a:lnTo>
                  <a:pt x="2214060" y="1225412"/>
                </a:lnTo>
                <a:lnTo>
                  <a:pt x="2228086" y="1246236"/>
                </a:lnTo>
                <a:lnTo>
                  <a:pt x="2233229" y="1271735"/>
                </a:lnTo>
                <a:lnTo>
                  <a:pt x="2228086" y="1297235"/>
                </a:lnTo>
                <a:lnTo>
                  <a:pt x="2214060" y="1318059"/>
                </a:lnTo>
                <a:lnTo>
                  <a:pt x="2193255" y="1332100"/>
                </a:lnTo>
                <a:lnTo>
                  <a:pt x="2167776" y="1337249"/>
                </a:lnTo>
                <a:close/>
              </a:path>
              <a:path w="2519680" h="2197100">
                <a:moveTo>
                  <a:pt x="2477420" y="1284323"/>
                </a:moveTo>
                <a:lnTo>
                  <a:pt x="2463513" y="1284323"/>
                </a:lnTo>
                <a:lnTo>
                  <a:pt x="2457876" y="1278685"/>
                </a:lnTo>
                <a:lnTo>
                  <a:pt x="2457876" y="1264751"/>
                </a:lnTo>
                <a:lnTo>
                  <a:pt x="2463513" y="1259114"/>
                </a:lnTo>
                <a:lnTo>
                  <a:pt x="2477453" y="1259114"/>
                </a:lnTo>
                <a:lnTo>
                  <a:pt x="2483091" y="1264751"/>
                </a:lnTo>
                <a:lnTo>
                  <a:pt x="2483091" y="1278685"/>
                </a:lnTo>
                <a:lnTo>
                  <a:pt x="2477420" y="1284323"/>
                </a:lnTo>
                <a:close/>
              </a:path>
              <a:path w="2519680" h="2197100">
                <a:moveTo>
                  <a:pt x="48676" y="1623425"/>
                </a:moveTo>
                <a:lnTo>
                  <a:pt x="29734" y="1619597"/>
                </a:lnTo>
                <a:lnTo>
                  <a:pt x="14262" y="1609157"/>
                </a:lnTo>
                <a:lnTo>
                  <a:pt x="3827" y="1593672"/>
                </a:lnTo>
                <a:lnTo>
                  <a:pt x="0" y="1574709"/>
                </a:lnTo>
                <a:lnTo>
                  <a:pt x="3827" y="1555745"/>
                </a:lnTo>
                <a:lnTo>
                  <a:pt x="14262" y="1540260"/>
                </a:lnTo>
                <a:lnTo>
                  <a:pt x="29734" y="1529820"/>
                </a:lnTo>
                <a:lnTo>
                  <a:pt x="48676" y="1525992"/>
                </a:lnTo>
                <a:lnTo>
                  <a:pt x="67637" y="1529820"/>
                </a:lnTo>
                <a:lnTo>
                  <a:pt x="83120" y="1540260"/>
                </a:lnTo>
                <a:lnTo>
                  <a:pt x="93558" y="1555745"/>
                </a:lnTo>
                <a:lnTo>
                  <a:pt x="97386" y="1574709"/>
                </a:lnTo>
                <a:lnTo>
                  <a:pt x="93558" y="1593672"/>
                </a:lnTo>
                <a:lnTo>
                  <a:pt x="83120" y="1609157"/>
                </a:lnTo>
                <a:lnTo>
                  <a:pt x="67637" y="1619597"/>
                </a:lnTo>
                <a:lnTo>
                  <a:pt x="48676" y="1623425"/>
                </a:lnTo>
                <a:close/>
              </a:path>
              <a:path w="2519680" h="2197100">
                <a:moveTo>
                  <a:pt x="351400" y="1625950"/>
                </a:moveTo>
                <a:lnTo>
                  <a:pt x="331465" y="1621924"/>
                </a:lnTo>
                <a:lnTo>
                  <a:pt x="315188" y="1610944"/>
                </a:lnTo>
                <a:lnTo>
                  <a:pt x="304215" y="1594656"/>
                </a:lnTo>
                <a:lnTo>
                  <a:pt x="300192" y="1574709"/>
                </a:lnTo>
                <a:lnTo>
                  <a:pt x="304215" y="1554761"/>
                </a:lnTo>
                <a:lnTo>
                  <a:pt x="315188" y="1538474"/>
                </a:lnTo>
                <a:lnTo>
                  <a:pt x="331465" y="1527493"/>
                </a:lnTo>
                <a:lnTo>
                  <a:pt x="351400" y="1523467"/>
                </a:lnTo>
                <a:lnTo>
                  <a:pt x="371340" y="1527493"/>
                </a:lnTo>
                <a:lnTo>
                  <a:pt x="387628" y="1538474"/>
                </a:lnTo>
                <a:lnTo>
                  <a:pt x="398613" y="1554761"/>
                </a:lnTo>
                <a:lnTo>
                  <a:pt x="402641" y="1574709"/>
                </a:lnTo>
                <a:lnTo>
                  <a:pt x="398613" y="1594656"/>
                </a:lnTo>
                <a:lnTo>
                  <a:pt x="387628" y="1610944"/>
                </a:lnTo>
                <a:lnTo>
                  <a:pt x="371340" y="1621924"/>
                </a:lnTo>
                <a:lnTo>
                  <a:pt x="351400" y="1625950"/>
                </a:lnTo>
                <a:close/>
              </a:path>
              <a:path w="2519680" h="2197100">
                <a:moveTo>
                  <a:pt x="654123" y="1629316"/>
                </a:moveTo>
                <a:lnTo>
                  <a:pt x="632897" y="1625024"/>
                </a:lnTo>
                <a:lnTo>
                  <a:pt x="615557" y="1613323"/>
                </a:lnTo>
                <a:lnTo>
                  <a:pt x="603863" y="1595971"/>
                </a:lnTo>
                <a:lnTo>
                  <a:pt x="599574" y="1574725"/>
                </a:lnTo>
                <a:lnTo>
                  <a:pt x="603863" y="1553482"/>
                </a:lnTo>
                <a:lnTo>
                  <a:pt x="615557" y="1536129"/>
                </a:lnTo>
                <a:lnTo>
                  <a:pt x="632897" y="1524427"/>
                </a:lnTo>
                <a:lnTo>
                  <a:pt x="654123" y="1520135"/>
                </a:lnTo>
                <a:lnTo>
                  <a:pt x="675369" y="1524427"/>
                </a:lnTo>
                <a:lnTo>
                  <a:pt x="692719" y="1536129"/>
                </a:lnTo>
                <a:lnTo>
                  <a:pt x="704417" y="1553482"/>
                </a:lnTo>
                <a:lnTo>
                  <a:pt x="708707" y="1574725"/>
                </a:lnTo>
                <a:lnTo>
                  <a:pt x="704417" y="1595971"/>
                </a:lnTo>
                <a:lnTo>
                  <a:pt x="692719" y="1613323"/>
                </a:lnTo>
                <a:lnTo>
                  <a:pt x="675369" y="1625024"/>
                </a:lnTo>
                <a:lnTo>
                  <a:pt x="654123" y="1629316"/>
                </a:lnTo>
                <a:close/>
              </a:path>
              <a:path w="2519680" h="2197100">
                <a:moveTo>
                  <a:pt x="956881" y="1631841"/>
                </a:moveTo>
                <a:lnTo>
                  <a:pt x="934661" y="1627351"/>
                </a:lnTo>
                <a:lnTo>
                  <a:pt x="916517" y="1615110"/>
                </a:lnTo>
                <a:lnTo>
                  <a:pt x="904285" y="1596955"/>
                </a:lnTo>
                <a:lnTo>
                  <a:pt x="899800" y="1574725"/>
                </a:lnTo>
                <a:lnTo>
                  <a:pt x="904285" y="1552497"/>
                </a:lnTo>
                <a:lnTo>
                  <a:pt x="916517" y="1534342"/>
                </a:lnTo>
                <a:lnTo>
                  <a:pt x="934661" y="1522100"/>
                </a:lnTo>
                <a:lnTo>
                  <a:pt x="956881" y="1517610"/>
                </a:lnTo>
                <a:lnTo>
                  <a:pt x="979082" y="1522100"/>
                </a:lnTo>
                <a:lnTo>
                  <a:pt x="997215" y="1534342"/>
                </a:lnTo>
                <a:lnTo>
                  <a:pt x="1009444" y="1552497"/>
                </a:lnTo>
                <a:lnTo>
                  <a:pt x="1013929" y="1574725"/>
                </a:lnTo>
                <a:lnTo>
                  <a:pt x="1009449" y="1596955"/>
                </a:lnTo>
                <a:lnTo>
                  <a:pt x="997228" y="1615110"/>
                </a:lnTo>
                <a:lnTo>
                  <a:pt x="979096" y="1627351"/>
                </a:lnTo>
                <a:lnTo>
                  <a:pt x="956881" y="1631841"/>
                </a:lnTo>
                <a:close/>
              </a:path>
              <a:path w="2519680" h="2197100">
                <a:moveTo>
                  <a:pt x="1259605" y="1634365"/>
                </a:moveTo>
                <a:lnTo>
                  <a:pt x="1236405" y="1629678"/>
                </a:lnTo>
                <a:lnTo>
                  <a:pt x="1217456" y="1616895"/>
                </a:lnTo>
                <a:lnTo>
                  <a:pt x="1204678" y="1597938"/>
                </a:lnTo>
                <a:lnTo>
                  <a:pt x="1199992" y="1574725"/>
                </a:lnTo>
                <a:lnTo>
                  <a:pt x="1204678" y="1551514"/>
                </a:lnTo>
                <a:lnTo>
                  <a:pt x="1217456" y="1532557"/>
                </a:lnTo>
                <a:lnTo>
                  <a:pt x="1236405" y="1519776"/>
                </a:lnTo>
                <a:lnTo>
                  <a:pt x="1259605" y="1515089"/>
                </a:lnTo>
                <a:lnTo>
                  <a:pt x="1282799" y="1519776"/>
                </a:lnTo>
                <a:lnTo>
                  <a:pt x="1301737" y="1532557"/>
                </a:lnTo>
                <a:lnTo>
                  <a:pt x="1314503" y="1551514"/>
                </a:lnTo>
                <a:lnTo>
                  <a:pt x="1319184" y="1574725"/>
                </a:lnTo>
                <a:lnTo>
                  <a:pt x="1314503" y="1597938"/>
                </a:lnTo>
                <a:lnTo>
                  <a:pt x="1301737" y="1616895"/>
                </a:lnTo>
                <a:lnTo>
                  <a:pt x="1282799" y="1629678"/>
                </a:lnTo>
                <a:lnTo>
                  <a:pt x="1259605" y="1634365"/>
                </a:lnTo>
                <a:close/>
              </a:path>
              <a:path w="2519680" h="2197100">
                <a:moveTo>
                  <a:pt x="1562329" y="1636890"/>
                </a:moveTo>
                <a:lnTo>
                  <a:pt x="1538136" y="1632005"/>
                </a:lnTo>
                <a:lnTo>
                  <a:pt x="1518383" y="1618682"/>
                </a:lnTo>
                <a:lnTo>
                  <a:pt x="1505066" y="1598922"/>
                </a:lnTo>
                <a:lnTo>
                  <a:pt x="1500184" y="1574725"/>
                </a:lnTo>
                <a:lnTo>
                  <a:pt x="1505066" y="1550530"/>
                </a:lnTo>
                <a:lnTo>
                  <a:pt x="1518383" y="1530771"/>
                </a:lnTo>
                <a:lnTo>
                  <a:pt x="1538136" y="1517449"/>
                </a:lnTo>
                <a:lnTo>
                  <a:pt x="1562329" y="1512564"/>
                </a:lnTo>
                <a:lnTo>
                  <a:pt x="1586502" y="1517449"/>
                </a:lnTo>
                <a:lnTo>
                  <a:pt x="1606245" y="1530771"/>
                </a:lnTo>
                <a:lnTo>
                  <a:pt x="1619557" y="1550530"/>
                </a:lnTo>
                <a:lnTo>
                  <a:pt x="1624439" y="1574725"/>
                </a:lnTo>
                <a:lnTo>
                  <a:pt x="1619557" y="1598922"/>
                </a:lnTo>
                <a:lnTo>
                  <a:pt x="1606245" y="1618682"/>
                </a:lnTo>
                <a:lnTo>
                  <a:pt x="1586502" y="1632005"/>
                </a:lnTo>
                <a:lnTo>
                  <a:pt x="1562329" y="1636890"/>
                </a:lnTo>
                <a:close/>
              </a:path>
              <a:path w="2519680" h="2197100">
                <a:moveTo>
                  <a:pt x="1865052" y="1622602"/>
                </a:moveTo>
                <a:lnTo>
                  <a:pt x="1846423" y="1618839"/>
                </a:lnTo>
                <a:lnTo>
                  <a:pt x="1831208" y="1608578"/>
                </a:lnTo>
                <a:lnTo>
                  <a:pt x="1820949" y="1593359"/>
                </a:lnTo>
                <a:lnTo>
                  <a:pt x="1817186" y="1574725"/>
                </a:lnTo>
                <a:lnTo>
                  <a:pt x="1820949" y="1556091"/>
                </a:lnTo>
                <a:lnTo>
                  <a:pt x="1831208" y="1540873"/>
                </a:lnTo>
                <a:lnTo>
                  <a:pt x="1846423" y="1530612"/>
                </a:lnTo>
                <a:lnTo>
                  <a:pt x="1865052" y="1526849"/>
                </a:lnTo>
                <a:lnTo>
                  <a:pt x="1883663" y="1530612"/>
                </a:lnTo>
                <a:lnTo>
                  <a:pt x="1898868" y="1540873"/>
                </a:lnTo>
                <a:lnTo>
                  <a:pt x="1909123" y="1556091"/>
                </a:lnTo>
                <a:lnTo>
                  <a:pt x="1912885" y="1574725"/>
                </a:lnTo>
                <a:lnTo>
                  <a:pt x="1909123" y="1593359"/>
                </a:lnTo>
                <a:lnTo>
                  <a:pt x="1898868" y="1608578"/>
                </a:lnTo>
                <a:lnTo>
                  <a:pt x="1883663" y="1618839"/>
                </a:lnTo>
                <a:lnTo>
                  <a:pt x="1865052" y="1622602"/>
                </a:lnTo>
                <a:close/>
              </a:path>
              <a:path w="2519680" h="2197100">
                <a:moveTo>
                  <a:pt x="2174258" y="1586489"/>
                </a:moveTo>
                <a:lnTo>
                  <a:pt x="2161261" y="1586489"/>
                </a:lnTo>
                <a:lnTo>
                  <a:pt x="2155995" y="1581223"/>
                </a:lnTo>
                <a:lnTo>
                  <a:pt x="2155995" y="1568231"/>
                </a:lnTo>
                <a:lnTo>
                  <a:pt x="2161261" y="1562961"/>
                </a:lnTo>
                <a:lnTo>
                  <a:pt x="2174258" y="1562961"/>
                </a:lnTo>
                <a:lnTo>
                  <a:pt x="2179523" y="1568231"/>
                </a:lnTo>
                <a:lnTo>
                  <a:pt x="2179523" y="1581223"/>
                </a:lnTo>
                <a:lnTo>
                  <a:pt x="2174258" y="1586489"/>
                </a:lnTo>
                <a:close/>
              </a:path>
              <a:path w="2519680" h="2197100">
                <a:moveTo>
                  <a:pt x="48676" y="1926399"/>
                </a:moveTo>
                <a:lnTo>
                  <a:pt x="29734" y="1922571"/>
                </a:lnTo>
                <a:lnTo>
                  <a:pt x="14262" y="1912132"/>
                </a:lnTo>
                <a:lnTo>
                  <a:pt x="3827" y="1896647"/>
                </a:lnTo>
                <a:lnTo>
                  <a:pt x="0" y="1877682"/>
                </a:lnTo>
                <a:lnTo>
                  <a:pt x="3827" y="1858719"/>
                </a:lnTo>
                <a:lnTo>
                  <a:pt x="14262" y="1843234"/>
                </a:lnTo>
                <a:lnTo>
                  <a:pt x="29734" y="1832794"/>
                </a:lnTo>
                <a:lnTo>
                  <a:pt x="48676" y="1828965"/>
                </a:lnTo>
                <a:lnTo>
                  <a:pt x="67637" y="1832794"/>
                </a:lnTo>
                <a:lnTo>
                  <a:pt x="83120" y="1843234"/>
                </a:lnTo>
                <a:lnTo>
                  <a:pt x="93558" y="1858719"/>
                </a:lnTo>
                <a:lnTo>
                  <a:pt x="97386" y="1877682"/>
                </a:lnTo>
                <a:lnTo>
                  <a:pt x="93558" y="1896647"/>
                </a:lnTo>
                <a:lnTo>
                  <a:pt x="83120" y="1912132"/>
                </a:lnTo>
                <a:lnTo>
                  <a:pt x="67637" y="1922571"/>
                </a:lnTo>
                <a:lnTo>
                  <a:pt x="48676" y="1926399"/>
                </a:lnTo>
                <a:close/>
              </a:path>
              <a:path w="2519680" h="2197100">
                <a:moveTo>
                  <a:pt x="351400" y="1928924"/>
                </a:moveTo>
                <a:lnTo>
                  <a:pt x="331465" y="1924897"/>
                </a:lnTo>
                <a:lnTo>
                  <a:pt x="315188" y="1913917"/>
                </a:lnTo>
                <a:lnTo>
                  <a:pt x="304215" y="1897630"/>
                </a:lnTo>
                <a:lnTo>
                  <a:pt x="300192" y="1877682"/>
                </a:lnTo>
                <a:lnTo>
                  <a:pt x="304215" y="1857735"/>
                </a:lnTo>
                <a:lnTo>
                  <a:pt x="315188" y="1841447"/>
                </a:lnTo>
                <a:lnTo>
                  <a:pt x="331465" y="1830467"/>
                </a:lnTo>
                <a:lnTo>
                  <a:pt x="351400" y="1826440"/>
                </a:lnTo>
                <a:lnTo>
                  <a:pt x="371340" y="1830467"/>
                </a:lnTo>
                <a:lnTo>
                  <a:pt x="387628" y="1841447"/>
                </a:lnTo>
                <a:lnTo>
                  <a:pt x="398613" y="1857735"/>
                </a:lnTo>
                <a:lnTo>
                  <a:pt x="402641" y="1877682"/>
                </a:lnTo>
                <a:lnTo>
                  <a:pt x="398613" y="1897630"/>
                </a:lnTo>
                <a:lnTo>
                  <a:pt x="387628" y="1913917"/>
                </a:lnTo>
                <a:lnTo>
                  <a:pt x="371340" y="1924897"/>
                </a:lnTo>
                <a:lnTo>
                  <a:pt x="351400" y="1928924"/>
                </a:lnTo>
                <a:close/>
              </a:path>
              <a:path w="2519680" h="2197100">
                <a:moveTo>
                  <a:pt x="654123" y="1928924"/>
                </a:moveTo>
                <a:lnTo>
                  <a:pt x="634188" y="1924897"/>
                </a:lnTo>
                <a:lnTo>
                  <a:pt x="617912" y="1913917"/>
                </a:lnTo>
                <a:lnTo>
                  <a:pt x="606939" y="1897630"/>
                </a:lnTo>
                <a:lnTo>
                  <a:pt x="602915" y="1877682"/>
                </a:lnTo>
                <a:lnTo>
                  <a:pt x="606939" y="1857735"/>
                </a:lnTo>
                <a:lnTo>
                  <a:pt x="617912" y="1841447"/>
                </a:lnTo>
                <a:lnTo>
                  <a:pt x="634188" y="1830467"/>
                </a:lnTo>
                <a:lnTo>
                  <a:pt x="654123" y="1826440"/>
                </a:lnTo>
                <a:lnTo>
                  <a:pt x="674064" y="1830467"/>
                </a:lnTo>
                <a:lnTo>
                  <a:pt x="690352" y="1841447"/>
                </a:lnTo>
                <a:lnTo>
                  <a:pt x="701337" y="1857735"/>
                </a:lnTo>
                <a:lnTo>
                  <a:pt x="705365" y="1877682"/>
                </a:lnTo>
                <a:lnTo>
                  <a:pt x="701337" y="1897630"/>
                </a:lnTo>
                <a:lnTo>
                  <a:pt x="690352" y="1913917"/>
                </a:lnTo>
                <a:lnTo>
                  <a:pt x="674064" y="1924897"/>
                </a:lnTo>
                <a:lnTo>
                  <a:pt x="654123" y="1928924"/>
                </a:lnTo>
                <a:close/>
              </a:path>
              <a:path w="2519680" h="2197100">
                <a:moveTo>
                  <a:pt x="956881" y="1923050"/>
                </a:moveTo>
                <a:lnTo>
                  <a:pt x="939231" y="1919485"/>
                </a:lnTo>
                <a:lnTo>
                  <a:pt x="924821" y="1909765"/>
                </a:lnTo>
                <a:lnTo>
                  <a:pt x="915108" y="1895349"/>
                </a:lnTo>
                <a:lnTo>
                  <a:pt x="911547" y="1877699"/>
                </a:lnTo>
                <a:lnTo>
                  <a:pt x="915108" y="1860049"/>
                </a:lnTo>
                <a:lnTo>
                  <a:pt x="924821" y="1845633"/>
                </a:lnTo>
                <a:lnTo>
                  <a:pt x="939231" y="1835913"/>
                </a:lnTo>
                <a:lnTo>
                  <a:pt x="956881" y="1832348"/>
                </a:lnTo>
                <a:lnTo>
                  <a:pt x="974512" y="1835913"/>
                </a:lnTo>
                <a:lnTo>
                  <a:pt x="988911" y="1845633"/>
                </a:lnTo>
                <a:lnTo>
                  <a:pt x="998621" y="1860049"/>
                </a:lnTo>
                <a:lnTo>
                  <a:pt x="1002182" y="1877699"/>
                </a:lnTo>
                <a:lnTo>
                  <a:pt x="998621" y="1895349"/>
                </a:lnTo>
                <a:lnTo>
                  <a:pt x="988911" y="1909765"/>
                </a:lnTo>
                <a:lnTo>
                  <a:pt x="974512" y="1919485"/>
                </a:lnTo>
                <a:lnTo>
                  <a:pt x="956881" y="1923050"/>
                </a:lnTo>
                <a:close/>
              </a:path>
              <a:path w="2519680" h="2197100">
                <a:moveTo>
                  <a:pt x="1259605" y="1908765"/>
                </a:moveTo>
                <a:lnTo>
                  <a:pt x="1247499" y="1906322"/>
                </a:lnTo>
                <a:lnTo>
                  <a:pt x="1237617" y="1899660"/>
                </a:lnTo>
                <a:lnTo>
                  <a:pt x="1230957" y="1889780"/>
                </a:lnTo>
                <a:lnTo>
                  <a:pt x="1228516" y="1877682"/>
                </a:lnTo>
                <a:lnTo>
                  <a:pt x="1230957" y="1865584"/>
                </a:lnTo>
                <a:lnTo>
                  <a:pt x="1237617" y="1855704"/>
                </a:lnTo>
                <a:lnTo>
                  <a:pt x="1247499" y="1849042"/>
                </a:lnTo>
                <a:lnTo>
                  <a:pt x="1259605" y="1846600"/>
                </a:lnTo>
                <a:lnTo>
                  <a:pt x="1271691" y="1849042"/>
                </a:lnTo>
                <a:lnTo>
                  <a:pt x="1281563" y="1855704"/>
                </a:lnTo>
                <a:lnTo>
                  <a:pt x="1288220" y="1865584"/>
                </a:lnTo>
                <a:lnTo>
                  <a:pt x="1290661" y="1877682"/>
                </a:lnTo>
                <a:lnTo>
                  <a:pt x="1288220" y="1889780"/>
                </a:lnTo>
                <a:lnTo>
                  <a:pt x="1281563" y="1899660"/>
                </a:lnTo>
                <a:lnTo>
                  <a:pt x="1271691" y="1906322"/>
                </a:lnTo>
                <a:lnTo>
                  <a:pt x="1259605" y="1908765"/>
                </a:lnTo>
                <a:close/>
              </a:path>
              <a:path w="2519680" h="2197100">
                <a:moveTo>
                  <a:pt x="1569249" y="1890287"/>
                </a:moveTo>
                <a:lnTo>
                  <a:pt x="1555341" y="1890287"/>
                </a:lnTo>
                <a:lnTo>
                  <a:pt x="1549704" y="1884649"/>
                </a:lnTo>
                <a:lnTo>
                  <a:pt x="1549704" y="1870715"/>
                </a:lnTo>
                <a:lnTo>
                  <a:pt x="1555341" y="1865078"/>
                </a:lnTo>
                <a:lnTo>
                  <a:pt x="1569282" y="1865078"/>
                </a:lnTo>
                <a:lnTo>
                  <a:pt x="1574920" y="1870715"/>
                </a:lnTo>
                <a:lnTo>
                  <a:pt x="1574920" y="1884649"/>
                </a:lnTo>
                <a:lnTo>
                  <a:pt x="1569249" y="1890287"/>
                </a:lnTo>
                <a:close/>
              </a:path>
              <a:path w="2519680" h="2197100">
                <a:moveTo>
                  <a:pt x="57486" y="2196575"/>
                </a:moveTo>
                <a:lnTo>
                  <a:pt x="39899" y="2196575"/>
                </a:lnTo>
                <a:lnTo>
                  <a:pt x="32743" y="2189422"/>
                </a:lnTo>
                <a:lnTo>
                  <a:pt x="32743" y="2171822"/>
                </a:lnTo>
                <a:lnTo>
                  <a:pt x="39899" y="2164669"/>
                </a:lnTo>
                <a:lnTo>
                  <a:pt x="57486" y="2164669"/>
                </a:lnTo>
                <a:lnTo>
                  <a:pt x="64642" y="2171822"/>
                </a:lnTo>
                <a:lnTo>
                  <a:pt x="64642" y="2189422"/>
                </a:lnTo>
                <a:lnTo>
                  <a:pt x="57486" y="2196575"/>
                </a:lnTo>
                <a:close/>
              </a:path>
              <a:path w="2519680" h="2197100">
                <a:moveTo>
                  <a:pt x="356969" y="2190705"/>
                </a:moveTo>
                <a:lnTo>
                  <a:pt x="345864" y="2190705"/>
                </a:lnTo>
                <a:lnTo>
                  <a:pt x="341340" y="2186192"/>
                </a:lnTo>
                <a:lnTo>
                  <a:pt x="341340" y="2175052"/>
                </a:lnTo>
                <a:lnTo>
                  <a:pt x="345864" y="2170542"/>
                </a:lnTo>
                <a:lnTo>
                  <a:pt x="356969" y="2170542"/>
                </a:lnTo>
                <a:lnTo>
                  <a:pt x="361493" y="2175052"/>
                </a:lnTo>
                <a:lnTo>
                  <a:pt x="361493" y="2186192"/>
                </a:lnTo>
                <a:lnTo>
                  <a:pt x="356969" y="2190705"/>
                </a:lnTo>
                <a:close/>
              </a:path>
              <a:path w="2519680" h="2197100">
                <a:moveTo>
                  <a:pt x="655980" y="2183988"/>
                </a:moveTo>
                <a:lnTo>
                  <a:pt x="652267" y="2183988"/>
                </a:lnTo>
                <a:lnTo>
                  <a:pt x="650782" y="2182489"/>
                </a:lnTo>
                <a:lnTo>
                  <a:pt x="650782" y="2178755"/>
                </a:lnTo>
                <a:lnTo>
                  <a:pt x="652267" y="2177257"/>
                </a:lnTo>
                <a:lnTo>
                  <a:pt x="656014" y="2177257"/>
                </a:lnTo>
                <a:lnTo>
                  <a:pt x="657499" y="2178755"/>
                </a:lnTo>
                <a:lnTo>
                  <a:pt x="657499" y="2182489"/>
                </a:lnTo>
                <a:lnTo>
                  <a:pt x="655980" y="2183988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4134" y="2317673"/>
            <a:ext cx="4191593" cy="52433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481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1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7" y="18351"/>
                </a:lnTo>
                <a:lnTo>
                  <a:pt x="6844511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430015" y="8019408"/>
            <a:ext cx="6858000" cy="2202180"/>
            <a:chOff x="11430015" y="8019408"/>
            <a:chExt cx="6858000" cy="2202180"/>
          </a:xfrm>
        </p:grpSpPr>
        <p:sp>
          <p:nvSpPr>
            <p:cNvPr id="4" name="object 4"/>
            <p:cNvSpPr/>
            <p:nvPr/>
          </p:nvSpPr>
          <p:spPr>
            <a:xfrm>
              <a:off x="11430015" y="9004117"/>
              <a:ext cx="6858000" cy="132715"/>
            </a:xfrm>
            <a:custGeom>
              <a:avLst/>
              <a:gdLst/>
              <a:ahLst/>
              <a:cxnLst/>
              <a:rect l="l" t="t" r="r" b="b"/>
              <a:pathLst>
                <a:path w="6858000" h="132715">
                  <a:moveTo>
                    <a:pt x="6857984" y="132686"/>
                  </a:moveTo>
                  <a:lnTo>
                    <a:pt x="0" y="114299"/>
                  </a:lnTo>
                  <a:lnTo>
                    <a:pt x="306" y="0"/>
                  </a:lnTo>
                  <a:lnTo>
                    <a:pt x="6857984" y="18386"/>
                  </a:lnTo>
                  <a:lnTo>
                    <a:pt x="6857984" y="132686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201692" y="8019408"/>
              <a:ext cx="6086475" cy="2202180"/>
            </a:xfrm>
            <a:custGeom>
              <a:avLst/>
              <a:gdLst/>
              <a:ahLst/>
              <a:cxnLst/>
              <a:rect l="l" t="t" r="r" b="b"/>
              <a:pathLst>
                <a:path w="6086475" h="2202179">
                  <a:moveTo>
                    <a:pt x="1817659" y="30189"/>
                  </a:moveTo>
                  <a:lnTo>
                    <a:pt x="1816717" y="30189"/>
                  </a:lnTo>
                  <a:lnTo>
                    <a:pt x="1816349" y="29819"/>
                  </a:lnTo>
                  <a:lnTo>
                    <a:pt x="1816349" y="28876"/>
                  </a:lnTo>
                  <a:lnTo>
                    <a:pt x="1816717" y="28506"/>
                  </a:lnTo>
                  <a:lnTo>
                    <a:pt x="1817659" y="28506"/>
                  </a:lnTo>
                  <a:lnTo>
                    <a:pt x="1818030" y="28876"/>
                  </a:lnTo>
                  <a:lnTo>
                    <a:pt x="1818030" y="29819"/>
                  </a:lnTo>
                  <a:lnTo>
                    <a:pt x="1817659" y="30189"/>
                  </a:lnTo>
                  <a:close/>
                </a:path>
                <a:path w="6086475" h="2202179">
                  <a:moveTo>
                    <a:pt x="2120838" y="31030"/>
                  </a:moveTo>
                  <a:lnTo>
                    <a:pt x="2118989" y="31030"/>
                  </a:lnTo>
                  <a:lnTo>
                    <a:pt x="2118232" y="30273"/>
                  </a:lnTo>
                  <a:lnTo>
                    <a:pt x="2118232" y="28422"/>
                  </a:lnTo>
                  <a:lnTo>
                    <a:pt x="2118989" y="27665"/>
                  </a:lnTo>
                  <a:lnTo>
                    <a:pt x="2120838" y="27665"/>
                  </a:lnTo>
                  <a:lnTo>
                    <a:pt x="2121594" y="28422"/>
                  </a:lnTo>
                  <a:lnTo>
                    <a:pt x="2121594" y="30273"/>
                  </a:lnTo>
                  <a:lnTo>
                    <a:pt x="2120838" y="31030"/>
                  </a:lnTo>
                  <a:close/>
                </a:path>
                <a:path w="6086475" h="2202179">
                  <a:moveTo>
                    <a:pt x="2425415" y="34396"/>
                  </a:moveTo>
                  <a:lnTo>
                    <a:pt x="2419863" y="34396"/>
                  </a:lnTo>
                  <a:lnTo>
                    <a:pt x="2417611" y="32141"/>
                  </a:lnTo>
                  <a:lnTo>
                    <a:pt x="2417611" y="26588"/>
                  </a:lnTo>
                  <a:lnTo>
                    <a:pt x="2419863" y="24333"/>
                  </a:lnTo>
                  <a:lnTo>
                    <a:pt x="2425415" y="24333"/>
                  </a:lnTo>
                  <a:lnTo>
                    <a:pt x="2427667" y="26588"/>
                  </a:lnTo>
                  <a:lnTo>
                    <a:pt x="2427667" y="32141"/>
                  </a:lnTo>
                  <a:lnTo>
                    <a:pt x="2425415" y="34396"/>
                  </a:lnTo>
                  <a:close/>
                </a:path>
                <a:path w="6086475" h="2202179">
                  <a:moveTo>
                    <a:pt x="2730006" y="37762"/>
                  </a:moveTo>
                  <a:lnTo>
                    <a:pt x="2720723" y="37762"/>
                  </a:lnTo>
                  <a:lnTo>
                    <a:pt x="2716973" y="34009"/>
                  </a:lnTo>
                  <a:lnTo>
                    <a:pt x="2716973" y="24720"/>
                  </a:lnTo>
                  <a:lnTo>
                    <a:pt x="2720723" y="20967"/>
                  </a:lnTo>
                  <a:lnTo>
                    <a:pt x="2730006" y="20967"/>
                  </a:lnTo>
                  <a:lnTo>
                    <a:pt x="2733756" y="24720"/>
                  </a:lnTo>
                  <a:lnTo>
                    <a:pt x="2733756" y="34009"/>
                  </a:lnTo>
                  <a:lnTo>
                    <a:pt x="2730006" y="37762"/>
                  </a:lnTo>
                  <a:close/>
                </a:path>
                <a:path w="6086475" h="2202179">
                  <a:moveTo>
                    <a:pt x="3034580" y="41127"/>
                  </a:moveTo>
                  <a:lnTo>
                    <a:pt x="3021597" y="41127"/>
                  </a:lnTo>
                  <a:lnTo>
                    <a:pt x="3016335" y="35860"/>
                  </a:lnTo>
                  <a:lnTo>
                    <a:pt x="3016335" y="22869"/>
                  </a:lnTo>
                  <a:lnTo>
                    <a:pt x="3021597" y="17602"/>
                  </a:lnTo>
                  <a:lnTo>
                    <a:pt x="3034580" y="17602"/>
                  </a:lnTo>
                  <a:lnTo>
                    <a:pt x="3039845" y="22869"/>
                  </a:lnTo>
                  <a:lnTo>
                    <a:pt x="3039845" y="35860"/>
                  </a:lnTo>
                  <a:lnTo>
                    <a:pt x="3034580" y="41127"/>
                  </a:lnTo>
                  <a:close/>
                </a:path>
                <a:path w="6086475" h="2202179">
                  <a:moveTo>
                    <a:pt x="3339157" y="44493"/>
                  </a:moveTo>
                  <a:lnTo>
                    <a:pt x="3322471" y="44493"/>
                  </a:lnTo>
                  <a:lnTo>
                    <a:pt x="3315710" y="37728"/>
                  </a:lnTo>
                  <a:lnTo>
                    <a:pt x="3315710" y="21035"/>
                  </a:lnTo>
                  <a:lnTo>
                    <a:pt x="3322471" y="14270"/>
                  </a:lnTo>
                  <a:lnTo>
                    <a:pt x="3339157" y="14270"/>
                  </a:lnTo>
                  <a:lnTo>
                    <a:pt x="3345918" y="21035"/>
                  </a:lnTo>
                  <a:lnTo>
                    <a:pt x="3345918" y="37728"/>
                  </a:lnTo>
                  <a:lnTo>
                    <a:pt x="3339157" y="44493"/>
                  </a:lnTo>
                  <a:close/>
                </a:path>
                <a:path w="6086475" h="2202179">
                  <a:moveTo>
                    <a:pt x="3633529" y="47859"/>
                  </a:moveTo>
                  <a:lnTo>
                    <a:pt x="3626343" y="46406"/>
                  </a:lnTo>
                  <a:lnTo>
                    <a:pt x="3620474" y="42444"/>
                  </a:lnTo>
                  <a:lnTo>
                    <a:pt x="3616516" y="36571"/>
                  </a:lnTo>
                  <a:lnTo>
                    <a:pt x="3615064" y="29381"/>
                  </a:lnTo>
                  <a:lnTo>
                    <a:pt x="3616516" y="22192"/>
                  </a:lnTo>
                  <a:lnTo>
                    <a:pt x="3620474" y="16318"/>
                  </a:lnTo>
                  <a:lnTo>
                    <a:pt x="3626343" y="12357"/>
                  </a:lnTo>
                  <a:lnTo>
                    <a:pt x="3633529" y="10904"/>
                  </a:lnTo>
                  <a:lnTo>
                    <a:pt x="3640715" y="12357"/>
                  </a:lnTo>
                  <a:lnTo>
                    <a:pt x="3646584" y="16318"/>
                  </a:lnTo>
                  <a:lnTo>
                    <a:pt x="3650542" y="22192"/>
                  </a:lnTo>
                  <a:lnTo>
                    <a:pt x="3651994" y="29381"/>
                  </a:lnTo>
                  <a:lnTo>
                    <a:pt x="3650542" y="36571"/>
                  </a:lnTo>
                  <a:lnTo>
                    <a:pt x="3646584" y="42444"/>
                  </a:lnTo>
                  <a:lnTo>
                    <a:pt x="3640715" y="46406"/>
                  </a:lnTo>
                  <a:lnTo>
                    <a:pt x="3633529" y="47859"/>
                  </a:lnTo>
                  <a:close/>
                </a:path>
                <a:path w="6086475" h="2202179">
                  <a:moveTo>
                    <a:pt x="3936253" y="52066"/>
                  </a:moveTo>
                  <a:lnTo>
                    <a:pt x="3927431" y="50284"/>
                  </a:lnTo>
                  <a:lnTo>
                    <a:pt x="3920232" y="45425"/>
                  </a:lnTo>
                  <a:lnTo>
                    <a:pt x="3915381" y="38215"/>
                  </a:lnTo>
                  <a:lnTo>
                    <a:pt x="3913603" y="29381"/>
                  </a:lnTo>
                  <a:lnTo>
                    <a:pt x="3915381" y="20548"/>
                  </a:lnTo>
                  <a:lnTo>
                    <a:pt x="3920232" y="13338"/>
                  </a:lnTo>
                  <a:lnTo>
                    <a:pt x="3927431" y="8478"/>
                  </a:lnTo>
                  <a:lnTo>
                    <a:pt x="3936253" y="6697"/>
                  </a:lnTo>
                  <a:lnTo>
                    <a:pt x="3945081" y="8478"/>
                  </a:lnTo>
                  <a:lnTo>
                    <a:pt x="3952292" y="13338"/>
                  </a:lnTo>
                  <a:lnTo>
                    <a:pt x="3957154" y="20548"/>
                  </a:lnTo>
                  <a:lnTo>
                    <a:pt x="3958937" y="29381"/>
                  </a:lnTo>
                  <a:lnTo>
                    <a:pt x="3957154" y="38215"/>
                  </a:lnTo>
                  <a:lnTo>
                    <a:pt x="3952292" y="45425"/>
                  </a:lnTo>
                  <a:lnTo>
                    <a:pt x="3945081" y="50284"/>
                  </a:lnTo>
                  <a:lnTo>
                    <a:pt x="3936253" y="52066"/>
                  </a:lnTo>
                  <a:close/>
                </a:path>
                <a:path w="6086475" h="2202179">
                  <a:moveTo>
                    <a:pt x="4238977" y="54590"/>
                  </a:moveTo>
                  <a:lnTo>
                    <a:pt x="4229180" y="52610"/>
                  </a:lnTo>
                  <a:lnTo>
                    <a:pt x="4221187" y="47213"/>
                  </a:lnTo>
                  <a:lnTo>
                    <a:pt x="4215802" y="39205"/>
                  </a:lnTo>
                  <a:lnTo>
                    <a:pt x="4213828" y="29398"/>
                  </a:lnTo>
                  <a:lnTo>
                    <a:pt x="4215802" y="19591"/>
                  </a:lnTo>
                  <a:lnTo>
                    <a:pt x="4221187" y="11583"/>
                  </a:lnTo>
                  <a:lnTo>
                    <a:pt x="4229180" y="6186"/>
                  </a:lnTo>
                  <a:lnTo>
                    <a:pt x="4238977" y="4206"/>
                  </a:lnTo>
                  <a:lnTo>
                    <a:pt x="4248779" y="6186"/>
                  </a:lnTo>
                  <a:lnTo>
                    <a:pt x="4256783" y="11583"/>
                  </a:lnTo>
                  <a:lnTo>
                    <a:pt x="4262180" y="19591"/>
                  </a:lnTo>
                  <a:lnTo>
                    <a:pt x="4264159" y="29398"/>
                  </a:lnTo>
                  <a:lnTo>
                    <a:pt x="4262180" y="39205"/>
                  </a:lnTo>
                  <a:lnTo>
                    <a:pt x="4256783" y="47213"/>
                  </a:lnTo>
                  <a:lnTo>
                    <a:pt x="4248779" y="52610"/>
                  </a:lnTo>
                  <a:lnTo>
                    <a:pt x="4238977" y="54590"/>
                  </a:lnTo>
                  <a:close/>
                </a:path>
                <a:path w="6086475" h="2202179">
                  <a:moveTo>
                    <a:pt x="4541701" y="56273"/>
                  </a:moveTo>
                  <a:lnTo>
                    <a:pt x="4531256" y="54161"/>
                  </a:lnTo>
                  <a:lnTo>
                    <a:pt x="4522726" y="48401"/>
                  </a:lnTo>
                  <a:lnTo>
                    <a:pt x="4516974" y="39859"/>
                  </a:lnTo>
                  <a:lnTo>
                    <a:pt x="4514865" y="29398"/>
                  </a:lnTo>
                  <a:lnTo>
                    <a:pt x="4516974" y="18937"/>
                  </a:lnTo>
                  <a:lnTo>
                    <a:pt x="4522726" y="10395"/>
                  </a:lnTo>
                  <a:lnTo>
                    <a:pt x="4531256" y="4635"/>
                  </a:lnTo>
                  <a:lnTo>
                    <a:pt x="4541701" y="2524"/>
                  </a:lnTo>
                  <a:lnTo>
                    <a:pt x="4552165" y="4635"/>
                  </a:lnTo>
                  <a:lnTo>
                    <a:pt x="4560705" y="10395"/>
                  </a:lnTo>
                  <a:lnTo>
                    <a:pt x="4566461" y="18937"/>
                  </a:lnTo>
                  <a:lnTo>
                    <a:pt x="4568571" y="29398"/>
                  </a:lnTo>
                  <a:lnTo>
                    <a:pt x="4566461" y="39859"/>
                  </a:lnTo>
                  <a:lnTo>
                    <a:pt x="4560705" y="48401"/>
                  </a:lnTo>
                  <a:lnTo>
                    <a:pt x="4552165" y="54161"/>
                  </a:lnTo>
                  <a:lnTo>
                    <a:pt x="4541701" y="56273"/>
                  </a:lnTo>
                  <a:close/>
                </a:path>
                <a:path w="6086475" h="2202179">
                  <a:moveTo>
                    <a:pt x="4844424" y="57114"/>
                  </a:moveTo>
                  <a:lnTo>
                    <a:pt x="4833648" y="54937"/>
                  </a:lnTo>
                  <a:lnTo>
                    <a:pt x="4824850" y="48998"/>
                  </a:lnTo>
                  <a:lnTo>
                    <a:pt x="4818919" y="40189"/>
                  </a:lnTo>
                  <a:lnTo>
                    <a:pt x="4816745" y="29398"/>
                  </a:lnTo>
                  <a:lnTo>
                    <a:pt x="4818919" y="18607"/>
                  </a:lnTo>
                  <a:lnTo>
                    <a:pt x="4824850" y="9797"/>
                  </a:lnTo>
                  <a:lnTo>
                    <a:pt x="4833648" y="3859"/>
                  </a:lnTo>
                  <a:lnTo>
                    <a:pt x="4844424" y="1682"/>
                  </a:lnTo>
                  <a:lnTo>
                    <a:pt x="4855220" y="3859"/>
                  </a:lnTo>
                  <a:lnTo>
                    <a:pt x="4864028" y="9797"/>
                  </a:lnTo>
                  <a:lnTo>
                    <a:pt x="4869963" y="18607"/>
                  </a:lnTo>
                  <a:lnTo>
                    <a:pt x="4872138" y="29398"/>
                  </a:lnTo>
                  <a:lnTo>
                    <a:pt x="4869963" y="40189"/>
                  </a:lnTo>
                  <a:lnTo>
                    <a:pt x="4864028" y="48998"/>
                  </a:lnTo>
                  <a:lnTo>
                    <a:pt x="4855220" y="54937"/>
                  </a:lnTo>
                  <a:lnTo>
                    <a:pt x="4844424" y="57114"/>
                  </a:lnTo>
                  <a:close/>
                </a:path>
                <a:path w="6086475" h="2202179">
                  <a:moveTo>
                    <a:pt x="5147149" y="58797"/>
                  </a:moveTo>
                  <a:lnTo>
                    <a:pt x="5135724" y="56487"/>
                  </a:lnTo>
                  <a:lnTo>
                    <a:pt x="5126388" y="50187"/>
                  </a:lnTo>
                  <a:lnTo>
                    <a:pt x="5120091" y="40842"/>
                  </a:lnTo>
                  <a:lnTo>
                    <a:pt x="5117781" y="29398"/>
                  </a:lnTo>
                  <a:lnTo>
                    <a:pt x="5120091" y="17953"/>
                  </a:lnTo>
                  <a:lnTo>
                    <a:pt x="5126388" y="8609"/>
                  </a:lnTo>
                  <a:lnTo>
                    <a:pt x="5135724" y="2309"/>
                  </a:lnTo>
                  <a:lnTo>
                    <a:pt x="5147149" y="0"/>
                  </a:lnTo>
                  <a:lnTo>
                    <a:pt x="5158592" y="2309"/>
                  </a:lnTo>
                  <a:lnTo>
                    <a:pt x="5167938" y="8609"/>
                  </a:lnTo>
                  <a:lnTo>
                    <a:pt x="5174239" y="17953"/>
                  </a:lnTo>
                  <a:lnTo>
                    <a:pt x="5176550" y="29398"/>
                  </a:lnTo>
                  <a:lnTo>
                    <a:pt x="5174239" y="40842"/>
                  </a:lnTo>
                  <a:lnTo>
                    <a:pt x="5167938" y="50187"/>
                  </a:lnTo>
                  <a:lnTo>
                    <a:pt x="5158592" y="56487"/>
                  </a:lnTo>
                  <a:lnTo>
                    <a:pt x="5147149" y="58797"/>
                  </a:lnTo>
                  <a:close/>
                </a:path>
                <a:path w="6086475" h="2202179">
                  <a:moveTo>
                    <a:pt x="5449872" y="57114"/>
                  </a:moveTo>
                  <a:lnTo>
                    <a:pt x="5439096" y="54937"/>
                  </a:lnTo>
                  <a:lnTo>
                    <a:pt x="5430298" y="48998"/>
                  </a:lnTo>
                  <a:lnTo>
                    <a:pt x="5424367" y="40189"/>
                  </a:lnTo>
                  <a:lnTo>
                    <a:pt x="5422192" y="29398"/>
                  </a:lnTo>
                  <a:lnTo>
                    <a:pt x="5424367" y="18607"/>
                  </a:lnTo>
                  <a:lnTo>
                    <a:pt x="5430298" y="9797"/>
                  </a:lnTo>
                  <a:lnTo>
                    <a:pt x="5439096" y="3859"/>
                  </a:lnTo>
                  <a:lnTo>
                    <a:pt x="5449872" y="1682"/>
                  </a:lnTo>
                  <a:lnTo>
                    <a:pt x="5460668" y="3859"/>
                  </a:lnTo>
                  <a:lnTo>
                    <a:pt x="5469476" y="9797"/>
                  </a:lnTo>
                  <a:lnTo>
                    <a:pt x="5475411" y="18607"/>
                  </a:lnTo>
                  <a:lnTo>
                    <a:pt x="5477586" y="29398"/>
                  </a:lnTo>
                  <a:lnTo>
                    <a:pt x="5475411" y="40189"/>
                  </a:lnTo>
                  <a:lnTo>
                    <a:pt x="5469476" y="48998"/>
                  </a:lnTo>
                  <a:lnTo>
                    <a:pt x="5460668" y="54937"/>
                  </a:lnTo>
                  <a:lnTo>
                    <a:pt x="5449872" y="57114"/>
                  </a:lnTo>
                  <a:close/>
                </a:path>
                <a:path w="6086475" h="2202179">
                  <a:moveTo>
                    <a:pt x="5752630" y="52083"/>
                  </a:moveTo>
                  <a:lnTo>
                    <a:pt x="5743788" y="50301"/>
                  </a:lnTo>
                  <a:lnTo>
                    <a:pt x="5736579" y="45442"/>
                  </a:lnTo>
                  <a:lnTo>
                    <a:pt x="5731724" y="38231"/>
                  </a:lnTo>
                  <a:lnTo>
                    <a:pt x="5729946" y="29398"/>
                  </a:lnTo>
                  <a:lnTo>
                    <a:pt x="5731724" y="20564"/>
                  </a:lnTo>
                  <a:lnTo>
                    <a:pt x="5736579" y="13354"/>
                  </a:lnTo>
                  <a:lnTo>
                    <a:pt x="5743788" y="8495"/>
                  </a:lnTo>
                  <a:lnTo>
                    <a:pt x="5752630" y="6714"/>
                  </a:lnTo>
                  <a:lnTo>
                    <a:pt x="5761452" y="8495"/>
                  </a:lnTo>
                  <a:lnTo>
                    <a:pt x="5768651" y="13354"/>
                  </a:lnTo>
                  <a:lnTo>
                    <a:pt x="5773502" y="20564"/>
                  </a:lnTo>
                  <a:lnTo>
                    <a:pt x="5775280" y="29398"/>
                  </a:lnTo>
                  <a:lnTo>
                    <a:pt x="5773497" y="38231"/>
                  </a:lnTo>
                  <a:lnTo>
                    <a:pt x="5768639" y="45442"/>
                  </a:lnTo>
                  <a:lnTo>
                    <a:pt x="5761438" y="50301"/>
                  </a:lnTo>
                  <a:lnTo>
                    <a:pt x="5752630" y="52083"/>
                  </a:lnTo>
                  <a:close/>
                </a:path>
                <a:path w="6086475" h="2202179">
                  <a:moveTo>
                    <a:pt x="6062746" y="42844"/>
                  </a:moveTo>
                  <a:lnTo>
                    <a:pt x="6047927" y="42844"/>
                  </a:lnTo>
                  <a:lnTo>
                    <a:pt x="6041885" y="36819"/>
                  </a:lnTo>
                  <a:lnTo>
                    <a:pt x="6041885" y="21977"/>
                  </a:lnTo>
                  <a:lnTo>
                    <a:pt x="6047927" y="15952"/>
                  </a:lnTo>
                  <a:lnTo>
                    <a:pt x="6062746" y="15952"/>
                  </a:lnTo>
                  <a:lnTo>
                    <a:pt x="6068788" y="21977"/>
                  </a:lnTo>
                  <a:lnTo>
                    <a:pt x="6068788" y="36819"/>
                  </a:lnTo>
                  <a:lnTo>
                    <a:pt x="6062746" y="42844"/>
                  </a:lnTo>
                  <a:close/>
                </a:path>
                <a:path w="6086475" h="2202179">
                  <a:moveTo>
                    <a:pt x="910409" y="334828"/>
                  </a:moveTo>
                  <a:lnTo>
                    <a:pt x="907617" y="334828"/>
                  </a:lnTo>
                  <a:lnTo>
                    <a:pt x="906493" y="333701"/>
                  </a:lnTo>
                  <a:lnTo>
                    <a:pt x="906493" y="330908"/>
                  </a:lnTo>
                  <a:lnTo>
                    <a:pt x="907617" y="329780"/>
                  </a:lnTo>
                  <a:lnTo>
                    <a:pt x="910409" y="329780"/>
                  </a:lnTo>
                  <a:lnTo>
                    <a:pt x="911536" y="330908"/>
                  </a:lnTo>
                  <a:lnTo>
                    <a:pt x="911536" y="333701"/>
                  </a:lnTo>
                  <a:lnTo>
                    <a:pt x="910409" y="334828"/>
                  </a:lnTo>
                  <a:close/>
                </a:path>
                <a:path w="6086475" h="2202179">
                  <a:moveTo>
                    <a:pt x="1215911" y="339862"/>
                  </a:moveTo>
                  <a:lnTo>
                    <a:pt x="1207570" y="339862"/>
                  </a:lnTo>
                  <a:lnTo>
                    <a:pt x="1204187" y="336478"/>
                  </a:lnTo>
                  <a:lnTo>
                    <a:pt x="1204187" y="328131"/>
                  </a:lnTo>
                  <a:lnTo>
                    <a:pt x="1207570" y="324748"/>
                  </a:lnTo>
                  <a:lnTo>
                    <a:pt x="1215911" y="324748"/>
                  </a:lnTo>
                  <a:lnTo>
                    <a:pt x="1219290" y="328131"/>
                  </a:lnTo>
                  <a:lnTo>
                    <a:pt x="1219290" y="336478"/>
                  </a:lnTo>
                  <a:lnTo>
                    <a:pt x="1215911" y="339862"/>
                  </a:lnTo>
                  <a:close/>
                </a:path>
                <a:path w="6086475" h="2202179">
                  <a:moveTo>
                    <a:pt x="1521410" y="344891"/>
                  </a:moveTo>
                  <a:lnTo>
                    <a:pt x="1507502" y="344891"/>
                  </a:lnTo>
                  <a:lnTo>
                    <a:pt x="1501868" y="339254"/>
                  </a:lnTo>
                  <a:lnTo>
                    <a:pt x="1501868" y="325321"/>
                  </a:lnTo>
                  <a:lnTo>
                    <a:pt x="1507502" y="319683"/>
                  </a:lnTo>
                  <a:lnTo>
                    <a:pt x="1521426" y="319683"/>
                  </a:lnTo>
                  <a:lnTo>
                    <a:pt x="1527060" y="325321"/>
                  </a:lnTo>
                  <a:lnTo>
                    <a:pt x="1527060" y="339254"/>
                  </a:lnTo>
                  <a:lnTo>
                    <a:pt x="1521410" y="344891"/>
                  </a:lnTo>
                  <a:close/>
                </a:path>
                <a:path w="6086475" h="2202179">
                  <a:moveTo>
                    <a:pt x="1826928" y="349924"/>
                  </a:moveTo>
                  <a:lnTo>
                    <a:pt x="1807451" y="349924"/>
                  </a:lnTo>
                  <a:lnTo>
                    <a:pt x="1799562" y="342032"/>
                  </a:lnTo>
                  <a:lnTo>
                    <a:pt x="1799562" y="322544"/>
                  </a:lnTo>
                  <a:lnTo>
                    <a:pt x="1807451" y="314652"/>
                  </a:lnTo>
                  <a:lnTo>
                    <a:pt x="1826928" y="314652"/>
                  </a:lnTo>
                  <a:lnTo>
                    <a:pt x="1834814" y="322544"/>
                  </a:lnTo>
                  <a:lnTo>
                    <a:pt x="1834814" y="342032"/>
                  </a:lnTo>
                  <a:lnTo>
                    <a:pt x="1826928" y="349924"/>
                  </a:lnTo>
                  <a:close/>
                </a:path>
                <a:path w="6086475" h="2202179">
                  <a:moveTo>
                    <a:pt x="2119913" y="354954"/>
                  </a:moveTo>
                  <a:lnTo>
                    <a:pt x="2111085" y="353173"/>
                  </a:lnTo>
                  <a:lnTo>
                    <a:pt x="2103879" y="348313"/>
                  </a:lnTo>
                  <a:lnTo>
                    <a:pt x="2099023" y="341104"/>
                  </a:lnTo>
                  <a:lnTo>
                    <a:pt x="2097243" y="332271"/>
                  </a:lnTo>
                  <a:lnTo>
                    <a:pt x="2099023" y="323437"/>
                  </a:lnTo>
                  <a:lnTo>
                    <a:pt x="2103879" y="316227"/>
                  </a:lnTo>
                  <a:lnTo>
                    <a:pt x="2111085" y="311368"/>
                  </a:lnTo>
                  <a:lnTo>
                    <a:pt x="2119913" y="309586"/>
                  </a:lnTo>
                  <a:lnTo>
                    <a:pt x="2128742" y="311368"/>
                  </a:lnTo>
                  <a:lnTo>
                    <a:pt x="2135948" y="316227"/>
                  </a:lnTo>
                  <a:lnTo>
                    <a:pt x="2140804" y="323437"/>
                  </a:lnTo>
                  <a:lnTo>
                    <a:pt x="2142584" y="332271"/>
                  </a:lnTo>
                  <a:lnTo>
                    <a:pt x="2140801" y="341104"/>
                  </a:lnTo>
                  <a:lnTo>
                    <a:pt x="2135941" y="348313"/>
                  </a:lnTo>
                  <a:lnTo>
                    <a:pt x="2128735" y="353173"/>
                  </a:lnTo>
                  <a:lnTo>
                    <a:pt x="2119913" y="354954"/>
                  </a:lnTo>
                  <a:close/>
                </a:path>
                <a:path w="6086475" h="2202179">
                  <a:moveTo>
                    <a:pt x="2422641" y="358319"/>
                  </a:moveTo>
                  <a:lnTo>
                    <a:pt x="2412516" y="356273"/>
                  </a:lnTo>
                  <a:lnTo>
                    <a:pt x="2404245" y="350693"/>
                  </a:lnTo>
                  <a:lnTo>
                    <a:pt x="2398667" y="342419"/>
                  </a:lnTo>
                  <a:lnTo>
                    <a:pt x="2396622" y="332288"/>
                  </a:lnTo>
                  <a:lnTo>
                    <a:pt x="2398667" y="322157"/>
                  </a:lnTo>
                  <a:lnTo>
                    <a:pt x="2404245" y="313882"/>
                  </a:lnTo>
                  <a:lnTo>
                    <a:pt x="2412516" y="308301"/>
                  </a:lnTo>
                  <a:lnTo>
                    <a:pt x="2422641" y="306254"/>
                  </a:lnTo>
                  <a:lnTo>
                    <a:pt x="2432764" y="308301"/>
                  </a:lnTo>
                  <a:lnTo>
                    <a:pt x="2441033" y="313882"/>
                  </a:lnTo>
                  <a:lnTo>
                    <a:pt x="2446611" y="322157"/>
                  </a:lnTo>
                  <a:lnTo>
                    <a:pt x="2448656" y="332288"/>
                  </a:lnTo>
                  <a:lnTo>
                    <a:pt x="2446613" y="342419"/>
                  </a:lnTo>
                  <a:lnTo>
                    <a:pt x="2441040" y="350693"/>
                  </a:lnTo>
                  <a:lnTo>
                    <a:pt x="2432771" y="356273"/>
                  </a:lnTo>
                  <a:lnTo>
                    <a:pt x="2422641" y="358319"/>
                  </a:lnTo>
                  <a:close/>
                </a:path>
                <a:path w="6086475" h="2202179">
                  <a:moveTo>
                    <a:pt x="2725365" y="361685"/>
                  </a:moveTo>
                  <a:lnTo>
                    <a:pt x="2713927" y="359375"/>
                  </a:lnTo>
                  <a:lnTo>
                    <a:pt x="2704588" y="353076"/>
                  </a:lnTo>
                  <a:lnTo>
                    <a:pt x="2698292" y="343732"/>
                  </a:lnTo>
                  <a:lnTo>
                    <a:pt x="2695983" y="332288"/>
                  </a:lnTo>
                  <a:lnTo>
                    <a:pt x="2698292" y="320843"/>
                  </a:lnTo>
                  <a:lnTo>
                    <a:pt x="2704588" y="311499"/>
                  </a:lnTo>
                  <a:lnTo>
                    <a:pt x="2713927" y="305199"/>
                  </a:lnTo>
                  <a:lnTo>
                    <a:pt x="2725365" y="302889"/>
                  </a:lnTo>
                  <a:lnTo>
                    <a:pt x="2736802" y="305199"/>
                  </a:lnTo>
                  <a:lnTo>
                    <a:pt x="2746141" y="311499"/>
                  </a:lnTo>
                  <a:lnTo>
                    <a:pt x="2752437" y="320843"/>
                  </a:lnTo>
                  <a:lnTo>
                    <a:pt x="2754746" y="332288"/>
                  </a:lnTo>
                  <a:lnTo>
                    <a:pt x="2752437" y="343732"/>
                  </a:lnTo>
                  <a:lnTo>
                    <a:pt x="2746141" y="353076"/>
                  </a:lnTo>
                  <a:lnTo>
                    <a:pt x="2736802" y="359375"/>
                  </a:lnTo>
                  <a:lnTo>
                    <a:pt x="2725365" y="361685"/>
                  </a:lnTo>
                  <a:close/>
                </a:path>
                <a:path w="6086475" h="2202179">
                  <a:moveTo>
                    <a:pt x="3028088" y="365050"/>
                  </a:moveTo>
                  <a:lnTo>
                    <a:pt x="3015345" y="362475"/>
                  </a:lnTo>
                  <a:lnTo>
                    <a:pt x="3004937" y="355452"/>
                  </a:lnTo>
                  <a:lnTo>
                    <a:pt x="2997919" y="345038"/>
                  </a:lnTo>
                  <a:lnTo>
                    <a:pt x="2995345" y="332288"/>
                  </a:lnTo>
                  <a:lnTo>
                    <a:pt x="2997919" y="319537"/>
                  </a:lnTo>
                  <a:lnTo>
                    <a:pt x="3004937" y="309122"/>
                  </a:lnTo>
                  <a:lnTo>
                    <a:pt x="3015345" y="302099"/>
                  </a:lnTo>
                  <a:lnTo>
                    <a:pt x="3028088" y="299523"/>
                  </a:lnTo>
                  <a:lnTo>
                    <a:pt x="3040832" y="302099"/>
                  </a:lnTo>
                  <a:lnTo>
                    <a:pt x="3051242" y="309122"/>
                  </a:lnTo>
                  <a:lnTo>
                    <a:pt x="3058261" y="319537"/>
                  </a:lnTo>
                  <a:lnTo>
                    <a:pt x="3060835" y="332288"/>
                  </a:lnTo>
                  <a:lnTo>
                    <a:pt x="3058261" y="345038"/>
                  </a:lnTo>
                  <a:lnTo>
                    <a:pt x="3051242" y="355452"/>
                  </a:lnTo>
                  <a:lnTo>
                    <a:pt x="3040832" y="362475"/>
                  </a:lnTo>
                  <a:lnTo>
                    <a:pt x="3028088" y="365050"/>
                  </a:lnTo>
                  <a:close/>
                </a:path>
                <a:path w="6086475" h="2202179">
                  <a:moveTo>
                    <a:pt x="3330812" y="367575"/>
                  </a:moveTo>
                  <a:lnTo>
                    <a:pt x="3317096" y="364802"/>
                  </a:lnTo>
                  <a:lnTo>
                    <a:pt x="3305892" y="357241"/>
                  </a:lnTo>
                  <a:lnTo>
                    <a:pt x="3298335" y="346029"/>
                  </a:lnTo>
                  <a:lnTo>
                    <a:pt x="3295564" y="332304"/>
                  </a:lnTo>
                  <a:lnTo>
                    <a:pt x="3298335" y="318579"/>
                  </a:lnTo>
                  <a:lnTo>
                    <a:pt x="3305892" y="307367"/>
                  </a:lnTo>
                  <a:lnTo>
                    <a:pt x="3317096" y="299806"/>
                  </a:lnTo>
                  <a:lnTo>
                    <a:pt x="3330812" y="297033"/>
                  </a:lnTo>
                  <a:lnTo>
                    <a:pt x="3344530" y="299806"/>
                  </a:lnTo>
                  <a:lnTo>
                    <a:pt x="3355735" y="307367"/>
                  </a:lnTo>
                  <a:lnTo>
                    <a:pt x="3363292" y="318579"/>
                  </a:lnTo>
                  <a:lnTo>
                    <a:pt x="3366064" y="332304"/>
                  </a:lnTo>
                  <a:lnTo>
                    <a:pt x="3363294" y="346029"/>
                  </a:lnTo>
                  <a:lnTo>
                    <a:pt x="3355742" y="357241"/>
                  </a:lnTo>
                  <a:lnTo>
                    <a:pt x="3344537" y="364802"/>
                  </a:lnTo>
                  <a:lnTo>
                    <a:pt x="3330812" y="367575"/>
                  </a:lnTo>
                  <a:close/>
                </a:path>
                <a:path w="6086475" h="2202179">
                  <a:moveTo>
                    <a:pt x="3633529" y="370100"/>
                  </a:moveTo>
                  <a:lnTo>
                    <a:pt x="3618826" y="367129"/>
                  </a:lnTo>
                  <a:lnTo>
                    <a:pt x="3606820" y="359028"/>
                  </a:lnTo>
                  <a:lnTo>
                    <a:pt x="3598725" y="347013"/>
                  </a:lnTo>
                  <a:lnTo>
                    <a:pt x="3595756" y="332304"/>
                  </a:lnTo>
                  <a:lnTo>
                    <a:pt x="3598725" y="317595"/>
                  </a:lnTo>
                  <a:lnTo>
                    <a:pt x="3606820" y="305581"/>
                  </a:lnTo>
                  <a:lnTo>
                    <a:pt x="3618826" y="297479"/>
                  </a:lnTo>
                  <a:lnTo>
                    <a:pt x="3633529" y="294508"/>
                  </a:lnTo>
                  <a:lnTo>
                    <a:pt x="3648232" y="297479"/>
                  </a:lnTo>
                  <a:lnTo>
                    <a:pt x="3660239" y="305581"/>
                  </a:lnTo>
                  <a:lnTo>
                    <a:pt x="3668334" y="317595"/>
                  </a:lnTo>
                  <a:lnTo>
                    <a:pt x="3671302" y="332304"/>
                  </a:lnTo>
                  <a:lnTo>
                    <a:pt x="3668334" y="347013"/>
                  </a:lnTo>
                  <a:lnTo>
                    <a:pt x="3660239" y="359028"/>
                  </a:lnTo>
                  <a:lnTo>
                    <a:pt x="3648232" y="367129"/>
                  </a:lnTo>
                  <a:lnTo>
                    <a:pt x="3633529" y="370100"/>
                  </a:lnTo>
                  <a:close/>
                </a:path>
                <a:path w="6086475" h="2202179">
                  <a:moveTo>
                    <a:pt x="3936253" y="373466"/>
                  </a:moveTo>
                  <a:lnTo>
                    <a:pt x="3920245" y="370231"/>
                  </a:lnTo>
                  <a:lnTo>
                    <a:pt x="3907176" y="361410"/>
                  </a:lnTo>
                  <a:lnTo>
                    <a:pt x="3898368" y="348327"/>
                  </a:lnTo>
                  <a:lnTo>
                    <a:pt x="3895138" y="332304"/>
                  </a:lnTo>
                  <a:lnTo>
                    <a:pt x="3898368" y="316282"/>
                  </a:lnTo>
                  <a:lnTo>
                    <a:pt x="3907176" y="303198"/>
                  </a:lnTo>
                  <a:lnTo>
                    <a:pt x="3920245" y="294377"/>
                  </a:lnTo>
                  <a:lnTo>
                    <a:pt x="3936253" y="291143"/>
                  </a:lnTo>
                  <a:lnTo>
                    <a:pt x="3952266" y="294377"/>
                  </a:lnTo>
                  <a:lnTo>
                    <a:pt x="3965346" y="303198"/>
                  </a:lnTo>
                  <a:lnTo>
                    <a:pt x="3974167" y="316282"/>
                  </a:lnTo>
                  <a:lnTo>
                    <a:pt x="3977402" y="332304"/>
                  </a:lnTo>
                  <a:lnTo>
                    <a:pt x="3974167" y="348327"/>
                  </a:lnTo>
                  <a:lnTo>
                    <a:pt x="3965346" y="361410"/>
                  </a:lnTo>
                  <a:lnTo>
                    <a:pt x="3952266" y="370231"/>
                  </a:lnTo>
                  <a:lnTo>
                    <a:pt x="3936253" y="373466"/>
                  </a:lnTo>
                  <a:close/>
                </a:path>
                <a:path w="6086475" h="2202179">
                  <a:moveTo>
                    <a:pt x="4238977" y="375991"/>
                  </a:moveTo>
                  <a:lnTo>
                    <a:pt x="4221989" y="372558"/>
                  </a:lnTo>
                  <a:lnTo>
                    <a:pt x="4208115" y="363199"/>
                  </a:lnTo>
                  <a:lnTo>
                    <a:pt x="4198761" y="349318"/>
                  </a:lnTo>
                  <a:lnTo>
                    <a:pt x="4195330" y="332321"/>
                  </a:lnTo>
                  <a:lnTo>
                    <a:pt x="4198761" y="315325"/>
                  </a:lnTo>
                  <a:lnTo>
                    <a:pt x="4208115" y="301444"/>
                  </a:lnTo>
                  <a:lnTo>
                    <a:pt x="4221989" y="292084"/>
                  </a:lnTo>
                  <a:lnTo>
                    <a:pt x="4238977" y="288652"/>
                  </a:lnTo>
                  <a:lnTo>
                    <a:pt x="4255965" y="292084"/>
                  </a:lnTo>
                  <a:lnTo>
                    <a:pt x="4269838" y="301444"/>
                  </a:lnTo>
                  <a:lnTo>
                    <a:pt x="4279193" y="315325"/>
                  </a:lnTo>
                  <a:lnTo>
                    <a:pt x="4282623" y="332321"/>
                  </a:lnTo>
                  <a:lnTo>
                    <a:pt x="4279193" y="349318"/>
                  </a:lnTo>
                  <a:lnTo>
                    <a:pt x="4269838" y="363199"/>
                  </a:lnTo>
                  <a:lnTo>
                    <a:pt x="4255965" y="372558"/>
                  </a:lnTo>
                  <a:lnTo>
                    <a:pt x="4238977" y="375991"/>
                  </a:lnTo>
                  <a:close/>
                </a:path>
                <a:path w="6086475" h="2202179">
                  <a:moveTo>
                    <a:pt x="4541701" y="378516"/>
                  </a:moveTo>
                  <a:lnTo>
                    <a:pt x="4523739" y="374885"/>
                  </a:lnTo>
                  <a:lnTo>
                    <a:pt x="4509071" y="364985"/>
                  </a:lnTo>
                  <a:lnTo>
                    <a:pt x="4499182" y="350302"/>
                  </a:lnTo>
                  <a:lnTo>
                    <a:pt x="4495556" y="332321"/>
                  </a:lnTo>
                  <a:lnTo>
                    <a:pt x="4499182" y="314341"/>
                  </a:lnTo>
                  <a:lnTo>
                    <a:pt x="4509071" y="299658"/>
                  </a:lnTo>
                  <a:lnTo>
                    <a:pt x="4523739" y="289758"/>
                  </a:lnTo>
                  <a:lnTo>
                    <a:pt x="4541701" y="286128"/>
                  </a:lnTo>
                  <a:lnTo>
                    <a:pt x="4559682" y="289758"/>
                  </a:lnTo>
                  <a:lnTo>
                    <a:pt x="4574360" y="299658"/>
                  </a:lnTo>
                  <a:lnTo>
                    <a:pt x="4584252" y="314341"/>
                  </a:lnTo>
                  <a:lnTo>
                    <a:pt x="4587879" y="332321"/>
                  </a:lnTo>
                  <a:lnTo>
                    <a:pt x="4584252" y="350302"/>
                  </a:lnTo>
                  <a:lnTo>
                    <a:pt x="4574360" y="364985"/>
                  </a:lnTo>
                  <a:lnTo>
                    <a:pt x="4559682" y="374885"/>
                  </a:lnTo>
                  <a:lnTo>
                    <a:pt x="4541701" y="378516"/>
                  </a:lnTo>
                  <a:close/>
                </a:path>
                <a:path w="6086475" h="2202179">
                  <a:moveTo>
                    <a:pt x="4844424" y="381037"/>
                  </a:moveTo>
                  <a:lnTo>
                    <a:pt x="4825483" y="377209"/>
                  </a:lnTo>
                  <a:lnTo>
                    <a:pt x="4810010" y="366770"/>
                  </a:lnTo>
                  <a:lnTo>
                    <a:pt x="4799575" y="351286"/>
                  </a:lnTo>
                  <a:lnTo>
                    <a:pt x="4795748" y="332321"/>
                  </a:lnTo>
                  <a:lnTo>
                    <a:pt x="4799575" y="313357"/>
                  </a:lnTo>
                  <a:lnTo>
                    <a:pt x="4810010" y="297872"/>
                  </a:lnTo>
                  <a:lnTo>
                    <a:pt x="4825483" y="287432"/>
                  </a:lnTo>
                  <a:lnTo>
                    <a:pt x="4844424" y="283604"/>
                  </a:lnTo>
                  <a:lnTo>
                    <a:pt x="4863385" y="287432"/>
                  </a:lnTo>
                  <a:lnTo>
                    <a:pt x="4878868" y="297872"/>
                  </a:lnTo>
                  <a:lnTo>
                    <a:pt x="4889307" y="313357"/>
                  </a:lnTo>
                  <a:lnTo>
                    <a:pt x="4893135" y="332321"/>
                  </a:lnTo>
                  <a:lnTo>
                    <a:pt x="4889307" y="351286"/>
                  </a:lnTo>
                  <a:lnTo>
                    <a:pt x="4878868" y="366770"/>
                  </a:lnTo>
                  <a:lnTo>
                    <a:pt x="4863385" y="377209"/>
                  </a:lnTo>
                  <a:lnTo>
                    <a:pt x="4844424" y="381037"/>
                  </a:lnTo>
                  <a:close/>
                </a:path>
                <a:path w="6086475" h="2202179">
                  <a:moveTo>
                    <a:pt x="5147149" y="383562"/>
                  </a:moveTo>
                  <a:lnTo>
                    <a:pt x="5127213" y="379536"/>
                  </a:lnTo>
                  <a:lnTo>
                    <a:pt x="5110937" y="368556"/>
                  </a:lnTo>
                  <a:lnTo>
                    <a:pt x="5099964" y="352268"/>
                  </a:lnTo>
                  <a:lnTo>
                    <a:pt x="5095940" y="332321"/>
                  </a:lnTo>
                  <a:lnTo>
                    <a:pt x="5099964" y="312373"/>
                  </a:lnTo>
                  <a:lnTo>
                    <a:pt x="5110937" y="296086"/>
                  </a:lnTo>
                  <a:lnTo>
                    <a:pt x="5127213" y="285105"/>
                  </a:lnTo>
                  <a:lnTo>
                    <a:pt x="5147149" y="281079"/>
                  </a:lnTo>
                  <a:lnTo>
                    <a:pt x="5167089" y="285105"/>
                  </a:lnTo>
                  <a:lnTo>
                    <a:pt x="5183377" y="296086"/>
                  </a:lnTo>
                  <a:lnTo>
                    <a:pt x="5194361" y="312373"/>
                  </a:lnTo>
                  <a:lnTo>
                    <a:pt x="5198390" y="332321"/>
                  </a:lnTo>
                  <a:lnTo>
                    <a:pt x="5194361" y="352268"/>
                  </a:lnTo>
                  <a:lnTo>
                    <a:pt x="5183377" y="368556"/>
                  </a:lnTo>
                  <a:lnTo>
                    <a:pt x="5167089" y="379536"/>
                  </a:lnTo>
                  <a:lnTo>
                    <a:pt x="5147149" y="383562"/>
                  </a:lnTo>
                  <a:close/>
                </a:path>
                <a:path w="6086475" h="2202179">
                  <a:moveTo>
                    <a:pt x="5449872" y="386928"/>
                  </a:moveTo>
                  <a:lnTo>
                    <a:pt x="5428646" y="382636"/>
                  </a:lnTo>
                  <a:lnTo>
                    <a:pt x="5411306" y="370935"/>
                  </a:lnTo>
                  <a:lnTo>
                    <a:pt x="5399611" y="353583"/>
                  </a:lnTo>
                  <a:lnTo>
                    <a:pt x="5395322" y="332338"/>
                  </a:lnTo>
                  <a:lnTo>
                    <a:pt x="5399611" y="311093"/>
                  </a:lnTo>
                  <a:lnTo>
                    <a:pt x="5411306" y="293740"/>
                  </a:lnTo>
                  <a:lnTo>
                    <a:pt x="5428646" y="282039"/>
                  </a:lnTo>
                  <a:lnTo>
                    <a:pt x="5449872" y="277747"/>
                  </a:lnTo>
                  <a:lnTo>
                    <a:pt x="5471118" y="282039"/>
                  </a:lnTo>
                  <a:lnTo>
                    <a:pt x="5488468" y="293740"/>
                  </a:lnTo>
                  <a:lnTo>
                    <a:pt x="5500166" y="311093"/>
                  </a:lnTo>
                  <a:lnTo>
                    <a:pt x="5504456" y="332338"/>
                  </a:lnTo>
                  <a:lnTo>
                    <a:pt x="5500166" y="353583"/>
                  </a:lnTo>
                  <a:lnTo>
                    <a:pt x="5488468" y="370935"/>
                  </a:lnTo>
                  <a:lnTo>
                    <a:pt x="5471118" y="382636"/>
                  </a:lnTo>
                  <a:lnTo>
                    <a:pt x="5449872" y="386928"/>
                  </a:lnTo>
                  <a:close/>
                </a:path>
                <a:path w="6086475" h="2202179">
                  <a:moveTo>
                    <a:pt x="5752630" y="389453"/>
                  </a:moveTo>
                  <a:lnTo>
                    <a:pt x="5730410" y="384963"/>
                  </a:lnTo>
                  <a:lnTo>
                    <a:pt x="5712266" y="372722"/>
                  </a:lnTo>
                  <a:lnTo>
                    <a:pt x="5700034" y="354567"/>
                  </a:lnTo>
                  <a:lnTo>
                    <a:pt x="5695548" y="332338"/>
                  </a:lnTo>
                  <a:lnTo>
                    <a:pt x="5700034" y="310110"/>
                  </a:lnTo>
                  <a:lnTo>
                    <a:pt x="5712266" y="291955"/>
                  </a:lnTo>
                  <a:lnTo>
                    <a:pt x="5730410" y="279713"/>
                  </a:lnTo>
                  <a:lnTo>
                    <a:pt x="5752630" y="275223"/>
                  </a:lnTo>
                  <a:lnTo>
                    <a:pt x="5774830" y="279713"/>
                  </a:lnTo>
                  <a:lnTo>
                    <a:pt x="5792964" y="291955"/>
                  </a:lnTo>
                  <a:lnTo>
                    <a:pt x="5805193" y="310110"/>
                  </a:lnTo>
                  <a:lnTo>
                    <a:pt x="5809677" y="332338"/>
                  </a:lnTo>
                  <a:lnTo>
                    <a:pt x="5805197" y="354567"/>
                  </a:lnTo>
                  <a:lnTo>
                    <a:pt x="5792977" y="372722"/>
                  </a:lnTo>
                  <a:lnTo>
                    <a:pt x="5774844" y="384963"/>
                  </a:lnTo>
                  <a:lnTo>
                    <a:pt x="5752630" y="389453"/>
                  </a:lnTo>
                  <a:close/>
                </a:path>
                <a:path w="6086475" h="2202179">
                  <a:moveTo>
                    <a:pt x="6055354" y="391978"/>
                  </a:moveTo>
                  <a:lnTo>
                    <a:pt x="6032154" y="387290"/>
                  </a:lnTo>
                  <a:lnTo>
                    <a:pt x="6013205" y="374507"/>
                  </a:lnTo>
                  <a:lnTo>
                    <a:pt x="6000427" y="355550"/>
                  </a:lnTo>
                  <a:lnTo>
                    <a:pt x="5995740" y="332338"/>
                  </a:lnTo>
                  <a:lnTo>
                    <a:pt x="6000427" y="309126"/>
                  </a:lnTo>
                  <a:lnTo>
                    <a:pt x="6013205" y="290169"/>
                  </a:lnTo>
                  <a:lnTo>
                    <a:pt x="6032154" y="277386"/>
                  </a:lnTo>
                  <a:lnTo>
                    <a:pt x="6055354" y="272699"/>
                  </a:lnTo>
                  <a:lnTo>
                    <a:pt x="6078548" y="277386"/>
                  </a:lnTo>
                  <a:lnTo>
                    <a:pt x="6086308" y="282624"/>
                  </a:lnTo>
                  <a:lnTo>
                    <a:pt x="6086308" y="382052"/>
                  </a:lnTo>
                  <a:lnTo>
                    <a:pt x="6078548" y="387290"/>
                  </a:lnTo>
                  <a:lnTo>
                    <a:pt x="6055354" y="391978"/>
                  </a:lnTo>
                  <a:close/>
                </a:path>
                <a:path w="6086475" h="2202179">
                  <a:moveTo>
                    <a:pt x="304490" y="636928"/>
                  </a:moveTo>
                  <a:lnTo>
                    <a:pt x="302640" y="636928"/>
                  </a:lnTo>
                  <a:lnTo>
                    <a:pt x="301883" y="636168"/>
                  </a:lnTo>
                  <a:lnTo>
                    <a:pt x="301883" y="634319"/>
                  </a:lnTo>
                  <a:lnTo>
                    <a:pt x="302640" y="633562"/>
                  </a:lnTo>
                  <a:lnTo>
                    <a:pt x="304490" y="633562"/>
                  </a:lnTo>
                  <a:lnTo>
                    <a:pt x="305247" y="634319"/>
                  </a:lnTo>
                  <a:lnTo>
                    <a:pt x="305247" y="636168"/>
                  </a:lnTo>
                  <a:lnTo>
                    <a:pt x="304490" y="636928"/>
                  </a:lnTo>
                  <a:close/>
                </a:path>
                <a:path w="6086475" h="2202179">
                  <a:moveTo>
                    <a:pt x="609535" y="641134"/>
                  </a:moveTo>
                  <a:lnTo>
                    <a:pt x="603044" y="641134"/>
                  </a:lnTo>
                  <a:lnTo>
                    <a:pt x="600421" y="638508"/>
                  </a:lnTo>
                  <a:lnTo>
                    <a:pt x="600421" y="632013"/>
                  </a:lnTo>
                  <a:lnTo>
                    <a:pt x="603044" y="629387"/>
                  </a:lnTo>
                  <a:lnTo>
                    <a:pt x="609535" y="629387"/>
                  </a:lnTo>
                  <a:lnTo>
                    <a:pt x="612161" y="632013"/>
                  </a:lnTo>
                  <a:lnTo>
                    <a:pt x="612161" y="638508"/>
                  </a:lnTo>
                  <a:lnTo>
                    <a:pt x="609535" y="641134"/>
                  </a:lnTo>
                  <a:close/>
                </a:path>
                <a:path w="6086475" h="2202179">
                  <a:moveTo>
                    <a:pt x="914581" y="645340"/>
                  </a:moveTo>
                  <a:lnTo>
                    <a:pt x="903448" y="645340"/>
                  </a:lnTo>
                  <a:lnTo>
                    <a:pt x="898942" y="640830"/>
                  </a:lnTo>
                  <a:lnTo>
                    <a:pt x="898942" y="629691"/>
                  </a:lnTo>
                  <a:lnTo>
                    <a:pt x="903448" y="625181"/>
                  </a:lnTo>
                  <a:lnTo>
                    <a:pt x="914581" y="625181"/>
                  </a:lnTo>
                  <a:lnTo>
                    <a:pt x="919088" y="629691"/>
                  </a:lnTo>
                  <a:lnTo>
                    <a:pt x="919088" y="640830"/>
                  </a:lnTo>
                  <a:lnTo>
                    <a:pt x="914581" y="645340"/>
                  </a:lnTo>
                  <a:close/>
                </a:path>
                <a:path w="6086475" h="2202179">
                  <a:moveTo>
                    <a:pt x="1219155" y="648705"/>
                  </a:moveTo>
                  <a:lnTo>
                    <a:pt x="1204323" y="648705"/>
                  </a:lnTo>
                  <a:lnTo>
                    <a:pt x="1198304" y="642683"/>
                  </a:lnTo>
                  <a:lnTo>
                    <a:pt x="1198304" y="627841"/>
                  </a:lnTo>
                  <a:lnTo>
                    <a:pt x="1204323" y="621815"/>
                  </a:lnTo>
                  <a:lnTo>
                    <a:pt x="1219155" y="621815"/>
                  </a:lnTo>
                  <a:lnTo>
                    <a:pt x="1225177" y="627841"/>
                  </a:lnTo>
                  <a:lnTo>
                    <a:pt x="1225177" y="642683"/>
                  </a:lnTo>
                  <a:lnTo>
                    <a:pt x="1219155" y="648705"/>
                  </a:lnTo>
                  <a:close/>
                </a:path>
                <a:path w="6086475" h="2202179">
                  <a:moveTo>
                    <a:pt x="1523732" y="652074"/>
                  </a:moveTo>
                  <a:lnTo>
                    <a:pt x="1505196" y="652074"/>
                  </a:lnTo>
                  <a:lnTo>
                    <a:pt x="1497679" y="644550"/>
                  </a:lnTo>
                  <a:lnTo>
                    <a:pt x="1497679" y="626004"/>
                  </a:lnTo>
                  <a:lnTo>
                    <a:pt x="1505196" y="618484"/>
                  </a:lnTo>
                  <a:lnTo>
                    <a:pt x="1523732" y="618484"/>
                  </a:lnTo>
                  <a:lnTo>
                    <a:pt x="1531249" y="626004"/>
                  </a:lnTo>
                  <a:lnTo>
                    <a:pt x="1531249" y="644550"/>
                  </a:lnTo>
                  <a:lnTo>
                    <a:pt x="1523732" y="652074"/>
                  </a:lnTo>
                  <a:close/>
                </a:path>
                <a:path w="6086475" h="2202179">
                  <a:moveTo>
                    <a:pt x="1817190" y="655436"/>
                  </a:moveTo>
                  <a:lnTo>
                    <a:pt x="1809345" y="653853"/>
                  </a:lnTo>
                  <a:lnTo>
                    <a:pt x="1802940" y="649534"/>
                  </a:lnTo>
                  <a:lnTo>
                    <a:pt x="1798623" y="643127"/>
                  </a:lnTo>
                  <a:lnTo>
                    <a:pt x="1797041" y="635277"/>
                  </a:lnTo>
                  <a:lnTo>
                    <a:pt x="1798623" y="627428"/>
                  </a:lnTo>
                  <a:lnTo>
                    <a:pt x="1802940" y="621020"/>
                  </a:lnTo>
                  <a:lnTo>
                    <a:pt x="1809345" y="616702"/>
                  </a:lnTo>
                  <a:lnTo>
                    <a:pt x="1817190" y="615118"/>
                  </a:lnTo>
                  <a:lnTo>
                    <a:pt x="1825035" y="616702"/>
                  </a:lnTo>
                  <a:lnTo>
                    <a:pt x="1831439" y="621020"/>
                  </a:lnTo>
                  <a:lnTo>
                    <a:pt x="1835756" y="627428"/>
                  </a:lnTo>
                  <a:lnTo>
                    <a:pt x="1837339" y="635277"/>
                  </a:lnTo>
                  <a:lnTo>
                    <a:pt x="1835756" y="643127"/>
                  </a:lnTo>
                  <a:lnTo>
                    <a:pt x="1831439" y="649534"/>
                  </a:lnTo>
                  <a:lnTo>
                    <a:pt x="1825035" y="653853"/>
                  </a:lnTo>
                  <a:lnTo>
                    <a:pt x="1817190" y="655436"/>
                  </a:lnTo>
                  <a:close/>
                </a:path>
                <a:path w="6086475" h="2202179">
                  <a:moveTo>
                    <a:pt x="2119913" y="658805"/>
                  </a:moveTo>
                  <a:lnTo>
                    <a:pt x="2110763" y="656956"/>
                  </a:lnTo>
                  <a:lnTo>
                    <a:pt x="2103290" y="651914"/>
                  </a:lnTo>
                  <a:lnTo>
                    <a:pt x="2098250" y="644435"/>
                  </a:lnTo>
                  <a:lnTo>
                    <a:pt x="2096403" y="635277"/>
                  </a:lnTo>
                  <a:lnTo>
                    <a:pt x="2098250" y="626122"/>
                  </a:lnTo>
                  <a:lnTo>
                    <a:pt x="2103290" y="618644"/>
                  </a:lnTo>
                  <a:lnTo>
                    <a:pt x="2110763" y="613602"/>
                  </a:lnTo>
                  <a:lnTo>
                    <a:pt x="2119913" y="611753"/>
                  </a:lnTo>
                  <a:lnTo>
                    <a:pt x="2129064" y="613602"/>
                  </a:lnTo>
                  <a:lnTo>
                    <a:pt x="2136537" y="618644"/>
                  </a:lnTo>
                  <a:lnTo>
                    <a:pt x="2141577" y="626122"/>
                  </a:lnTo>
                  <a:lnTo>
                    <a:pt x="2143425" y="635277"/>
                  </a:lnTo>
                  <a:lnTo>
                    <a:pt x="2141577" y="644435"/>
                  </a:lnTo>
                  <a:lnTo>
                    <a:pt x="2136537" y="651914"/>
                  </a:lnTo>
                  <a:lnTo>
                    <a:pt x="2129064" y="656956"/>
                  </a:lnTo>
                  <a:lnTo>
                    <a:pt x="2119913" y="658805"/>
                  </a:lnTo>
                  <a:close/>
                </a:path>
                <a:path w="6086475" h="2202179">
                  <a:moveTo>
                    <a:pt x="2422641" y="661327"/>
                  </a:moveTo>
                  <a:lnTo>
                    <a:pt x="2412516" y="659280"/>
                  </a:lnTo>
                  <a:lnTo>
                    <a:pt x="2404245" y="653700"/>
                  </a:lnTo>
                  <a:lnTo>
                    <a:pt x="2398667" y="645425"/>
                  </a:lnTo>
                  <a:lnTo>
                    <a:pt x="2396622" y="635294"/>
                  </a:lnTo>
                  <a:lnTo>
                    <a:pt x="2398667" y="625164"/>
                  </a:lnTo>
                  <a:lnTo>
                    <a:pt x="2404245" y="616889"/>
                  </a:lnTo>
                  <a:lnTo>
                    <a:pt x="2412516" y="611308"/>
                  </a:lnTo>
                  <a:lnTo>
                    <a:pt x="2422641" y="609262"/>
                  </a:lnTo>
                  <a:lnTo>
                    <a:pt x="2432764" y="611308"/>
                  </a:lnTo>
                  <a:lnTo>
                    <a:pt x="2441033" y="616889"/>
                  </a:lnTo>
                  <a:lnTo>
                    <a:pt x="2446611" y="625164"/>
                  </a:lnTo>
                  <a:lnTo>
                    <a:pt x="2448656" y="635294"/>
                  </a:lnTo>
                  <a:lnTo>
                    <a:pt x="2446613" y="645425"/>
                  </a:lnTo>
                  <a:lnTo>
                    <a:pt x="2441040" y="653700"/>
                  </a:lnTo>
                  <a:lnTo>
                    <a:pt x="2432771" y="659280"/>
                  </a:lnTo>
                  <a:lnTo>
                    <a:pt x="2422641" y="661327"/>
                  </a:lnTo>
                  <a:close/>
                </a:path>
                <a:path w="6086475" h="2202179">
                  <a:moveTo>
                    <a:pt x="2725365" y="664692"/>
                  </a:moveTo>
                  <a:lnTo>
                    <a:pt x="2713927" y="662383"/>
                  </a:lnTo>
                  <a:lnTo>
                    <a:pt x="2704588" y="656083"/>
                  </a:lnTo>
                  <a:lnTo>
                    <a:pt x="2698292" y="646739"/>
                  </a:lnTo>
                  <a:lnTo>
                    <a:pt x="2695983" y="635294"/>
                  </a:lnTo>
                  <a:lnTo>
                    <a:pt x="2698292" y="623849"/>
                  </a:lnTo>
                  <a:lnTo>
                    <a:pt x="2704588" y="614505"/>
                  </a:lnTo>
                  <a:lnTo>
                    <a:pt x="2713927" y="608206"/>
                  </a:lnTo>
                  <a:lnTo>
                    <a:pt x="2725365" y="605896"/>
                  </a:lnTo>
                  <a:lnTo>
                    <a:pt x="2736802" y="608206"/>
                  </a:lnTo>
                  <a:lnTo>
                    <a:pt x="2746141" y="614505"/>
                  </a:lnTo>
                  <a:lnTo>
                    <a:pt x="2752437" y="623849"/>
                  </a:lnTo>
                  <a:lnTo>
                    <a:pt x="2754746" y="635294"/>
                  </a:lnTo>
                  <a:lnTo>
                    <a:pt x="2752437" y="646739"/>
                  </a:lnTo>
                  <a:lnTo>
                    <a:pt x="2746141" y="656083"/>
                  </a:lnTo>
                  <a:lnTo>
                    <a:pt x="2736802" y="662383"/>
                  </a:lnTo>
                  <a:lnTo>
                    <a:pt x="2725365" y="664692"/>
                  </a:lnTo>
                  <a:close/>
                </a:path>
                <a:path w="6086475" h="2202179">
                  <a:moveTo>
                    <a:pt x="3028088" y="668058"/>
                  </a:moveTo>
                  <a:lnTo>
                    <a:pt x="3015345" y="665482"/>
                  </a:lnTo>
                  <a:lnTo>
                    <a:pt x="3004937" y="658460"/>
                  </a:lnTo>
                  <a:lnTo>
                    <a:pt x="2997919" y="648045"/>
                  </a:lnTo>
                  <a:lnTo>
                    <a:pt x="2995345" y="635294"/>
                  </a:lnTo>
                  <a:lnTo>
                    <a:pt x="2997919" y="622543"/>
                  </a:lnTo>
                  <a:lnTo>
                    <a:pt x="3004937" y="612129"/>
                  </a:lnTo>
                  <a:lnTo>
                    <a:pt x="3015345" y="605106"/>
                  </a:lnTo>
                  <a:lnTo>
                    <a:pt x="3028088" y="602531"/>
                  </a:lnTo>
                  <a:lnTo>
                    <a:pt x="3040832" y="605106"/>
                  </a:lnTo>
                  <a:lnTo>
                    <a:pt x="3051242" y="612129"/>
                  </a:lnTo>
                  <a:lnTo>
                    <a:pt x="3058261" y="622543"/>
                  </a:lnTo>
                  <a:lnTo>
                    <a:pt x="3060835" y="635294"/>
                  </a:lnTo>
                  <a:lnTo>
                    <a:pt x="3058261" y="648045"/>
                  </a:lnTo>
                  <a:lnTo>
                    <a:pt x="3051242" y="658460"/>
                  </a:lnTo>
                  <a:lnTo>
                    <a:pt x="3040832" y="665482"/>
                  </a:lnTo>
                  <a:lnTo>
                    <a:pt x="3028088" y="668058"/>
                  </a:lnTo>
                  <a:close/>
                </a:path>
                <a:path w="6086475" h="2202179">
                  <a:moveTo>
                    <a:pt x="3330812" y="670583"/>
                  </a:moveTo>
                  <a:lnTo>
                    <a:pt x="3317096" y="667810"/>
                  </a:lnTo>
                  <a:lnTo>
                    <a:pt x="3305892" y="660248"/>
                  </a:lnTo>
                  <a:lnTo>
                    <a:pt x="3298335" y="649036"/>
                  </a:lnTo>
                  <a:lnTo>
                    <a:pt x="3295564" y="635311"/>
                  </a:lnTo>
                  <a:lnTo>
                    <a:pt x="3298335" y="621586"/>
                  </a:lnTo>
                  <a:lnTo>
                    <a:pt x="3305892" y="610374"/>
                  </a:lnTo>
                  <a:lnTo>
                    <a:pt x="3317096" y="602813"/>
                  </a:lnTo>
                  <a:lnTo>
                    <a:pt x="3330812" y="600039"/>
                  </a:lnTo>
                  <a:lnTo>
                    <a:pt x="3344530" y="602813"/>
                  </a:lnTo>
                  <a:lnTo>
                    <a:pt x="3355735" y="610374"/>
                  </a:lnTo>
                  <a:lnTo>
                    <a:pt x="3363292" y="621586"/>
                  </a:lnTo>
                  <a:lnTo>
                    <a:pt x="3366064" y="635311"/>
                  </a:lnTo>
                  <a:lnTo>
                    <a:pt x="3363294" y="649036"/>
                  </a:lnTo>
                  <a:lnTo>
                    <a:pt x="3355742" y="660248"/>
                  </a:lnTo>
                  <a:lnTo>
                    <a:pt x="3344537" y="667810"/>
                  </a:lnTo>
                  <a:lnTo>
                    <a:pt x="3330812" y="670583"/>
                  </a:lnTo>
                  <a:close/>
                </a:path>
                <a:path w="6086475" h="2202179">
                  <a:moveTo>
                    <a:pt x="3633529" y="673108"/>
                  </a:moveTo>
                  <a:lnTo>
                    <a:pt x="3618826" y="670136"/>
                  </a:lnTo>
                  <a:lnTo>
                    <a:pt x="3606820" y="662035"/>
                  </a:lnTo>
                  <a:lnTo>
                    <a:pt x="3598725" y="650020"/>
                  </a:lnTo>
                  <a:lnTo>
                    <a:pt x="3595756" y="635311"/>
                  </a:lnTo>
                  <a:lnTo>
                    <a:pt x="3598725" y="620603"/>
                  </a:lnTo>
                  <a:lnTo>
                    <a:pt x="3606820" y="608588"/>
                  </a:lnTo>
                  <a:lnTo>
                    <a:pt x="3618826" y="600486"/>
                  </a:lnTo>
                  <a:lnTo>
                    <a:pt x="3633529" y="597514"/>
                  </a:lnTo>
                  <a:lnTo>
                    <a:pt x="3648232" y="600486"/>
                  </a:lnTo>
                  <a:lnTo>
                    <a:pt x="3660239" y="608588"/>
                  </a:lnTo>
                  <a:lnTo>
                    <a:pt x="3668334" y="620603"/>
                  </a:lnTo>
                  <a:lnTo>
                    <a:pt x="3671302" y="635311"/>
                  </a:lnTo>
                  <a:lnTo>
                    <a:pt x="3668334" y="650020"/>
                  </a:lnTo>
                  <a:lnTo>
                    <a:pt x="3660239" y="662035"/>
                  </a:lnTo>
                  <a:lnTo>
                    <a:pt x="3648232" y="670136"/>
                  </a:lnTo>
                  <a:lnTo>
                    <a:pt x="3633529" y="673108"/>
                  </a:lnTo>
                  <a:close/>
                </a:path>
                <a:path w="6086475" h="2202179">
                  <a:moveTo>
                    <a:pt x="3936253" y="676473"/>
                  </a:moveTo>
                  <a:lnTo>
                    <a:pt x="3920245" y="673239"/>
                  </a:lnTo>
                  <a:lnTo>
                    <a:pt x="3907176" y="664418"/>
                  </a:lnTo>
                  <a:lnTo>
                    <a:pt x="3898368" y="651334"/>
                  </a:lnTo>
                  <a:lnTo>
                    <a:pt x="3895138" y="635311"/>
                  </a:lnTo>
                  <a:lnTo>
                    <a:pt x="3898368" y="619288"/>
                  </a:lnTo>
                  <a:lnTo>
                    <a:pt x="3907176" y="606204"/>
                  </a:lnTo>
                  <a:lnTo>
                    <a:pt x="3920245" y="597383"/>
                  </a:lnTo>
                  <a:lnTo>
                    <a:pt x="3936253" y="594149"/>
                  </a:lnTo>
                  <a:lnTo>
                    <a:pt x="3952266" y="597383"/>
                  </a:lnTo>
                  <a:lnTo>
                    <a:pt x="3965346" y="606204"/>
                  </a:lnTo>
                  <a:lnTo>
                    <a:pt x="3974167" y="619288"/>
                  </a:lnTo>
                  <a:lnTo>
                    <a:pt x="3977402" y="635311"/>
                  </a:lnTo>
                  <a:lnTo>
                    <a:pt x="3974167" y="651334"/>
                  </a:lnTo>
                  <a:lnTo>
                    <a:pt x="3965346" y="664418"/>
                  </a:lnTo>
                  <a:lnTo>
                    <a:pt x="3952266" y="673239"/>
                  </a:lnTo>
                  <a:lnTo>
                    <a:pt x="3936253" y="676473"/>
                  </a:lnTo>
                  <a:close/>
                </a:path>
                <a:path w="6086475" h="2202179">
                  <a:moveTo>
                    <a:pt x="4238977" y="678998"/>
                  </a:moveTo>
                  <a:lnTo>
                    <a:pt x="4221989" y="675566"/>
                  </a:lnTo>
                  <a:lnTo>
                    <a:pt x="4208115" y="666206"/>
                  </a:lnTo>
                  <a:lnTo>
                    <a:pt x="4198761" y="652325"/>
                  </a:lnTo>
                  <a:lnTo>
                    <a:pt x="4195330" y="635328"/>
                  </a:lnTo>
                  <a:lnTo>
                    <a:pt x="4198761" y="618331"/>
                  </a:lnTo>
                  <a:lnTo>
                    <a:pt x="4208115" y="604451"/>
                  </a:lnTo>
                  <a:lnTo>
                    <a:pt x="4221989" y="595093"/>
                  </a:lnTo>
                  <a:lnTo>
                    <a:pt x="4238977" y="591661"/>
                  </a:lnTo>
                  <a:lnTo>
                    <a:pt x="4255965" y="595093"/>
                  </a:lnTo>
                  <a:lnTo>
                    <a:pt x="4269838" y="604451"/>
                  </a:lnTo>
                  <a:lnTo>
                    <a:pt x="4279193" y="618331"/>
                  </a:lnTo>
                  <a:lnTo>
                    <a:pt x="4282623" y="635328"/>
                  </a:lnTo>
                  <a:lnTo>
                    <a:pt x="4279193" y="652325"/>
                  </a:lnTo>
                  <a:lnTo>
                    <a:pt x="4269838" y="666206"/>
                  </a:lnTo>
                  <a:lnTo>
                    <a:pt x="4255965" y="675566"/>
                  </a:lnTo>
                  <a:lnTo>
                    <a:pt x="4238977" y="678998"/>
                  </a:lnTo>
                  <a:close/>
                </a:path>
                <a:path w="6086475" h="2202179">
                  <a:moveTo>
                    <a:pt x="4541701" y="681523"/>
                  </a:moveTo>
                  <a:lnTo>
                    <a:pt x="4523739" y="677893"/>
                  </a:lnTo>
                  <a:lnTo>
                    <a:pt x="4509071" y="667993"/>
                  </a:lnTo>
                  <a:lnTo>
                    <a:pt x="4499182" y="653309"/>
                  </a:lnTo>
                  <a:lnTo>
                    <a:pt x="4495556" y="635328"/>
                  </a:lnTo>
                  <a:lnTo>
                    <a:pt x="4499182" y="617349"/>
                  </a:lnTo>
                  <a:lnTo>
                    <a:pt x="4509071" y="602666"/>
                  </a:lnTo>
                  <a:lnTo>
                    <a:pt x="4523739" y="592766"/>
                  </a:lnTo>
                  <a:lnTo>
                    <a:pt x="4541701" y="589136"/>
                  </a:lnTo>
                  <a:lnTo>
                    <a:pt x="4559682" y="592766"/>
                  </a:lnTo>
                  <a:lnTo>
                    <a:pt x="4574360" y="602666"/>
                  </a:lnTo>
                  <a:lnTo>
                    <a:pt x="4584252" y="617349"/>
                  </a:lnTo>
                  <a:lnTo>
                    <a:pt x="4587879" y="635328"/>
                  </a:lnTo>
                  <a:lnTo>
                    <a:pt x="4584252" y="653309"/>
                  </a:lnTo>
                  <a:lnTo>
                    <a:pt x="4574360" y="667993"/>
                  </a:lnTo>
                  <a:lnTo>
                    <a:pt x="4559682" y="677893"/>
                  </a:lnTo>
                  <a:lnTo>
                    <a:pt x="4541701" y="681523"/>
                  </a:lnTo>
                  <a:close/>
                </a:path>
                <a:path w="6086475" h="2202179">
                  <a:moveTo>
                    <a:pt x="4844424" y="684045"/>
                  </a:moveTo>
                  <a:lnTo>
                    <a:pt x="4825483" y="680217"/>
                  </a:lnTo>
                  <a:lnTo>
                    <a:pt x="4810010" y="669778"/>
                  </a:lnTo>
                  <a:lnTo>
                    <a:pt x="4799575" y="654293"/>
                  </a:lnTo>
                  <a:lnTo>
                    <a:pt x="4795748" y="635328"/>
                  </a:lnTo>
                  <a:lnTo>
                    <a:pt x="4799575" y="616365"/>
                  </a:lnTo>
                  <a:lnTo>
                    <a:pt x="4810010" y="600879"/>
                  </a:lnTo>
                  <a:lnTo>
                    <a:pt x="4825483" y="590439"/>
                  </a:lnTo>
                  <a:lnTo>
                    <a:pt x="4844424" y="586611"/>
                  </a:lnTo>
                  <a:lnTo>
                    <a:pt x="4863385" y="590439"/>
                  </a:lnTo>
                  <a:lnTo>
                    <a:pt x="4878868" y="600879"/>
                  </a:lnTo>
                  <a:lnTo>
                    <a:pt x="4889307" y="616365"/>
                  </a:lnTo>
                  <a:lnTo>
                    <a:pt x="4893135" y="635328"/>
                  </a:lnTo>
                  <a:lnTo>
                    <a:pt x="4889307" y="654293"/>
                  </a:lnTo>
                  <a:lnTo>
                    <a:pt x="4878868" y="669778"/>
                  </a:lnTo>
                  <a:lnTo>
                    <a:pt x="4863385" y="680217"/>
                  </a:lnTo>
                  <a:lnTo>
                    <a:pt x="4844424" y="684045"/>
                  </a:lnTo>
                  <a:close/>
                </a:path>
                <a:path w="6086475" h="2202179">
                  <a:moveTo>
                    <a:pt x="5147149" y="686569"/>
                  </a:moveTo>
                  <a:lnTo>
                    <a:pt x="5127213" y="682543"/>
                  </a:lnTo>
                  <a:lnTo>
                    <a:pt x="5110937" y="671563"/>
                  </a:lnTo>
                  <a:lnTo>
                    <a:pt x="5099964" y="655275"/>
                  </a:lnTo>
                  <a:lnTo>
                    <a:pt x="5095940" y="635328"/>
                  </a:lnTo>
                  <a:lnTo>
                    <a:pt x="5099964" y="615380"/>
                  </a:lnTo>
                  <a:lnTo>
                    <a:pt x="5110937" y="599093"/>
                  </a:lnTo>
                  <a:lnTo>
                    <a:pt x="5127213" y="588112"/>
                  </a:lnTo>
                  <a:lnTo>
                    <a:pt x="5147149" y="584086"/>
                  </a:lnTo>
                  <a:lnTo>
                    <a:pt x="5167089" y="588112"/>
                  </a:lnTo>
                  <a:lnTo>
                    <a:pt x="5183377" y="599093"/>
                  </a:lnTo>
                  <a:lnTo>
                    <a:pt x="5194361" y="615380"/>
                  </a:lnTo>
                  <a:lnTo>
                    <a:pt x="5198390" y="635328"/>
                  </a:lnTo>
                  <a:lnTo>
                    <a:pt x="5194361" y="655275"/>
                  </a:lnTo>
                  <a:lnTo>
                    <a:pt x="5183377" y="671563"/>
                  </a:lnTo>
                  <a:lnTo>
                    <a:pt x="5167089" y="682543"/>
                  </a:lnTo>
                  <a:lnTo>
                    <a:pt x="5147149" y="686569"/>
                  </a:lnTo>
                  <a:close/>
                </a:path>
                <a:path w="6086475" h="2202179">
                  <a:moveTo>
                    <a:pt x="5449872" y="689935"/>
                  </a:moveTo>
                  <a:lnTo>
                    <a:pt x="5428646" y="685644"/>
                  </a:lnTo>
                  <a:lnTo>
                    <a:pt x="5411306" y="673943"/>
                  </a:lnTo>
                  <a:lnTo>
                    <a:pt x="5399611" y="656590"/>
                  </a:lnTo>
                  <a:lnTo>
                    <a:pt x="5395322" y="635345"/>
                  </a:lnTo>
                  <a:lnTo>
                    <a:pt x="5399611" y="614101"/>
                  </a:lnTo>
                  <a:lnTo>
                    <a:pt x="5411306" y="596748"/>
                  </a:lnTo>
                  <a:lnTo>
                    <a:pt x="5428646" y="585046"/>
                  </a:lnTo>
                  <a:lnTo>
                    <a:pt x="5449872" y="580755"/>
                  </a:lnTo>
                  <a:lnTo>
                    <a:pt x="5471118" y="585046"/>
                  </a:lnTo>
                  <a:lnTo>
                    <a:pt x="5488468" y="596748"/>
                  </a:lnTo>
                  <a:lnTo>
                    <a:pt x="5500166" y="614101"/>
                  </a:lnTo>
                  <a:lnTo>
                    <a:pt x="5504456" y="635345"/>
                  </a:lnTo>
                  <a:lnTo>
                    <a:pt x="5500166" y="656590"/>
                  </a:lnTo>
                  <a:lnTo>
                    <a:pt x="5488468" y="673943"/>
                  </a:lnTo>
                  <a:lnTo>
                    <a:pt x="5471118" y="685644"/>
                  </a:lnTo>
                  <a:lnTo>
                    <a:pt x="5449872" y="689935"/>
                  </a:lnTo>
                  <a:close/>
                </a:path>
                <a:path w="6086475" h="2202179">
                  <a:moveTo>
                    <a:pt x="5752630" y="692460"/>
                  </a:moveTo>
                  <a:lnTo>
                    <a:pt x="5730410" y="687970"/>
                  </a:lnTo>
                  <a:lnTo>
                    <a:pt x="5712266" y="675728"/>
                  </a:lnTo>
                  <a:lnTo>
                    <a:pt x="5700034" y="657573"/>
                  </a:lnTo>
                  <a:lnTo>
                    <a:pt x="5695548" y="635345"/>
                  </a:lnTo>
                  <a:lnTo>
                    <a:pt x="5700034" y="613117"/>
                  </a:lnTo>
                  <a:lnTo>
                    <a:pt x="5712266" y="594962"/>
                  </a:lnTo>
                  <a:lnTo>
                    <a:pt x="5730410" y="582719"/>
                  </a:lnTo>
                  <a:lnTo>
                    <a:pt x="5752630" y="578230"/>
                  </a:lnTo>
                  <a:lnTo>
                    <a:pt x="5774830" y="582719"/>
                  </a:lnTo>
                  <a:lnTo>
                    <a:pt x="5792964" y="594962"/>
                  </a:lnTo>
                  <a:lnTo>
                    <a:pt x="5805193" y="613117"/>
                  </a:lnTo>
                  <a:lnTo>
                    <a:pt x="5809677" y="635345"/>
                  </a:lnTo>
                  <a:lnTo>
                    <a:pt x="5805197" y="657573"/>
                  </a:lnTo>
                  <a:lnTo>
                    <a:pt x="5792977" y="675728"/>
                  </a:lnTo>
                  <a:lnTo>
                    <a:pt x="5774844" y="687970"/>
                  </a:lnTo>
                  <a:lnTo>
                    <a:pt x="5752630" y="692460"/>
                  </a:lnTo>
                  <a:close/>
                </a:path>
                <a:path w="6086475" h="2202179">
                  <a:moveTo>
                    <a:pt x="6055354" y="694985"/>
                  </a:moveTo>
                  <a:lnTo>
                    <a:pt x="6032154" y="690297"/>
                  </a:lnTo>
                  <a:lnTo>
                    <a:pt x="6013205" y="677514"/>
                  </a:lnTo>
                  <a:lnTo>
                    <a:pt x="6000427" y="658557"/>
                  </a:lnTo>
                  <a:lnTo>
                    <a:pt x="5995740" y="635345"/>
                  </a:lnTo>
                  <a:lnTo>
                    <a:pt x="6000427" y="612133"/>
                  </a:lnTo>
                  <a:lnTo>
                    <a:pt x="6013205" y="593177"/>
                  </a:lnTo>
                  <a:lnTo>
                    <a:pt x="6032154" y="580395"/>
                  </a:lnTo>
                  <a:lnTo>
                    <a:pt x="6055354" y="575708"/>
                  </a:lnTo>
                  <a:lnTo>
                    <a:pt x="6078548" y="580395"/>
                  </a:lnTo>
                  <a:lnTo>
                    <a:pt x="6086308" y="585633"/>
                  </a:lnTo>
                  <a:lnTo>
                    <a:pt x="6086308" y="685059"/>
                  </a:lnTo>
                  <a:lnTo>
                    <a:pt x="6078548" y="690297"/>
                  </a:lnTo>
                  <a:lnTo>
                    <a:pt x="6055354" y="694985"/>
                  </a:lnTo>
                  <a:close/>
                </a:path>
                <a:path w="6086475" h="2202179">
                  <a:moveTo>
                    <a:pt x="1311" y="939112"/>
                  </a:moveTo>
                  <a:lnTo>
                    <a:pt x="370" y="939112"/>
                  </a:lnTo>
                  <a:lnTo>
                    <a:pt x="0" y="938740"/>
                  </a:lnTo>
                  <a:lnTo>
                    <a:pt x="0" y="937799"/>
                  </a:lnTo>
                  <a:lnTo>
                    <a:pt x="370" y="937427"/>
                  </a:lnTo>
                  <a:lnTo>
                    <a:pt x="1311" y="937427"/>
                  </a:lnTo>
                  <a:lnTo>
                    <a:pt x="1681" y="937799"/>
                  </a:lnTo>
                  <a:lnTo>
                    <a:pt x="1681" y="938740"/>
                  </a:lnTo>
                  <a:lnTo>
                    <a:pt x="1311" y="939112"/>
                  </a:lnTo>
                  <a:close/>
                </a:path>
                <a:path w="6086475" h="2202179">
                  <a:moveTo>
                    <a:pt x="305415" y="941633"/>
                  </a:moveTo>
                  <a:lnTo>
                    <a:pt x="301698" y="941633"/>
                  </a:lnTo>
                  <a:lnTo>
                    <a:pt x="300201" y="940138"/>
                  </a:lnTo>
                  <a:lnTo>
                    <a:pt x="300201" y="936401"/>
                  </a:lnTo>
                  <a:lnTo>
                    <a:pt x="301698" y="934902"/>
                  </a:lnTo>
                  <a:lnTo>
                    <a:pt x="305432" y="934902"/>
                  </a:lnTo>
                  <a:lnTo>
                    <a:pt x="306929" y="936401"/>
                  </a:lnTo>
                  <a:lnTo>
                    <a:pt x="306929" y="940138"/>
                  </a:lnTo>
                  <a:lnTo>
                    <a:pt x="305415" y="941633"/>
                  </a:lnTo>
                  <a:close/>
                </a:path>
                <a:path w="6086475" h="2202179">
                  <a:moveTo>
                    <a:pt x="610008" y="944999"/>
                  </a:moveTo>
                  <a:lnTo>
                    <a:pt x="602591" y="944999"/>
                  </a:lnTo>
                  <a:lnTo>
                    <a:pt x="599580" y="941988"/>
                  </a:lnTo>
                  <a:lnTo>
                    <a:pt x="599580" y="934585"/>
                  </a:lnTo>
                  <a:lnTo>
                    <a:pt x="602591" y="931570"/>
                  </a:lnTo>
                  <a:lnTo>
                    <a:pt x="609991" y="931570"/>
                  </a:lnTo>
                  <a:lnTo>
                    <a:pt x="613002" y="934585"/>
                  </a:lnTo>
                  <a:lnTo>
                    <a:pt x="613002" y="941988"/>
                  </a:lnTo>
                  <a:lnTo>
                    <a:pt x="610008" y="944999"/>
                  </a:lnTo>
                  <a:close/>
                </a:path>
                <a:path w="6086475" h="2202179">
                  <a:moveTo>
                    <a:pt x="914581" y="948364"/>
                  </a:moveTo>
                  <a:lnTo>
                    <a:pt x="903448" y="948364"/>
                  </a:lnTo>
                  <a:lnTo>
                    <a:pt x="898942" y="943854"/>
                  </a:lnTo>
                  <a:lnTo>
                    <a:pt x="898942" y="932715"/>
                  </a:lnTo>
                  <a:lnTo>
                    <a:pt x="903448" y="928205"/>
                  </a:lnTo>
                  <a:lnTo>
                    <a:pt x="914581" y="928205"/>
                  </a:lnTo>
                  <a:lnTo>
                    <a:pt x="919088" y="932715"/>
                  </a:lnTo>
                  <a:lnTo>
                    <a:pt x="919088" y="943854"/>
                  </a:lnTo>
                  <a:lnTo>
                    <a:pt x="914581" y="948364"/>
                  </a:lnTo>
                  <a:close/>
                </a:path>
                <a:path w="6086475" h="2202179">
                  <a:moveTo>
                    <a:pt x="1219155" y="951733"/>
                  </a:moveTo>
                  <a:lnTo>
                    <a:pt x="1204323" y="951733"/>
                  </a:lnTo>
                  <a:lnTo>
                    <a:pt x="1198304" y="945708"/>
                  </a:lnTo>
                  <a:lnTo>
                    <a:pt x="1198304" y="930865"/>
                  </a:lnTo>
                  <a:lnTo>
                    <a:pt x="1204323" y="924840"/>
                  </a:lnTo>
                  <a:lnTo>
                    <a:pt x="1219155" y="924840"/>
                  </a:lnTo>
                  <a:lnTo>
                    <a:pt x="1225177" y="930865"/>
                  </a:lnTo>
                  <a:lnTo>
                    <a:pt x="1225177" y="945708"/>
                  </a:lnTo>
                  <a:lnTo>
                    <a:pt x="1219155" y="951733"/>
                  </a:lnTo>
                  <a:close/>
                </a:path>
                <a:path w="6086475" h="2202179">
                  <a:moveTo>
                    <a:pt x="1523732" y="955095"/>
                  </a:moveTo>
                  <a:lnTo>
                    <a:pt x="1505196" y="955095"/>
                  </a:lnTo>
                  <a:lnTo>
                    <a:pt x="1497679" y="947574"/>
                  </a:lnTo>
                  <a:lnTo>
                    <a:pt x="1497679" y="929029"/>
                  </a:lnTo>
                  <a:lnTo>
                    <a:pt x="1505196" y="921508"/>
                  </a:lnTo>
                  <a:lnTo>
                    <a:pt x="1523732" y="921508"/>
                  </a:lnTo>
                  <a:lnTo>
                    <a:pt x="1531249" y="929029"/>
                  </a:lnTo>
                  <a:lnTo>
                    <a:pt x="1531249" y="947574"/>
                  </a:lnTo>
                  <a:lnTo>
                    <a:pt x="1523732" y="955095"/>
                  </a:lnTo>
                  <a:close/>
                </a:path>
                <a:path w="6086475" h="2202179">
                  <a:moveTo>
                    <a:pt x="1817190" y="958464"/>
                  </a:moveTo>
                  <a:lnTo>
                    <a:pt x="1809345" y="956880"/>
                  </a:lnTo>
                  <a:lnTo>
                    <a:pt x="1802940" y="952560"/>
                  </a:lnTo>
                  <a:lnTo>
                    <a:pt x="1798623" y="946151"/>
                  </a:lnTo>
                  <a:lnTo>
                    <a:pt x="1797041" y="938301"/>
                  </a:lnTo>
                  <a:lnTo>
                    <a:pt x="1798623" y="930452"/>
                  </a:lnTo>
                  <a:lnTo>
                    <a:pt x="1802940" y="924045"/>
                  </a:lnTo>
                  <a:lnTo>
                    <a:pt x="1809345" y="919726"/>
                  </a:lnTo>
                  <a:lnTo>
                    <a:pt x="1817190" y="918142"/>
                  </a:lnTo>
                  <a:lnTo>
                    <a:pt x="1825035" y="919726"/>
                  </a:lnTo>
                  <a:lnTo>
                    <a:pt x="1831439" y="924045"/>
                  </a:lnTo>
                  <a:lnTo>
                    <a:pt x="1835756" y="930452"/>
                  </a:lnTo>
                  <a:lnTo>
                    <a:pt x="1837339" y="938301"/>
                  </a:lnTo>
                  <a:lnTo>
                    <a:pt x="1835756" y="946151"/>
                  </a:lnTo>
                  <a:lnTo>
                    <a:pt x="1831439" y="952560"/>
                  </a:lnTo>
                  <a:lnTo>
                    <a:pt x="1825035" y="956880"/>
                  </a:lnTo>
                  <a:lnTo>
                    <a:pt x="1817190" y="958464"/>
                  </a:lnTo>
                  <a:close/>
                </a:path>
                <a:path w="6086475" h="2202179">
                  <a:moveTo>
                    <a:pt x="2119913" y="961829"/>
                  </a:moveTo>
                  <a:lnTo>
                    <a:pt x="2110763" y="959980"/>
                  </a:lnTo>
                  <a:lnTo>
                    <a:pt x="2103290" y="954938"/>
                  </a:lnTo>
                  <a:lnTo>
                    <a:pt x="2098250" y="947459"/>
                  </a:lnTo>
                  <a:lnTo>
                    <a:pt x="2096403" y="938301"/>
                  </a:lnTo>
                  <a:lnTo>
                    <a:pt x="2098250" y="929146"/>
                  </a:lnTo>
                  <a:lnTo>
                    <a:pt x="2103290" y="921668"/>
                  </a:lnTo>
                  <a:lnTo>
                    <a:pt x="2110763" y="916626"/>
                  </a:lnTo>
                  <a:lnTo>
                    <a:pt x="2119913" y="914777"/>
                  </a:lnTo>
                  <a:lnTo>
                    <a:pt x="2129064" y="916626"/>
                  </a:lnTo>
                  <a:lnTo>
                    <a:pt x="2136537" y="921668"/>
                  </a:lnTo>
                  <a:lnTo>
                    <a:pt x="2141577" y="929146"/>
                  </a:lnTo>
                  <a:lnTo>
                    <a:pt x="2143425" y="938301"/>
                  </a:lnTo>
                  <a:lnTo>
                    <a:pt x="2141577" y="947459"/>
                  </a:lnTo>
                  <a:lnTo>
                    <a:pt x="2136537" y="954938"/>
                  </a:lnTo>
                  <a:lnTo>
                    <a:pt x="2129064" y="959980"/>
                  </a:lnTo>
                  <a:lnTo>
                    <a:pt x="2119913" y="961829"/>
                  </a:lnTo>
                  <a:close/>
                </a:path>
                <a:path w="6086475" h="2202179">
                  <a:moveTo>
                    <a:pt x="2422641" y="964351"/>
                  </a:moveTo>
                  <a:lnTo>
                    <a:pt x="2412516" y="962305"/>
                  </a:lnTo>
                  <a:lnTo>
                    <a:pt x="2404245" y="956725"/>
                  </a:lnTo>
                  <a:lnTo>
                    <a:pt x="2398667" y="948450"/>
                  </a:lnTo>
                  <a:lnTo>
                    <a:pt x="2396622" y="938318"/>
                  </a:lnTo>
                  <a:lnTo>
                    <a:pt x="2398667" y="928188"/>
                  </a:lnTo>
                  <a:lnTo>
                    <a:pt x="2404245" y="919913"/>
                  </a:lnTo>
                  <a:lnTo>
                    <a:pt x="2412516" y="914333"/>
                  </a:lnTo>
                  <a:lnTo>
                    <a:pt x="2422641" y="912286"/>
                  </a:lnTo>
                  <a:lnTo>
                    <a:pt x="2432764" y="914333"/>
                  </a:lnTo>
                  <a:lnTo>
                    <a:pt x="2441033" y="919913"/>
                  </a:lnTo>
                  <a:lnTo>
                    <a:pt x="2446611" y="928188"/>
                  </a:lnTo>
                  <a:lnTo>
                    <a:pt x="2448656" y="938318"/>
                  </a:lnTo>
                  <a:lnTo>
                    <a:pt x="2446613" y="948450"/>
                  </a:lnTo>
                  <a:lnTo>
                    <a:pt x="2441040" y="956725"/>
                  </a:lnTo>
                  <a:lnTo>
                    <a:pt x="2432771" y="962305"/>
                  </a:lnTo>
                  <a:lnTo>
                    <a:pt x="2422641" y="964351"/>
                  </a:lnTo>
                  <a:close/>
                </a:path>
                <a:path w="6086475" h="2202179">
                  <a:moveTo>
                    <a:pt x="2725365" y="967716"/>
                  </a:moveTo>
                  <a:lnTo>
                    <a:pt x="2713927" y="965407"/>
                  </a:lnTo>
                  <a:lnTo>
                    <a:pt x="2704588" y="959107"/>
                  </a:lnTo>
                  <a:lnTo>
                    <a:pt x="2698292" y="949763"/>
                  </a:lnTo>
                  <a:lnTo>
                    <a:pt x="2695983" y="938318"/>
                  </a:lnTo>
                  <a:lnTo>
                    <a:pt x="2698292" y="926874"/>
                  </a:lnTo>
                  <a:lnTo>
                    <a:pt x="2704588" y="917529"/>
                  </a:lnTo>
                  <a:lnTo>
                    <a:pt x="2713927" y="911230"/>
                  </a:lnTo>
                  <a:lnTo>
                    <a:pt x="2725365" y="908920"/>
                  </a:lnTo>
                  <a:lnTo>
                    <a:pt x="2736802" y="911230"/>
                  </a:lnTo>
                  <a:lnTo>
                    <a:pt x="2746141" y="917529"/>
                  </a:lnTo>
                  <a:lnTo>
                    <a:pt x="2752437" y="926874"/>
                  </a:lnTo>
                  <a:lnTo>
                    <a:pt x="2754746" y="938318"/>
                  </a:lnTo>
                  <a:lnTo>
                    <a:pt x="2752437" y="949763"/>
                  </a:lnTo>
                  <a:lnTo>
                    <a:pt x="2746141" y="959107"/>
                  </a:lnTo>
                  <a:lnTo>
                    <a:pt x="2736802" y="965407"/>
                  </a:lnTo>
                  <a:lnTo>
                    <a:pt x="2725365" y="967716"/>
                  </a:lnTo>
                  <a:close/>
                </a:path>
                <a:path w="6086475" h="2202179">
                  <a:moveTo>
                    <a:pt x="3028088" y="971082"/>
                  </a:moveTo>
                  <a:lnTo>
                    <a:pt x="3015345" y="968507"/>
                  </a:lnTo>
                  <a:lnTo>
                    <a:pt x="3004937" y="961484"/>
                  </a:lnTo>
                  <a:lnTo>
                    <a:pt x="2997919" y="951069"/>
                  </a:lnTo>
                  <a:lnTo>
                    <a:pt x="2995345" y="938318"/>
                  </a:lnTo>
                  <a:lnTo>
                    <a:pt x="2997919" y="925567"/>
                  </a:lnTo>
                  <a:lnTo>
                    <a:pt x="3004937" y="915153"/>
                  </a:lnTo>
                  <a:lnTo>
                    <a:pt x="3015345" y="908130"/>
                  </a:lnTo>
                  <a:lnTo>
                    <a:pt x="3028088" y="905555"/>
                  </a:lnTo>
                  <a:lnTo>
                    <a:pt x="3040832" y="908130"/>
                  </a:lnTo>
                  <a:lnTo>
                    <a:pt x="3051242" y="915153"/>
                  </a:lnTo>
                  <a:lnTo>
                    <a:pt x="3058261" y="925567"/>
                  </a:lnTo>
                  <a:lnTo>
                    <a:pt x="3060835" y="938318"/>
                  </a:lnTo>
                  <a:lnTo>
                    <a:pt x="3058261" y="951069"/>
                  </a:lnTo>
                  <a:lnTo>
                    <a:pt x="3051242" y="961484"/>
                  </a:lnTo>
                  <a:lnTo>
                    <a:pt x="3040832" y="968507"/>
                  </a:lnTo>
                  <a:lnTo>
                    <a:pt x="3028088" y="971082"/>
                  </a:lnTo>
                  <a:close/>
                </a:path>
                <a:path w="6086475" h="2202179">
                  <a:moveTo>
                    <a:pt x="3330812" y="973607"/>
                  </a:moveTo>
                  <a:lnTo>
                    <a:pt x="3317096" y="970834"/>
                  </a:lnTo>
                  <a:lnTo>
                    <a:pt x="3305892" y="963272"/>
                  </a:lnTo>
                  <a:lnTo>
                    <a:pt x="3298335" y="952061"/>
                  </a:lnTo>
                  <a:lnTo>
                    <a:pt x="3295564" y="938335"/>
                  </a:lnTo>
                  <a:lnTo>
                    <a:pt x="3298335" y="924610"/>
                  </a:lnTo>
                  <a:lnTo>
                    <a:pt x="3305892" y="913398"/>
                  </a:lnTo>
                  <a:lnTo>
                    <a:pt x="3317096" y="905837"/>
                  </a:lnTo>
                  <a:lnTo>
                    <a:pt x="3330812" y="903064"/>
                  </a:lnTo>
                  <a:lnTo>
                    <a:pt x="3344530" y="905837"/>
                  </a:lnTo>
                  <a:lnTo>
                    <a:pt x="3355735" y="913398"/>
                  </a:lnTo>
                  <a:lnTo>
                    <a:pt x="3363292" y="924610"/>
                  </a:lnTo>
                  <a:lnTo>
                    <a:pt x="3366064" y="938335"/>
                  </a:lnTo>
                  <a:lnTo>
                    <a:pt x="3363294" y="952061"/>
                  </a:lnTo>
                  <a:lnTo>
                    <a:pt x="3355742" y="963272"/>
                  </a:lnTo>
                  <a:lnTo>
                    <a:pt x="3344537" y="970834"/>
                  </a:lnTo>
                  <a:lnTo>
                    <a:pt x="3330812" y="973607"/>
                  </a:lnTo>
                  <a:close/>
                </a:path>
                <a:path w="6086475" h="2202179">
                  <a:moveTo>
                    <a:pt x="3633529" y="976132"/>
                  </a:moveTo>
                  <a:lnTo>
                    <a:pt x="3618826" y="973161"/>
                  </a:lnTo>
                  <a:lnTo>
                    <a:pt x="3606820" y="965059"/>
                  </a:lnTo>
                  <a:lnTo>
                    <a:pt x="3598725" y="953045"/>
                  </a:lnTo>
                  <a:lnTo>
                    <a:pt x="3595756" y="938335"/>
                  </a:lnTo>
                  <a:lnTo>
                    <a:pt x="3598725" y="923626"/>
                  </a:lnTo>
                  <a:lnTo>
                    <a:pt x="3606820" y="911611"/>
                  </a:lnTo>
                  <a:lnTo>
                    <a:pt x="3618826" y="903510"/>
                  </a:lnTo>
                  <a:lnTo>
                    <a:pt x="3633529" y="900539"/>
                  </a:lnTo>
                  <a:lnTo>
                    <a:pt x="3648232" y="903510"/>
                  </a:lnTo>
                  <a:lnTo>
                    <a:pt x="3660239" y="911611"/>
                  </a:lnTo>
                  <a:lnTo>
                    <a:pt x="3668334" y="923626"/>
                  </a:lnTo>
                  <a:lnTo>
                    <a:pt x="3671302" y="938335"/>
                  </a:lnTo>
                  <a:lnTo>
                    <a:pt x="3668334" y="953045"/>
                  </a:lnTo>
                  <a:lnTo>
                    <a:pt x="3660239" y="965059"/>
                  </a:lnTo>
                  <a:lnTo>
                    <a:pt x="3648232" y="973161"/>
                  </a:lnTo>
                  <a:lnTo>
                    <a:pt x="3633529" y="976132"/>
                  </a:lnTo>
                  <a:close/>
                </a:path>
                <a:path w="6086475" h="2202179">
                  <a:moveTo>
                    <a:pt x="3936253" y="979497"/>
                  </a:moveTo>
                  <a:lnTo>
                    <a:pt x="3920245" y="976263"/>
                  </a:lnTo>
                  <a:lnTo>
                    <a:pt x="3907176" y="967442"/>
                  </a:lnTo>
                  <a:lnTo>
                    <a:pt x="3898368" y="954358"/>
                  </a:lnTo>
                  <a:lnTo>
                    <a:pt x="3895138" y="938335"/>
                  </a:lnTo>
                  <a:lnTo>
                    <a:pt x="3898368" y="922313"/>
                  </a:lnTo>
                  <a:lnTo>
                    <a:pt x="3907176" y="909229"/>
                  </a:lnTo>
                  <a:lnTo>
                    <a:pt x="3920245" y="900408"/>
                  </a:lnTo>
                  <a:lnTo>
                    <a:pt x="3936253" y="897173"/>
                  </a:lnTo>
                  <a:lnTo>
                    <a:pt x="3952266" y="900408"/>
                  </a:lnTo>
                  <a:lnTo>
                    <a:pt x="3965346" y="909229"/>
                  </a:lnTo>
                  <a:lnTo>
                    <a:pt x="3974167" y="922313"/>
                  </a:lnTo>
                  <a:lnTo>
                    <a:pt x="3977402" y="938335"/>
                  </a:lnTo>
                  <a:lnTo>
                    <a:pt x="3974167" y="954358"/>
                  </a:lnTo>
                  <a:lnTo>
                    <a:pt x="3965346" y="967442"/>
                  </a:lnTo>
                  <a:lnTo>
                    <a:pt x="3952266" y="976263"/>
                  </a:lnTo>
                  <a:lnTo>
                    <a:pt x="3936253" y="979497"/>
                  </a:lnTo>
                  <a:close/>
                </a:path>
                <a:path w="6086475" h="2202179">
                  <a:moveTo>
                    <a:pt x="4238977" y="982022"/>
                  </a:moveTo>
                  <a:lnTo>
                    <a:pt x="4221989" y="978590"/>
                  </a:lnTo>
                  <a:lnTo>
                    <a:pt x="4208115" y="969230"/>
                  </a:lnTo>
                  <a:lnTo>
                    <a:pt x="4198761" y="955349"/>
                  </a:lnTo>
                  <a:lnTo>
                    <a:pt x="4195330" y="938352"/>
                  </a:lnTo>
                  <a:lnTo>
                    <a:pt x="4198761" y="921356"/>
                  </a:lnTo>
                  <a:lnTo>
                    <a:pt x="4208115" y="907476"/>
                  </a:lnTo>
                  <a:lnTo>
                    <a:pt x="4221989" y="898117"/>
                  </a:lnTo>
                  <a:lnTo>
                    <a:pt x="4238977" y="894685"/>
                  </a:lnTo>
                  <a:lnTo>
                    <a:pt x="4255965" y="898117"/>
                  </a:lnTo>
                  <a:lnTo>
                    <a:pt x="4269838" y="907476"/>
                  </a:lnTo>
                  <a:lnTo>
                    <a:pt x="4279193" y="921356"/>
                  </a:lnTo>
                  <a:lnTo>
                    <a:pt x="4282623" y="938352"/>
                  </a:lnTo>
                  <a:lnTo>
                    <a:pt x="4279193" y="955349"/>
                  </a:lnTo>
                  <a:lnTo>
                    <a:pt x="4269838" y="969230"/>
                  </a:lnTo>
                  <a:lnTo>
                    <a:pt x="4255965" y="978590"/>
                  </a:lnTo>
                  <a:lnTo>
                    <a:pt x="4238977" y="982022"/>
                  </a:lnTo>
                  <a:close/>
                </a:path>
                <a:path w="6086475" h="2202179">
                  <a:moveTo>
                    <a:pt x="4541701" y="984547"/>
                  </a:moveTo>
                  <a:lnTo>
                    <a:pt x="4523739" y="980917"/>
                  </a:lnTo>
                  <a:lnTo>
                    <a:pt x="4509071" y="971017"/>
                  </a:lnTo>
                  <a:lnTo>
                    <a:pt x="4499182" y="956333"/>
                  </a:lnTo>
                  <a:lnTo>
                    <a:pt x="4495556" y="938352"/>
                  </a:lnTo>
                  <a:lnTo>
                    <a:pt x="4499182" y="920373"/>
                  </a:lnTo>
                  <a:lnTo>
                    <a:pt x="4509071" y="905690"/>
                  </a:lnTo>
                  <a:lnTo>
                    <a:pt x="4523739" y="895791"/>
                  </a:lnTo>
                  <a:lnTo>
                    <a:pt x="4541701" y="892160"/>
                  </a:lnTo>
                  <a:lnTo>
                    <a:pt x="4559682" y="895791"/>
                  </a:lnTo>
                  <a:lnTo>
                    <a:pt x="4574360" y="905690"/>
                  </a:lnTo>
                  <a:lnTo>
                    <a:pt x="4584252" y="920373"/>
                  </a:lnTo>
                  <a:lnTo>
                    <a:pt x="4587879" y="938352"/>
                  </a:lnTo>
                  <a:lnTo>
                    <a:pt x="4584252" y="956333"/>
                  </a:lnTo>
                  <a:lnTo>
                    <a:pt x="4574360" y="971017"/>
                  </a:lnTo>
                  <a:lnTo>
                    <a:pt x="4559682" y="980917"/>
                  </a:lnTo>
                  <a:lnTo>
                    <a:pt x="4541701" y="984547"/>
                  </a:lnTo>
                  <a:close/>
                </a:path>
                <a:path w="6086475" h="2202179">
                  <a:moveTo>
                    <a:pt x="4844424" y="987069"/>
                  </a:moveTo>
                  <a:lnTo>
                    <a:pt x="4825483" y="983241"/>
                  </a:lnTo>
                  <a:lnTo>
                    <a:pt x="4810010" y="972802"/>
                  </a:lnTo>
                  <a:lnTo>
                    <a:pt x="4799575" y="957317"/>
                  </a:lnTo>
                  <a:lnTo>
                    <a:pt x="4795748" y="938352"/>
                  </a:lnTo>
                  <a:lnTo>
                    <a:pt x="4799575" y="919389"/>
                  </a:lnTo>
                  <a:lnTo>
                    <a:pt x="4810010" y="903904"/>
                  </a:lnTo>
                  <a:lnTo>
                    <a:pt x="4825483" y="893464"/>
                  </a:lnTo>
                  <a:lnTo>
                    <a:pt x="4844424" y="889636"/>
                  </a:lnTo>
                  <a:lnTo>
                    <a:pt x="4863385" y="893464"/>
                  </a:lnTo>
                  <a:lnTo>
                    <a:pt x="4878868" y="903904"/>
                  </a:lnTo>
                  <a:lnTo>
                    <a:pt x="4889307" y="919389"/>
                  </a:lnTo>
                  <a:lnTo>
                    <a:pt x="4893135" y="938352"/>
                  </a:lnTo>
                  <a:lnTo>
                    <a:pt x="4889307" y="957317"/>
                  </a:lnTo>
                  <a:lnTo>
                    <a:pt x="4878868" y="972802"/>
                  </a:lnTo>
                  <a:lnTo>
                    <a:pt x="4863385" y="983241"/>
                  </a:lnTo>
                  <a:lnTo>
                    <a:pt x="4844424" y="987069"/>
                  </a:lnTo>
                  <a:close/>
                </a:path>
                <a:path w="6086475" h="2202179">
                  <a:moveTo>
                    <a:pt x="5147149" y="989594"/>
                  </a:moveTo>
                  <a:lnTo>
                    <a:pt x="5127213" y="985568"/>
                  </a:lnTo>
                  <a:lnTo>
                    <a:pt x="5110937" y="974587"/>
                  </a:lnTo>
                  <a:lnTo>
                    <a:pt x="5099964" y="958300"/>
                  </a:lnTo>
                  <a:lnTo>
                    <a:pt x="5095940" y="938352"/>
                  </a:lnTo>
                  <a:lnTo>
                    <a:pt x="5099964" y="918405"/>
                  </a:lnTo>
                  <a:lnTo>
                    <a:pt x="5110937" y="902117"/>
                  </a:lnTo>
                  <a:lnTo>
                    <a:pt x="5127213" y="891137"/>
                  </a:lnTo>
                  <a:lnTo>
                    <a:pt x="5147149" y="887110"/>
                  </a:lnTo>
                  <a:lnTo>
                    <a:pt x="5167089" y="891137"/>
                  </a:lnTo>
                  <a:lnTo>
                    <a:pt x="5183377" y="902117"/>
                  </a:lnTo>
                  <a:lnTo>
                    <a:pt x="5194361" y="918405"/>
                  </a:lnTo>
                  <a:lnTo>
                    <a:pt x="5198390" y="938352"/>
                  </a:lnTo>
                  <a:lnTo>
                    <a:pt x="5194361" y="958300"/>
                  </a:lnTo>
                  <a:lnTo>
                    <a:pt x="5183377" y="974587"/>
                  </a:lnTo>
                  <a:lnTo>
                    <a:pt x="5167089" y="985568"/>
                  </a:lnTo>
                  <a:lnTo>
                    <a:pt x="5147149" y="989594"/>
                  </a:lnTo>
                  <a:close/>
                </a:path>
                <a:path w="6086475" h="2202179">
                  <a:moveTo>
                    <a:pt x="5449872" y="992959"/>
                  </a:moveTo>
                  <a:lnTo>
                    <a:pt x="5428646" y="988668"/>
                  </a:lnTo>
                  <a:lnTo>
                    <a:pt x="5411306" y="976967"/>
                  </a:lnTo>
                  <a:lnTo>
                    <a:pt x="5399611" y="959614"/>
                  </a:lnTo>
                  <a:lnTo>
                    <a:pt x="5395322" y="938369"/>
                  </a:lnTo>
                  <a:lnTo>
                    <a:pt x="5399611" y="917125"/>
                  </a:lnTo>
                  <a:lnTo>
                    <a:pt x="5411306" y="899772"/>
                  </a:lnTo>
                  <a:lnTo>
                    <a:pt x="5428646" y="888070"/>
                  </a:lnTo>
                  <a:lnTo>
                    <a:pt x="5449872" y="883779"/>
                  </a:lnTo>
                  <a:lnTo>
                    <a:pt x="5471118" y="888070"/>
                  </a:lnTo>
                  <a:lnTo>
                    <a:pt x="5488468" y="899772"/>
                  </a:lnTo>
                  <a:lnTo>
                    <a:pt x="5500166" y="917125"/>
                  </a:lnTo>
                  <a:lnTo>
                    <a:pt x="5504456" y="938369"/>
                  </a:lnTo>
                  <a:lnTo>
                    <a:pt x="5500166" y="959614"/>
                  </a:lnTo>
                  <a:lnTo>
                    <a:pt x="5488468" y="976967"/>
                  </a:lnTo>
                  <a:lnTo>
                    <a:pt x="5471118" y="988668"/>
                  </a:lnTo>
                  <a:lnTo>
                    <a:pt x="5449872" y="992959"/>
                  </a:lnTo>
                  <a:close/>
                </a:path>
                <a:path w="6086475" h="2202179">
                  <a:moveTo>
                    <a:pt x="5752630" y="995484"/>
                  </a:moveTo>
                  <a:lnTo>
                    <a:pt x="5730410" y="990995"/>
                  </a:lnTo>
                  <a:lnTo>
                    <a:pt x="5712266" y="978753"/>
                  </a:lnTo>
                  <a:lnTo>
                    <a:pt x="5700034" y="960598"/>
                  </a:lnTo>
                  <a:lnTo>
                    <a:pt x="5695548" y="938369"/>
                  </a:lnTo>
                  <a:lnTo>
                    <a:pt x="5700034" y="916141"/>
                  </a:lnTo>
                  <a:lnTo>
                    <a:pt x="5712266" y="897986"/>
                  </a:lnTo>
                  <a:lnTo>
                    <a:pt x="5730410" y="885744"/>
                  </a:lnTo>
                  <a:lnTo>
                    <a:pt x="5752630" y="881254"/>
                  </a:lnTo>
                  <a:lnTo>
                    <a:pt x="5774830" y="885744"/>
                  </a:lnTo>
                  <a:lnTo>
                    <a:pt x="5792964" y="897986"/>
                  </a:lnTo>
                  <a:lnTo>
                    <a:pt x="5805193" y="916141"/>
                  </a:lnTo>
                  <a:lnTo>
                    <a:pt x="5809677" y="938369"/>
                  </a:lnTo>
                  <a:lnTo>
                    <a:pt x="5805197" y="960598"/>
                  </a:lnTo>
                  <a:lnTo>
                    <a:pt x="5792977" y="978753"/>
                  </a:lnTo>
                  <a:lnTo>
                    <a:pt x="5774844" y="990995"/>
                  </a:lnTo>
                  <a:lnTo>
                    <a:pt x="5752630" y="995484"/>
                  </a:lnTo>
                  <a:close/>
                </a:path>
                <a:path w="6086475" h="2202179">
                  <a:moveTo>
                    <a:pt x="6055354" y="998009"/>
                  </a:moveTo>
                  <a:lnTo>
                    <a:pt x="6032154" y="993321"/>
                  </a:lnTo>
                  <a:lnTo>
                    <a:pt x="6013205" y="980539"/>
                  </a:lnTo>
                  <a:lnTo>
                    <a:pt x="6000427" y="961581"/>
                  </a:lnTo>
                  <a:lnTo>
                    <a:pt x="5995740" y="938369"/>
                  </a:lnTo>
                  <a:lnTo>
                    <a:pt x="6000427" y="915157"/>
                  </a:lnTo>
                  <a:lnTo>
                    <a:pt x="6013205" y="896201"/>
                  </a:lnTo>
                  <a:lnTo>
                    <a:pt x="6032154" y="883419"/>
                  </a:lnTo>
                  <a:lnTo>
                    <a:pt x="6055354" y="878732"/>
                  </a:lnTo>
                  <a:lnTo>
                    <a:pt x="6078548" y="883419"/>
                  </a:lnTo>
                  <a:lnTo>
                    <a:pt x="6086308" y="888657"/>
                  </a:lnTo>
                  <a:lnTo>
                    <a:pt x="6086308" y="988083"/>
                  </a:lnTo>
                  <a:lnTo>
                    <a:pt x="6078548" y="993321"/>
                  </a:lnTo>
                  <a:lnTo>
                    <a:pt x="6055354" y="998009"/>
                  </a:lnTo>
                  <a:close/>
                </a:path>
                <a:path w="6086475" h="2202179">
                  <a:moveTo>
                    <a:pt x="1311" y="1242136"/>
                  </a:moveTo>
                  <a:lnTo>
                    <a:pt x="370" y="1242136"/>
                  </a:lnTo>
                  <a:lnTo>
                    <a:pt x="0" y="1241765"/>
                  </a:lnTo>
                  <a:lnTo>
                    <a:pt x="0" y="1240823"/>
                  </a:lnTo>
                  <a:lnTo>
                    <a:pt x="370" y="1240451"/>
                  </a:lnTo>
                  <a:lnTo>
                    <a:pt x="1311" y="1240451"/>
                  </a:lnTo>
                  <a:lnTo>
                    <a:pt x="1681" y="1240823"/>
                  </a:lnTo>
                  <a:lnTo>
                    <a:pt x="1681" y="1241765"/>
                  </a:lnTo>
                  <a:lnTo>
                    <a:pt x="1311" y="1242136"/>
                  </a:lnTo>
                  <a:close/>
                </a:path>
                <a:path w="6086475" h="2202179">
                  <a:moveTo>
                    <a:pt x="305415" y="1244657"/>
                  </a:moveTo>
                  <a:lnTo>
                    <a:pt x="301698" y="1244657"/>
                  </a:lnTo>
                  <a:lnTo>
                    <a:pt x="300201" y="1243162"/>
                  </a:lnTo>
                  <a:lnTo>
                    <a:pt x="300201" y="1239425"/>
                  </a:lnTo>
                  <a:lnTo>
                    <a:pt x="301698" y="1237927"/>
                  </a:lnTo>
                  <a:lnTo>
                    <a:pt x="305432" y="1237927"/>
                  </a:lnTo>
                  <a:lnTo>
                    <a:pt x="306929" y="1239425"/>
                  </a:lnTo>
                  <a:lnTo>
                    <a:pt x="306929" y="1243162"/>
                  </a:lnTo>
                  <a:lnTo>
                    <a:pt x="305415" y="1244657"/>
                  </a:lnTo>
                  <a:close/>
                </a:path>
                <a:path w="6086475" h="2202179">
                  <a:moveTo>
                    <a:pt x="610008" y="1248023"/>
                  </a:moveTo>
                  <a:lnTo>
                    <a:pt x="602591" y="1248023"/>
                  </a:lnTo>
                  <a:lnTo>
                    <a:pt x="599580" y="1245012"/>
                  </a:lnTo>
                  <a:lnTo>
                    <a:pt x="599580" y="1237606"/>
                  </a:lnTo>
                  <a:lnTo>
                    <a:pt x="602591" y="1234595"/>
                  </a:lnTo>
                  <a:lnTo>
                    <a:pt x="609991" y="1234595"/>
                  </a:lnTo>
                  <a:lnTo>
                    <a:pt x="613002" y="1237606"/>
                  </a:lnTo>
                  <a:lnTo>
                    <a:pt x="613002" y="1245012"/>
                  </a:lnTo>
                  <a:lnTo>
                    <a:pt x="610008" y="1248023"/>
                  </a:lnTo>
                  <a:close/>
                </a:path>
                <a:path w="6086475" h="2202179">
                  <a:moveTo>
                    <a:pt x="914581" y="1251388"/>
                  </a:moveTo>
                  <a:lnTo>
                    <a:pt x="903448" y="1251388"/>
                  </a:lnTo>
                  <a:lnTo>
                    <a:pt x="898942" y="1246879"/>
                  </a:lnTo>
                  <a:lnTo>
                    <a:pt x="898942" y="1235739"/>
                  </a:lnTo>
                  <a:lnTo>
                    <a:pt x="903448" y="1231229"/>
                  </a:lnTo>
                  <a:lnTo>
                    <a:pt x="914581" y="1231229"/>
                  </a:lnTo>
                  <a:lnTo>
                    <a:pt x="919088" y="1235739"/>
                  </a:lnTo>
                  <a:lnTo>
                    <a:pt x="919088" y="1246879"/>
                  </a:lnTo>
                  <a:lnTo>
                    <a:pt x="914581" y="1251388"/>
                  </a:lnTo>
                  <a:close/>
                </a:path>
                <a:path w="6086475" h="2202179">
                  <a:moveTo>
                    <a:pt x="1219155" y="1254754"/>
                  </a:moveTo>
                  <a:lnTo>
                    <a:pt x="1204323" y="1254754"/>
                  </a:lnTo>
                  <a:lnTo>
                    <a:pt x="1198304" y="1248732"/>
                  </a:lnTo>
                  <a:lnTo>
                    <a:pt x="1198304" y="1233889"/>
                  </a:lnTo>
                  <a:lnTo>
                    <a:pt x="1204323" y="1227864"/>
                  </a:lnTo>
                  <a:lnTo>
                    <a:pt x="1219155" y="1227864"/>
                  </a:lnTo>
                  <a:lnTo>
                    <a:pt x="1225177" y="1233889"/>
                  </a:lnTo>
                  <a:lnTo>
                    <a:pt x="1225177" y="1248732"/>
                  </a:lnTo>
                  <a:lnTo>
                    <a:pt x="1219155" y="1254754"/>
                  </a:lnTo>
                  <a:close/>
                </a:path>
                <a:path w="6086475" h="2202179">
                  <a:moveTo>
                    <a:pt x="1523732" y="1258123"/>
                  </a:moveTo>
                  <a:lnTo>
                    <a:pt x="1505196" y="1258123"/>
                  </a:lnTo>
                  <a:lnTo>
                    <a:pt x="1497679" y="1250598"/>
                  </a:lnTo>
                  <a:lnTo>
                    <a:pt x="1497679" y="1232053"/>
                  </a:lnTo>
                  <a:lnTo>
                    <a:pt x="1505196" y="1224532"/>
                  </a:lnTo>
                  <a:lnTo>
                    <a:pt x="1523732" y="1224532"/>
                  </a:lnTo>
                  <a:lnTo>
                    <a:pt x="1531249" y="1232053"/>
                  </a:lnTo>
                  <a:lnTo>
                    <a:pt x="1531249" y="1250598"/>
                  </a:lnTo>
                  <a:lnTo>
                    <a:pt x="1523732" y="1258123"/>
                  </a:lnTo>
                  <a:close/>
                </a:path>
                <a:path w="6086475" h="2202179">
                  <a:moveTo>
                    <a:pt x="1817190" y="1261485"/>
                  </a:moveTo>
                  <a:lnTo>
                    <a:pt x="1809345" y="1259901"/>
                  </a:lnTo>
                  <a:lnTo>
                    <a:pt x="1802940" y="1255583"/>
                  </a:lnTo>
                  <a:lnTo>
                    <a:pt x="1798623" y="1249175"/>
                  </a:lnTo>
                  <a:lnTo>
                    <a:pt x="1797041" y="1241326"/>
                  </a:lnTo>
                  <a:lnTo>
                    <a:pt x="1798623" y="1233476"/>
                  </a:lnTo>
                  <a:lnTo>
                    <a:pt x="1802940" y="1227069"/>
                  </a:lnTo>
                  <a:lnTo>
                    <a:pt x="1809345" y="1222750"/>
                  </a:lnTo>
                  <a:lnTo>
                    <a:pt x="1817190" y="1221167"/>
                  </a:lnTo>
                  <a:lnTo>
                    <a:pt x="1825035" y="1222750"/>
                  </a:lnTo>
                  <a:lnTo>
                    <a:pt x="1831439" y="1227069"/>
                  </a:lnTo>
                  <a:lnTo>
                    <a:pt x="1835756" y="1233476"/>
                  </a:lnTo>
                  <a:lnTo>
                    <a:pt x="1837339" y="1241326"/>
                  </a:lnTo>
                  <a:lnTo>
                    <a:pt x="1835756" y="1249175"/>
                  </a:lnTo>
                  <a:lnTo>
                    <a:pt x="1831439" y="1255583"/>
                  </a:lnTo>
                  <a:lnTo>
                    <a:pt x="1825035" y="1259901"/>
                  </a:lnTo>
                  <a:lnTo>
                    <a:pt x="1817190" y="1261485"/>
                  </a:lnTo>
                  <a:close/>
                </a:path>
                <a:path w="6086475" h="2202179">
                  <a:moveTo>
                    <a:pt x="2119913" y="1264854"/>
                  </a:moveTo>
                  <a:lnTo>
                    <a:pt x="2110763" y="1263005"/>
                  </a:lnTo>
                  <a:lnTo>
                    <a:pt x="2103290" y="1257962"/>
                  </a:lnTo>
                  <a:lnTo>
                    <a:pt x="2098250" y="1250483"/>
                  </a:lnTo>
                  <a:lnTo>
                    <a:pt x="2096403" y="1241326"/>
                  </a:lnTo>
                  <a:lnTo>
                    <a:pt x="2098250" y="1232170"/>
                  </a:lnTo>
                  <a:lnTo>
                    <a:pt x="2103290" y="1224692"/>
                  </a:lnTo>
                  <a:lnTo>
                    <a:pt x="2110763" y="1219650"/>
                  </a:lnTo>
                  <a:lnTo>
                    <a:pt x="2119913" y="1217801"/>
                  </a:lnTo>
                  <a:lnTo>
                    <a:pt x="2129064" y="1219650"/>
                  </a:lnTo>
                  <a:lnTo>
                    <a:pt x="2136537" y="1224692"/>
                  </a:lnTo>
                  <a:lnTo>
                    <a:pt x="2141577" y="1232170"/>
                  </a:lnTo>
                  <a:lnTo>
                    <a:pt x="2143425" y="1241326"/>
                  </a:lnTo>
                  <a:lnTo>
                    <a:pt x="2141577" y="1250483"/>
                  </a:lnTo>
                  <a:lnTo>
                    <a:pt x="2136537" y="1257962"/>
                  </a:lnTo>
                  <a:lnTo>
                    <a:pt x="2129064" y="1263005"/>
                  </a:lnTo>
                  <a:lnTo>
                    <a:pt x="2119913" y="1264854"/>
                  </a:lnTo>
                  <a:close/>
                </a:path>
                <a:path w="6086475" h="2202179">
                  <a:moveTo>
                    <a:pt x="2422641" y="1267375"/>
                  </a:moveTo>
                  <a:lnTo>
                    <a:pt x="2412516" y="1265329"/>
                  </a:lnTo>
                  <a:lnTo>
                    <a:pt x="2404245" y="1259749"/>
                  </a:lnTo>
                  <a:lnTo>
                    <a:pt x="2398667" y="1251474"/>
                  </a:lnTo>
                  <a:lnTo>
                    <a:pt x="2396622" y="1241343"/>
                  </a:lnTo>
                  <a:lnTo>
                    <a:pt x="2398667" y="1231213"/>
                  </a:lnTo>
                  <a:lnTo>
                    <a:pt x="2404245" y="1222938"/>
                  </a:lnTo>
                  <a:lnTo>
                    <a:pt x="2412516" y="1217357"/>
                  </a:lnTo>
                  <a:lnTo>
                    <a:pt x="2422641" y="1215310"/>
                  </a:lnTo>
                  <a:lnTo>
                    <a:pt x="2432764" y="1217357"/>
                  </a:lnTo>
                  <a:lnTo>
                    <a:pt x="2441033" y="1222938"/>
                  </a:lnTo>
                  <a:lnTo>
                    <a:pt x="2446611" y="1231213"/>
                  </a:lnTo>
                  <a:lnTo>
                    <a:pt x="2448656" y="1241343"/>
                  </a:lnTo>
                  <a:lnTo>
                    <a:pt x="2446613" y="1251474"/>
                  </a:lnTo>
                  <a:lnTo>
                    <a:pt x="2441040" y="1259749"/>
                  </a:lnTo>
                  <a:lnTo>
                    <a:pt x="2432771" y="1265329"/>
                  </a:lnTo>
                  <a:lnTo>
                    <a:pt x="2422641" y="1267375"/>
                  </a:lnTo>
                  <a:close/>
                </a:path>
                <a:path w="6086475" h="2202179">
                  <a:moveTo>
                    <a:pt x="2725365" y="1270741"/>
                  </a:moveTo>
                  <a:lnTo>
                    <a:pt x="2713927" y="1268431"/>
                  </a:lnTo>
                  <a:lnTo>
                    <a:pt x="2704588" y="1262132"/>
                  </a:lnTo>
                  <a:lnTo>
                    <a:pt x="2698292" y="1252787"/>
                  </a:lnTo>
                  <a:lnTo>
                    <a:pt x="2695983" y="1241343"/>
                  </a:lnTo>
                  <a:lnTo>
                    <a:pt x="2698292" y="1229898"/>
                  </a:lnTo>
                  <a:lnTo>
                    <a:pt x="2704588" y="1220554"/>
                  </a:lnTo>
                  <a:lnTo>
                    <a:pt x="2713927" y="1214254"/>
                  </a:lnTo>
                  <a:lnTo>
                    <a:pt x="2725365" y="1211945"/>
                  </a:lnTo>
                  <a:lnTo>
                    <a:pt x="2736802" y="1214254"/>
                  </a:lnTo>
                  <a:lnTo>
                    <a:pt x="2746141" y="1220554"/>
                  </a:lnTo>
                  <a:lnTo>
                    <a:pt x="2752437" y="1229898"/>
                  </a:lnTo>
                  <a:lnTo>
                    <a:pt x="2754746" y="1241343"/>
                  </a:lnTo>
                  <a:lnTo>
                    <a:pt x="2752437" y="1252787"/>
                  </a:lnTo>
                  <a:lnTo>
                    <a:pt x="2746141" y="1262132"/>
                  </a:lnTo>
                  <a:lnTo>
                    <a:pt x="2736802" y="1268431"/>
                  </a:lnTo>
                  <a:lnTo>
                    <a:pt x="2725365" y="1270741"/>
                  </a:lnTo>
                  <a:close/>
                </a:path>
                <a:path w="6086475" h="2202179">
                  <a:moveTo>
                    <a:pt x="3028088" y="1274106"/>
                  </a:moveTo>
                  <a:lnTo>
                    <a:pt x="3015345" y="1271531"/>
                  </a:lnTo>
                  <a:lnTo>
                    <a:pt x="3004937" y="1264508"/>
                  </a:lnTo>
                  <a:lnTo>
                    <a:pt x="2997919" y="1254094"/>
                  </a:lnTo>
                  <a:lnTo>
                    <a:pt x="2995345" y="1241343"/>
                  </a:lnTo>
                  <a:lnTo>
                    <a:pt x="2997919" y="1228592"/>
                  </a:lnTo>
                  <a:lnTo>
                    <a:pt x="3004937" y="1218177"/>
                  </a:lnTo>
                  <a:lnTo>
                    <a:pt x="3015345" y="1211154"/>
                  </a:lnTo>
                  <a:lnTo>
                    <a:pt x="3028088" y="1208579"/>
                  </a:lnTo>
                  <a:lnTo>
                    <a:pt x="3040832" y="1211154"/>
                  </a:lnTo>
                  <a:lnTo>
                    <a:pt x="3051242" y="1218177"/>
                  </a:lnTo>
                  <a:lnTo>
                    <a:pt x="3058261" y="1228592"/>
                  </a:lnTo>
                  <a:lnTo>
                    <a:pt x="3060835" y="1241343"/>
                  </a:lnTo>
                  <a:lnTo>
                    <a:pt x="3058261" y="1254094"/>
                  </a:lnTo>
                  <a:lnTo>
                    <a:pt x="3051242" y="1264508"/>
                  </a:lnTo>
                  <a:lnTo>
                    <a:pt x="3040832" y="1271531"/>
                  </a:lnTo>
                  <a:lnTo>
                    <a:pt x="3028088" y="1274106"/>
                  </a:lnTo>
                  <a:close/>
                </a:path>
                <a:path w="6086475" h="2202179">
                  <a:moveTo>
                    <a:pt x="3330812" y="1276631"/>
                  </a:moveTo>
                  <a:lnTo>
                    <a:pt x="3317096" y="1273858"/>
                  </a:lnTo>
                  <a:lnTo>
                    <a:pt x="3305892" y="1266297"/>
                  </a:lnTo>
                  <a:lnTo>
                    <a:pt x="3298335" y="1255085"/>
                  </a:lnTo>
                  <a:lnTo>
                    <a:pt x="3295564" y="1241360"/>
                  </a:lnTo>
                  <a:lnTo>
                    <a:pt x="3298335" y="1227634"/>
                  </a:lnTo>
                  <a:lnTo>
                    <a:pt x="3305892" y="1216422"/>
                  </a:lnTo>
                  <a:lnTo>
                    <a:pt x="3317096" y="1208861"/>
                  </a:lnTo>
                  <a:lnTo>
                    <a:pt x="3330812" y="1206088"/>
                  </a:lnTo>
                  <a:lnTo>
                    <a:pt x="3344530" y="1208861"/>
                  </a:lnTo>
                  <a:lnTo>
                    <a:pt x="3355735" y="1216422"/>
                  </a:lnTo>
                  <a:lnTo>
                    <a:pt x="3363292" y="1227634"/>
                  </a:lnTo>
                  <a:lnTo>
                    <a:pt x="3366064" y="1241360"/>
                  </a:lnTo>
                  <a:lnTo>
                    <a:pt x="3363294" y="1255085"/>
                  </a:lnTo>
                  <a:lnTo>
                    <a:pt x="3355742" y="1266297"/>
                  </a:lnTo>
                  <a:lnTo>
                    <a:pt x="3344537" y="1273858"/>
                  </a:lnTo>
                  <a:lnTo>
                    <a:pt x="3330812" y="1276631"/>
                  </a:lnTo>
                  <a:close/>
                </a:path>
                <a:path w="6086475" h="2202179">
                  <a:moveTo>
                    <a:pt x="3633529" y="1279156"/>
                  </a:moveTo>
                  <a:lnTo>
                    <a:pt x="3618826" y="1276185"/>
                  </a:lnTo>
                  <a:lnTo>
                    <a:pt x="3606820" y="1268083"/>
                  </a:lnTo>
                  <a:lnTo>
                    <a:pt x="3598725" y="1256069"/>
                  </a:lnTo>
                  <a:lnTo>
                    <a:pt x="3595756" y="1241360"/>
                  </a:lnTo>
                  <a:lnTo>
                    <a:pt x="3598725" y="1226652"/>
                  </a:lnTo>
                  <a:lnTo>
                    <a:pt x="3606820" y="1214637"/>
                  </a:lnTo>
                  <a:lnTo>
                    <a:pt x="3618826" y="1206535"/>
                  </a:lnTo>
                  <a:lnTo>
                    <a:pt x="3633529" y="1203563"/>
                  </a:lnTo>
                  <a:lnTo>
                    <a:pt x="3648232" y="1206535"/>
                  </a:lnTo>
                  <a:lnTo>
                    <a:pt x="3660239" y="1214637"/>
                  </a:lnTo>
                  <a:lnTo>
                    <a:pt x="3668334" y="1226652"/>
                  </a:lnTo>
                  <a:lnTo>
                    <a:pt x="3671302" y="1241360"/>
                  </a:lnTo>
                  <a:lnTo>
                    <a:pt x="3668334" y="1256069"/>
                  </a:lnTo>
                  <a:lnTo>
                    <a:pt x="3660239" y="1268083"/>
                  </a:lnTo>
                  <a:lnTo>
                    <a:pt x="3648232" y="1276185"/>
                  </a:lnTo>
                  <a:lnTo>
                    <a:pt x="3633529" y="1279156"/>
                  </a:lnTo>
                  <a:close/>
                </a:path>
                <a:path w="6086475" h="2202179">
                  <a:moveTo>
                    <a:pt x="3936253" y="1282522"/>
                  </a:moveTo>
                  <a:lnTo>
                    <a:pt x="3920245" y="1279287"/>
                  </a:lnTo>
                  <a:lnTo>
                    <a:pt x="3907176" y="1270466"/>
                  </a:lnTo>
                  <a:lnTo>
                    <a:pt x="3898368" y="1257382"/>
                  </a:lnTo>
                  <a:lnTo>
                    <a:pt x="3895138" y="1241360"/>
                  </a:lnTo>
                  <a:lnTo>
                    <a:pt x="3898368" y="1225337"/>
                  </a:lnTo>
                  <a:lnTo>
                    <a:pt x="3907176" y="1212253"/>
                  </a:lnTo>
                  <a:lnTo>
                    <a:pt x="3920245" y="1203432"/>
                  </a:lnTo>
                  <a:lnTo>
                    <a:pt x="3936253" y="1200197"/>
                  </a:lnTo>
                  <a:lnTo>
                    <a:pt x="3952266" y="1203432"/>
                  </a:lnTo>
                  <a:lnTo>
                    <a:pt x="3965346" y="1212253"/>
                  </a:lnTo>
                  <a:lnTo>
                    <a:pt x="3974167" y="1225337"/>
                  </a:lnTo>
                  <a:lnTo>
                    <a:pt x="3977402" y="1241360"/>
                  </a:lnTo>
                  <a:lnTo>
                    <a:pt x="3974167" y="1257382"/>
                  </a:lnTo>
                  <a:lnTo>
                    <a:pt x="3965346" y="1270466"/>
                  </a:lnTo>
                  <a:lnTo>
                    <a:pt x="3952266" y="1279287"/>
                  </a:lnTo>
                  <a:lnTo>
                    <a:pt x="3936253" y="1282522"/>
                  </a:lnTo>
                  <a:close/>
                </a:path>
                <a:path w="6086475" h="2202179">
                  <a:moveTo>
                    <a:pt x="4238977" y="1285047"/>
                  </a:moveTo>
                  <a:lnTo>
                    <a:pt x="4221989" y="1281614"/>
                  </a:lnTo>
                  <a:lnTo>
                    <a:pt x="4208115" y="1272255"/>
                  </a:lnTo>
                  <a:lnTo>
                    <a:pt x="4198761" y="1258373"/>
                  </a:lnTo>
                  <a:lnTo>
                    <a:pt x="4195330" y="1241376"/>
                  </a:lnTo>
                  <a:lnTo>
                    <a:pt x="4198761" y="1224379"/>
                  </a:lnTo>
                  <a:lnTo>
                    <a:pt x="4208115" y="1210498"/>
                  </a:lnTo>
                  <a:lnTo>
                    <a:pt x="4221989" y="1201138"/>
                  </a:lnTo>
                  <a:lnTo>
                    <a:pt x="4238977" y="1197706"/>
                  </a:lnTo>
                  <a:lnTo>
                    <a:pt x="4255965" y="1201138"/>
                  </a:lnTo>
                  <a:lnTo>
                    <a:pt x="4269838" y="1210498"/>
                  </a:lnTo>
                  <a:lnTo>
                    <a:pt x="4279193" y="1224379"/>
                  </a:lnTo>
                  <a:lnTo>
                    <a:pt x="4282623" y="1241376"/>
                  </a:lnTo>
                  <a:lnTo>
                    <a:pt x="4279193" y="1258373"/>
                  </a:lnTo>
                  <a:lnTo>
                    <a:pt x="4269838" y="1272255"/>
                  </a:lnTo>
                  <a:lnTo>
                    <a:pt x="4255965" y="1281614"/>
                  </a:lnTo>
                  <a:lnTo>
                    <a:pt x="4238977" y="1285047"/>
                  </a:lnTo>
                  <a:close/>
                </a:path>
                <a:path w="6086475" h="2202179">
                  <a:moveTo>
                    <a:pt x="4541701" y="1287571"/>
                  </a:moveTo>
                  <a:lnTo>
                    <a:pt x="4523739" y="1283941"/>
                  </a:lnTo>
                  <a:lnTo>
                    <a:pt x="4509071" y="1274041"/>
                  </a:lnTo>
                  <a:lnTo>
                    <a:pt x="4499182" y="1259358"/>
                  </a:lnTo>
                  <a:lnTo>
                    <a:pt x="4495556" y="1241376"/>
                  </a:lnTo>
                  <a:lnTo>
                    <a:pt x="4499182" y="1223397"/>
                  </a:lnTo>
                  <a:lnTo>
                    <a:pt x="4509071" y="1208714"/>
                  </a:lnTo>
                  <a:lnTo>
                    <a:pt x="4523739" y="1198815"/>
                  </a:lnTo>
                  <a:lnTo>
                    <a:pt x="4541701" y="1195185"/>
                  </a:lnTo>
                  <a:lnTo>
                    <a:pt x="4559682" y="1198815"/>
                  </a:lnTo>
                  <a:lnTo>
                    <a:pt x="4574360" y="1208714"/>
                  </a:lnTo>
                  <a:lnTo>
                    <a:pt x="4584252" y="1223397"/>
                  </a:lnTo>
                  <a:lnTo>
                    <a:pt x="4587879" y="1241376"/>
                  </a:lnTo>
                  <a:lnTo>
                    <a:pt x="4584252" y="1259358"/>
                  </a:lnTo>
                  <a:lnTo>
                    <a:pt x="4574360" y="1274041"/>
                  </a:lnTo>
                  <a:lnTo>
                    <a:pt x="4559682" y="1283941"/>
                  </a:lnTo>
                  <a:lnTo>
                    <a:pt x="4541701" y="1287571"/>
                  </a:lnTo>
                  <a:close/>
                </a:path>
                <a:path w="6086475" h="2202179">
                  <a:moveTo>
                    <a:pt x="4844424" y="1290093"/>
                  </a:moveTo>
                  <a:lnTo>
                    <a:pt x="4825483" y="1286265"/>
                  </a:lnTo>
                  <a:lnTo>
                    <a:pt x="4810010" y="1275825"/>
                  </a:lnTo>
                  <a:lnTo>
                    <a:pt x="4799575" y="1260340"/>
                  </a:lnTo>
                  <a:lnTo>
                    <a:pt x="4795748" y="1241376"/>
                  </a:lnTo>
                  <a:lnTo>
                    <a:pt x="4799575" y="1222413"/>
                  </a:lnTo>
                  <a:lnTo>
                    <a:pt x="4810010" y="1206928"/>
                  </a:lnTo>
                  <a:lnTo>
                    <a:pt x="4825483" y="1196488"/>
                  </a:lnTo>
                  <a:lnTo>
                    <a:pt x="4844424" y="1192660"/>
                  </a:lnTo>
                  <a:lnTo>
                    <a:pt x="4863385" y="1196488"/>
                  </a:lnTo>
                  <a:lnTo>
                    <a:pt x="4878868" y="1206928"/>
                  </a:lnTo>
                  <a:lnTo>
                    <a:pt x="4889307" y="1222413"/>
                  </a:lnTo>
                  <a:lnTo>
                    <a:pt x="4893135" y="1241376"/>
                  </a:lnTo>
                  <a:lnTo>
                    <a:pt x="4889307" y="1260340"/>
                  </a:lnTo>
                  <a:lnTo>
                    <a:pt x="4878868" y="1275825"/>
                  </a:lnTo>
                  <a:lnTo>
                    <a:pt x="4863385" y="1286265"/>
                  </a:lnTo>
                  <a:lnTo>
                    <a:pt x="4844424" y="1290093"/>
                  </a:lnTo>
                  <a:close/>
                </a:path>
                <a:path w="6086475" h="2202179">
                  <a:moveTo>
                    <a:pt x="5147149" y="1292618"/>
                  </a:moveTo>
                  <a:lnTo>
                    <a:pt x="5127213" y="1288592"/>
                  </a:lnTo>
                  <a:lnTo>
                    <a:pt x="5110937" y="1277611"/>
                  </a:lnTo>
                  <a:lnTo>
                    <a:pt x="5099964" y="1261324"/>
                  </a:lnTo>
                  <a:lnTo>
                    <a:pt x="5095940" y="1241376"/>
                  </a:lnTo>
                  <a:lnTo>
                    <a:pt x="5099964" y="1221429"/>
                  </a:lnTo>
                  <a:lnTo>
                    <a:pt x="5110937" y="1205141"/>
                  </a:lnTo>
                  <a:lnTo>
                    <a:pt x="5127213" y="1194161"/>
                  </a:lnTo>
                  <a:lnTo>
                    <a:pt x="5147149" y="1190135"/>
                  </a:lnTo>
                  <a:lnTo>
                    <a:pt x="5167089" y="1194161"/>
                  </a:lnTo>
                  <a:lnTo>
                    <a:pt x="5183377" y="1205141"/>
                  </a:lnTo>
                  <a:lnTo>
                    <a:pt x="5194361" y="1221429"/>
                  </a:lnTo>
                  <a:lnTo>
                    <a:pt x="5198390" y="1241376"/>
                  </a:lnTo>
                  <a:lnTo>
                    <a:pt x="5194361" y="1261324"/>
                  </a:lnTo>
                  <a:lnTo>
                    <a:pt x="5183377" y="1277611"/>
                  </a:lnTo>
                  <a:lnTo>
                    <a:pt x="5167089" y="1288592"/>
                  </a:lnTo>
                  <a:lnTo>
                    <a:pt x="5147149" y="1292618"/>
                  </a:lnTo>
                  <a:close/>
                </a:path>
                <a:path w="6086475" h="2202179">
                  <a:moveTo>
                    <a:pt x="5449872" y="1295983"/>
                  </a:moveTo>
                  <a:lnTo>
                    <a:pt x="5428646" y="1291692"/>
                  </a:lnTo>
                  <a:lnTo>
                    <a:pt x="5411306" y="1279991"/>
                  </a:lnTo>
                  <a:lnTo>
                    <a:pt x="5399611" y="1262639"/>
                  </a:lnTo>
                  <a:lnTo>
                    <a:pt x="5395322" y="1241393"/>
                  </a:lnTo>
                  <a:lnTo>
                    <a:pt x="5399611" y="1220149"/>
                  </a:lnTo>
                  <a:lnTo>
                    <a:pt x="5411306" y="1202797"/>
                  </a:lnTo>
                  <a:lnTo>
                    <a:pt x="5428646" y="1191095"/>
                  </a:lnTo>
                  <a:lnTo>
                    <a:pt x="5449872" y="1186803"/>
                  </a:lnTo>
                  <a:lnTo>
                    <a:pt x="5471118" y="1191095"/>
                  </a:lnTo>
                  <a:lnTo>
                    <a:pt x="5488468" y="1202797"/>
                  </a:lnTo>
                  <a:lnTo>
                    <a:pt x="5500166" y="1220149"/>
                  </a:lnTo>
                  <a:lnTo>
                    <a:pt x="5504456" y="1241393"/>
                  </a:lnTo>
                  <a:lnTo>
                    <a:pt x="5500166" y="1262639"/>
                  </a:lnTo>
                  <a:lnTo>
                    <a:pt x="5488468" y="1279991"/>
                  </a:lnTo>
                  <a:lnTo>
                    <a:pt x="5471118" y="1291692"/>
                  </a:lnTo>
                  <a:lnTo>
                    <a:pt x="5449872" y="1295983"/>
                  </a:lnTo>
                  <a:close/>
                </a:path>
                <a:path w="6086475" h="2202179">
                  <a:moveTo>
                    <a:pt x="5752630" y="1298508"/>
                  </a:moveTo>
                  <a:lnTo>
                    <a:pt x="5730410" y="1294019"/>
                  </a:lnTo>
                  <a:lnTo>
                    <a:pt x="5712266" y="1281776"/>
                  </a:lnTo>
                  <a:lnTo>
                    <a:pt x="5700034" y="1263621"/>
                  </a:lnTo>
                  <a:lnTo>
                    <a:pt x="5695548" y="1241393"/>
                  </a:lnTo>
                  <a:lnTo>
                    <a:pt x="5700034" y="1219165"/>
                  </a:lnTo>
                  <a:lnTo>
                    <a:pt x="5712266" y="1201010"/>
                  </a:lnTo>
                  <a:lnTo>
                    <a:pt x="5730410" y="1188768"/>
                  </a:lnTo>
                  <a:lnTo>
                    <a:pt x="5752630" y="1184278"/>
                  </a:lnTo>
                  <a:lnTo>
                    <a:pt x="5774830" y="1188768"/>
                  </a:lnTo>
                  <a:lnTo>
                    <a:pt x="5792964" y="1201010"/>
                  </a:lnTo>
                  <a:lnTo>
                    <a:pt x="5805193" y="1219165"/>
                  </a:lnTo>
                  <a:lnTo>
                    <a:pt x="5809677" y="1241393"/>
                  </a:lnTo>
                  <a:lnTo>
                    <a:pt x="5805197" y="1263621"/>
                  </a:lnTo>
                  <a:lnTo>
                    <a:pt x="5792977" y="1281776"/>
                  </a:lnTo>
                  <a:lnTo>
                    <a:pt x="5774844" y="1294019"/>
                  </a:lnTo>
                  <a:lnTo>
                    <a:pt x="5752630" y="1298508"/>
                  </a:lnTo>
                  <a:close/>
                </a:path>
                <a:path w="6086475" h="2202179">
                  <a:moveTo>
                    <a:pt x="6055354" y="1301033"/>
                  </a:moveTo>
                  <a:lnTo>
                    <a:pt x="6032154" y="1296346"/>
                  </a:lnTo>
                  <a:lnTo>
                    <a:pt x="6013205" y="1283563"/>
                  </a:lnTo>
                  <a:lnTo>
                    <a:pt x="6000427" y="1264605"/>
                  </a:lnTo>
                  <a:lnTo>
                    <a:pt x="5995740" y="1241393"/>
                  </a:lnTo>
                  <a:lnTo>
                    <a:pt x="6000427" y="1218181"/>
                  </a:lnTo>
                  <a:lnTo>
                    <a:pt x="6013205" y="1199224"/>
                  </a:lnTo>
                  <a:lnTo>
                    <a:pt x="6032154" y="1186441"/>
                  </a:lnTo>
                  <a:lnTo>
                    <a:pt x="6055354" y="1181753"/>
                  </a:lnTo>
                  <a:lnTo>
                    <a:pt x="6078548" y="1186441"/>
                  </a:lnTo>
                  <a:lnTo>
                    <a:pt x="6086308" y="1191679"/>
                  </a:lnTo>
                  <a:lnTo>
                    <a:pt x="6086308" y="1291108"/>
                  </a:lnTo>
                  <a:lnTo>
                    <a:pt x="6078548" y="1296346"/>
                  </a:lnTo>
                  <a:lnTo>
                    <a:pt x="6055354" y="1301033"/>
                  </a:lnTo>
                  <a:close/>
                </a:path>
                <a:path w="6086475" h="2202179">
                  <a:moveTo>
                    <a:pt x="1311" y="1545157"/>
                  </a:moveTo>
                  <a:lnTo>
                    <a:pt x="370" y="1545157"/>
                  </a:lnTo>
                  <a:lnTo>
                    <a:pt x="0" y="1544789"/>
                  </a:lnTo>
                  <a:lnTo>
                    <a:pt x="0" y="1543847"/>
                  </a:lnTo>
                  <a:lnTo>
                    <a:pt x="370" y="1543476"/>
                  </a:lnTo>
                  <a:lnTo>
                    <a:pt x="1311" y="1543476"/>
                  </a:lnTo>
                  <a:lnTo>
                    <a:pt x="1681" y="1543847"/>
                  </a:lnTo>
                  <a:lnTo>
                    <a:pt x="1681" y="1544789"/>
                  </a:lnTo>
                  <a:lnTo>
                    <a:pt x="1311" y="1545157"/>
                  </a:lnTo>
                  <a:close/>
                </a:path>
                <a:path w="6086475" h="2202179">
                  <a:moveTo>
                    <a:pt x="305415" y="1547682"/>
                  </a:moveTo>
                  <a:lnTo>
                    <a:pt x="301698" y="1547682"/>
                  </a:lnTo>
                  <a:lnTo>
                    <a:pt x="300201" y="1546186"/>
                  </a:lnTo>
                  <a:lnTo>
                    <a:pt x="300201" y="1542450"/>
                  </a:lnTo>
                  <a:lnTo>
                    <a:pt x="301698" y="1540951"/>
                  </a:lnTo>
                  <a:lnTo>
                    <a:pt x="305432" y="1540951"/>
                  </a:lnTo>
                  <a:lnTo>
                    <a:pt x="306929" y="1542450"/>
                  </a:lnTo>
                  <a:lnTo>
                    <a:pt x="306929" y="1546186"/>
                  </a:lnTo>
                  <a:lnTo>
                    <a:pt x="305415" y="1547682"/>
                  </a:lnTo>
                  <a:close/>
                </a:path>
                <a:path w="6086475" h="2202179">
                  <a:moveTo>
                    <a:pt x="610008" y="1551047"/>
                  </a:moveTo>
                  <a:lnTo>
                    <a:pt x="602591" y="1551047"/>
                  </a:lnTo>
                  <a:lnTo>
                    <a:pt x="599580" y="1548036"/>
                  </a:lnTo>
                  <a:lnTo>
                    <a:pt x="599580" y="1540634"/>
                  </a:lnTo>
                  <a:lnTo>
                    <a:pt x="602591" y="1537619"/>
                  </a:lnTo>
                  <a:lnTo>
                    <a:pt x="609991" y="1537619"/>
                  </a:lnTo>
                  <a:lnTo>
                    <a:pt x="613002" y="1540634"/>
                  </a:lnTo>
                  <a:lnTo>
                    <a:pt x="613002" y="1548036"/>
                  </a:lnTo>
                  <a:lnTo>
                    <a:pt x="610008" y="1551047"/>
                  </a:lnTo>
                  <a:close/>
                </a:path>
                <a:path w="6086475" h="2202179">
                  <a:moveTo>
                    <a:pt x="914581" y="1554413"/>
                  </a:moveTo>
                  <a:lnTo>
                    <a:pt x="903448" y="1554413"/>
                  </a:lnTo>
                  <a:lnTo>
                    <a:pt x="898942" y="1549903"/>
                  </a:lnTo>
                  <a:lnTo>
                    <a:pt x="898942" y="1538763"/>
                  </a:lnTo>
                  <a:lnTo>
                    <a:pt x="903448" y="1534254"/>
                  </a:lnTo>
                  <a:lnTo>
                    <a:pt x="914581" y="1534254"/>
                  </a:lnTo>
                  <a:lnTo>
                    <a:pt x="919088" y="1538763"/>
                  </a:lnTo>
                  <a:lnTo>
                    <a:pt x="919088" y="1549903"/>
                  </a:lnTo>
                  <a:lnTo>
                    <a:pt x="914581" y="1554413"/>
                  </a:lnTo>
                  <a:close/>
                </a:path>
                <a:path w="6086475" h="2202179">
                  <a:moveTo>
                    <a:pt x="1219155" y="1557778"/>
                  </a:moveTo>
                  <a:lnTo>
                    <a:pt x="1204323" y="1557778"/>
                  </a:lnTo>
                  <a:lnTo>
                    <a:pt x="1198304" y="1551756"/>
                  </a:lnTo>
                  <a:lnTo>
                    <a:pt x="1198304" y="1536914"/>
                  </a:lnTo>
                  <a:lnTo>
                    <a:pt x="1204323" y="1530888"/>
                  </a:lnTo>
                  <a:lnTo>
                    <a:pt x="1219155" y="1530888"/>
                  </a:lnTo>
                  <a:lnTo>
                    <a:pt x="1225177" y="1536914"/>
                  </a:lnTo>
                  <a:lnTo>
                    <a:pt x="1225177" y="1551756"/>
                  </a:lnTo>
                  <a:lnTo>
                    <a:pt x="1219155" y="1557778"/>
                  </a:lnTo>
                  <a:close/>
                </a:path>
                <a:path w="6086475" h="2202179">
                  <a:moveTo>
                    <a:pt x="1523732" y="1561144"/>
                  </a:moveTo>
                  <a:lnTo>
                    <a:pt x="1505196" y="1561144"/>
                  </a:lnTo>
                  <a:lnTo>
                    <a:pt x="1497679" y="1553623"/>
                  </a:lnTo>
                  <a:lnTo>
                    <a:pt x="1497679" y="1535077"/>
                  </a:lnTo>
                  <a:lnTo>
                    <a:pt x="1505196" y="1527556"/>
                  </a:lnTo>
                  <a:lnTo>
                    <a:pt x="1523732" y="1527556"/>
                  </a:lnTo>
                  <a:lnTo>
                    <a:pt x="1531249" y="1535077"/>
                  </a:lnTo>
                  <a:lnTo>
                    <a:pt x="1531249" y="1553623"/>
                  </a:lnTo>
                  <a:lnTo>
                    <a:pt x="1523732" y="1561144"/>
                  </a:lnTo>
                  <a:close/>
                </a:path>
                <a:path w="6086475" h="2202179">
                  <a:moveTo>
                    <a:pt x="1817190" y="1564512"/>
                  </a:moveTo>
                  <a:lnTo>
                    <a:pt x="1809345" y="1562929"/>
                  </a:lnTo>
                  <a:lnTo>
                    <a:pt x="1802940" y="1558608"/>
                  </a:lnTo>
                  <a:lnTo>
                    <a:pt x="1798623" y="1552200"/>
                  </a:lnTo>
                  <a:lnTo>
                    <a:pt x="1797041" y="1544350"/>
                  </a:lnTo>
                  <a:lnTo>
                    <a:pt x="1798623" y="1536501"/>
                  </a:lnTo>
                  <a:lnTo>
                    <a:pt x="1802940" y="1530093"/>
                  </a:lnTo>
                  <a:lnTo>
                    <a:pt x="1809345" y="1525774"/>
                  </a:lnTo>
                  <a:lnTo>
                    <a:pt x="1817190" y="1524191"/>
                  </a:lnTo>
                  <a:lnTo>
                    <a:pt x="1825035" y="1525774"/>
                  </a:lnTo>
                  <a:lnTo>
                    <a:pt x="1831439" y="1530093"/>
                  </a:lnTo>
                  <a:lnTo>
                    <a:pt x="1835756" y="1536501"/>
                  </a:lnTo>
                  <a:lnTo>
                    <a:pt x="1837339" y="1544350"/>
                  </a:lnTo>
                  <a:lnTo>
                    <a:pt x="1835756" y="1552200"/>
                  </a:lnTo>
                  <a:lnTo>
                    <a:pt x="1831439" y="1558608"/>
                  </a:lnTo>
                  <a:lnTo>
                    <a:pt x="1825035" y="1562929"/>
                  </a:lnTo>
                  <a:lnTo>
                    <a:pt x="1817190" y="1564512"/>
                  </a:lnTo>
                  <a:close/>
                </a:path>
                <a:path w="6086475" h="2202179">
                  <a:moveTo>
                    <a:pt x="2119913" y="1567878"/>
                  </a:moveTo>
                  <a:lnTo>
                    <a:pt x="2110763" y="1566029"/>
                  </a:lnTo>
                  <a:lnTo>
                    <a:pt x="2103290" y="1560986"/>
                  </a:lnTo>
                  <a:lnTo>
                    <a:pt x="2098250" y="1553508"/>
                  </a:lnTo>
                  <a:lnTo>
                    <a:pt x="2096403" y="1544350"/>
                  </a:lnTo>
                  <a:lnTo>
                    <a:pt x="2098250" y="1535194"/>
                  </a:lnTo>
                  <a:lnTo>
                    <a:pt x="2103290" y="1527717"/>
                  </a:lnTo>
                  <a:lnTo>
                    <a:pt x="2110763" y="1522675"/>
                  </a:lnTo>
                  <a:lnTo>
                    <a:pt x="2119913" y="1520825"/>
                  </a:lnTo>
                  <a:lnTo>
                    <a:pt x="2129064" y="1522675"/>
                  </a:lnTo>
                  <a:lnTo>
                    <a:pt x="2136537" y="1527717"/>
                  </a:lnTo>
                  <a:lnTo>
                    <a:pt x="2141577" y="1535194"/>
                  </a:lnTo>
                  <a:lnTo>
                    <a:pt x="2143425" y="1544350"/>
                  </a:lnTo>
                  <a:lnTo>
                    <a:pt x="2141577" y="1553508"/>
                  </a:lnTo>
                  <a:lnTo>
                    <a:pt x="2136537" y="1560986"/>
                  </a:lnTo>
                  <a:lnTo>
                    <a:pt x="2129064" y="1566029"/>
                  </a:lnTo>
                  <a:lnTo>
                    <a:pt x="2119913" y="1567878"/>
                  </a:lnTo>
                  <a:close/>
                </a:path>
                <a:path w="6086475" h="2202179">
                  <a:moveTo>
                    <a:pt x="2422641" y="1570400"/>
                  </a:moveTo>
                  <a:lnTo>
                    <a:pt x="2412516" y="1568353"/>
                  </a:lnTo>
                  <a:lnTo>
                    <a:pt x="2404245" y="1562773"/>
                  </a:lnTo>
                  <a:lnTo>
                    <a:pt x="2398667" y="1554498"/>
                  </a:lnTo>
                  <a:lnTo>
                    <a:pt x="2396622" y="1544367"/>
                  </a:lnTo>
                  <a:lnTo>
                    <a:pt x="2398667" y="1534237"/>
                  </a:lnTo>
                  <a:lnTo>
                    <a:pt x="2404245" y="1525962"/>
                  </a:lnTo>
                  <a:lnTo>
                    <a:pt x="2412516" y="1520381"/>
                  </a:lnTo>
                  <a:lnTo>
                    <a:pt x="2422641" y="1518334"/>
                  </a:lnTo>
                  <a:lnTo>
                    <a:pt x="2432764" y="1520381"/>
                  </a:lnTo>
                  <a:lnTo>
                    <a:pt x="2441033" y="1525962"/>
                  </a:lnTo>
                  <a:lnTo>
                    <a:pt x="2446611" y="1534237"/>
                  </a:lnTo>
                  <a:lnTo>
                    <a:pt x="2448656" y="1544367"/>
                  </a:lnTo>
                  <a:lnTo>
                    <a:pt x="2446613" y="1554498"/>
                  </a:lnTo>
                  <a:lnTo>
                    <a:pt x="2441040" y="1562773"/>
                  </a:lnTo>
                  <a:lnTo>
                    <a:pt x="2432771" y="1568353"/>
                  </a:lnTo>
                  <a:lnTo>
                    <a:pt x="2422641" y="1570400"/>
                  </a:lnTo>
                  <a:close/>
                </a:path>
                <a:path w="6086475" h="2202179">
                  <a:moveTo>
                    <a:pt x="2725365" y="1573765"/>
                  </a:moveTo>
                  <a:lnTo>
                    <a:pt x="2713927" y="1571455"/>
                  </a:lnTo>
                  <a:lnTo>
                    <a:pt x="2704588" y="1565156"/>
                  </a:lnTo>
                  <a:lnTo>
                    <a:pt x="2698292" y="1555812"/>
                  </a:lnTo>
                  <a:lnTo>
                    <a:pt x="2695983" y="1544367"/>
                  </a:lnTo>
                  <a:lnTo>
                    <a:pt x="2698292" y="1532922"/>
                  </a:lnTo>
                  <a:lnTo>
                    <a:pt x="2704588" y="1523578"/>
                  </a:lnTo>
                  <a:lnTo>
                    <a:pt x="2713927" y="1517278"/>
                  </a:lnTo>
                  <a:lnTo>
                    <a:pt x="2725365" y="1514969"/>
                  </a:lnTo>
                  <a:lnTo>
                    <a:pt x="2736802" y="1517278"/>
                  </a:lnTo>
                  <a:lnTo>
                    <a:pt x="2746141" y="1523578"/>
                  </a:lnTo>
                  <a:lnTo>
                    <a:pt x="2752437" y="1532922"/>
                  </a:lnTo>
                  <a:lnTo>
                    <a:pt x="2754746" y="1544367"/>
                  </a:lnTo>
                  <a:lnTo>
                    <a:pt x="2752437" y="1555812"/>
                  </a:lnTo>
                  <a:lnTo>
                    <a:pt x="2746141" y="1565156"/>
                  </a:lnTo>
                  <a:lnTo>
                    <a:pt x="2736802" y="1571455"/>
                  </a:lnTo>
                  <a:lnTo>
                    <a:pt x="2725365" y="1573765"/>
                  </a:lnTo>
                  <a:close/>
                </a:path>
                <a:path w="6086475" h="2202179">
                  <a:moveTo>
                    <a:pt x="3028088" y="1577130"/>
                  </a:moveTo>
                  <a:lnTo>
                    <a:pt x="3015345" y="1574555"/>
                  </a:lnTo>
                  <a:lnTo>
                    <a:pt x="3004937" y="1567532"/>
                  </a:lnTo>
                  <a:lnTo>
                    <a:pt x="2997919" y="1557118"/>
                  </a:lnTo>
                  <a:lnTo>
                    <a:pt x="2995345" y="1544367"/>
                  </a:lnTo>
                  <a:lnTo>
                    <a:pt x="2997919" y="1531616"/>
                  </a:lnTo>
                  <a:lnTo>
                    <a:pt x="3004937" y="1521201"/>
                  </a:lnTo>
                  <a:lnTo>
                    <a:pt x="3015345" y="1514179"/>
                  </a:lnTo>
                  <a:lnTo>
                    <a:pt x="3028088" y="1511603"/>
                  </a:lnTo>
                  <a:lnTo>
                    <a:pt x="3040832" y="1514179"/>
                  </a:lnTo>
                  <a:lnTo>
                    <a:pt x="3051242" y="1521201"/>
                  </a:lnTo>
                  <a:lnTo>
                    <a:pt x="3058261" y="1531616"/>
                  </a:lnTo>
                  <a:lnTo>
                    <a:pt x="3060835" y="1544367"/>
                  </a:lnTo>
                  <a:lnTo>
                    <a:pt x="3058261" y="1557118"/>
                  </a:lnTo>
                  <a:lnTo>
                    <a:pt x="3051242" y="1567532"/>
                  </a:lnTo>
                  <a:lnTo>
                    <a:pt x="3040832" y="1574555"/>
                  </a:lnTo>
                  <a:lnTo>
                    <a:pt x="3028088" y="1577130"/>
                  </a:lnTo>
                  <a:close/>
                </a:path>
                <a:path w="6086475" h="2202179">
                  <a:moveTo>
                    <a:pt x="3330812" y="1579655"/>
                  </a:moveTo>
                  <a:lnTo>
                    <a:pt x="3317096" y="1576882"/>
                  </a:lnTo>
                  <a:lnTo>
                    <a:pt x="3305892" y="1569321"/>
                  </a:lnTo>
                  <a:lnTo>
                    <a:pt x="3298335" y="1558109"/>
                  </a:lnTo>
                  <a:lnTo>
                    <a:pt x="3295564" y="1544384"/>
                  </a:lnTo>
                  <a:lnTo>
                    <a:pt x="3298335" y="1530658"/>
                  </a:lnTo>
                  <a:lnTo>
                    <a:pt x="3305892" y="1519447"/>
                  </a:lnTo>
                  <a:lnTo>
                    <a:pt x="3317096" y="1511885"/>
                  </a:lnTo>
                  <a:lnTo>
                    <a:pt x="3330812" y="1509112"/>
                  </a:lnTo>
                  <a:lnTo>
                    <a:pt x="3344530" y="1511885"/>
                  </a:lnTo>
                  <a:lnTo>
                    <a:pt x="3355735" y="1519447"/>
                  </a:lnTo>
                  <a:lnTo>
                    <a:pt x="3363292" y="1530658"/>
                  </a:lnTo>
                  <a:lnTo>
                    <a:pt x="3366064" y="1544384"/>
                  </a:lnTo>
                  <a:lnTo>
                    <a:pt x="3363294" y="1558109"/>
                  </a:lnTo>
                  <a:lnTo>
                    <a:pt x="3355742" y="1569321"/>
                  </a:lnTo>
                  <a:lnTo>
                    <a:pt x="3344537" y="1576882"/>
                  </a:lnTo>
                  <a:lnTo>
                    <a:pt x="3330812" y="1579655"/>
                  </a:lnTo>
                  <a:close/>
                </a:path>
                <a:path w="6086475" h="2202179">
                  <a:moveTo>
                    <a:pt x="3633529" y="1582180"/>
                  </a:moveTo>
                  <a:lnTo>
                    <a:pt x="3618826" y="1579209"/>
                  </a:lnTo>
                  <a:lnTo>
                    <a:pt x="3606820" y="1571108"/>
                  </a:lnTo>
                  <a:lnTo>
                    <a:pt x="3598725" y="1559093"/>
                  </a:lnTo>
                  <a:lnTo>
                    <a:pt x="3595756" y="1544384"/>
                  </a:lnTo>
                  <a:lnTo>
                    <a:pt x="3598725" y="1529674"/>
                  </a:lnTo>
                  <a:lnTo>
                    <a:pt x="3606820" y="1517660"/>
                  </a:lnTo>
                  <a:lnTo>
                    <a:pt x="3618826" y="1509558"/>
                  </a:lnTo>
                  <a:lnTo>
                    <a:pt x="3633529" y="1506587"/>
                  </a:lnTo>
                  <a:lnTo>
                    <a:pt x="3648232" y="1509558"/>
                  </a:lnTo>
                  <a:lnTo>
                    <a:pt x="3660239" y="1517660"/>
                  </a:lnTo>
                  <a:lnTo>
                    <a:pt x="3668334" y="1529674"/>
                  </a:lnTo>
                  <a:lnTo>
                    <a:pt x="3671302" y="1544384"/>
                  </a:lnTo>
                  <a:lnTo>
                    <a:pt x="3668334" y="1559093"/>
                  </a:lnTo>
                  <a:lnTo>
                    <a:pt x="3660239" y="1571108"/>
                  </a:lnTo>
                  <a:lnTo>
                    <a:pt x="3648232" y="1579209"/>
                  </a:lnTo>
                  <a:lnTo>
                    <a:pt x="3633529" y="1582180"/>
                  </a:lnTo>
                  <a:close/>
                </a:path>
                <a:path w="6086475" h="2202179">
                  <a:moveTo>
                    <a:pt x="3936253" y="1585546"/>
                  </a:moveTo>
                  <a:lnTo>
                    <a:pt x="3920245" y="1582311"/>
                  </a:lnTo>
                  <a:lnTo>
                    <a:pt x="3907176" y="1573490"/>
                  </a:lnTo>
                  <a:lnTo>
                    <a:pt x="3898368" y="1560407"/>
                  </a:lnTo>
                  <a:lnTo>
                    <a:pt x="3895138" y="1544384"/>
                  </a:lnTo>
                  <a:lnTo>
                    <a:pt x="3898368" y="1528361"/>
                  </a:lnTo>
                  <a:lnTo>
                    <a:pt x="3907176" y="1515277"/>
                  </a:lnTo>
                  <a:lnTo>
                    <a:pt x="3920245" y="1506456"/>
                  </a:lnTo>
                  <a:lnTo>
                    <a:pt x="3936253" y="1503222"/>
                  </a:lnTo>
                  <a:lnTo>
                    <a:pt x="3952266" y="1506456"/>
                  </a:lnTo>
                  <a:lnTo>
                    <a:pt x="3965346" y="1515277"/>
                  </a:lnTo>
                  <a:lnTo>
                    <a:pt x="3974167" y="1528361"/>
                  </a:lnTo>
                  <a:lnTo>
                    <a:pt x="3977402" y="1544384"/>
                  </a:lnTo>
                  <a:lnTo>
                    <a:pt x="3974167" y="1560407"/>
                  </a:lnTo>
                  <a:lnTo>
                    <a:pt x="3965346" y="1573490"/>
                  </a:lnTo>
                  <a:lnTo>
                    <a:pt x="3952266" y="1582311"/>
                  </a:lnTo>
                  <a:lnTo>
                    <a:pt x="3936253" y="1585546"/>
                  </a:lnTo>
                  <a:close/>
                </a:path>
                <a:path w="6086475" h="2202179">
                  <a:moveTo>
                    <a:pt x="4238977" y="1588071"/>
                  </a:moveTo>
                  <a:lnTo>
                    <a:pt x="4221989" y="1584638"/>
                  </a:lnTo>
                  <a:lnTo>
                    <a:pt x="4208115" y="1575279"/>
                  </a:lnTo>
                  <a:lnTo>
                    <a:pt x="4198761" y="1561398"/>
                  </a:lnTo>
                  <a:lnTo>
                    <a:pt x="4195330" y="1544401"/>
                  </a:lnTo>
                  <a:lnTo>
                    <a:pt x="4198761" y="1527404"/>
                  </a:lnTo>
                  <a:lnTo>
                    <a:pt x="4208115" y="1513524"/>
                  </a:lnTo>
                  <a:lnTo>
                    <a:pt x="4221989" y="1504166"/>
                  </a:lnTo>
                  <a:lnTo>
                    <a:pt x="4238977" y="1500734"/>
                  </a:lnTo>
                  <a:lnTo>
                    <a:pt x="4255965" y="1504166"/>
                  </a:lnTo>
                  <a:lnTo>
                    <a:pt x="4269838" y="1513524"/>
                  </a:lnTo>
                  <a:lnTo>
                    <a:pt x="4279193" y="1527404"/>
                  </a:lnTo>
                  <a:lnTo>
                    <a:pt x="4282623" y="1544401"/>
                  </a:lnTo>
                  <a:lnTo>
                    <a:pt x="4279193" y="1561398"/>
                  </a:lnTo>
                  <a:lnTo>
                    <a:pt x="4269838" y="1575279"/>
                  </a:lnTo>
                  <a:lnTo>
                    <a:pt x="4255965" y="1584638"/>
                  </a:lnTo>
                  <a:lnTo>
                    <a:pt x="4238977" y="1588071"/>
                  </a:lnTo>
                  <a:close/>
                </a:path>
                <a:path w="6086475" h="2202179">
                  <a:moveTo>
                    <a:pt x="4541701" y="1590596"/>
                  </a:moveTo>
                  <a:lnTo>
                    <a:pt x="4523739" y="1586965"/>
                  </a:lnTo>
                  <a:lnTo>
                    <a:pt x="4509071" y="1577065"/>
                  </a:lnTo>
                  <a:lnTo>
                    <a:pt x="4499182" y="1562382"/>
                  </a:lnTo>
                  <a:lnTo>
                    <a:pt x="4495556" y="1544401"/>
                  </a:lnTo>
                  <a:lnTo>
                    <a:pt x="4499182" y="1526421"/>
                  </a:lnTo>
                  <a:lnTo>
                    <a:pt x="4509071" y="1511739"/>
                  </a:lnTo>
                  <a:lnTo>
                    <a:pt x="4523739" y="1501839"/>
                  </a:lnTo>
                  <a:lnTo>
                    <a:pt x="4541701" y="1498209"/>
                  </a:lnTo>
                  <a:lnTo>
                    <a:pt x="4559682" y="1501839"/>
                  </a:lnTo>
                  <a:lnTo>
                    <a:pt x="4574360" y="1511739"/>
                  </a:lnTo>
                  <a:lnTo>
                    <a:pt x="4584252" y="1526421"/>
                  </a:lnTo>
                  <a:lnTo>
                    <a:pt x="4587879" y="1544401"/>
                  </a:lnTo>
                  <a:lnTo>
                    <a:pt x="4584252" y="1562382"/>
                  </a:lnTo>
                  <a:lnTo>
                    <a:pt x="4574360" y="1577065"/>
                  </a:lnTo>
                  <a:lnTo>
                    <a:pt x="4559682" y="1586965"/>
                  </a:lnTo>
                  <a:lnTo>
                    <a:pt x="4541701" y="1590596"/>
                  </a:lnTo>
                  <a:close/>
                </a:path>
                <a:path w="6086475" h="2202179">
                  <a:moveTo>
                    <a:pt x="4844424" y="1593117"/>
                  </a:moveTo>
                  <a:lnTo>
                    <a:pt x="4825483" y="1589290"/>
                  </a:lnTo>
                  <a:lnTo>
                    <a:pt x="4810010" y="1578850"/>
                  </a:lnTo>
                  <a:lnTo>
                    <a:pt x="4799575" y="1563365"/>
                  </a:lnTo>
                  <a:lnTo>
                    <a:pt x="4795748" y="1544401"/>
                  </a:lnTo>
                  <a:lnTo>
                    <a:pt x="4799575" y="1525437"/>
                  </a:lnTo>
                  <a:lnTo>
                    <a:pt x="4810010" y="1509952"/>
                  </a:lnTo>
                  <a:lnTo>
                    <a:pt x="4825483" y="1499512"/>
                  </a:lnTo>
                  <a:lnTo>
                    <a:pt x="4844424" y="1495684"/>
                  </a:lnTo>
                  <a:lnTo>
                    <a:pt x="4863385" y="1499512"/>
                  </a:lnTo>
                  <a:lnTo>
                    <a:pt x="4878868" y="1509952"/>
                  </a:lnTo>
                  <a:lnTo>
                    <a:pt x="4889307" y="1525437"/>
                  </a:lnTo>
                  <a:lnTo>
                    <a:pt x="4893135" y="1544401"/>
                  </a:lnTo>
                  <a:lnTo>
                    <a:pt x="4889307" y="1563365"/>
                  </a:lnTo>
                  <a:lnTo>
                    <a:pt x="4878868" y="1578850"/>
                  </a:lnTo>
                  <a:lnTo>
                    <a:pt x="4863385" y="1589290"/>
                  </a:lnTo>
                  <a:lnTo>
                    <a:pt x="4844424" y="1593117"/>
                  </a:lnTo>
                  <a:close/>
                </a:path>
                <a:path w="6086475" h="2202179">
                  <a:moveTo>
                    <a:pt x="5147149" y="1595642"/>
                  </a:moveTo>
                  <a:lnTo>
                    <a:pt x="5127213" y="1591616"/>
                  </a:lnTo>
                  <a:lnTo>
                    <a:pt x="5110937" y="1580636"/>
                  </a:lnTo>
                  <a:lnTo>
                    <a:pt x="5099964" y="1564348"/>
                  </a:lnTo>
                  <a:lnTo>
                    <a:pt x="5095940" y="1544401"/>
                  </a:lnTo>
                  <a:lnTo>
                    <a:pt x="5099964" y="1524453"/>
                  </a:lnTo>
                  <a:lnTo>
                    <a:pt x="5110937" y="1508166"/>
                  </a:lnTo>
                  <a:lnTo>
                    <a:pt x="5127213" y="1497185"/>
                  </a:lnTo>
                  <a:lnTo>
                    <a:pt x="5147149" y="1493159"/>
                  </a:lnTo>
                  <a:lnTo>
                    <a:pt x="5167089" y="1497185"/>
                  </a:lnTo>
                  <a:lnTo>
                    <a:pt x="5183377" y="1508166"/>
                  </a:lnTo>
                  <a:lnTo>
                    <a:pt x="5194361" y="1524453"/>
                  </a:lnTo>
                  <a:lnTo>
                    <a:pt x="5198390" y="1544401"/>
                  </a:lnTo>
                  <a:lnTo>
                    <a:pt x="5194361" y="1564348"/>
                  </a:lnTo>
                  <a:lnTo>
                    <a:pt x="5183377" y="1580636"/>
                  </a:lnTo>
                  <a:lnTo>
                    <a:pt x="5167089" y="1591616"/>
                  </a:lnTo>
                  <a:lnTo>
                    <a:pt x="5147149" y="1595642"/>
                  </a:lnTo>
                  <a:close/>
                </a:path>
                <a:path w="6086475" h="2202179">
                  <a:moveTo>
                    <a:pt x="5449872" y="1599008"/>
                  </a:moveTo>
                  <a:lnTo>
                    <a:pt x="5428646" y="1594717"/>
                  </a:lnTo>
                  <a:lnTo>
                    <a:pt x="5411306" y="1583015"/>
                  </a:lnTo>
                  <a:lnTo>
                    <a:pt x="5399611" y="1565663"/>
                  </a:lnTo>
                  <a:lnTo>
                    <a:pt x="5395322" y="1544417"/>
                  </a:lnTo>
                  <a:lnTo>
                    <a:pt x="5399611" y="1523174"/>
                  </a:lnTo>
                  <a:lnTo>
                    <a:pt x="5411306" y="1505821"/>
                  </a:lnTo>
                  <a:lnTo>
                    <a:pt x="5428646" y="1494119"/>
                  </a:lnTo>
                  <a:lnTo>
                    <a:pt x="5449872" y="1489827"/>
                  </a:lnTo>
                  <a:lnTo>
                    <a:pt x="5471118" y="1494119"/>
                  </a:lnTo>
                  <a:lnTo>
                    <a:pt x="5488468" y="1505821"/>
                  </a:lnTo>
                  <a:lnTo>
                    <a:pt x="5500166" y="1523174"/>
                  </a:lnTo>
                  <a:lnTo>
                    <a:pt x="5504456" y="1544417"/>
                  </a:lnTo>
                  <a:lnTo>
                    <a:pt x="5500166" y="1565663"/>
                  </a:lnTo>
                  <a:lnTo>
                    <a:pt x="5488468" y="1583015"/>
                  </a:lnTo>
                  <a:lnTo>
                    <a:pt x="5471118" y="1594717"/>
                  </a:lnTo>
                  <a:lnTo>
                    <a:pt x="5449872" y="1599008"/>
                  </a:lnTo>
                  <a:close/>
                </a:path>
                <a:path w="6086475" h="2202179">
                  <a:moveTo>
                    <a:pt x="5752630" y="1601533"/>
                  </a:moveTo>
                  <a:lnTo>
                    <a:pt x="5730410" y="1597043"/>
                  </a:lnTo>
                  <a:lnTo>
                    <a:pt x="5712266" y="1584802"/>
                  </a:lnTo>
                  <a:lnTo>
                    <a:pt x="5700034" y="1566647"/>
                  </a:lnTo>
                  <a:lnTo>
                    <a:pt x="5695548" y="1544417"/>
                  </a:lnTo>
                  <a:lnTo>
                    <a:pt x="5700034" y="1522189"/>
                  </a:lnTo>
                  <a:lnTo>
                    <a:pt x="5712266" y="1504034"/>
                  </a:lnTo>
                  <a:lnTo>
                    <a:pt x="5730410" y="1491792"/>
                  </a:lnTo>
                  <a:lnTo>
                    <a:pt x="5752630" y="1487302"/>
                  </a:lnTo>
                  <a:lnTo>
                    <a:pt x="5774830" y="1491792"/>
                  </a:lnTo>
                  <a:lnTo>
                    <a:pt x="5792964" y="1504034"/>
                  </a:lnTo>
                  <a:lnTo>
                    <a:pt x="5805193" y="1522189"/>
                  </a:lnTo>
                  <a:lnTo>
                    <a:pt x="5809677" y="1544417"/>
                  </a:lnTo>
                  <a:lnTo>
                    <a:pt x="5805197" y="1566647"/>
                  </a:lnTo>
                  <a:lnTo>
                    <a:pt x="5792977" y="1584802"/>
                  </a:lnTo>
                  <a:lnTo>
                    <a:pt x="5774844" y="1597043"/>
                  </a:lnTo>
                  <a:lnTo>
                    <a:pt x="5752630" y="1601533"/>
                  </a:lnTo>
                  <a:close/>
                </a:path>
                <a:path w="6086475" h="2202179">
                  <a:moveTo>
                    <a:pt x="6055354" y="1604058"/>
                  </a:moveTo>
                  <a:lnTo>
                    <a:pt x="6032154" y="1599370"/>
                  </a:lnTo>
                  <a:lnTo>
                    <a:pt x="6013205" y="1586587"/>
                  </a:lnTo>
                  <a:lnTo>
                    <a:pt x="6000427" y="1567630"/>
                  </a:lnTo>
                  <a:lnTo>
                    <a:pt x="5995740" y="1544417"/>
                  </a:lnTo>
                  <a:lnTo>
                    <a:pt x="6000427" y="1521206"/>
                  </a:lnTo>
                  <a:lnTo>
                    <a:pt x="6013205" y="1502249"/>
                  </a:lnTo>
                  <a:lnTo>
                    <a:pt x="6032154" y="1489468"/>
                  </a:lnTo>
                  <a:lnTo>
                    <a:pt x="6055354" y="1484781"/>
                  </a:lnTo>
                  <a:lnTo>
                    <a:pt x="6078548" y="1489468"/>
                  </a:lnTo>
                  <a:lnTo>
                    <a:pt x="6086308" y="1494705"/>
                  </a:lnTo>
                  <a:lnTo>
                    <a:pt x="6086308" y="1594132"/>
                  </a:lnTo>
                  <a:lnTo>
                    <a:pt x="6078548" y="1599370"/>
                  </a:lnTo>
                  <a:lnTo>
                    <a:pt x="6055354" y="1604058"/>
                  </a:lnTo>
                  <a:close/>
                </a:path>
                <a:path w="6086475" h="2202179">
                  <a:moveTo>
                    <a:pt x="304961" y="1849848"/>
                  </a:moveTo>
                  <a:lnTo>
                    <a:pt x="302169" y="1849848"/>
                  </a:lnTo>
                  <a:lnTo>
                    <a:pt x="301043" y="1848721"/>
                  </a:lnTo>
                  <a:lnTo>
                    <a:pt x="301043" y="1845926"/>
                  </a:lnTo>
                  <a:lnTo>
                    <a:pt x="302169" y="1844802"/>
                  </a:lnTo>
                  <a:lnTo>
                    <a:pt x="304961" y="1844802"/>
                  </a:lnTo>
                  <a:lnTo>
                    <a:pt x="306088" y="1845926"/>
                  </a:lnTo>
                  <a:lnTo>
                    <a:pt x="306088" y="1848721"/>
                  </a:lnTo>
                  <a:lnTo>
                    <a:pt x="304961" y="1849848"/>
                  </a:lnTo>
                  <a:close/>
                </a:path>
                <a:path w="6086475" h="2202179">
                  <a:moveTo>
                    <a:pt x="610008" y="1854055"/>
                  </a:moveTo>
                  <a:lnTo>
                    <a:pt x="602591" y="1854055"/>
                  </a:lnTo>
                  <a:lnTo>
                    <a:pt x="599580" y="1851043"/>
                  </a:lnTo>
                  <a:lnTo>
                    <a:pt x="599580" y="1843641"/>
                  </a:lnTo>
                  <a:lnTo>
                    <a:pt x="602591" y="1840626"/>
                  </a:lnTo>
                  <a:lnTo>
                    <a:pt x="609991" y="1840626"/>
                  </a:lnTo>
                  <a:lnTo>
                    <a:pt x="613002" y="1843641"/>
                  </a:lnTo>
                  <a:lnTo>
                    <a:pt x="613002" y="1851043"/>
                  </a:lnTo>
                  <a:lnTo>
                    <a:pt x="610008" y="1854055"/>
                  </a:lnTo>
                  <a:close/>
                </a:path>
                <a:path w="6086475" h="2202179">
                  <a:moveTo>
                    <a:pt x="914581" y="1857420"/>
                  </a:moveTo>
                  <a:lnTo>
                    <a:pt x="903448" y="1857420"/>
                  </a:lnTo>
                  <a:lnTo>
                    <a:pt x="898942" y="1852910"/>
                  </a:lnTo>
                  <a:lnTo>
                    <a:pt x="898942" y="1841771"/>
                  </a:lnTo>
                  <a:lnTo>
                    <a:pt x="903448" y="1837261"/>
                  </a:lnTo>
                  <a:lnTo>
                    <a:pt x="914581" y="1837261"/>
                  </a:lnTo>
                  <a:lnTo>
                    <a:pt x="919088" y="1841771"/>
                  </a:lnTo>
                  <a:lnTo>
                    <a:pt x="919088" y="1852910"/>
                  </a:lnTo>
                  <a:lnTo>
                    <a:pt x="914581" y="1857420"/>
                  </a:lnTo>
                  <a:close/>
                </a:path>
                <a:path w="6086475" h="2202179">
                  <a:moveTo>
                    <a:pt x="1219155" y="1860785"/>
                  </a:moveTo>
                  <a:lnTo>
                    <a:pt x="1204323" y="1860785"/>
                  </a:lnTo>
                  <a:lnTo>
                    <a:pt x="1198304" y="1854763"/>
                  </a:lnTo>
                  <a:lnTo>
                    <a:pt x="1198304" y="1839921"/>
                  </a:lnTo>
                  <a:lnTo>
                    <a:pt x="1204323" y="1833896"/>
                  </a:lnTo>
                  <a:lnTo>
                    <a:pt x="1219155" y="1833896"/>
                  </a:lnTo>
                  <a:lnTo>
                    <a:pt x="1225177" y="1839921"/>
                  </a:lnTo>
                  <a:lnTo>
                    <a:pt x="1225177" y="1854763"/>
                  </a:lnTo>
                  <a:lnTo>
                    <a:pt x="1219155" y="1860785"/>
                  </a:lnTo>
                  <a:close/>
                </a:path>
                <a:path w="6086475" h="2202179">
                  <a:moveTo>
                    <a:pt x="1523732" y="1864151"/>
                  </a:moveTo>
                  <a:lnTo>
                    <a:pt x="1505196" y="1864151"/>
                  </a:lnTo>
                  <a:lnTo>
                    <a:pt x="1497679" y="1856630"/>
                  </a:lnTo>
                  <a:lnTo>
                    <a:pt x="1497679" y="1838085"/>
                  </a:lnTo>
                  <a:lnTo>
                    <a:pt x="1505196" y="1830564"/>
                  </a:lnTo>
                  <a:lnTo>
                    <a:pt x="1523732" y="1830564"/>
                  </a:lnTo>
                  <a:lnTo>
                    <a:pt x="1531249" y="1838085"/>
                  </a:lnTo>
                  <a:lnTo>
                    <a:pt x="1531249" y="1856630"/>
                  </a:lnTo>
                  <a:lnTo>
                    <a:pt x="1523732" y="1864151"/>
                  </a:lnTo>
                  <a:close/>
                </a:path>
                <a:path w="6086475" h="2202179">
                  <a:moveTo>
                    <a:pt x="1817190" y="1867516"/>
                  </a:moveTo>
                  <a:lnTo>
                    <a:pt x="1809345" y="1865933"/>
                  </a:lnTo>
                  <a:lnTo>
                    <a:pt x="1802940" y="1861614"/>
                  </a:lnTo>
                  <a:lnTo>
                    <a:pt x="1798623" y="1855207"/>
                  </a:lnTo>
                  <a:lnTo>
                    <a:pt x="1797041" y="1847357"/>
                  </a:lnTo>
                  <a:lnTo>
                    <a:pt x="1798623" y="1839508"/>
                  </a:lnTo>
                  <a:lnTo>
                    <a:pt x="1802940" y="1833101"/>
                  </a:lnTo>
                  <a:lnTo>
                    <a:pt x="1809345" y="1828782"/>
                  </a:lnTo>
                  <a:lnTo>
                    <a:pt x="1817190" y="1827198"/>
                  </a:lnTo>
                  <a:lnTo>
                    <a:pt x="1825035" y="1828782"/>
                  </a:lnTo>
                  <a:lnTo>
                    <a:pt x="1831439" y="1833101"/>
                  </a:lnTo>
                  <a:lnTo>
                    <a:pt x="1835756" y="1839508"/>
                  </a:lnTo>
                  <a:lnTo>
                    <a:pt x="1837339" y="1847357"/>
                  </a:lnTo>
                  <a:lnTo>
                    <a:pt x="1835756" y="1855207"/>
                  </a:lnTo>
                  <a:lnTo>
                    <a:pt x="1831439" y="1861614"/>
                  </a:lnTo>
                  <a:lnTo>
                    <a:pt x="1825035" y="1865933"/>
                  </a:lnTo>
                  <a:lnTo>
                    <a:pt x="1817190" y="1867516"/>
                  </a:lnTo>
                  <a:close/>
                </a:path>
                <a:path w="6086475" h="2202179">
                  <a:moveTo>
                    <a:pt x="2119913" y="1870885"/>
                  </a:moveTo>
                  <a:lnTo>
                    <a:pt x="2110763" y="1869036"/>
                  </a:lnTo>
                  <a:lnTo>
                    <a:pt x="2103290" y="1863994"/>
                  </a:lnTo>
                  <a:lnTo>
                    <a:pt x="2098250" y="1856515"/>
                  </a:lnTo>
                  <a:lnTo>
                    <a:pt x="2096403" y="1847357"/>
                  </a:lnTo>
                  <a:lnTo>
                    <a:pt x="2098250" y="1838202"/>
                  </a:lnTo>
                  <a:lnTo>
                    <a:pt x="2103290" y="1830724"/>
                  </a:lnTo>
                  <a:lnTo>
                    <a:pt x="2110763" y="1825682"/>
                  </a:lnTo>
                  <a:lnTo>
                    <a:pt x="2119913" y="1823833"/>
                  </a:lnTo>
                  <a:lnTo>
                    <a:pt x="2129064" y="1825682"/>
                  </a:lnTo>
                  <a:lnTo>
                    <a:pt x="2136537" y="1830724"/>
                  </a:lnTo>
                  <a:lnTo>
                    <a:pt x="2141577" y="1838202"/>
                  </a:lnTo>
                  <a:lnTo>
                    <a:pt x="2143425" y="1847357"/>
                  </a:lnTo>
                  <a:lnTo>
                    <a:pt x="2141577" y="1856515"/>
                  </a:lnTo>
                  <a:lnTo>
                    <a:pt x="2136537" y="1863994"/>
                  </a:lnTo>
                  <a:lnTo>
                    <a:pt x="2129064" y="1869036"/>
                  </a:lnTo>
                  <a:lnTo>
                    <a:pt x="2119913" y="1870885"/>
                  </a:lnTo>
                  <a:close/>
                </a:path>
                <a:path w="6086475" h="2202179">
                  <a:moveTo>
                    <a:pt x="2422641" y="1873407"/>
                  </a:moveTo>
                  <a:lnTo>
                    <a:pt x="2412516" y="1871360"/>
                  </a:lnTo>
                  <a:lnTo>
                    <a:pt x="2404245" y="1865779"/>
                  </a:lnTo>
                  <a:lnTo>
                    <a:pt x="2398667" y="1857504"/>
                  </a:lnTo>
                  <a:lnTo>
                    <a:pt x="2396622" y="1847374"/>
                  </a:lnTo>
                  <a:lnTo>
                    <a:pt x="2398667" y="1837244"/>
                  </a:lnTo>
                  <a:lnTo>
                    <a:pt x="2404245" y="1828969"/>
                  </a:lnTo>
                  <a:lnTo>
                    <a:pt x="2412516" y="1823388"/>
                  </a:lnTo>
                  <a:lnTo>
                    <a:pt x="2422641" y="1821342"/>
                  </a:lnTo>
                  <a:lnTo>
                    <a:pt x="2432764" y="1823388"/>
                  </a:lnTo>
                  <a:lnTo>
                    <a:pt x="2441033" y="1828969"/>
                  </a:lnTo>
                  <a:lnTo>
                    <a:pt x="2446611" y="1837244"/>
                  </a:lnTo>
                  <a:lnTo>
                    <a:pt x="2448656" y="1847374"/>
                  </a:lnTo>
                  <a:lnTo>
                    <a:pt x="2446613" y="1857504"/>
                  </a:lnTo>
                  <a:lnTo>
                    <a:pt x="2441040" y="1865779"/>
                  </a:lnTo>
                  <a:lnTo>
                    <a:pt x="2432771" y="1871360"/>
                  </a:lnTo>
                  <a:lnTo>
                    <a:pt x="2422641" y="1873407"/>
                  </a:lnTo>
                  <a:close/>
                </a:path>
                <a:path w="6086475" h="2202179">
                  <a:moveTo>
                    <a:pt x="2725365" y="1876772"/>
                  </a:moveTo>
                  <a:lnTo>
                    <a:pt x="2713927" y="1874463"/>
                  </a:lnTo>
                  <a:lnTo>
                    <a:pt x="2704588" y="1868163"/>
                  </a:lnTo>
                  <a:lnTo>
                    <a:pt x="2698292" y="1858819"/>
                  </a:lnTo>
                  <a:lnTo>
                    <a:pt x="2695983" y="1847374"/>
                  </a:lnTo>
                  <a:lnTo>
                    <a:pt x="2698292" y="1835930"/>
                  </a:lnTo>
                  <a:lnTo>
                    <a:pt x="2704588" y="1826585"/>
                  </a:lnTo>
                  <a:lnTo>
                    <a:pt x="2713927" y="1820286"/>
                  </a:lnTo>
                  <a:lnTo>
                    <a:pt x="2725365" y="1817976"/>
                  </a:lnTo>
                  <a:lnTo>
                    <a:pt x="2736802" y="1820286"/>
                  </a:lnTo>
                  <a:lnTo>
                    <a:pt x="2746141" y="1826585"/>
                  </a:lnTo>
                  <a:lnTo>
                    <a:pt x="2752437" y="1835930"/>
                  </a:lnTo>
                  <a:lnTo>
                    <a:pt x="2754746" y="1847374"/>
                  </a:lnTo>
                  <a:lnTo>
                    <a:pt x="2752437" y="1858819"/>
                  </a:lnTo>
                  <a:lnTo>
                    <a:pt x="2746141" y="1868163"/>
                  </a:lnTo>
                  <a:lnTo>
                    <a:pt x="2736802" y="1874463"/>
                  </a:lnTo>
                  <a:lnTo>
                    <a:pt x="2725365" y="1876772"/>
                  </a:lnTo>
                  <a:close/>
                </a:path>
                <a:path w="6086475" h="2202179">
                  <a:moveTo>
                    <a:pt x="3028088" y="1880138"/>
                  </a:moveTo>
                  <a:lnTo>
                    <a:pt x="3015345" y="1877562"/>
                  </a:lnTo>
                  <a:lnTo>
                    <a:pt x="3004937" y="1870540"/>
                  </a:lnTo>
                  <a:lnTo>
                    <a:pt x="2997919" y="1860125"/>
                  </a:lnTo>
                  <a:lnTo>
                    <a:pt x="2995345" y="1847374"/>
                  </a:lnTo>
                  <a:lnTo>
                    <a:pt x="2997919" y="1834623"/>
                  </a:lnTo>
                  <a:lnTo>
                    <a:pt x="3004937" y="1824209"/>
                  </a:lnTo>
                  <a:lnTo>
                    <a:pt x="3015345" y="1817186"/>
                  </a:lnTo>
                  <a:lnTo>
                    <a:pt x="3028088" y="1814611"/>
                  </a:lnTo>
                  <a:lnTo>
                    <a:pt x="3040832" y="1817186"/>
                  </a:lnTo>
                  <a:lnTo>
                    <a:pt x="3051242" y="1824209"/>
                  </a:lnTo>
                  <a:lnTo>
                    <a:pt x="3058261" y="1834623"/>
                  </a:lnTo>
                  <a:lnTo>
                    <a:pt x="3060835" y="1847374"/>
                  </a:lnTo>
                  <a:lnTo>
                    <a:pt x="3058261" y="1860125"/>
                  </a:lnTo>
                  <a:lnTo>
                    <a:pt x="3051242" y="1870540"/>
                  </a:lnTo>
                  <a:lnTo>
                    <a:pt x="3040832" y="1877562"/>
                  </a:lnTo>
                  <a:lnTo>
                    <a:pt x="3028088" y="1880138"/>
                  </a:lnTo>
                  <a:close/>
                </a:path>
                <a:path w="6086475" h="2202179">
                  <a:moveTo>
                    <a:pt x="3330812" y="1882663"/>
                  </a:moveTo>
                  <a:lnTo>
                    <a:pt x="3317096" y="1879890"/>
                  </a:lnTo>
                  <a:lnTo>
                    <a:pt x="3305892" y="1872328"/>
                  </a:lnTo>
                  <a:lnTo>
                    <a:pt x="3298335" y="1861116"/>
                  </a:lnTo>
                  <a:lnTo>
                    <a:pt x="3295564" y="1847391"/>
                  </a:lnTo>
                  <a:lnTo>
                    <a:pt x="3298335" y="1833666"/>
                  </a:lnTo>
                  <a:lnTo>
                    <a:pt x="3305892" y="1822454"/>
                  </a:lnTo>
                  <a:lnTo>
                    <a:pt x="3317096" y="1814893"/>
                  </a:lnTo>
                  <a:lnTo>
                    <a:pt x="3330812" y="1812119"/>
                  </a:lnTo>
                  <a:lnTo>
                    <a:pt x="3344530" y="1814893"/>
                  </a:lnTo>
                  <a:lnTo>
                    <a:pt x="3355735" y="1822454"/>
                  </a:lnTo>
                  <a:lnTo>
                    <a:pt x="3363292" y="1833666"/>
                  </a:lnTo>
                  <a:lnTo>
                    <a:pt x="3366064" y="1847391"/>
                  </a:lnTo>
                  <a:lnTo>
                    <a:pt x="3363294" y="1861116"/>
                  </a:lnTo>
                  <a:lnTo>
                    <a:pt x="3355742" y="1872328"/>
                  </a:lnTo>
                  <a:lnTo>
                    <a:pt x="3344537" y="1879890"/>
                  </a:lnTo>
                  <a:lnTo>
                    <a:pt x="3330812" y="1882663"/>
                  </a:lnTo>
                  <a:close/>
                </a:path>
                <a:path w="6086475" h="2202179">
                  <a:moveTo>
                    <a:pt x="3633529" y="1885188"/>
                  </a:moveTo>
                  <a:lnTo>
                    <a:pt x="3618826" y="1882217"/>
                  </a:lnTo>
                  <a:lnTo>
                    <a:pt x="3606820" y="1874115"/>
                  </a:lnTo>
                  <a:lnTo>
                    <a:pt x="3598725" y="1862101"/>
                  </a:lnTo>
                  <a:lnTo>
                    <a:pt x="3595756" y="1847391"/>
                  </a:lnTo>
                  <a:lnTo>
                    <a:pt x="3598725" y="1832683"/>
                  </a:lnTo>
                  <a:lnTo>
                    <a:pt x="3606820" y="1820669"/>
                  </a:lnTo>
                  <a:lnTo>
                    <a:pt x="3618826" y="1812566"/>
                  </a:lnTo>
                  <a:lnTo>
                    <a:pt x="3633529" y="1809594"/>
                  </a:lnTo>
                  <a:lnTo>
                    <a:pt x="3648232" y="1812566"/>
                  </a:lnTo>
                  <a:lnTo>
                    <a:pt x="3660239" y="1820669"/>
                  </a:lnTo>
                  <a:lnTo>
                    <a:pt x="3668334" y="1832683"/>
                  </a:lnTo>
                  <a:lnTo>
                    <a:pt x="3671302" y="1847391"/>
                  </a:lnTo>
                  <a:lnTo>
                    <a:pt x="3668334" y="1862101"/>
                  </a:lnTo>
                  <a:lnTo>
                    <a:pt x="3660239" y="1874115"/>
                  </a:lnTo>
                  <a:lnTo>
                    <a:pt x="3648232" y="1882217"/>
                  </a:lnTo>
                  <a:lnTo>
                    <a:pt x="3633529" y="1885188"/>
                  </a:lnTo>
                  <a:close/>
                </a:path>
                <a:path w="6086475" h="2202179">
                  <a:moveTo>
                    <a:pt x="3936253" y="1888553"/>
                  </a:moveTo>
                  <a:lnTo>
                    <a:pt x="3920245" y="1885319"/>
                  </a:lnTo>
                  <a:lnTo>
                    <a:pt x="3907176" y="1876498"/>
                  </a:lnTo>
                  <a:lnTo>
                    <a:pt x="3898368" y="1863414"/>
                  </a:lnTo>
                  <a:lnTo>
                    <a:pt x="3895138" y="1847391"/>
                  </a:lnTo>
                  <a:lnTo>
                    <a:pt x="3898368" y="1831368"/>
                  </a:lnTo>
                  <a:lnTo>
                    <a:pt x="3907176" y="1818285"/>
                  </a:lnTo>
                  <a:lnTo>
                    <a:pt x="3920245" y="1809464"/>
                  </a:lnTo>
                  <a:lnTo>
                    <a:pt x="3936253" y="1806229"/>
                  </a:lnTo>
                  <a:lnTo>
                    <a:pt x="3952266" y="1809464"/>
                  </a:lnTo>
                  <a:lnTo>
                    <a:pt x="3965346" y="1818285"/>
                  </a:lnTo>
                  <a:lnTo>
                    <a:pt x="3974167" y="1831368"/>
                  </a:lnTo>
                  <a:lnTo>
                    <a:pt x="3977402" y="1847391"/>
                  </a:lnTo>
                  <a:lnTo>
                    <a:pt x="3974167" y="1863414"/>
                  </a:lnTo>
                  <a:lnTo>
                    <a:pt x="3965346" y="1876498"/>
                  </a:lnTo>
                  <a:lnTo>
                    <a:pt x="3952266" y="1885319"/>
                  </a:lnTo>
                  <a:lnTo>
                    <a:pt x="3936253" y="1888553"/>
                  </a:lnTo>
                  <a:close/>
                </a:path>
                <a:path w="6086475" h="2202179">
                  <a:moveTo>
                    <a:pt x="4238977" y="1891078"/>
                  </a:moveTo>
                  <a:lnTo>
                    <a:pt x="4221989" y="1887646"/>
                  </a:lnTo>
                  <a:lnTo>
                    <a:pt x="4208115" y="1878286"/>
                  </a:lnTo>
                  <a:lnTo>
                    <a:pt x="4198761" y="1864405"/>
                  </a:lnTo>
                  <a:lnTo>
                    <a:pt x="4195330" y="1847408"/>
                  </a:lnTo>
                  <a:lnTo>
                    <a:pt x="4198761" y="1830411"/>
                  </a:lnTo>
                  <a:lnTo>
                    <a:pt x="4208115" y="1816531"/>
                  </a:lnTo>
                  <a:lnTo>
                    <a:pt x="4221989" y="1807173"/>
                  </a:lnTo>
                  <a:lnTo>
                    <a:pt x="4238977" y="1803741"/>
                  </a:lnTo>
                  <a:lnTo>
                    <a:pt x="4255965" y="1807173"/>
                  </a:lnTo>
                  <a:lnTo>
                    <a:pt x="4269838" y="1816531"/>
                  </a:lnTo>
                  <a:lnTo>
                    <a:pt x="4279193" y="1830411"/>
                  </a:lnTo>
                  <a:lnTo>
                    <a:pt x="4282623" y="1847408"/>
                  </a:lnTo>
                  <a:lnTo>
                    <a:pt x="4279193" y="1864405"/>
                  </a:lnTo>
                  <a:lnTo>
                    <a:pt x="4269838" y="1878286"/>
                  </a:lnTo>
                  <a:lnTo>
                    <a:pt x="4255965" y="1887646"/>
                  </a:lnTo>
                  <a:lnTo>
                    <a:pt x="4238977" y="1891078"/>
                  </a:lnTo>
                  <a:close/>
                </a:path>
                <a:path w="6086475" h="2202179">
                  <a:moveTo>
                    <a:pt x="4541701" y="1893603"/>
                  </a:moveTo>
                  <a:lnTo>
                    <a:pt x="4523739" y="1889973"/>
                  </a:lnTo>
                  <a:lnTo>
                    <a:pt x="4509071" y="1880073"/>
                  </a:lnTo>
                  <a:lnTo>
                    <a:pt x="4499182" y="1865389"/>
                  </a:lnTo>
                  <a:lnTo>
                    <a:pt x="4495556" y="1847408"/>
                  </a:lnTo>
                  <a:lnTo>
                    <a:pt x="4499182" y="1829427"/>
                  </a:lnTo>
                  <a:lnTo>
                    <a:pt x="4509071" y="1814745"/>
                  </a:lnTo>
                  <a:lnTo>
                    <a:pt x="4523739" y="1804846"/>
                  </a:lnTo>
                  <a:lnTo>
                    <a:pt x="4541701" y="1801216"/>
                  </a:lnTo>
                  <a:lnTo>
                    <a:pt x="4559682" y="1804846"/>
                  </a:lnTo>
                  <a:lnTo>
                    <a:pt x="4574360" y="1814745"/>
                  </a:lnTo>
                  <a:lnTo>
                    <a:pt x="4584252" y="1829427"/>
                  </a:lnTo>
                  <a:lnTo>
                    <a:pt x="4587879" y="1847408"/>
                  </a:lnTo>
                  <a:lnTo>
                    <a:pt x="4584252" y="1865389"/>
                  </a:lnTo>
                  <a:lnTo>
                    <a:pt x="4574360" y="1880073"/>
                  </a:lnTo>
                  <a:lnTo>
                    <a:pt x="4559682" y="1889973"/>
                  </a:lnTo>
                  <a:lnTo>
                    <a:pt x="4541701" y="1893603"/>
                  </a:lnTo>
                  <a:close/>
                </a:path>
                <a:path w="6086475" h="2202179">
                  <a:moveTo>
                    <a:pt x="4844424" y="1896125"/>
                  </a:moveTo>
                  <a:lnTo>
                    <a:pt x="4825483" y="1892297"/>
                  </a:lnTo>
                  <a:lnTo>
                    <a:pt x="4810010" y="1881857"/>
                  </a:lnTo>
                  <a:lnTo>
                    <a:pt x="4799575" y="1866371"/>
                  </a:lnTo>
                  <a:lnTo>
                    <a:pt x="4795748" y="1847408"/>
                  </a:lnTo>
                  <a:lnTo>
                    <a:pt x="4799575" y="1828445"/>
                  </a:lnTo>
                  <a:lnTo>
                    <a:pt x="4810010" y="1812960"/>
                  </a:lnTo>
                  <a:lnTo>
                    <a:pt x="4825483" y="1802520"/>
                  </a:lnTo>
                  <a:lnTo>
                    <a:pt x="4844424" y="1798691"/>
                  </a:lnTo>
                  <a:lnTo>
                    <a:pt x="4863385" y="1802520"/>
                  </a:lnTo>
                  <a:lnTo>
                    <a:pt x="4878868" y="1812960"/>
                  </a:lnTo>
                  <a:lnTo>
                    <a:pt x="4889307" y="1828445"/>
                  </a:lnTo>
                  <a:lnTo>
                    <a:pt x="4893135" y="1847408"/>
                  </a:lnTo>
                  <a:lnTo>
                    <a:pt x="4889307" y="1866371"/>
                  </a:lnTo>
                  <a:lnTo>
                    <a:pt x="4878868" y="1881857"/>
                  </a:lnTo>
                  <a:lnTo>
                    <a:pt x="4863385" y="1892297"/>
                  </a:lnTo>
                  <a:lnTo>
                    <a:pt x="4844424" y="1896125"/>
                  </a:lnTo>
                  <a:close/>
                </a:path>
                <a:path w="6086475" h="2202179">
                  <a:moveTo>
                    <a:pt x="5147149" y="1898650"/>
                  </a:moveTo>
                  <a:lnTo>
                    <a:pt x="5127213" y="1894623"/>
                  </a:lnTo>
                  <a:lnTo>
                    <a:pt x="5110937" y="1883643"/>
                  </a:lnTo>
                  <a:lnTo>
                    <a:pt x="5099964" y="1867355"/>
                  </a:lnTo>
                  <a:lnTo>
                    <a:pt x="5095940" y="1847408"/>
                  </a:lnTo>
                  <a:lnTo>
                    <a:pt x="5099964" y="1827461"/>
                  </a:lnTo>
                  <a:lnTo>
                    <a:pt x="5110937" y="1811173"/>
                  </a:lnTo>
                  <a:lnTo>
                    <a:pt x="5127213" y="1800193"/>
                  </a:lnTo>
                  <a:lnTo>
                    <a:pt x="5147149" y="1796166"/>
                  </a:lnTo>
                  <a:lnTo>
                    <a:pt x="5167089" y="1800193"/>
                  </a:lnTo>
                  <a:lnTo>
                    <a:pt x="5183377" y="1811173"/>
                  </a:lnTo>
                  <a:lnTo>
                    <a:pt x="5194361" y="1827461"/>
                  </a:lnTo>
                  <a:lnTo>
                    <a:pt x="5198390" y="1847408"/>
                  </a:lnTo>
                  <a:lnTo>
                    <a:pt x="5194361" y="1867355"/>
                  </a:lnTo>
                  <a:lnTo>
                    <a:pt x="5183377" y="1883643"/>
                  </a:lnTo>
                  <a:lnTo>
                    <a:pt x="5167089" y="1894623"/>
                  </a:lnTo>
                  <a:lnTo>
                    <a:pt x="5147149" y="1898650"/>
                  </a:lnTo>
                  <a:close/>
                </a:path>
                <a:path w="6086475" h="2202179">
                  <a:moveTo>
                    <a:pt x="5449872" y="1902015"/>
                  </a:moveTo>
                  <a:lnTo>
                    <a:pt x="5428646" y="1897724"/>
                  </a:lnTo>
                  <a:lnTo>
                    <a:pt x="5411306" y="1886023"/>
                  </a:lnTo>
                  <a:lnTo>
                    <a:pt x="5399611" y="1868670"/>
                  </a:lnTo>
                  <a:lnTo>
                    <a:pt x="5395322" y="1847425"/>
                  </a:lnTo>
                  <a:lnTo>
                    <a:pt x="5399611" y="1826181"/>
                  </a:lnTo>
                  <a:lnTo>
                    <a:pt x="5411306" y="1808828"/>
                  </a:lnTo>
                  <a:lnTo>
                    <a:pt x="5428646" y="1797126"/>
                  </a:lnTo>
                  <a:lnTo>
                    <a:pt x="5449872" y="1792835"/>
                  </a:lnTo>
                  <a:lnTo>
                    <a:pt x="5471118" y="1797126"/>
                  </a:lnTo>
                  <a:lnTo>
                    <a:pt x="5488468" y="1808828"/>
                  </a:lnTo>
                  <a:lnTo>
                    <a:pt x="5500166" y="1826181"/>
                  </a:lnTo>
                  <a:lnTo>
                    <a:pt x="5504456" y="1847425"/>
                  </a:lnTo>
                  <a:lnTo>
                    <a:pt x="5500166" y="1868670"/>
                  </a:lnTo>
                  <a:lnTo>
                    <a:pt x="5488468" y="1886023"/>
                  </a:lnTo>
                  <a:lnTo>
                    <a:pt x="5471118" y="1897724"/>
                  </a:lnTo>
                  <a:lnTo>
                    <a:pt x="5449872" y="1902015"/>
                  </a:lnTo>
                  <a:close/>
                </a:path>
                <a:path w="6086475" h="2202179">
                  <a:moveTo>
                    <a:pt x="5752630" y="1904540"/>
                  </a:moveTo>
                  <a:lnTo>
                    <a:pt x="5730410" y="1900051"/>
                  </a:lnTo>
                  <a:lnTo>
                    <a:pt x="5712266" y="1887809"/>
                  </a:lnTo>
                  <a:lnTo>
                    <a:pt x="5700034" y="1869654"/>
                  </a:lnTo>
                  <a:lnTo>
                    <a:pt x="5695548" y="1847425"/>
                  </a:lnTo>
                  <a:lnTo>
                    <a:pt x="5700034" y="1825197"/>
                  </a:lnTo>
                  <a:lnTo>
                    <a:pt x="5712266" y="1807042"/>
                  </a:lnTo>
                  <a:lnTo>
                    <a:pt x="5730410" y="1794799"/>
                  </a:lnTo>
                  <a:lnTo>
                    <a:pt x="5752630" y="1790310"/>
                  </a:lnTo>
                  <a:lnTo>
                    <a:pt x="5774830" y="1794799"/>
                  </a:lnTo>
                  <a:lnTo>
                    <a:pt x="5792964" y="1807042"/>
                  </a:lnTo>
                  <a:lnTo>
                    <a:pt x="5805193" y="1825197"/>
                  </a:lnTo>
                  <a:lnTo>
                    <a:pt x="5809677" y="1847425"/>
                  </a:lnTo>
                  <a:lnTo>
                    <a:pt x="5805197" y="1869654"/>
                  </a:lnTo>
                  <a:lnTo>
                    <a:pt x="5792977" y="1887809"/>
                  </a:lnTo>
                  <a:lnTo>
                    <a:pt x="5774844" y="1900051"/>
                  </a:lnTo>
                  <a:lnTo>
                    <a:pt x="5752630" y="1904540"/>
                  </a:lnTo>
                  <a:close/>
                </a:path>
                <a:path w="6086475" h="2202179">
                  <a:moveTo>
                    <a:pt x="6055354" y="1907065"/>
                  </a:moveTo>
                  <a:lnTo>
                    <a:pt x="6032154" y="1902377"/>
                  </a:lnTo>
                  <a:lnTo>
                    <a:pt x="6013205" y="1889595"/>
                  </a:lnTo>
                  <a:lnTo>
                    <a:pt x="6000427" y="1870637"/>
                  </a:lnTo>
                  <a:lnTo>
                    <a:pt x="5995740" y="1847425"/>
                  </a:lnTo>
                  <a:lnTo>
                    <a:pt x="6000427" y="1824213"/>
                  </a:lnTo>
                  <a:lnTo>
                    <a:pt x="6013205" y="1805257"/>
                  </a:lnTo>
                  <a:lnTo>
                    <a:pt x="6032154" y="1792475"/>
                  </a:lnTo>
                  <a:lnTo>
                    <a:pt x="6055354" y="1787788"/>
                  </a:lnTo>
                  <a:lnTo>
                    <a:pt x="6078548" y="1792475"/>
                  </a:lnTo>
                  <a:lnTo>
                    <a:pt x="6086308" y="1797713"/>
                  </a:lnTo>
                  <a:lnTo>
                    <a:pt x="6086308" y="1897139"/>
                  </a:lnTo>
                  <a:lnTo>
                    <a:pt x="6078548" y="1902377"/>
                  </a:lnTo>
                  <a:lnTo>
                    <a:pt x="6055354" y="1907065"/>
                  </a:lnTo>
                  <a:close/>
                </a:path>
                <a:path w="6086475" h="2202179">
                  <a:moveTo>
                    <a:pt x="607685" y="2152856"/>
                  </a:moveTo>
                  <a:lnTo>
                    <a:pt x="604894" y="2152856"/>
                  </a:lnTo>
                  <a:lnTo>
                    <a:pt x="603766" y="2151728"/>
                  </a:lnTo>
                  <a:lnTo>
                    <a:pt x="603766" y="2148937"/>
                  </a:lnTo>
                  <a:lnTo>
                    <a:pt x="604894" y="2147806"/>
                  </a:lnTo>
                  <a:lnTo>
                    <a:pt x="607685" y="2147806"/>
                  </a:lnTo>
                  <a:lnTo>
                    <a:pt x="608813" y="2148937"/>
                  </a:lnTo>
                  <a:lnTo>
                    <a:pt x="608813" y="2151728"/>
                  </a:lnTo>
                  <a:lnTo>
                    <a:pt x="607685" y="2152856"/>
                  </a:lnTo>
                  <a:close/>
                </a:path>
                <a:path w="6086475" h="2202179">
                  <a:moveTo>
                    <a:pt x="913187" y="2157889"/>
                  </a:moveTo>
                  <a:lnTo>
                    <a:pt x="904843" y="2157889"/>
                  </a:lnTo>
                  <a:lnTo>
                    <a:pt x="901464" y="2154506"/>
                  </a:lnTo>
                  <a:lnTo>
                    <a:pt x="901464" y="2146159"/>
                  </a:lnTo>
                  <a:lnTo>
                    <a:pt x="904843" y="2142776"/>
                  </a:lnTo>
                  <a:lnTo>
                    <a:pt x="913187" y="2142776"/>
                  </a:lnTo>
                  <a:lnTo>
                    <a:pt x="916566" y="2146159"/>
                  </a:lnTo>
                  <a:lnTo>
                    <a:pt x="916566" y="2154506"/>
                  </a:lnTo>
                  <a:lnTo>
                    <a:pt x="913187" y="2157889"/>
                  </a:lnTo>
                  <a:close/>
                </a:path>
                <a:path w="6086475" h="2202179">
                  <a:moveTo>
                    <a:pt x="1218686" y="2162919"/>
                  </a:moveTo>
                  <a:lnTo>
                    <a:pt x="1204778" y="2162919"/>
                  </a:lnTo>
                  <a:lnTo>
                    <a:pt x="1199144" y="2157281"/>
                  </a:lnTo>
                  <a:lnTo>
                    <a:pt x="1199144" y="2143347"/>
                  </a:lnTo>
                  <a:lnTo>
                    <a:pt x="1204778" y="2137710"/>
                  </a:lnTo>
                  <a:lnTo>
                    <a:pt x="1218703" y="2137710"/>
                  </a:lnTo>
                  <a:lnTo>
                    <a:pt x="1224336" y="2143347"/>
                  </a:lnTo>
                  <a:lnTo>
                    <a:pt x="1224336" y="2157281"/>
                  </a:lnTo>
                  <a:lnTo>
                    <a:pt x="1218686" y="2162919"/>
                  </a:lnTo>
                  <a:close/>
                </a:path>
                <a:path w="6086475" h="2202179">
                  <a:moveTo>
                    <a:pt x="1523732" y="2167128"/>
                  </a:moveTo>
                  <a:lnTo>
                    <a:pt x="1505196" y="2167128"/>
                  </a:lnTo>
                  <a:lnTo>
                    <a:pt x="1497679" y="2159604"/>
                  </a:lnTo>
                  <a:lnTo>
                    <a:pt x="1497679" y="2141058"/>
                  </a:lnTo>
                  <a:lnTo>
                    <a:pt x="1505196" y="2133537"/>
                  </a:lnTo>
                  <a:lnTo>
                    <a:pt x="1523732" y="2133537"/>
                  </a:lnTo>
                  <a:lnTo>
                    <a:pt x="1531249" y="2141058"/>
                  </a:lnTo>
                  <a:lnTo>
                    <a:pt x="1531249" y="2159604"/>
                  </a:lnTo>
                  <a:lnTo>
                    <a:pt x="1523732" y="2167128"/>
                  </a:lnTo>
                  <a:close/>
                </a:path>
                <a:path w="6086475" h="2202179">
                  <a:moveTo>
                    <a:pt x="1817190" y="2170493"/>
                  </a:moveTo>
                  <a:lnTo>
                    <a:pt x="1809345" y="2168910"/>
                  </a:lnTo>
                  <a:lnTo>
                    <a:pt x="1802940" y="2164591"/>
                  </a:lnTo>
                  <a:lnTo>
                    <a:pt x="1798623" y="2158182"/>
                  </a:lnTo>
                  <a:lnTo>
                    <a:pt x="1797041" y="2150331"/>
                  </a:lnTo>
                  <a:lnTo>
                    <a:pt x="1798623" y="2142482"/>
                  </a:lnTo>
                  <a:lnTo>
                    <a:pt x="1802940" y="2136074"/>
                  </a:lnTo>
                  <a:lnTo>
                    <a:pt x="1809345" y="2131755"/>
                  </a:lnTo>
                  <a:lnTo>
                    <a:pt x="1817190" y="2130172"/>
                  </a:lnTo>
                  <a:lnTo>
                    <a:pt x="1825035" y="2131755"/>
                  </a:lnTo>
                  <a:lnTo>
                    <a:pt x="1831439" y="2136074"/>
                  </a:lnTo>
                  <a:lnTo>
                    <a:pt x="1835756" y="2142482"/>
                  </a:lnTo>
                  <a:lnTo>
                    <a:pt x="1837339" y="2150331"/>
                  </a:lnTo>
                  <a:lnTo>
                    <a:pt x="1835756" y="2158182"/>
                  </a:lnTo>
                  <a:lnTo>
                    <a:pt x="1831439" y="2164591"/>
                  </a:lnTo>
                  <a:lnTo>
                    <a:pt x="1825035" y="2168910"/>
                  </a:lnTo>
                  <a:lnTo>
                    <a:pt x="1817190" y="2170493"/>
                  </a:lnTo>
                  <a:close/>
                </a:path>
                <a:path w="6086475" h="2202179">
                  <a:moveTo>
                    <a:pt x="2119913" y="2173856"/>
                  </a:moveTo>
                  <a:lnTo>
                    <a:pt x="2110763" y="2172007"/>
                  </a:lnTo>
                  <a:lnTo>
                    <a:pt x="2103290" y="2166966"/>
                  </a:lnTo>
                  <a:lnTo>
                    <a:pt x="2098250" y="2159488"/>
                  </a:lnTo>
                  <a:lnTo>
                    <a:pt x="2096403" y="2150331"/>
                  </a:lnTo>
                  <a:lnTo>
                    <a:pt x="2098250" y="2141175"/>
                  </a:lnTo>
                  <a:lnTo>
                    <a:pt x="2103290" y="2133698"/>
                  </a:lnTo>
                  <a:lnTo>
                    <a:pt x="2110763" y="2128655"/>
                  </a:lnTo>
                  <a:lnTo>
                    <a:pt x="2119913" y="2126806"/>
                  </a:lnTo>
                  <a:lnTo>
                    <a:pt x="2129064" y="2128655"/>
                  </a:lnTo>
                  <a:lnTo>
                    <a:pt x="2136537" y="2133698"/>
                  </a:lnTo>
                  <a:lnTo>
                    <a:pt x="2141577" y="2141175"/>
                  </a:lnTo>
                  <a:lnTo>
                    <a:pt x="2143425" y="2150331"/>
                  </a:lnTo>
                  <a:lnTo>
                    <a:pt x="2141577" y="2159488"/>
                  </a:lnTo>
                  <a:lnTo>
                    <a:pt x="2136537" y="2166966"/>
                  </a:lnTo>
                  <a:lnTo>
                    <a:pt x="2129064" y="2172007"/>
                  </a:lnTo>
                  <a:lnTo>
                    <a:pt x="2119913" y="2173856"/>
                  </a:lnTo>
                  <a:close/>
                </a:path>
                <a:path w="6086475" h="2202179">
                  <a:moveTo>
                    <a:pt x="2422641" y="2176381"/>
                  </a:moveTo>
                  <a:lnTo>
                    <a:pt x="2412516" y="2174334"/>
                  </a:lnTo>
                  <a:lnTo>
                    <a:pt x="2404245" y="2168754"/>
                  </a:lnTo>
                  <a:lnTo>
                    <a:pt x="2398667" y="2160479"/>
                  </a:lnTo>
                  <a:lnTo>
                    <a:pt x="2396622" y="2150348"/>
                  </a:lnTo>
                  <a:lnTo>
                    <a:pt x="2398667" y="2140218"/>
                  </a:lnTo>
                  <a:lnTo>
                    <a:pt x="2404245" y="2131943"/>
                  </a:lnTo>
                  <a:lnTo>
                    <a:pt x="2412516" y="2126362"/>
                  </a:lnTo>
                  <a:lnTo>
                    <a:pt x="2422641" y="2124315"/>
                  </a:lnTo>
                  <a:lnTo>
                    <a:pt x="2432764" y="2126362"/>
                  </a:lnTo>
                  <a:lnTo>
                    <a:pt x="2441033" y="2131943"/>
                  </a:lnTo>
                  <a:lnTo>
                    <a:pt x="2446611" y="2140218"/>
                  </a:lnTo>
                  <a:lnTo>
                    <a:pt x="2448656" y="2150348"/>
                  </a:lnTo>
                  <a:lnTo>
                    <a:pt x="2446613" y="2160479"/>
                  </a:lnTo>
                  <a:lnTo>
                    <a:pt x="2441040" y="2168754"/>
                  </a:lnTo>
                  <a:lnTo>
                    <a:pt x="2432771" y="2174334"/>
                  </a:lnTo>
                  <a:lnTo>
                    <a:pt x="2422641" y="2176381"/>
                  </a:lnTo>
                  <a:close/>
                </a:path>
                <a:path w="6086475" h="2202179">
                  <a:moveTo>
                    <a:pt x="2725365" y="2179746"/>
                  </a:moveTo>
                  <a:lnTo>
                    <a:pt x="2713927" y="2177436"/>
                  </a:lnTo>
                  <a:lnTo>
                    <a:pt x="2704588" y="2171137"/>
                  </a:lnTo>
                  <a:lnTo>
                    <a:pt x="2698292" y="2161793"/>
                  </a:lnTo>
                  <a:lnTo>
                    <a:pt x="2695983" y="2150348"/>
                  </a:lnTo>
                  <a:lnTo>
                    <a:pt x="2698292" y="2138903"/>
                  </a:lnTo>
                  <a:lnTo>
                    <a:pt x="2704588" y="2129559"/>
                  </a:lnTo>
                  <a:lnTo>
                    <a:pt x="2713927" y="2123259"/>
                  </a:lnTo>
                  <a:lnTo>
                    <a:pt x="2725365" y="2120950"/>
                  </a:lnTo>
                  <a:lnTo>
                    <a:pt x="2736802" y="2123259"/>
                  </a:lnTo>
                  <a:lnTo>
                    <a:pt x="2746141" y="2129559"/>
                  </a:lnTo>
                  <a:lnTo>
                    <a:pt x="2752437" y="2138903"/>
                  </a:lnTo>
                  <a:lnTo>
                    <a:pt x="2754746" y="2150348"/>
                  </a:lnTo>
                  <a:lnTo>
                    <a:pt x="2752437" y="2161793"/>
                  </a:lnTo>
                  <a:lnTo>
                    <a:pt x="2746141" y="2171137"/>
                  </a:lnTo>
                  <a:lnTo>
                    <a:pt x="2736802" y="2177436"/>
                  </a:lnTo>
                  <a:lnTo>
                    <a:pt x="2725365" y="2179746"/>
                  </a:lnTo>
                  <a:close/>
                </a:path>
                <a:path w="6086475" h="2202179">
                  <a:moveTo>
                    <a:pt x="3028088" y="2183115"/>
                  </a:moveTo>
                  <a:lnTo>
                    <a:pt x="3015345" y="2180539"/>
                  </a:lnTo>
                  <a:lnTo>
                    <a:pt x="3004937" y="2173515"/>
                  </a:lnTo>
                  <a:lnTo>
                    <a:pt x="2997919" y="2163099"/>
                  </a:lnTo>
                  <a:lnTo>
                    <a:pt x="2995345" y="2150348"/>
                  </a:lnTo>
                  <a:lnTo>
                    <a:pt x="2997919" y="2137597"/>
                  </a:lnTo>
                  <a:lnTo>
                    <a:pt x="3004937" y="2127182"/>
                  </a:lnTo>
                  <a:lnTo>
                    <a:pt x="3015345" y="2120160"/>
                  </a:lnTo>
                  <a:lnTo>
                    <a:pt x="3028088" y="2117584"/>
                  </a:lnTo>
                  <a:lnTo>
                    <a:pt x="3040832" y="2120160"/>
                  </a:lnTo>
                  <a:lnTo>
                    <a:pt x="3051242" y="2127182"/>
                  </a:lnTo>
                  <a:lnTo>
                    <a:pt x="3058261" y="2137597"/>
                  </a:lnTo>
                  <a:lnTo>
                    <a:pt x="3060835" y="2150348"/>
                  </a:lnTo>
                  <a:lnTo>
                    <a:pt x="3058261" y="2163099"/>
                  </a:lnTo>
                  <a:lnTo>
                    <a:pt x="3051242" y="2173515"/>
                  </a:lnTo>
                  <a:lnTo>
                    <a:pt x="3040832" y="2180539"/>
                  </a:lnTo>
                  <a:lnTo>
                    <a:pt x="3028088" y="2183115"/>
                  </a:lnTo>
                  <a:close/>
                </a:path>
                <a:path w="6086475" h="2202179">
                  <a:moveTo>
                    <a:pt x="3330812" y="2185636"/>
                  </a:moveTo>
                  <a:lnTo>
                    <a:pt x="3317096" y="2182863"/>
                  </a:lnTo>
                  <a:lnTo>
                    <a:pt x="3305892" y="2175302"/>
                  </a:lnTo>
                  <a:lnTo>
                    <a:pt x="3298335" y="2164090"/>
                  </a:lnTo>
                  <a:lnTo>
                    <a:pt x="3295564" y="2150365"/>
                  </a:lnTo>
                  <a:lnTo>
                    <a:pt x="3298335" y="2136639"/>
                  </a:lnTo>
                  <a:lnTo>
                    <a:pt x="3305892" y="2125427"/>
                  </a:lnTo>
                  <a:lnTo>
                    <a:pt x="3317096" y="2117866"/>
                  </a:lnTo>
                  <a:lnTo>
                    <a:pt x="3330812" y="2115093"/>
                  </a:lnTo>
                  <a:lnTo>
                    <a:pt x="3344530" y="2117866"/>
                  </a:lnTo>
                  <a:lnTo>
                    <a:pt x="3355735" y="2125427"/>
                  </a:lnTo>
                  <a:lnTo>
                    <a:pt x="3363292" y="2136639"/>
                  </a:lnTo>
                  <a:lnTo>
                    <a:pt x="3366064" y="2150365"/>
                  </a:lnTo>
                  <a:lnTo>
                    <a:pt x="3363294" y="2164090"/>
                  </a:lnTo>
                  <a:lnTo>
                    <a:pt x="3355742" y="2175302"/>
                  </a:lnTo>
                  <a:lnTo>
                    <a:pt x="3344537" y="2182863"/>
                  </a:lnTo>
                  <a:lnTo>
                    <a:pt x="3330812" y="2185636"/>
                  </a:lnTo>
                  <a:close/>
                </a:path>
                <a:path w="6086475" h="2202179">
                  <a:moveTo>
                    <a:pt x="3633529" y="2188161"/>
                  </a:moveTo>
                  <a:lnTo>
                    <a:pt x="3618826" y="2185190"/>
                  </a:lnTo>
                  <a:lnTo>
                    <a:pt x="3606820" y="2177088"/>
                  </a:lnTo>
                  <a:lnTo>
                    <a:pt x="3598725" y="2165074"/>
                  </a:lnTo>
                  <a:lnTo>
                    <a:pt x="3595756" y="2150365"/>
                  </a:lnTo>
                  <a:lnTo>
                    <a:pt x="3598725" y="2135655"/>
                  </a:lnTo>
                  <a:lnTo>
                    <a:pt x="3606820" y="2123641"/>
                  </a:lnTo>
                  <a:lnTo>
                    <a:pt x="3618826" y="2115539"/>
                  </a:lnTo>
                  <a:lnTo>
                    <a:pt x="3633529" y="2112568"/>
                  </a:lnTo>
                  <a:lnTo>
                    <a:pt x="3648232" y="2115539"/>
                  </a:lnTo>
                  <a:lnTo>
                    <a:pt x="3660239" y="2123641"/>
                  </a:lnTo>
                  <a:lnTo>
                    <a:pt x="3668334" y="2135655"/>
                  </a:lnTo>
                  <a:lnTo>
                    <a:pt x="3671302" y="2150365"/>
                  </a:lnTo>
                  <a:lnTo>
                    <a:pt x="3668334" y="2165074"/>
                  </a:lnTo>
                  <a:lnTo>
                    <a:pt x="3660239" y="2177088"/>
                  </a:lnTo>
                  <a:lnTo>
                    <a:pt x="3648232" y="2185190"/>
                  </a:lnTo>
                  <a:lnTo>
                    <a:pt x="3633529" y="2188161"/>
                  </a:lnTo>
                  <a:close/>
                </a:path>
                <a:path w="6086475" h="2202179">
                  <a:moveTo>
                    <a:pt x="3936253" y="2191527"/>
                  </a:moveTo>
                  <a:lnTo>
                    <a:pt x="3920245" y="2188292"/>
                  </a:lnTo>
                  <a:lnTo>
                    <a:pt x="3907176" y="2179471"/>
                  </a:lnTo>
                  <a:lnTo>
                    <a:pt x="3898368" y="2166388"/>
                  </a:lnTo>
                  <a:lnTo>
                    <a:pt x="3895138" y="2150365"/>
                  </a:lnTo>
                  <a:lnTo>
                    <a:pt x="3898368" y="2134342"/>
                  </a:lnTo>
                  <a:lnTo>
                    <a:pt x="3907176" y="2121258"/>
                  </a:lnTo>
                  <a:lnTo>
                    <a:pt x="3920245" y="2112437"/>
                  </a:lnTo>
                  <a:lnTo>
                    <a:pt x="3936253" y="2109203"/>
                  </a:lnTo>
                  <a:lnTo>
                    <a:pt x="3952266" y="2112437"/>
                  </a:lnTo>
                  <a:lnTo>
                    <a:pt x="3965346" y="2121258"/>
                  </a:lnTo>
                  <a:lnTo>
                    <a:pt x="3974167" y="2134342"/>
                  </a:lnTo>
                  <a:lnTo>
                    <a:pt x="3977402" y="2150365"/>
                  </a:lnTo>
                  <a:lnTo>
                    <a:pt x="3974167" y="2166388"/>
                  </a:lnTo>
                  <a:lnTo>
                    <a:pt x="3965346" y="2179471"/>
                  </a:lnTo>
                  <a:lnTo>
                    <a:pt x="3952266" y="2188292"/>
                  </a:lnTo>
                  <a:lnTo>
                    <a:pt x="3936253" y="2191527"/>
                  </a:lnTo>
                  <a:close/>
                </a:path>
                <a:path w="6086475" h="2202179">
                  <a:moveTo>
                    <a:pt x="4238977" y="2194052"/>
                  </a:moveTo>
                  <a:lnTo>
                    <a:pt x="4221989" y="2190620"/>
                  </a:lnTo>
                  <a:lnTo>
                    <a:pt x="4208115" y="2181260"/>
                  </a:lnTo>
                  <a:lnTo>
                    <a:pt x="4198761" y="2167379"/>
                  </a:lnTo>
                  <a:lnTo>
                    <a:pt x="4195330" y="2150382"/>
                  </a:lnTo>
                  <a:lnTo>
                    <a:pt x="4198761" y="2133385"/>
                  </a:lnTo>
                  <a:lnTo>
                    <a:pt x="4208115" y="2119503"/>
                  </a:lnTo>
                  <a:lnTo>
                    <a:pt x="4221989" y="2110144"/>
                  </a:lnTo>
                  <a:lnTo>
                    <a:pt x="4238977" y="2106711"/>
                  </a:lnTo>
                  <a:lnTo>
                    <a:pt x="4255965" y="2110144"/>
                  </a:lnTo>
                  <a:lnTo>
                    <a:pt x="4269838" y="2119503"/>
                  </a:lnTo>
                  <a:lnTo>
                    <a:pt x="4279193" y="2133385"/>
                  </a:lnTo>
                  <a:lnTo>
                    <a:pt x="4282623" y="2150382"/>
                  </a:lnTo>
                  <a:lnTo>
                    <a:pt x="4279193" y="2167379"/>
                  </a:lnTo>
                  <a:lnTo>
                    <a:pt x="4269838" y="2181260"/>
                  </a:lnTo>
                  <a:lnTo>
                    <a:pt x="4255965" y="2190620"/>
                  </a:lnTo>
                  <a:lnTo>
                    <a:pt x="4238977" y="2194052"/>
                  </a:lnTo>
                  <a:close/>
                </a:path>
                <a:path w="6086475" h="2202179">
                  <a:moveTo>
                    <a:pt x="4541701" y="2196577"/>
                  </a:moveTo>
                  <a:lnTo>
                    <a:pt x="4523739" y="2192946"/>
                  </a:lnTo>
                  <a:lnTo>
                    <a:pt x="4509071" y="2183046"/>
                  </a:lnTo>
                  <a:lnTo>
                    <a:pt x="4499182" y="2168363"/>
                  </a:lnTo>
                  <a:lnTo>
                    <a:pt x="4495556" y="2150382"/>
                  </a:lnTo>
                  <a:lnTo>
                    <a:pt x="4499182" y="2132402"/>
                  </a:lnTo>
                  <a:lnTo>
                    <a:pt x="4509071" y="2117720"/>
                  </a:lnTo>
                  <a:lnTo>
                    <a:pt x="4523739" y="2107820"/>
                  </a:lnTo>
                  <a:lnTo>
                    <a:pt x="4541701" y="2104190"/>
                  </a:lnTo>
                  <a:lnTo>
                    <a:pt x="4559682" y="2107820"/>
                  </a:lnTo>
                  <a:lnTo>
                    <a:pt x="4574360" y="2117720"/>
                  </a:lnTo>
                  <a:lnTo>
                    <a:pt x="4584252" y="2132402"/>
                  </a:lnTo>
                  <a:lnTo>
                    <a:pt x="4587879" y="2150382"/>
                  </a:lnTo>
                  <a:lnTo>
                    <a:pt x="4584252" y="2168363"/>
                  </a:lnTo>
                  <a:lnTo>
                    <a:pt x="4574360" y="2183046"/>
                  </a:lnTo>
                  <a:lnTo>
                    <a:pt x="4559682" y="2192946"/>
                  </a:lnTo>
                  <a:lnTo>
                    <a:pt x="4541701" y="2196577"/>
                  </a:lnTo>
                  <a:close/>
                </a:path>
                <a:path w="6086475" h="2202179">
                  <a:moveTo>
                    <a:pt x="4844424" y="2199098"/>
                  </a:moveTo>
                  <a:lnTo>
                    <a:pt x="4825483" y="2195271"/>
                  </a:lnTo>
                  <a:lnTo>
                    <a:pt x="4810010" y="2184831"/>
                  </a:lnTo>
                  <a:lnTo>
                    <a:pt x="4799575" y="2169346"/>
                  </a:lnTo>
                  <a:lnTo>
                    <a:pt x="4795748" y="2150382"/>
                  </a:lnTo>
                  <a:lnTo>
                    <a:pt x="4799575" y="2131418"/>
                  </a:lnTo>
                  <a:lnTo>
                    <a:pt x="4810010" y="2115933"/>
                  </a:lnTo>
                  <a:lnTo>
                    <a:pt x="4825483" y="2105493"/>
                  </a:lnTo>
                  <a:lnTo>
                    <a:pt x="4844424" y="2101665"/>
                  </a:lnTo>
                  <a:lnTo>
                    <a:pt x="4863385" y="2105493"/>
                  </a:lnTo>
                  <a:lnTo>
                    <a:pt x="4878868" y="2115933"/>
                  </a:lnTo>
                  <a:lnTo>
                    <a:pt x="4889307" y="2131418"/>
                  </a:lnTo>
                  <a:lnTo>
                    <a:pt x="4893135" y="2150382"/>
                  </a:lnTo>
                  <a:lnTo>
                    <a:pt x="4889307" y="2169346"/>
                  </a:lnTo>
                  <a:lnTo>
                    <a:pt x="4878868" y="2184831"/>
                  </a:lnTo>
                  <a:lnTo>
                    <a:pt x="4863385" y="2195271"/>
                  </a:lnTo>
                  <a:lnTo>
                    <a:pt x="4844424" y="2199098"/>
                  </a:lnTo>
                  <a:close/>
                </a:path>
                <a:path w="6086475" h="2202179">
                  <a:moveTo>
                    <a:pt x="5147149" y="2201623"/>
                  </a:moveTo>
                  <a:lnTo>
                    <a:pt x="5127213" y="2197597"/>
                  </a:lnTo>
                  <a:lnTo>
                    <a:pt x="5110937" y="2186617"/>
                  </a:lnTo>
                  <a:lnTo>
                    <a:pt x="5099964" y="2170329"/>
                  </a:lnTo>
                  <a:lnTo>
                    <a:pt x="5095940" y="2150382"/>
                  </a:lnTo>
                  <a:lnTo>
                    <a:pt x="5099964" y="2130434"/>
                  </a:lnTo>
                  <a:lnTo>
                    <a:pt x="5110937" y="2114147"/>
                  </a:lnTo>
                  <a:lnTo>
                    <a:pt x="5127213" y="2103166"/>
                  </a:lnTo>
                  <a:lnTo>
                    <a:pt x="5147149" y="2099140"/>
                  </a:lnTo>
                  <a:lnTo>
                    <a:pt x="5167089" y="2103166"/>
                  </a:lnTo>
                  <a:lnTo>
                    <a:pt x="5183377" y="2114147"/>
                  </a:lnTo>
                  <a:lnTo>
                    <a:pt x="5194361" y="2130434"/>
                  </a:lnTo>
                  <a:lnTo>
                    <a:pt x="5198390" y="2150382"/>
                  </a:lnTo>
                  <a:lnTo>
                    <a:pt x="5194361" y="2170329"/>
                  </a:lnTo>
                  <a:lnTo>
                    <a:pt x="5183377" y="2186617"/>
                  </a:lnTo>
                  <a:lnTo>
                    <a:pt x="5167089" y="2197597"/>
                  </a:lnTo>
                  <a:lnTo>
                    <a:pt x="5147149" y="2201623"/>
                  </a:lnTo>
                  <a:close/>
                </a:path>
                <a:path w="6086475" h="2202179">
                  <a:moveTo>
                    <a:pt x="5449872" y="2201623"/>
                  </a:moveTo>
                  <a:lnTo>
                    <a:pt x="5429937" y="2197597"/>
                  </a:lnTo>
                  <a:lnTo>
                    <a:pt x="5413660" y="2186617"/>
                  </a:lnTo>
                  <a:lnTo>
                    <a:pt x="5402687" y="2170329"/>
                  </a:lnTo>
                  <a:lnTo>
                    <a:pt x="5398664" y="2150382"/>
                  </a:lnTo>
                  <a:lnTo>
                    <a:pt x="5402687" y="2130434"/>
                  </a:lnTo>
                  <a:lnTo>
                    <a:pt x="5413660" y="2114147"/>
                  </a:lnTo>
                  <a:lnTo>
                    <a:pt x="5429937" y="2103166"/>
                  </a:lnTo>
                  <a:lnTo>
                    <a:pt x="5449872" y="2099140"/>
                  </a:lnTo>
                  <a:lnTo>
                    <a:pt x="5469812" y="2103166"/>
                  </a:lnTo>
                  <a:lnTo>
                    <a:pt x="5486101" y="2114147"/>
                  </a:lnTo>
                  <a:lnTo>
                    <a:pt x="5497085" y="2130434"/>
                  </a:lnTo>
                  <a:lnTo>
                    <a:pt x="5501114" y="2150382"/>
                  </a:lnTo>
                  <a:lnTo>
                    <a:pt x="5497085" y="2170329"/>
                  </a:lnTo>
                  <a:lnTo>
                    <a:pt x="5486101" y="2186617"/>
                  </a:lnTo>
                  <a:lnTo>
                    <a:pt x="5469812" y="2197597"/>
                  </a:lnTo>
                  <a:lnTo>
                    <a:pt x="5449872" y="2201623"/>
                  </a:lnTo>
                  <a:close/>
                </a:path>
                <a:path w="6086475" h="2202179">
                  <a:moveTo>
                    <a:pt x="5752630" y="2195750"/>
                  </a:moveTo>
                  <a:lnTo>
                    <a:pt x="5734980" y="2192185"/>
                  </a:lnTo>
                  <a:lnTo>
                    <a:pt x="5720570" y="2182464"/>
                  </a:lnTo>
                  <a:lnTo>
                    <a:pt x="5710857" y="2168048"/>
                  </a:lnTo>
                  <a:lnTo>
                    <a:pt x="5707295" y="2150398"/>
                  </a:lnTo>
                  <a:lnTo>
                    <a:pt x="5710857" y="2132749"/>
                  </a:lnTo>
                  <a:lnTo>
                    <a:pt x="5720570" y="2118333"/>
                  </a:lnTo>
                  <a:lnTo>
                    <a:pt x="5734980" y="2108612"/>
                  </a:lnTo>
                  <a:lnTo>
                    <a:pt x="5752630" y="2105047"/>
                  </a:lnTo>
                  <a:lnTo>
                    <a:pt x="5770260" y="2108612"/>
                  </a:lnTo>
                  <a:lnTo>
                    <a:pt x="5784660" y="2118333"/>
                  </a:lnTo>
                  <a:lnTo>
                    <a:pt x="5794370" y="2132749"/>
                  </a:lnTo>
                  <a:lnTo>
                    <a:pt x="5797930" y="2150398"/>
                  </a:lnTo>
                  <a:lnTo>
                    <a:pt x="5794370" y="2168048"/>
                  </a:lnTo>
                  <a:lnTo>
                    <a:pt x="5784660" y="2182464"/>
                  </a:lnTo>
                  <a:lnTo>
                    <a:pt x="5770260" y="2192185"/>
                  </a:lnTo>
                  <a:lnTo>
                    <a:pt x="5752630" y="2195750"/>
                  </a:lnTo>
                  <a:close/>
                </a:path>
                <a:path w="6086475" h="2202179">
                  <a:moveTo>
                    <a:pt x="6055354" y="2181464"/>
                  </a:moveTo>
                  <a:lnTo>
                    <a:pt x="6043247" y="2179021"/>
                  </a:lnTo>
                  <a:lnTo>
                    <a:pt x="6033366" y="2172360"/>
                  </a:lnTo>
                  <a:lnTo>
                    <a:pt x="6026706" y="2162480"/>
                  </a:lnTo>
                  <a:lnTo>
                    <a:pt x="6024366" y="2150886"/>
                  </a:lnTo>
                  <a:lnTo>
                    <a:pt x="6024366" y="2149877"/>
                  </a:lnTo>
                  <a:lnTo>
                    <a:pt x="6026706" y="2138284"/>
                  </a:lnTo>
                  <a:lnTo>
                    <a:pt x="6033366" y="2128403"/>
                  </a:lnTo>
                  <a:lnTo>
                    <a:pt x="6043247" y="2121742"/>
                  </a:lnTo>
                  <a:lnTo>
                    <a:pt x="6055354" y="2119299"/>
                  </a:lnTo>
                  <a:lnTo>
                    <a:pt x="6067440" y="2121742"/>
                  </a:lnTo>
                  <a:lnTo>
                    <a:pt x="6077312" y="2128403"/>
                  </a:lnTo>
                  <a:lnTo>
                    <a:pt x="6083968" y="2138284"/>
                  </a:lnTo>
                  <a:lnTo>
                    <a:pt x="6086308" y="2149877"/>
                  </a:lnTo>
                  <a:lnTo>
                    <a:pt x="6086308" y="2150886"/>
                  </a:lnTo>
                  <a:lnTo>
                    <a:pt x="6083968" y="2162480"/>
                  </a:lnTo>
                  <a:lnTo>
                    <a:pt x="6077312" y="2172360"/>
                  </a:lnTo>
                  <a:lnTo>
                    <a:pt x="6067440" y="2179021"/>
                  </a:lnTo>
                  <a:lnTo>
                    <a:pt x="6055354" y="2181464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69"/>
                </a:lnTo>
                <a:lnTo>
                  <a:pt x="437548" y="1617097"/>
                </a:lnTo>
                <a:lnTo>
                  <a:pt x="393348" y="1597419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8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401" y="1184935"/>
                </a:lnTo>
                <a:lnTo>
                  <a:pt x="17770" y="1139402"/>
                </a:lnTo>
                <a:lnTo>
                  <a:pt x="8419" y="1092696"/>
                </a:lnTo>
                <a:lnTo>
                  <a:pt x="2449" y="1044934"/>
                </a:lnTo>
                <a:lnTo>
                  <a:pt x="37" y="996975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5"/>
                </a:lnTo>
                <a:lnTo>
                  <a:pt x="1446735" y="1045324"/>
                </a:lnTo>
                <a:lnTo>
                  <a:pt x="1440690" y="1092778"/>
                </a:lnTo>
                <a:lnTo>
                  <a:pt x="1431224" y="1139216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60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223617" y="390090"/>
            <a:ext cx="83375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75" b="1">
                <a:latin typeface="Trebuchet MS"/>
                <a:cs typeface="Trebuchet MS"/>
              </a:rPr>
              <a:t>1</a:t>
            </a:r>
            <a:r>
              <a:rPr dirty="0" sz="5550" spc="-70" b="1">
                <a:latin typeface="Trebuchet MS"/>
                <a:cs typeface="Trebuchet MS"/>
              </a:rPr>
              <a:t>2</a:t>
            </a:r>
            <a:endParaRPr sz="55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09" y="165047"/>
            <a:ext cx="3119755" cy="1908810"/>
          </a:xfrm>
          <a:custGeom>
            <a:avLst/>
            <a:gdLst/>
            <a:ahLst/>
            <a:cxnLst/>
            <a:rect l="l" t="t" r="r" b="b"/>
            <a:pathLst>
              <a:path w="3119755" h="1908810">
                <a:moveTo>
                  <a:pt x="43646" y="111671"/>
                </a:moveTo>
                <a:lnTo>
                  <a:pt x="26658" y="108239"/>
                </a:lnTo>
                <a:lnTo>
                  <a:pt x="12785" y="98879"/>
                </a:lnTo>
                <a:lnTo>
                  <a:pt x="3430" y="84998"/>
                </a:lnTo>
                <a:lnTo>
                  <a:pt x="0" y="68001"/>
                </a:lnTo>
                <a:lnTo>
                  <a:pt x="3430" y="51004"/>
                </a:lnTo>
                <a:lnTo>
                  <a:pt x="12785" y="37124"/>
                </a:lnTo>
                <a:lnTo>
                  <a:pt x="26658" y="27766"/>
                </a:lnTo>
                <a:lnTo>
                  <a:pt x="43646" y="24334"/>
                </a:lnTo>
                <a:lnTo>
                  <a:pt x="60634" y="27766"/>
                </a:lnTo>
                <a:lnTo>
                  <a:pt x="74507" y="37124"/>
                </a:lnTo>
                <a:lnTo>
                  <a:pt x="83862" y="51004"/>
                </a:lnTo>
                <a:lnTo>
                  <a:pt x="87292" y="68001"/>
                </a:lnTo>
                <a:lnTo>
                  <a:pt x="83862" y="84998"/>
                </a:lnTo>
                <a:lnTo>
                  <a:pt x="74507" y="98879"/>
                </a:lnTo>
                <a:lnTo>
                  <a:pt x="60634" y="108239"/>
                </a:lnTo>
                <a:lnTo>
                  <a:pt x="43646" y="111671"/>
                </a:lnTo>
                <a:close/>
              </a:path>
              <a:path w="3119755" h="1908810">
                <a:moveTo>
                  <a:pt x="346370" y="114196"/>
                </a:moveTo>
                <a:lnTo>
                  <a:pt x="328408" y="110566"/>
                </a:lnTo>
                <a:lnTo>
                  <a:pt x="313741" y="100666"/>
                </a:lnTo>
                <a:lnTo>
                  <a:pt x="303852" y="85982"/>
                </a:lnTo>
                <a:lnTo>
                  <a:pt x="300226" y="68001"/>
                </a:lnTo>
                <a:lnTo>
                  <a:pt x="303852" y="50022"/>
                </a:lnTo>
                <a:lnTo>
                  <a:pt x="313741" y="35339"/>
                </a:lnTo>
                <a:lnTo>
                  <a:pt x="328408" y="25439"/>
                </a:lnTo>
                <a:lnTo>
                  <a:pt x="346370" y="21809"/>
                </a:lnTo>
                <a:lnTo>
                  <a:pt x="364351" y="25439"/>
                </a:lnTo>
                <a:lnTo>
                  <a:pt x="379029" y="35339"/>
                </a:lnTo>
                <a:lnTo>
                  <a:pt x="388921" y="50022"/>
                </a:lnTo>
                <a:lnTo>
                  <a:pt x="392548" y="68001"/>
                </a:lnTo>
                <a:lnTo>
                  <a:pt x="388921" y="85982"/>
                </a:lnTo>
                <a:lnTo>
                  <a:pt x="379029" y="100666"/>
                </a:lnTo>
                <a:lnTo>
                  <a:pt x="364351" y="110566"/>
                </a:lnTo>
                <a:lnTo>
                  <a:pt x="346370" y="114196"/>
                </a:lnTo>
                <a:close/>
              </a:path>
              <a:path w="3119755" h="1908810">
                <a:moveTo>
                  <a:pt x="649094" y="116718"/>
                </a:moveTo>
                <a:lnTo>
                  <a:pt x="630152" y="112890"/>
                </a:lnTo>
                <a:lnTo>
                  <a:pt x="614679" y="102451"/>
                </a:lnTo>
                <a:lnTo>
                  <a:pt x="604245" y="86966"/>
                </a:lnTo>
                <a:lnTo>
                  <a:pt x="600417" y="68001"/>
                </a:lnTo>
                <a:lnTo>
                  <a:pt x="604245" y="49038"/>
                </a:lnTo>
                <a:lnTo>
                  <a:pt x="614679" y="33553"/>
                </a:lnTo>
                <a:lnTo>
                  <a:pt x="630152" y="23112"/>
                </a:lnTo>
                <a:lnTo>
                  <a:pt x="649094" y="19284"/>
                </a:lnTo>
                <a:lnTo>
                  <a:pt x="668055" y="23112"/>
                </a:lnTo>
                <a:lnTo>
                  <a:pt x="683538" y="33553"/>
                </a:lnTo>
                <a:lnTo>
                  <a:pt x="693976" y="49038"/>
                </a:lnTo>
                <a:lnTo>
                  <a:pt x="697804" y="68001"/>
                </a:lnTo>
                <a:lnTo>
                  <a:pt x="693976" y="86966"/>
                </a:lnTo>
                <a:lnTo>
                  <a:pt x="683538" y="102451"/>
                </a:lnTo>
                <a:lnTo>
                  <a:pt x="668055" y="112890"/>
                </a:lnTo>
                <a:lnTo>
                  <a:pt x="649094" y="116718"/>
                </a:lnTo>
                <a:close/>
              </a:path>
              <a:path w="3119755" h="1908810">
                <a:moveTo>
                  <a:pt x="951818" y="119243"/>
                </a:moveTo>
                <a:lnTo>
                  <a:pt x="931883" y="115216"/>
                </a:lnTo>
                <a:lnTo>
                  <a:pt x="915606" y="104236"/>
                </a:lnTo>
                <a:lnTo>
                  <a:pt x="904633" y="87948"/>
                </a:lnTo>
                <a:lnTo>
                  <a:pt x="900610" y="68001"/>
                </a:lnTo>
                <a:lnTo>
                  <a:pt x="904633" y="48054"/>
                </a:lnTo>
                <a:lnTo>
                  <a:pt x="915606" y="31766"/>
                </a:lnTo>
                <a:lnTo>
                  <a:pt x="931883" y="20786"/>
                </a:lnTo>
                <a:lnTo>
                  <a:pt x="951818" y="16759"/>
                </a:lnTo>
                <a:lnTo>
                  <a:pt x="971758" y="20786"/>
                </a:lnTo>
                <a:lnTo>
                  <a:pt x="988046" y="31766"/>
                </a:lnTo>
                <a:lnTo>
                  <a:pt x="999031" y="48054"/>
                </a:lnTo>
                <a:lnTo>
                  <a:pt x="1003059" y="68001"/>
                </a:lnTo>
                <a:lnTo>
                  <a:pt x="999031" y="87948"/>
                </a:lnTo>
                <a:lnTo>
                  <a:pt x="988046" y="104236"/>
                </a:lnTo>
                <a:lnTo>
                  <a:pt x="971758" y="115216"/>
                </a:lnTo>
                <a:lnTo>
                  <a:pt x="951818" y="119243"/>
                </a:lnTo>
                <a:close/>
              </a:path>
              <a:path w="3119755" h="1908810">
                <a:moveTo>
                  <a:pt x="1254541" y="122608"/>
                </a:moveTo>
                <a:lnTo>
                  <a:pt x="1233315" y="118317"/>
                </a:lnTo>
                <a:lnTo>
                  <a:pt x="1215975" y="106616"/>
                </a:lnTo>
                <a:lnTo>
                  <a:pt x="1204281" y="89263"/>
                </a:lnTo>
                <a:lnTo>
                  <a:pt x="1199992" y="68018"/>
                </a:lnTo>
                <a:lnTo>
                  <a:pt x="1204281" y="46774"/>
                </a:lnTo>
                <a:lnTo>
                  <a:pt x="1215975" y="29421"/>
                </a:lnTo>
                <a:lnTo>
                  <a:pt x="1233315" y="17719"/>
                </a:lnTo>
                <a:lnTo>
                  <a:pt x="1254541" y="13428"/>
                </a:lnTo>
                <a:lnTo>
                  <a:pt x="1275787" y="17719"/>
                </a:lnTo>
                <a:lnTo>
                  <a:pt x="1293137" y="29421"/>
                </a:lnTo>
                <a:lnTo>
                  <a:pt x="1304835" y="46774"/>
                </a:lnTo>
                <a:lnTo>
                  <a:pt x="1309125" y="68018"/>
                </a:lnTo>
                <a:lnTo>
                  <a:pt x="1304835" y="89263"/>
                </a:lnTo>
                <a:lnTo>
                  <a:pt x="1293137" y="106616"/>
                </a:lnTo>
                <a:lnTo>
                  <a:pt x="1275787" y="118317"/>
                </a:lnTo>
                <a:lnTo>
                  <a:pt x="1254541" y="122608"/>
                </a:lnTo>
                <a:close/>
              </a:path>
              <a:path w="3119755" h="1908810">
                <a:moveTo>
                  <a:pt x="1557299" y="125133"/>
                </a:moveTo>
                <a:lnTo>
                  <a:pt x="1535079" y="120643"/>
                </a:lnTo>
                <a:lnTo>
                  <a:pt x="1516935" y="108401"/>
                </a:lnTo>
                <a:lnTo>
                  <a:pt x="1504703" y="90246"/>
                </a:lnTo>
                <a:lnTo>
                  <a:pt x="1500218" y="68018"/>
                </a:lnTo>
                <a:lnTo>
                  <a:pt x="1504703" y="45790"/>
                </a:lnTo>
                <a:lnTo>
                  <a:pt x="1516935" y="27635"/>
                </a:lnTo>
                <a:lnTo>
                  <a:pt x="1535079" y="15392"/>
                </a:lnTo>
                <a:lnTo>
                  <a:pt x="1557299" y="10903"/>
                </a:lnTo>
                <a:lnTo>
                  <a:pt x="1579499" y="15392"/>
                </a:lnTo>
                <a:lnTo>
                  <a:pt x="1597633" y="27635"/>
                </a:lnTo>
                <a:lnTo>
                  <a:pt x="1609862" y="45790"/>
                </a:lnTo>
                <a:lnTo>
                  <a:pt x="1614347" y="68018"/>
                </a:lnTo>
                <a:lnTo>
                  <a:pt x="1609867" y="90246"/>
                </a:lnTo>
                <a:lnTo>
                  <a:pt x="1597646" y="108401"/>
                </a:lnTo>
                <a:lnTo>
                  <a:pt x="1579514" y="120643"/>
                </a:lnTo>
                <a:lnTo>
                  <a:pt x="1557299" y="125133"/>
                </a:lnTo>
                <a:close/>
              </a:path>
              <a:path w="3119755" h="1908810">
                <a:moveTo>
                  <a:pt x="1860023" y="127658"/>
                </a:moveTo>
                <a:lnTo>
                  <a:pt x="1836823" y="122970"/>
                </a:lnTo>
                <a:lnTo>
                  <a:pt x="1817874" y="110188"/>
                </a:lnTo>
                <a:lnTo>
                  <a:pt x="1805096" y="91230"/>
                </a:lnTo>
                <a:lnTo>
                  <a:pt x="1800410" y="68018"/>
                </a:lnTo>
                <a:lnTo>
                  <a:pt x="1805096" y="44806"/>
                </a:lnTo>
                <a:lnTo>
                  <a:pt x="1817874" y="25850"/>
                </a:lnTo>
                <a:lnTo>
                  <a:pt x="1836823" y="13068"/>
                </a:lnTo>
                <a:lnTo>
                  <a:pt x="1860023" y="8381"/>
                </a:lnTo>
                <a:lnTo>
                  <a:pt x="1883217" y="13068"/>
                </a:lnTo>
                <a:lnTo>
                  <a:pt x="1902154" y="25850"/>
                </a:lnTo>
                <a:lnTo>
                  <a:pt x="1914921" y="44806"/>
                </a:lnTo>
                <a:lnTo>
                  <a:pt x="1919602" y="68018"/>
                </a:lnTo>
                <a:lnTo>
                  <a:pt x="1914921" y="91230"/>
                </a:lnTo>
                <a:lnTo>
                  <a:pt x="1902154" y="110188"/>
                </a:lnTo>
                <a:lnTo>
                  <a:pt x="1883217" y="122970"/>
                </a:lnTo>
                <a:lnTo>
                  <a:pt x="1860023" y="127658"/>
                </a:lnTo>
                <a:close/>
              </a:path>
              <a:path w="3119755" h="1908810">
                <a:moveTo>
                  <a:pt x="2162747" y="131864"/>
                </a:moveTo>
                <a:lnTo>
                  <a:pt x="2137911" y="126848"/>
                </a:lnTo>
                <a:lnTo>
                  <a:pt x="2117632" y="113170"/>
                </a:lnTo>
                <a:lnTo>
                  <a:pt x="2103961" y="92881"/>
                </a:lnTo>
                <a:lnTo>
                  <a:pt x="2098948" y="68035"/>
                </a:lnTo>
                <a:lnTo>
                  <a:pt x="2103961" y="43188"/>
                </a:lnTo>
                <a:lnTo>
                  <a:pt x="2117632" y="22900"/>
                </a:lnTo>
                <a:lnTo>
                  <a:pt x="2137911" y="9221"/>
                </a:lnTo>
                <a:lnTo>
                  <a:pt x="2162747" y="4205"/>
                </a:lnTo>
                <a:lnTo>
                  <a:pt x="2187563" y="9221"/>
                </a:lnTo>
                <a:lnTo>
                  <a:pt x="2207832" y="22900"/>
                </a:lnTo>
                <a:lnTo>
                  <a:pt x="2221500" y="43188"/>
                </a:lnTo>
                <a:lnTo>
                  <a:pt x="2226512" y="68035"/>
                </a:lnTo>
                <a:lnTo>
                  <a:pt x="2221500" y="92881"/>
                </a:lnTo>
                <a:lnTo>
                  <a:pt x="2207832" y="113170"/>
                </a:lnTo>
                <a:lnTo>
                  <a:pt x="2187563" y="126848"/>
                </a:lnTo>
                <a:lnTo>
                  <a:pt x="2162747" y="131864"/>
                </a:lnTo>
                <a:close/>
              </a:path>
              <a:path w="3119755" h="1908810">
                <a:moveTo>
                  <a:pt x="2465470" y="135229"/>
                </a:moveTo>
                <a:lnTo>
                  <a:pt x="2439324" y="129949"/>
                </a:lnTo>
                <a:lnTo>
                  <a:pt x="2417971" y="115548"/>
                </a:lnTo>
                <a:lnTo>
                  <a:pt x="2403575" y="94189"/>
                </a:lnTo>
                <a:lnTo>
                  <a:pt x="2398296" y="68035"/>
                </a:lnTo>
                <a:lnTo>
                  <a:pt x="2403575" y="41882"/>
                </a:lnTo>
                <a:lnTo>
                  <a:pt x="2417971" y="20523"/>
                </a:lnTo>
                <a:lnTo>
                  <a:pt x="2439324" y="6121"/>
                </a:lnTo>
                <a:lnTo>
                  <a:pt x="2465470" y="840"/>
                </a:lnTo>
                <a:lnTo>
                  <a:pt x="2491598" y="6121"/>
                </a:lnTo>
                <a:lnTo>
                  <a:pt x="2512940" y="20523"/>
                </a:lnTo>
                <a:lnTo>
                  <a:pt x="2527333" y="41882"/>
                </a:lnTo>
                <a:lnTo>
                  <a:pt x="2532611" y="68035"/>
                </a:lnTo>
                <a:lnTo>
                  <a:pt x="2527333" y="94189"/>
                </a:lnTo>
                <a:lnTo>
                  <a:pt x="2512940" y="115548"/>
                </a:lnTo>
                <a:lnTo>
                  <a:pt x="2491598" y="129949"/>
                </a:lnTo>
                <a:lnTo>
                  <a:pt x="2465470" y="135229"/>
                </a:lnTo>
                <a:close/>
              </a:path>
              <a:path w="3119755" h="1908810">
                <a:moveTo>
                  <a:pt x="2768194" y="136070"/>
                </a:moveTo>
                <a:lnTo>
                  <a:pt x="2741716" y="130724"/>
                </a:lnTo>
                <a:lnTo>
                  <a:pt x="2720096" y="116144"/>
                </a:lnTo>
                <a:lnTo>
                  <a:pt x="2705520" y="94518"/>
                </a:lnTo>
                <a:lnTo>
                  <a:pt x="2700176" y="68035"/>
                </a:lnTo>
                <a:lnTo>
                  <a:pt x="2705520" y="41551"/>
                </a:lnTo>
                <a:lnTo>
                  <a:pt x="2720096" y="19926"/>
                </a:lnTo>
                <a:lnTo>
                  <a:pt x="2741716" y="5346"/>
                </a:lnTo>
                <a:lnTo>
                  <a:pt x="2768194" y="0"/>
                </a:lnTo>
                <a:lnTo>
                  <a:pt x="2794652" y="5346"/>
                </a:lnTo>
                <a:lnTo>
                  <a:pt x="2816263" y="19926"/>
                </a:lnTo>
                <a:lnTo>
                  <a:pt x="2830835" y="41551"/>
                </a:lnTo>
                <a:lnTo>
                  <a:pt x="2836179" y="68035"/>
                </a:lnTo>
                <a:lnTo>
                  <a:pt x="2830835" y="94518"/>
                </a:lnTo>
                <a:lnTo>
                  <a:pt x="2816263" y="116144"/>
                </a:lnTo>
                <a:lnTo>
                  <a:pt x="2794652" y="130724"/>
                </a:lnTo>
                <a:lnTo>
                  <a:pt x="2768194" y="136070"/>
                </a:lnTo>
                <a:close/>
              </a:path>
              <a:path w="3119755" h="1908810">
                <a:moveTo>
                  <a:pt x="3070918" y="86513"/>
                </a:moveTo>
                <a:lnTo>
                  <a:pt x="3063733" y="85060"/>
                </a:lnTo>
                <a:lnTo>
                  <a:pt x="3057863" y="81098"/>
                </a:lnTo>
                <a:lnTo>
                  <a:pt x="3053905" y="75224"/>
                </a:lnTo>
                <a:lnTo>
                  <a:pt x="3052454" y="68035"/>
                </a:lnTo>
                <a:lnTo>
                  <a:pt x="3053905" y="60845"/>
                </a:lnTo>
                <a:lnTo>
                  <a:pt x="3057863" y="54972"/>
                </a:lnTo>
                <a:lnTo>
                  <a:pt x="3063733" y="51010"/>
                </a:lnTo>
                <a:lnTo>
                  <a:pt x="3070918" y="49557"/>
                </a:lnTo>
                <a:lnTo>
                  <a:pt x="3078104" y="51010"/>
                </a:lnTo>
                <a:lnTo>
                  <a:pt x="3083973" y="54972"/>
                </a:lnTo>
                <a:lnTo>
                  <a:pt x="3087931" y="60845"/>
                </a:lnTo>
                <a:lnTo>
                  <a:pt x="3089383" y="68035"/>
                </a:lnTo>
                <a:lnTo>
                  <a:pt x="3087931" y="75224"/>
                </a:lnTo>
                <a:lnTo>
                  <a:pt x="3083973" y="81098"/>
                </a:lnTo>
                <a:lnTo>
                  <a:pt x="3078104" y="85060"/>
                </a:lnTo>
                <a:lnTo>
                  <a:pt x="3070918" y="86513"/>
                </a:lnTo>
                <a:close/>
              </a:path>
              <a:path w="3119755" h="1908810">
                <a:moveTo>
                  <a:pt x="43646" y="414695"/>
                </a:moveTo>
                <a:lnTo>
                  <a:pt x="26658" y="411263"/>
                </a:lnTo>
                <a:lnTo>
                  <a:pt x="12785" y="401904"/>
                </a:lnTo>
                <a:lnTo>
                  <a:pt x="3430" y="388022"/>
                </a:lnTo>
                <a:lnTo>
                  <a:pt x="0" y="371025"/>
                </a:lnTo>
                <a:lnTo>
                  <a:pt x="3430" y="354029"/>
                </a:lnTo>
                <a:lnTo>
                  <a:pt x="12785" y="340149"/>
                </a:lnTo>
                <a:lnTo>
                  <a:pt x="26658" y="330790"/>
                </a:lnTo>
                <a:lnTo>
                  <a:pt x="43646" y="327358"/>
                </a:lnTo>
                <a:lnTo>
                  <a:pt x="60634" y="330790"/>
                </a:lnTo>
                <a:lnTo>
                  <a:pt x="74507" y="340149"/>
                </a:lnTo>
                <a:lnTo>
                  <a:pt x="83862" y="354029"/>
                </a:lnTo>
                <a:lnTo>
                  <a:pt x="87292" y="371025"/>
                </a:lnTo>
                <a:lnTo>
                  <a:pt x="83862" y="388022"/>
                </a:lnTo>
                <a:lnTo>
                  <a:pt x="74507" y="401904"/>
                </a:lnTo>
                <a:lnTo>
                  <a:pt x="60634" y="411263"/>
                </a:lnTo>
                <a:lnTo>
                  <a:pt x="43646" y="414695"/>
                </a:lnTo>
                <a:close/>
              </a:path>
              <a:path w="3119755" h="1908810">
                <a:moveTo>
                  <a:pt x="346370" y="417220"/>
                </a:moveTo>
                <a:lnTo>
                  <a:pt x="328408" y="413590"/>
                </a:lnTo>
                <a:lnTo>
                  <a:pt x="313741" y="403690"/>
                </a:lnTo>
                <a:lnTo>
                  <a:pt x="303852" y="389006"/>
                </a:lnTo>
                <a:lnTo>
                  <a:pt x="300226" y="371025"/>
                </a:lnTo>
                <a:lnTo>
                  <a:pt x="303852" y="353046"/>
                </a:lnTo>
                <a:lnTo>
                  <a:pt x="313741" y="338363"/>
                </a:lnTo>
                <a:lnTo>
                  <a:pt x="328408" y="328464"/>
                </a:lnTo>
                <a:lnTo>
                  <a:pt x="346370" y="324833"/>
                </a:lnTo>
                <a:lnTo>
                  <a:pt x="364351" y="328464"/>
                </a:lnTo>
                <a:lnTo>
                  <a:pt x="379029" y="338363"/>
                </a:lnTo>
                <a:lnTo>
                  <a:pt x="388921" y="353046"/>
                </a:lnTo>
                <a:lnTo>
                  <a:pt x="392548" y="371025"/>
                </a:lnTo>
                <a:lnTo>
                  <a:pt x="388921" y="389006"/>
                </a:lnTo>
                <a:lnTo>
                  <a:pt x="379029" y="403690"/>
                </a:lnTo>
                <a:lnTo>
                  <a:pt x="364351" y="413590"/>
                </a:lnTo>
                <a:lnTo>
                  <a:pt x="346370" y="417220"/>
                </a:lnTo>
                <a:close/>
              </a:path>
              <a:path w="3119755" h="1908810">
                <a:moveTo>
                  <a:pt x="649094" y="419742"/>
                </a:moveTo>
                <a:lnTo>
                  <a:pt x="630152" y="415914"/>
                </a:lnTo>
                <a:lnTo>
                  <a:pt x="614679" y="405475"/>
                </a:lnTo>
                <a:lnTo>
                  <a:pt x="604245" y="389990"/>
                </a:lnTo>
                <a:lnTo>
                  <a:pt x="600417" y="371025"/>
                </a:lnTo>
                <a:lnTo>
                  <a:pt x="604245" y="352062"/>
                </a:lnTo>
                <a:lnTo>
                  <a:pt x="614679" y="336577"/>
                </a:lnTo>
                <a:lnTo>
                  <a:pt x="630152" y="326137"/>
                </a:lnTo>
                <a:lnTo>
                  <a:pt x="649094" y="322309"/>
                </a:lnTo>
                <a:lnTo>
                  <a:pt x="668055" y="326137"/>
                </a:lnTo>
                <a:lnTo>
                  <a:pt x="683538" y="336577"/>
                </a:lnTo>
                <a:lnTo>
                  <a:pt x="693976" y="352062"/>
                </a:lnTo>
                <a:lnTo>
                  <a:pt x="697804" y="371025"/>
                </a:lnTo>
                <a:lnTo>
                  <a:pt x="693976" y="389990"/>
                </a:lnTo>
                <a:lnTo>
                  <a:pt x="683538" y="405475"/>
                </a:lnTo>
                <a:lnTo>
                  <a:pt x="668055" y="415914"/>
                </a:lnTo>
                <a:lnTo>
                  <a:pt x="649094" y="419742"/>
                </a:lnTo>
                <a:close/>
              </a:path>
              <a:path w="3119755" h="1908810">
                <a:moveTo>
                  <a:pt x="951818" y="422267"/>
                </a:moveTo>
                <a:lnTo>
                  <a:pt x="931883" y="418241"/>
                </a:lnTo>
                <a:lnTo>
                  <a:pt x="915606" y="407260"/>
                </a:lnTo>
                <a:lnTo>
                  <a:pt x="904633" y="390973"/>
                </a:lnTo>
                <a:lnTo>
                  <a:pt x="900610" y="371025"/>
                </a:lnTo>
                <a:lnTo>
                  <a:pt x="904633" y="351078"/>
                </a:lnTo>
                <a:lnTo>
                  <a:pt x="915606" y="334790"/>
                </a:lnTo>
                <a:lnTo>
                  <a:pt x="931883" y="323810"/>
                </a:lnTo>
                <a:lnTo>
                  <a:pt x="951818" y="319784"/>
                </a:lnTo>
                <a:lnTo>
                  <a:pt x="971758" y="323810"/>
                </a:lnTo>
                <a:lnTo>
                  <a:pt x="988046" y="334790"/>
                </a:lnTo>
                <a:lnTo>
                  <a:pt x="999031" y="351078"/>
                </a:lnTo>
                <a:lnTo>
                  <a:pt x="1003059" y="371025"/>
                </a:lnTo>
                <a:lnTo>
                  <a:pt x="999031" y="390973"/>
                </a:lnTo>
                <a:lnTo>
                  <a:pt x="988046" y="407260"/>
                </a:lnTo>
                <a:lnTo>
                  <a:pt x="971758" y="418241"/>
                </a:lnTo>
                <a:lnTo>
                  <a:pt x="951818" y="422267"/>
                </a:lnTo>
                <a:close/>
              </a:path>
              <a:path w="3119755" h="1908810">
                <a:moveTo>
                  <a:pt x="1254541" y="425632"/>
                </a:moveTo>
                <a:lnTo>
                  <a:pt x="1233315" y="421341"/>
                </a:lnTo>
                <a:lnTo>
                  <a:pt x="1215975" y="409640"/>
                </a:lnTo>
                <a:lnTo>
                  <a:pt x="1204281" y="392287"/>
                </a:lnTo>
                <a:lnTo>
                  <a:pt x="1199992" y="371042"/>
                </a:lnTo>
                <a:lnTo>
                  <a:pt x="1204281" y="349798"/>
                </a:lnTo>
                <a:lnTo>
                  <a:pt x="1215975" y="332445"/>
                </a:lnTo>
                <a:lnTo>
                  <a:pt x="1233315" y="320744"/>
                </a:lnTo>
                <a:lnTo>
                  <a:pt x="1254541" y="316452"/>
                </a:lnTo>
                <a:lnTo>
                  <a:pt x="1275787" y="320744"/>
                </a:lnTo>
                <a:lnTo>
                  <a:pt x="1293137" y="332445"/>
                </a:lnTo>
                <a:lnTo>
                  <a:pt x="1304835" y="349798"/>
                </a:lnTo>
                <a:lnTo>
                  <a:pt x="1309125" y="371042"/>
                </a:lnTo>
                <a:lnTo>
                  <a:pt x="1304835" y="392287"/>
                </a:lnTo>
                <a:lnTo>
                  <a:pt x="1293137" y="409640"/>
                </a:lnTo>
                <a:lnTo>
                  <a:pt x="1275787" y="421341"/>
                </a:lnTo>
                <a:lnTo>
                  <a:pt x="1254541" y="425632"/>
                </a:lnTo>
                <a:close/>
              </a:path>
              <a:path w="3119755" h="1908810">
                <a:moveTo>
                  <a:pt x="1557299" y="428157"/>
                </a:moveTo>
                <a:lnTo>
                  <a:pt x="1535079" y="423668"/>
                </a:lnTo>
                <a:lnTo>
                  <a:pt x="1516935" y="411427"/>
                </a:lnTo>
                <a:lnTo>
                  <a:pt x="1504703" y="393272"/>
                </a:lnTo>
                <a:lnTo>
                  <a:pt x="1500218" y="371042"/>
                </a:lnTo>
                <a:lnTo>
                  <a:pt x="1504703" y="348814"/>
                </a:lnTo>
                <a:lnTo>
                  <a:pt x="1516935" y="330659"/>
                </a:lnTo>
                <a:lnTo>
                  <a:pt x="1535079" y="318417"/>
                </a:lnTo>
                <a:lnTo>
                  <a:pt x="1557299" y="313927"/>
                </a:lnTo>
                <a:lnTo>
                  <a:pt x="1579499" y="318417"/>
                </a:lnTo>
                <a:lnTo>
                  <a:pt x="1597633" y="330659"/>
                </a:lnTo>
                <a:lnTo>
                  <a:pt x="1609862" y="348814"/>
                </a:lnTo>
                <a:lnTo>
                  <a:pt x="1614347" y="371042"/>
                </a:lnTo>
                <a:lnTo>
                  <a:pt x="1609867" y="393272"/>
                </a:lnTo>
                <a:lnTo>
                  <a:pt x="1597646" y="411427"/>
                </a:lnTo>
                <a:lnTo>
                  <a:pt x="1579514" y="423668"/>
                </a:lnTo>
                <a:lnTo>
                  <a:pt x="1557299" y="428157"/>
                </a:lnTo>
                <a:close/>
              </a:path>
              <a:path w="3119755" h="1908810">
                <a:moveTo>
                  <a:pt x="1860023" y="430682"/>
                </a:moveTo>
                <a:lnTo>
                  <a:pt x="1836823" y="425995"/>
                </a:lnTo>
                <a:lnTo>
                  <a:pt x="1817874" y="413212"/>
                </a:lnTo>
                <a:lnTo>
                  <a:pt x="1805096" y="394254"/>
                </a:lnTo>
                <a:lnTo>
                  <a:pt x="1800410" y="371042"/>
                </a:lnTo>
                <a:lnTo>
                  <a:pt x="1805096" y="347831"/>
                </a:lnTo>
                <a:lnTo>
                  <a:pt x="1817874" y="328874"/>
                </a:lnTo>
                <a:lnTo>
                  <a:pt x="1836823" y="316092"/>
                </a:lnTo>
                <a:lnTo>
                  <a:pt x="1860023" y="311405"/>
                </a:lnTo>
                <a:lnTo>
                  <a:pt x="1883217" y="316092"/>
                </a:lnTo>
                <a:lnTo>
                  <a:pt x="1902154" y="328874"/>
                </a:lnTo>
                <a:lnTo>
                  <a:pt x="1914921" y="347831"/>
                </a:lnTo>
                <a:lnTo>
                  <a:pt x="1919602" y="371042"/>
                </a:lnTo>
                <a:lnTo>
                  <a:pt x="1914921" y="394254"/>
                </a:lnTo>
                <a:lnTo>
                  <a:pt x="1902154" y="413212"/>
                </a:lnTo>
                <a:lnTo>
                  <a:pt x="1883217" y="425995"/>
                </a:lnTo>
                <a:lnTo>
                  <a:pt x="1860023" y="430682"/>
                </a:lnTo>
                <a:close/>
              </a:path>
              <a:path w="3119755" h="1908810">
                <a:moveTo>
                  <a:pt x="2162747" y="434888"/>
                </a:moveTo>
                <a:lnTo>
                  <a:pt x="2137911" y="429873"/>
                </a:lnTo>
                <a:lnTo>
                  <a:pt x="2117632" y="416194"/>
                </a:lnTo>
                <a:lnTo>
                  <a:pt x="2103961" y="395905"/>
                </a:lnTo>
                <a:lnTo>
                  <a:pt x="2098948" y="371059"/>
                </a:lnTo>
                <a:lnTo>
                  <a:pt x="2103961" y="346213"/>
                </a:lnTo>
                <a:lnTo>
                  <a:pt x="2117632" y="325924"/>
                </a:lnTo>
                <a:lnTo>
                  <a:pt x="2137911" y="312245"/>
                </a:lnTo>
                <a:lnTo>
                  <a:pt x="2162747" y="307230"/>
                </a:lnTo>
                <a:lnTo>
                  <a:pt x="2187563" y="312245"/>
                </a:lnTo>
                <a:lnTo>
                  <a:pt x="2207832" y="325924"/>
                </a:lnTo>
                <a:lnTo>
                  <a:pt x="2221500" y="346213"/>
                </a:lnTo>
                <a:lnTo>
                  <a:pt x="2226512" y="371059"/>
                </a:lnTo>
                <a:lnTo>
                  <a:pt x="2221500" y="395905"/>
                </a:lnTo>
                <a:lnTo>
                  <a:pt x="2207832" y="416194"/>
                </a:lnTo>
                <a:lnTo>
                  <a:pt x="2187563" y="429873"/>
                </a:lnTo>
                <a:lnTo>
                  <a:pt x="2162747" y="434888"/>
                </a:lnTo>
                <a:close/>
              </a:path>
              <a:path w="3119755" h="1908810">
                <a:moveTo>
                  <a:pt x="2465470" y="438254"/>
                </a:moveTo>
                <a:lnTo>
                  <a:pt x="2439324" y="432973"/>
                </a:lnTo>
                <a:lnTo>
                  <a:pt x="2417971" y="418572"/>
                </a:lnTo>
                <a:lnTo>
                  <a:pt x="2403575" y="397213"/>
                </a:lnTo>
                <a:lnTo>
                  <a:pt x="2398296" y="371059"/>
                </a:lnTo>
                <a:lnTo>
                  <a:pt x="2403575" y="344906"/>
                </a:lnTo>
                <a:lnTo>
                  <a:pt x="2417971" y="323547"/>
                </a:lnTo>
                <a:lnTo>
                  <a:pt x="2439324" y="309146"/>
                </a:lnTo>
                <a:lnTo>
                  <a:pt x="2465470" y="303864"/>
                </a:lnTo>
                <a:lnTo>
                  <a:pt x="2491598" y="309146"/>
                </a:lnTo>
                <a:lnTo>
                  <a:pt x="2512940" y="323547"/>
                </a:lnTo>
                <a:lnTo>
                  <a:pt x="2527333" y="344906"/>
                </a:lnTo>
                <a:lnTo>
                  <a:pt x="2532611" y="371059"/>
                </a:lnTo>
                <a:lnTo>
                  <a:pt x="2527333" y="397213"/>
                </a:lnTo>
                <a:lnTo>
                  <a:pt x="2512940" y="418572"/>
                </a:lnTo>
                <a:lnTo>
                  <a:pt x="2491598" y="432973"/>
                </a:lnTo>
                <a:lnTo>
                  <a:pt x="2465470" y="438254"/>
                </a:lnTo>
                <a:close/>
              </a:path>
              <a:path w="3119755" h="1908810">
                <a:moveTo>
                  <a:pt x="2768194" y="442460"/>
                </a:moveTo>
                <a:lnTo>
                  <a:pt x="2740411" y="436851"/>
                </a:lnTo>
                <a:lnTo>
                  <a:pt x="2717729" y="421552"/>
                </a:lnTo>
                <a:lnTo>
                  <a:pt x="2702440" y="398857"/>
                </a:lnTo>
                <a:lnTo>
                  <a:pt x="2696834" y="371059"/>
                </a:lnTo>
                <a:lnTo>
                  <a:pt x="2702440" y="343262"/>
                </a:lnTo>
                <a:lnTo>
                  <a:pt x="2717729" y="320567"/>
                </a:lnTo>
                <a:lnTo>
                  <a:pt x="2740411" y="305268"/>
                </a:lnTo>
                <a:lnTo>
                  <a:pt x="2768194" y="299658"/>
                </a:lnTo>
                <a:lnTo>
                  <a:pt x="2795963" y="305268"/>
                </a:lnTo>
                <a:lnTo>
                  <a:pt x="2818647" y="320567"/>
                </a:lnTo>
                <a:lnTo>
                  <a:pt x="2833944" y="343262"/>
                </a:lnTo>
                <a:lnTo>
                  <a:pt x="2839554" y="371059"/>
                </a:lnTo>
                <a:lnTo>
                  <a:pt x="2833944" y="398857"/>
                </a:lnTo>
                <a:lnTo>
                  <a:pt x="2818647" y="421552"/>
                </a:lnTo>
                <a:lnTo>
                  <a:pt x="2795963" y="436851"/>
                </a:lnTo>
                <a:lnTo>
                  <a:pt x="2768194" y="442460"/>
                </a:lnTo>
                <a:close/>
              </a:path>
              <a:path w="3119755" h="1908810">
                <a:moveTo>
                  <a:pt x="3070918" y="419776"/>
                </a:moveTo>
                <a:lnTo>
                  <a:pt x="3051957" y="415948"/>
                </a:lnTo>
                <a:lnTo>
                  <a:pt x="3036474" y="405509"/>
                </a:lnTo>
                <a:lnTo>
                  <a:pt x="3026036" y="390024"/>
                </a:lnTo>
                <a:lnTo>
                  <a:pt x="3022208" y="371059"/>
                </a:lnTo>
                <a:lnTo>
                  <a:pt x="3026036" y="352096"/>
                </a:lnTo>
                <a:lnTo>
                  <a:pt x="3036474" y="336611"/>
                </a:lnTo>
                <a:lnTo>
                  <a:pt x="3051957" y="326170"/>
                </a:lnTo>
                <a:lnTo>
                  <a:pt x="3070918" y="322342"/>
                </a:lnTo>
                <a:lnTo>
                  <a:pt x="3089860" y="326170"/>
                </a:lnTo>
                <a:lnTo>
                  <a:pt x="3105332" y="336611"/>
                </a:lnTo>
                <a:lnTo>
                  <a:pt x="3115767" y="352096"/>
                </a:lnTo>
                <a:lnTo>
                  <a:pt x="3119594" y="371059"/>
                </a:lnTo>
                <a:lnTo>
                  <a:pt x="3115767" y="390024"/>
                </a:lnTo>
                <a:lnTo>
                  <a:pt x="3105332" y="405509"/>
                </a:lnTo>
                <a:lnTo>
                  <a:pt x="3089860" y="415948"/>
                </a:lnTo>
                <a:lnTo>
                  <a:pt x="3070918" y="419776"/>
                </a:lnTo>
                <a:close/>
              </a:path>
              <a:path w="3119755" h="1908810">
                <a:moveTo>
                  <a:pt x="43646" y="717720"/>
                </a:moveTo>
                <a:lnTo>
                  <a:pt x="26658" y="714287"/>
                </a:lnTo>
                <a:lnTo>
                  <a:pt x="12785" y="704928"/>
                </a:lnTo>
                <a:lnTo>
                  <a:pt x="3430" y="691047"/>
                </a:lnTo>
                <a:lnTo>
                  <a:pt x="0" y="674049"/>
                </a:lnTo>
                <a:lnTo>
                  <a:pt x="3430" y="657052"/>
                </a:lnTo>
                <a:lnTo>
                  <a:pt x="12785" y="643171"/>
                </a:lnTo>
                <a:lnTo>
                  <a:pt x="26658" y="633812"/>
                </a:lnTo>
                <a:lnTo>
                  <a:pt x="43646" y="630379"/>
                </a:lnTo>
                <a:lnTo>
                  <a:pt x="60634" y="633812"/>
                </a:lnTo>
                <a:lnTo>
                  <a:pt x="74507" y="643171"/>
                </a:lnTo>
                <a:lnTo>
                  <a:pt x="83862" y="657052"/>
                </a:lnTo>
                <a:lnTo>
                  <a:pt x="87292" y="674049"/>
                </a:lnTo>
                <a:lnTo>
                  <a:pt x="83862" y="691047"/>
                </a:lnTo>
                <a:lnTo>
                  <a:pt x="74507" y="704928"/>
                </a:lnTo>
                <a:lnTo>
                  <a:pt x="60634" y="714287"/>
                </a:lnTo>
                <a:lnTo>
                  <a:pt x="43646" y="717720"/>
                </a:lnTo>
                <a:close/>
              </a:path>
              <a:path w="3119755" h="1908810">
                <a:moveTo>
                  <a:pt x="346370" y="720245"/>
                </a:moveTo>
                <a:lnTo>
                  <a:pt x="328408" y="716614"/>
                </a:lnTo>
                <a:lnTo>
                  <a:pt x="313741" y="706714"/>
                </a:lnTo>
                <a:lnTo>
                  <a:pt x="303852" y="692031"/>
                </a:lnTo>
                <a:lnTo>
                  <a:pt x="300226" y="674049"/>
                </a:lnTo>
                <a:lnTo>
                  <a:pt x="303852" y="656070"/>
                </a:lnTo>
                <a:lnTo>
                  <a:pt x="313741" y="641388"/>
                </a:lnTo>
                <a:lnTo>
                  <a:pt x="328408" y="631488"/>
                </a:lnTo>
                <a:lnTo>
                  <a:pt x="346370" y="627858"/>
                </a:lnTo>
                <a:lnTo>
                  <a:pt x="364351" y="631488"/>
                </a:lnTo>
                <a:lnTo>
                  <a:pt x="379029" y="641388"/>
                </a:lnTo>
                <a:lnTo>
                  <a:pt x="388921" y="656070"/>
                </a:lnTo>
                <a:lnTo>
                  <a:pt x="392548" y="674049"/>
                </a:lnTo>
                <a:lnTo>
                  <a:pt x="388921" y="692031"/>
                </a:lnTo>
                <a:lnTo>
                  <a:pt x="379029" y="706714"/>
                </a:lnTo>
                <a:lnTo>
                  <a:pt x="364351" y="716614"/>
                </a:lnTo>
                <a:lnTo>
                  <a:pt x="346370" y="720245"/>
                </a:lnTo>
                <a:close/>
              </a:path>
              <a:path w="3119755" h="1908810">
                <a:moveTo>
                  <a:pt x="649094" y="722766"/>
                </a:moveTo>
                <a:lnTo>
                  <a:pt x="630152" y="718938"/>
                </a:lnTo>
                <a:lnTo>
                  <a:pt x="614679" y="708498"/>
                </a:lnTo>
                <a:lnTo>
                  <a:pt x="604245" y="693013"/>
                </a:lnTo>
                <a:lnTo>
                  <a:pt x="600417" y="674049"/>
                </a:lnTo>
                <a:lnTo>
                  <a:pt x="604245" y="655086"/>
                </a:lnTo>
                <a:lnTo>
                  <a:pt x="614679" y="639601"/>
                </a:lnTo>
                <a:lnTo>
                  <a:pt x="630152" y="629161"/>
                </a:lnTo>
                <a:lnTo>
                  <a:pt x="649094" y="625333"/>
                </a:lnTo>
                <a:lnTo>
                  <a:pt x="668055" y="629161"/>
                </a:lnTo>
                <a:lnTo>
                  <a:pt x="683538" y="639601"/>
                </a:lnTo>
                <a:lnTo>
                  <a:pt x="693976" y="655086"/>
                </a:lnTo>
                <a:lnTo>
                  <a:pt x="697804" y="674049"/>
                </a:lnTo>
                <a:lnTo>
                  <a:pt x="693976" y="693013"/>
                </a:lnTo>
                <a:lnTo>
                  <a:pt x="683538" y="708498"/>
                </a:lnTo>
                <a:lnTo>
                  <a:pt x="668055" y="718938"/>
                </a:lnTo>
                <a:lnTo>
                  <a:pt x="649094" y="722766"/>
                </a:lnTo>
                <a:close/>
              </a:path>
              <a:path w="3119755" h="1908810">
                <a:moveTo>
                  <a:pt x="951818" y="725291"/>
                </a:moveTo>
                <a:lnTo>
                  <a:pt x="931883" y="721265"/>
                </a:lnTo>
                <a:lnTo>
                  <a:pt x="915606" y="710284"/>
                </a:lnTo>
                <a:lnTo>
                  <a:pt x="904633" y="693997"/>
                </a:lnTo>
                <a:lnTo>
                  <a:pt x="900610" y="674049"/>
                </a:lnTo>
                <a:lnTo>
                  <a:pt x="904633" y="654102"/>
                </a:lnTo>
                <a:lnTo>
                  <a:pt x="915606" y="637815"/>
                </a:lnTo>
                <a:lnTo>
                  <a:pt x="931883" y="626834"/>
                </a:lnTo>
                <a:lnTo>
                  <a:pt x="951818" y="622808"/>
                </a:lnTo>
                <a:lnTo>
                  <a:pt x="971758" y="626834"/>
                </a:lnTo>
                <a:lnTo>
                  <a:pt x="988046" y="637815"/>
                </a:lnTo>
                <a:lnTo>
                  <a:pt x="999031" y="654102"/>
                </a:lnTo>
                <a:lnTo>
                  <a:pt x="1003059" y="674049"/>
                </a:lnTo>
                <a:lnTo>
                  <a:pt x="999031" y="693997"/>
                </a:lnTo>
                <a:lnTo>
                  <a:pt x="988046" y="710284"/>
                </a:lnTo>
                <a:lnTo>
                  <a:pt x="971758" y="721265"/>
                </a:lnTo>
                <a:lnTo>
                  <a:pt x="951818" y="725291"/>
                </a:lnTo>
                <a:close/>
              </a:path>
              <a:path w="3119755" h="1908810">
                <a:moveTo>
                  <a:pt x="1254541" y="728657"/>
                </a:moveTo>
                <a:lnTo>
                  <a:pt x="1233315" y="724365"/>
                </a:lnTo>
                <a:lnTo>
                  <a:pt x="1215975" y="712664"/>
                </a:lnTo>
                <a:lnTo>
                  <a:pt x="1204281" y="695312"/>
                </a:lnTo>
                <a:lnTo>
                  <a:pt x="1199992" y="674066"/>
                </a:lnTo>
                <a:lnTo>
                  <a:pt x="1204281" y="652822"/>
                </a:lnTo>
                <a:lnTo>
                  <a:pt x="1215975" y="635470"/>
                </a:lnTo>
                <a:lnTo>
                  <a:pt x="1233315" y="623768"/>
                </a:lnTo>
                <a:lnTo>
                  <a:pt x="1254541" y="619476"/>
                </a:lnTo>
                <a:lnTo>
                  <a:pt x="1275787" y="623768"/>
                </a:lnTo>
                <a:lnTo>
                  <a:pt x="1293137" y="635470"/>
                </a:lnTo>
                <a:lnTo>
                  <a:pt x="1304835" y="652822"/>
                </a:lnTo>
                <a:lnTo>
                  <a:pt x="1309125" y="674066"/>
                </a:lnTo>
                <a:lnTo>
                  <a:pt x="1304835" y="695312"/>
                </a:lnTo>
                <a:lnTo>
                  <a:pt x="1293137" y="712664"/>
                </a:lnTo>
                <a:lnTo>
                  <a:pt x="1275787" y="724365"/>
                </a:lnTo>
                <a:lnTo>
                  <a:pt x="1254541" y="728657"/>
                </a:lnTo>
                <a:close/>
              </a:path>
              <a:path w="3119755" h="1908810">
                <a:moveTo>
                  <a:pt x="1557299" y="731181"/>
                </a:moveTo>
                <a:lnTo>
                  <a:pt x="1535079" y="726692"/>
                </a:lnTo>
                <a:lnTo>
                  <a:pt x="1516935" y="714449"/>
                </a:lnTo>
                <a:lnTo>
                  <a:pt x="1504703" y="696294"/>
                </a:lnTo>
                <a:lnTo>
                  <a:pt x="1500218" y="674066"/>
                </a:lnTo>
                <a:lnTo>
                  <a:pt x="1504703" y="651838"/>
                </a:lnTo>
                <a:lnTo>
                  <a:pt x="1516935" y="633683"/>
                </a:lnTo>
                <a:lnTo>
                  <a:pt x="1535079" y="621441"/>
                </a:lnTo>
                <a:lnTo>
                  <a:pt x="1557299" y="616951"/>
                </a:lnTo>
                <a:lnTo>
                  <a:pt x="1579499" y="621441"/>
                </a:lnTo>
                <a:lnTo>
                  <a:pt x="1597633" y="633683"/>
                </a:lnTo>
                <a:lnTo>
                  <a:pt x="1609862" y="651838"/>
                </a:lnTo>
                <a:lnTo>
                  <a:pt x="1614347" y="674066"/>
                </a:lnTo>
                <a:lnTo>
                  <a:pt x="1609867" y="696294"/>
                </a:lnTo>
                <a:lnTo>
                  <a:pt x="1597646" y="714449"/>
                </a:lnTo>
                <a:lnTo>
                  <a:pt x="1579514" y="726692"/>
                </a:lnTo>
                <a:lnTo>
                  <a:pt x="1557299" y="731181"/>
                </a:lnTo>
                <a:close/>
              </a:path>
              <a:path w="3119755" h="1908810">
                <a:moveTo>
                  <a:pt x="1860023" y="733706"/>
                </a:moveTo>
                <a:lnTo>
                  <a:pt x="1836823" y="729019"/>
                </a:lnTo>
                <a:lnTo>
                  <a:pt x="1817874" y="716236"/>
                </a:lnTo>
                <a:lnTo>
                  <a:pt x="1805096" y="697278"/>
                </a:lnTo>
                <a:lnTo>
                  <a:pt x="1800410" y="674066"/>
                </a:lnTo>
                <a:lnTo>
                  <a:pt x="1805096" y="650854"/>
                </a:lnTo>
                <a:lnTo>
                  <a:pt x="1817874" y="631897"/>
                </a:lnTo>
                <a:lnTo>
                  <a:pt x="1836823" y="619114"/>
                </a:lnTo>
                <a:lnTo>
                  <a:pt x="1860023" y="614426"/>
                </a:lnTo>
                <a:lnTo>
                  <a:pt x="1883217" y="619114"/>
                </a:lnTo>
                <a:lnTo>
                  <a:pt x="1902154" y="631897"/>
                </a:lnTo>
                <a:lnTo>
                  <a:pt x="1914921" y="650854"/>
                </a:lnTo>
                <a:lnTo>
                  <a:pt x="1919602" y="674066"/>
                </a:lnTo>
                <a:lnTo>
                  <a:pt x="1914921" y="697278"/>
                </a:lnTo>
                <a:lnTo>
                  <a:pt x="1902154" y="716236"/>
                </a:lnTo>
                <a:lnTo>
                  <a:pt x="1883217" y="729019"/>
                </a:lnTo>
                <a:lnTo>
                  <a:pt x="1860023" y="733706"/>
                </a:lnTo>
                <a:close/>
              </a:path>
              <a:path w="3119755" h="1908810">
                <a:moveTo>
                  <a:pt x="2162747" y="737912"/>
                </a:moveTo>
                <a:lnTo>
                  <a:pt x="2137911" y="732897"/>
                </a:lnTo>
                <a:lnTo>
                  <a:pt x="2117632" y="719218"/>
                </a:lnTo>
                <a:lnTo>
                  <a:pt x="2103961" y="698930"/>
                </a:lnTo>
                <a:lnTo>
                  <a:pt x="2098948" y="674083"/>
                </a:lnTo>
                <a:lnTo>
                  <a:pt x="2103961" y="649237"/>
                </a:lnTo>
                <a:lnTo>
                  <a:pt x="2117632" y="628948"/>
                </a:lnTo>
                <a:lnTo>
                  <a:pt x="2137911" y="615270"/>
                </a:lnTo>
                <a:lnTo>
                  <a:pt x="2162747" y="610254"/>
                </a:lnTo>
                <a:lnTo>
                  <a:pt x="2187563" y="615270"/>
                </a:lnTo>
                <a:lnTo>
                  <a:pt x="2207832" y="628948"/>
                </a:lnTo>
                <a:lnTo>
                  <a:pt x="2221500" y="649237"/>
                </a:lnTo>
                <a:lnTo>
                  <a:pt x="2226512" y="674083"/>
                </a:lnTo>
                <a:lnTo>
                  <a:pt x="2221500" y="698930"/>
                </a:lnTo>
                <a:lnTo>
                  <a:pt x="2207832" y="719218"/>
                </a:lnTo>
                <a:lnTo>
                  <a:pt x="2187563" y="732897"/>
                </a:lnTo>
                <a:lnTo>
                  <a:pt x="2162747" y="737912"/>
                </a:lnTo>
                <a:close/>
              </a:path>
              <a:path w="3119755" h="1908810">
                <a:moveTo>
                  <a:pt x="2465470" y="741278"/>
                </a:moveTo>
                <a:lnTo>
                  <a:pt x="2439324" y="735997"/>
                </a:lnTo>
                <a:lnTo>
                  <a:pt x="2417971" y="721596"/>
                </a:lnTo>
                <a:lnTo>
                  <a:pt x="2403575" y="700237"/>
                </a:lnTo>
                <a:lnTo>
                  <a:pt x="2398296" y="674083"/>
                </a:lnTo>
                <a:lnTo>
                  <a:pt x="2403575" y="647931"/>
                </a:lnTo>
                <a:lnTo>
                  <a:pt x="2417971" y="626572"/>
                </a:lnTo>
                <a:lnTo>
                  <a:pt x="2439324" y="612170"/>
                </a:lnTo>
                <a:lnTo>
                  <a:pt x="2465470" y="606889"/>
                </a:lnTo>
                <a:lnTo>
                  <a:pt x="2491598" y="612170"/>
                </a:lnTo>
                <a:lnTo>
                  <a:pt x="2512940" y="626572"/>
                </a:lnTo>
                <a:lnTo>
                  <a:pt x="2527333" y="647931"/>
                </a:lnTo>
                <a:lnTo>
                  <a:pt x="2532611" y="674083"/>
                </a:lnTo>
                <a:lnTo>
                  <a:pt x="2527333" y="700237"/>
                </a:lnTo>
                <a:lnTo>
                  <a:pt x="2512940" y="721596"/>
                </a:lnTo>
                <a:lnTo>
                  <a:pt x="2491598" y="735997"/>
                </a:lnTo>
                <a:lnTo>
                  <a:pt x="2465470" y="741278"/>
                </a:lnTo>
                <a:close/>
              </a:path>
              <a:path w="3119755" h="1908810">
                <a:moveTo>
                  <a:pt x="2768194" y="745487"/>
                </a:moveTo>
                <a:lnTo>
                  <a:pt x="2740411" y="739878"/>
                </a:lnTo>
                <a:lnTo>
                  <a:pt x="2717729" y="724578"/>
                </a:lnTo>
                <a:lnTo>
                  <a:pt x="2702440" y="701882"/>
                </a:lnTo>
                <a:lnTo>
                  <a:pt x="2696834" y="674083"/>
                </a:lnTo>
                <a:lnTo>
                  <a:pt x="2702440" y="646286"/>
                </a:lnTo>
                <a:lnTo>
                  <a:pt x="2717729" y="623591"/>
                </a:lnTo>
                <a:lnTo>
                  <a:pt x="2740411" y="608292"/>
                </a:lnTo>
                <a:lnTo>
                  <a:pt x="2768194" y="602683"/>
                </a:lnTo>
                <a:lnTo>
                  <a:pt x="2795963" y="608292"/>
                </a:lnTo>
                <a:lnTo>
                  <a:pt x="2818647" y="623591"/>
                </a:lnTo>
                <a:lnTo>
                  <a:pt x="2833944" y="646286"/>
                </a:lnTo>
                <a:lnTo>
                  <a:pt x="2839554" y="674083"/>
                </a:lnTo>
                <a:lnTo>
                  <a:pt x="2833944" y="701882"/>
                </a:lnTo>
                <a:lnTo>
                  <a:pt x="2818647" y="724578"/>
                </a:lnTo>
                <a:lnTo>
                  <a:pt x="2795963" y="739878"/>
                </a:lnTo>
                <a:lnTo>
                  <a:pt x="2768194" y="745487"/>
                </a:lnTo>
                <a:close/>
              </a:path>
              <a:path w="3119755" h="1908810">
                <a:moveTo>
                  <a:pt x="3070918" y="713564"/>
                </a:moveTo>
                <a:lnTo>
                  <a:pt x="3055553" y="710462"/>
                </a:lnTo>
                <a:lnTo>
                  <a:pt x="3043010" y="702002"/>
                </a:lnTo>
                <a:lnTo>
                  <a:pt x="3034556" y="689453"/>
                </a:lnTo>
                <a:lnTo>
                  <a:pt x="3031457" y="674083"/>
                </a:lnTo>
                <a:lnTo>
                  <a:pt x="3034556" y="658714"/>
                </a:lnTo>
                <a:lnTo>
                  <a:pt x="3043010" y="646166"/>
                </a:lnTo>
                <a:lnTo>
                  <a:pt x="3055553" y="637707"/>
                </a:lnTo>
                <a:lnTo>
                  <a:pt x="3070918" y="634606"/>
                </a:lnTo>
                <a:lnTo>
                  <a:pt x="3086264" y="637707"/>
                </a:lnTo>
                <a:lnTo>
                  <a:pt x="3098796" y="646166"/>
                </a:lnTo>
                <a:lnTo>
                  <a:pt x="3107246" y="658714"/>
                </a:lnTo>
                <a:lnTo>
                  <a:pt x="3110345" y="674083"/>
                </a:lnTo>
                <a:lnTo>
                  <a:pt x="3107246" y="689453"/>
                </a:lnTo>
                <a:lnTo>
                  <a:pt x="3098796" y="702002"/>
                </a:lnTo>
                <a:lnTo>
                  <a:pt x="3086264" y="710462"/>
                </a:lnTo>
                <a:lnTo>
                  <a:pt x="3070918" y="713564"/>
                </a:lnTo>
                <a:close/>
              </a:path>
              <a:path w="3119755" h="1908810">
                <a:moveTo>
                  <a:pt x="43646" y="1020744"/>
                </a:moveTo>
                <a:lnTo>
                  <a:pt x="26658" y="1017312"/>
                </a:lnTo>
                <a:lnTo>
                  <a:pt x="12785" y="1007952"/>
                </a:lnTo>
                <a:lnTo>
                  <a:pt x="3430" y="994071"/>
                </a:lnTo>
                <a:lnTo>
                  <a:pt x="0" y="977074"/>
                </a:lnTo>
                <a:lnTo>
                  <a:pt x="3430" y="960077"/>
                </a:lnTo>
                <a:lnTo>
                  <a:pt x="12785" y="946197"/>
                </a:lnTo>
                <a:lnTo>
                  <a:pt x="26658" y="936839"/>
                </a:lnTo>
                <a:lnTo>
                  <a:pt x="43646" y="933407"/>
                </a:lnTo>
                <a:lnTo>
                  <a:pt x="60634" y="936839"/>
                </a:lnTo>
                <a:lnTo>
                  <a:pt x="74507" y="946197"/>
                </a:lnTo>
                <a:lnTo>
                  <a:pt x="83862" y="960077"/>
                </a:lnTo>
                <a:lnTo>
                  <a:pt x="87292" y="977074"/>
                </a:lnTo>
                <a:lnTo>
                  <a:pt x="83862" y="994071"/>
                </a:lnTo>
                <a:lnTo>
                  <a:pt x="74507" y="1007952"/>
                </a:lnTo>
                <a:lnTo>
                  <a:pt x="60634" y="1017312"/>
                </a:lnTo>
                <a:lnTo>
                  <a:pt x="43646" y="1020744"/>
                </a:lnTo>
                <a:close/>
              </a:path>
              <a:path w="3119755" h="1908810">
                <a:moveTo>
                  <a:pt x="346370" y="1023269"/>
                </a:moveTo>
                <a:lnTo>
                  <a:pt x="328408" y="1019639"/>
                </a:lnTo>
                <a:lnTo>
                  <a:pt x="313741" y="1009739"/>
                </a:lnTo>
                <a:lnTo>
                  <a:pt x="303852" y="995055"/>
                </a:lnTo>
                <a:lnTo>
                  <a:pt x="300226" y="977074"/>
                </a:lnTo>
                <a:lnTo>
                  <a:pt x="303852" y="959094"/>
                </a:lnTo>
                <a:lnTo>
                  <a:pt x="313741" y="944412"/>
                </a:lnTo>
                <a:lnTo>
                  <a:pt x="328408" y="934512"/>
                </a:lnTo>
                <a:lnTo>
                  <a:pt x="346370" y="930882"/>
                </a:lnTo>
                <a:lnTo>
                  <a:pt x="364351" y="934512"/>
                </a:lnTo>
                <a:lnTo>
                  <a:pt x="379029" y="944412"/>
                </a:lnTo>
                <a:lnTo>
                  <a:pt x="388921" y="959094"/>
                </a:lnTo>
                <a:lnTo>
                  <a:pt x="392548" y="977074"/>
                </a:lnTo>
                <a:lnTo>
                  <a:pt x="388921" y="995055"/>
                </a:lnTo>
                <a:lnTo>
                  <a:pt x="379029" y="1009739"/>
                </a:lnTo>
                <a:lnTo>
                  <a:pt x="364351" y="1019639"/>
                </a:lnTo>
                <a:lnTo>
                  <a:pt x="346370" y="1023269"/>
                </a:lnTo>
                <a:close/>
              </a:path>
              <a:path w="3119755" h="1908810">
                <a:moveTo>
                  <a:pt x="649094" y="1025790"/>
                </a:moveTo>
                <a:lnTo>
                  <a:pt x="630152" y="1021963"/>
                </a:lnTo>
                <a:lnTo>
                  <a:pt x="614679" y="1011523"/>
                </a:lnTo>
                <a:lnTo>
                  <a:pt x="604245" y="996038"/>
                </a:lnTo>
                <a:lnTo>
                  <a:pt x="600417" y="977074"/>
                </a:lnTo>
                <a:lnTo>
                  <a:pt x="604245" y="958110"/>
                </a:lnTo>
                <a:lnTo>
                  <a:pt x="614679" y="942625"/>
                </a:lnTo>
                <a:lnTo>
                  <a:pt x="630152" y="932185"/>
                </a:lnTo>
                <a:lnTo>
                  <a:pt x="649094" y="928357"/>
                </a:lnTo>
                <a:lnTo>
                  <a:pt x="668055" y="932185"/>
                </a:lnTo>
                <a:lnTo>
                  <a:pt x="683538" y="942625"/>
                </a:lnTo>
                <a:lnTo>
                  <a:pt x="693976" y="958110"/>
                </a:lnTo>
                <a:lnTo>
                  <a:pt x="697804" y="977074"/>
                </a:lnTo>
                <a:lnTo>
                  <a:pt x="693976" y="996038"/>
                </a:lnTo>
                <a:lnTo>
                  <a:pt x="683538" y="1011523"/>
                </a:lnTo>
                <a:lnTo>
                  <a:pt x="668055" y="1021963"/>
                </a:lnTo>
                <a:lnTo>
                  <a:pt x="649094" y="1025790"/>
                </a:lnTo>
                <a:close/>
              </a:path>
              <a:path w="3119755" h="1908810">
                <a:moveTo>
                  <a:pt x="951818" y="1028315"/>
                </a:moveTo>
                <a:lnTo>
                  <a:pt x="931883" y="1024289"/>
                </a:lnTo>
                <a:lnTo>
                  <a:pt x="915606" y="1013309"/>
                </a:lnTo>
                <a:lnTo>
                  <a:pt x="904633" y="997021"/>
                </a:lnTo>
                <a:lnTo>
                  <a:pt x="900610" y="977074"/>
                </a:lnTo>
                <a:lnTo>
                  <a:pt x="904633" y="957126"/>
                </a:lnTo>
                <a:lnTo>
                  <a:pt x="915606" y="940839"/>
                </a:lnTo>
                <a:lnTo>
                  <a:pt x="931883" y="929858"/>
                </a:lnTo>
                <a:lnTo>
                  <a:pt x="951818" y="925832"/>
                </a:lnTo>
                <a:lnTo>
                  <a:pt x="971758" y="929858"/>
                </a:lnTo>
                <a:lnTo>
                  <a:pt x="988046" y="940839"/>
                </a:lnTo>
                <a:lnTo>
                  <a:pt x="999031" y="957126"/>
                </a:lnTo>
                <a:lnTo>
                  <a:pt x="1003059" y="977074"/>
                </a:lnTo>
                <a:lnTo>
                  <a:pt x="999031" y="997021"/>
                </a:lnTo>
                <a:lnTo>
                  <a:pt x="988046" y="1013309"/>
                </a:lnTo>
                <a:lnTo>
                  <a:pt x="971758" y="1024289"/>
                </a:lnTo>
                <a:lnTo>
                  <a:pt x="951818" y="1028315"/>
                </a:lnTo>
                <a:close/>
              </a:path>
              <a:path w="3119755" h="1908810">
                <a:moveTo>
                  <a:pt x="1254541" y="1031681"/>
                </a:moveTo>
                <a:lnTo>
                  <a:pt x="1233315" y="1027390"/>
                </a:lnTo>
                <a:lnTo>
                  <a:pt x="1215975" y="1015688"/>
                </a:lnTo>
                <a:lnTo>
                  <a:pt x="1204281" y="998336"/>
                </a:lnTo>
                <a:lnTo>
                  <a:pt x="1199992" y="977091"/>
                </a:lnTo>
                <a:lnTo>
                  <a:pt x="1204281" y="955847"/>
                </a:lnTo>
                <a:lnTo>
                  <a:pt x="1215975" y="938494"/>
                </a:lnTo>
                <a:lnTo>
                  <a:pt x="1233315" y="926792"/>
                </a:lnTo>
                <a:lnTo>
                  <a:pt x="1254541" y="922500"/>
                </a:lnTo>
                <a:lnTo>
                  <a:pt x="1275787" y="926792"/>
                </a:lnTo>
                <a:lnTo>
                  <a:pt x="1293137" y="938494"/>
                </a:lnTo>
                <a:lnTo>
                  <a:pt x="1304835" y="955847"/>
                </a:lnTo>
                <a:lnTo>
                  <a:pt x="1309125" y="977091"/>
                </a:lnTo>
                <a:lnTo>
                  <a:pt x="1304835" y="998336"/>
                </a:lnTo>
                <a:lnTo>
                  <a:pt x="1293137" y="1015688"/>
                </a:lnTo>
                <a:lnTo>
                  <a:pt x="1275787" y="1027390"/>
                </a:lnTo>
                <a:lnTo>
                  <a:pt x="1254541" y="1031681"/>
                </a:lnTo>
                <a:close/>
              </a:path>
              <a:path w="3119755" h="1908810">
                <a:moveTo>
                  <a:pt x="1557299" y="1034206"/>
                </a:moveTo>
                <a:lnTo>
                  <a:pt x="1535079" y="1029717"/>
                </a:lnTo>
                <a:lnTo>
                  <a:pt x="1516935" y="1017475"/>
                </a:lnTo>
                <a:lnTo>
                  <a:pt x="1504703" y="999320"/>
                </a:lnTo>
                <a:lnTo>
                  <a:pt x="1500218" y="977091"/>
                </a:lnTo>
                <a:lnTo>
                  <a:pt x="1504703" y="954863"/>
                </a:lnTo>
                <a:lnTo>
                  <a:pt x="1516935" y="936707"/>
                </a:lnTo>
                <a:lnTo>
                  <a:pt x="1535079" y="924465"/>
                </a:lnTo>
                <a:lnTo>
                  <a:pt x="1557299" y="919975"/>
                </a:lnTo>
                <a:lnTo>
                  <a:pt x="1579499" y="924465"/>
                </a:lnTo>
                <a:lnTo>
                  <a:pt x="1597633" y="936707"/>
                </a:lnTo>
                <a:lnTo>
                  <a:pt x="1609862" y="954863"/>
                </a:lnTo>
                <a:lnTo>
                  <a:pt x="1614347" y="977091"/>
                </a:lnTo>
                <a:lnTo>
                  <a:pt x="1609867" y="999320"/>
                </a:lnTo>
                <a:lnTo>
                  <a:pt x="1597646" y="1017475"/>
                </a:lnTo>
                <a:lnTo>
                  <a:pt x="1579514" y="1029717"/>
                </a:lnTo>
                <a:lnTo>
                  <a:pt x="1557299" y="1034206"/>
                </a:lnTo>
                <a:close/>
              </a:path>
              <a:path w="3119755" h="1908810">
                <a:moveTo>
                  <a:pt x="1860023" y="1036731"/>
                </a:moveTo>
                <a:lnTo>
                  <a:pt x="1836823" y="1032043"/>
                </a:lnTo>
                <a:lnTo>
                  <a:pt x="1817874" y="1019260"/>
                </a:lnTo>
                <a:lnTo>
                  <a:pt x="1805096" y="1000303"/>
                </a:lnTo>
                <a:lnTo>
                  <a:pt x="1800410" y="977091"/>
                </a:lnTo>
                <a:lnTo>
                  <a:pt x="1805096" y="953879"/>
                </a:lnTo>
                <a:lnTo>
                  <a:pt x="1817874" y="934923"/>
                </a:lnTo>
                <a:lnTo>
                  <a:pt x="1836823" y="922141"/>
                </a:lnTo>
                <a:lnTo>
                  <a:pt x="1860023" y="917454"/>
                </a:lnTo>
                <a:lnTo>
                  <a:pt x="1883217" y="922141"/>
                </a:lnTo>
                <a:lnTo>
                  <a:pt x="1902154" y="934923"/>
                </a:lnTo>
                <a:lnTo>
                  <a:pt x="1914921" y="953879"/>
                </a:lnTo>
                <a:lnTo>
                  <a:pt x="1919602" y="977091"/>
                </a:lnTo>
                <a:lnTo>
                  <a:pt x="1914921" y="1000303"/>
                </a:lnTo>
                <a:lnTo>
                  <a:pt x="1902154" y="1019260"/>
                </a:lnTo>
                <a:lnTo>
                  <a:pt x="1883217" y="1032043"/>
                </a:lnTo>
                <a:lnTo>
                  <a:pt x="1860023" y="1036731"/>
                </a:lnTo>
                <a:close/>
              </a:path>
              <a:path w="3119755" h="1908810">
                <a:moveTo>
                  <a:pt x="2162747" y="1040937"/>
                </a:moveTo>
                <a:lnTo>
                  <a:pt x="2137911" y="1035921"/>
                </a:lnTo>
                <a:lnTo>
                  <a:pt x="2117632" y="1022243"/>
                </a:lnTo>
                <a:lnTo>
                  <a:pt x="2103961" y="1001954"/>
                </a:lnTo>
                <a:lnTo>
                  <a:pt x="2098948" y="977107"/>
                </a:lnTo>
                <a:lnTo>
                  <a:pt x="2103961" y="952261"/>
                </a:lnTo>
                <a:lnTo>
                  <a:pt x="2117632" y="931972"/>
                </a:lnTo>
                <a:lnTo>
                  <a:pt x="2137911" y="918294"/>
                </a:lnTo>
                <a:lnTo>
                  <a:pt x="2162747" y="913278"/>
                </a:lnTo>
                <a:lnTo>
                  <a:pt x="2187563" y="918294"/>
                </a:lnTo>
                <a:lnTo>
                  <a:pt x="2207832" y="931972"/>
                </a:lnTo>
                <a:lnTo>
                  <a:pt x="2221500" y="952261"/>
                </a:lnTo>
                <a:lnTo>
                  <a:pt x="2226512" y="977107"/>
                </a:lnTo>
                <a:lnTo>
                  <a:pt x="2221500" y="1001954"/>
                </a:lnTo>
                <a:lnTo>
                  <a:pt x="2207832" y="1022243"/>
                </a:lnTo>
                <a:lnTo>
                  <a:pt x="2187563" y="1035921"/>
                </a:lnTo>
                <a:lnTo>
                  <a:pt x="2162747" y="1040937"/>
                </a:lnTo>
                <a:close/>
              </a:path>
              <a:path w="3119755" h="1908810">
                <a:moveTo>
                  <a:pt x="2465470" y="1044302"/>
                </a:moveTo>
                <a:lnTo>
                  <a:pt x="2439324" y="1039021"/>
                </a:lnTo>
                <a:lnTo>
                  <a:pt x="2417971" y="1024620"/>
                </a:lnTo>
                <a:lnTo>
                  <a:pt x="2403575" y="1003262"/>
                </a:lnTo>
                <a:lnTo>
                  <a:pt x="2398296" y="977107"/>
                </a:lnTo>
                <a:lnTo>
                  <a:pt x="2403575" y="950955"/>
                </a:lnTo>
                <a:lnTo>
                  <a:pt x="2417971" y="929596"/>
                </a:lnTo>
                <a:lnTo>
                  <a:pt x="2439324" y="915194"/>
                </a:lnTo>
                <a:lnTo>
                  <a:pt x="2465470" y="909913"/>
                </a:lnTo>
                <a:lnTo>
                  <a:pt x="2491598" y="915194"/>
                </a:lnTo>
                <a:lnTo>
                  <a:pt x="2512940" y="929596"/>
                </a:lnTo>
                <a:lnTo>
                  <a:pt x="2527333" y="950955"/>
                </a:lnTo>
                <a:lnTo>
                  <a:pt x="2532611" y="977107"/>
                </a:lnTo>
                <a:lnTo>
                  <a:pt x="2527333" y="1003262"/>
                </a:lnTo>
                <a:lnTo>
                  <a:pt x="2512940" y="1024620"/>
                </a:lnTo>
                <a:lnTo>
                  <a:pt x="2491598" y="1039021"/>
                </a:lnTo>
                <a:lnTo>
                  <a:pt x="2465470" y="1044302"/>
                </a:lnTo>
                <a:close/>
              </a:path>
              <a:path w="3119755" h="1908810">
                <a:moveTo>
                  <a:pt x="2768194" y="1042621"/>
                </a:moveTo>
                <a:lnTo>
                  <a:pt x="2742696" y="1037472"/>
                </a:lnTo>
                <a:lnTo>
                  <a:pt x="2721881" y="1023432"/>
                </a:lnTo>
                <a:lnTo>
                  <a:pt x="2707851" y="1002607"/>
                </a:lnTo>
                <a:lnTo>
                  <a:pt x="2702708" y="977107"/>
                </a:lnTo>
                <a:lnTo>
                  <a:pt x="2707851" y="951608"/>
                </a:lnTo>
                <a:lnTo>
                  <a:pt x="2721881" y="930785"/>
                </a:lnTo>
                <a:lnTo>
                  <a:pt x="2742696" y="916745"/>
                </a:lnTo>
                <a:lnTo>
                  <a:pt x="2768194" y="911597"/>
                </a:lnTo>
                <a:lnTo>
                  <a:pt x="2793673" y="916745"/>
                </a:lnTo>
                <a:lnTo>
                  <a:pt x="2814478" y="930785"/>
                </a:lnTo>
                <a:lnTo>
                  <a:pt x="2828504" y="951608"/>
                </a:lnTo>
                <a:lnTo>
                  <a:pt x="2833647" y="977107"/>
                </a:lnTo>
                <a:lnTo>
                  <a:pt x="2828504" y="1002607"/>
                </a:lnTo>
                <a:lnTo>
                  <a:pt x="2814478" y="1023432"/>
                </a:lnTo>
                <a:lnTo>
                  <a:pt x="2793673" y="1037472"/>
                </a:lnTo>
                <a:lnTo>
                  <a:pt x="2768194" y="1042621"/>
                </a:lnTo>
                <a:close/>
              </a:path>
              <a:path w="3119755" h="1908810">
                <a:moveTo>
                  <a:pt x="3077838" y="989695"/>
                </a:moveTo>
                <a:lnTo>
                  <a:pt x="3063931" y="989695"/>
                </a:lnTo>
                <a:lnTo>
                  <a:pt x="3058294" y="984058"/>
                </a:lnTo>
                <a:lnTo>
                  <a:pt x="3058294" y="970123"/>
                </a:lnTo>
                <a:lnTo>
                  <a:pt x="3063931" y="964486"/>
                </a:lnTo>
                <a:lnTo>
                  <a:pt x="3077871" y="964486"/>
                </a:lnTo>
                <a:lnTo>
                  <a:pt x="3083509" y="970123"/>
                </a:lnTo>
                <a:lnTo>
                  <a:pt x="3083509" y="984058"/>
                </a:lnTo>
                <a:lnTo>
                  <a:pt x="3077838" y="989695"/>
                </a:lnTo>
                <a:close/>
              </a:path>
              <a:path w="3119755" h="1908810">
                <a:moveTo>
                  <a:pt x="43646" y="1323751"/>
                </a:moveTo>
                <a:lnTo>
                  <a:pt x="26658" y="1320319"/>
                </a:lnTo>
                <a:lnTo>
                  <a:pt x="12785" y="1310959"/>
                </a:lnTo>
                <a:lnTo>
                  <a:pt x="3430" y="1297078"/>
                </a:lnTo>
                <a:lnTo>
                  <a:pt x="0" y="1280081"/>
                </a:lnTo>
                <a:lnTo>
                  <a:pt x="3430" y="1263084"/>
                </a:lnTo>
                <a:lnTo>
                  <a:pt x="12785" y="1249204"/>
                </a:lnTo>
                <a:lnTo>
                  <a:pt x="26658" y="1239846"/>
                </a:lnTo>
                <a:lnTo>
                  <a:pt x="43646" y="1236414"/>
                </a:lnTo>
                <a:lnTo>
                  <a:pt x="60634" y="1239846"/>
                </a:lnTo>
                <a:lnTo>
                  <a:pt x="74507" y="1249204"/>
                </a:lnTo>
                <a:lnTo>
                  <a:pt x="83862" y="1263084"/>
                </a:lnTo>
                <a:lnTo>
                  <a:pt x="87292" y="1280081"/>
                </a:lnTo>
                <a:lnTo>
                  <a:pt x="83862" y="1297078"/>
                </a:lnTo>
                <a:lnTo>
                  <a:pt x="74507" y="1310959"/>
                </a:lnTo>
                <a:lnTo>
                  <a:pt x="60634" y="1320319"/>
                </a:lnTo>
                <a:lnTo>
                  <a:pt x="43646" y="1323751"/>
                </a:lnTo>
                <a:close/>
              </a:path>
              <a:path w="3119755" h="1908810">
                <a:moveTo>
                  <a:pt x="346370" y="1326276"/>
                </a:moveTo>
                <a:lnTo>
                  <a:pt x="328408" y="1322646"/>
                </a:lnTo>
                <a:lnTo>
                  <a:pt x="313741" y="1312746"/>
                </a:lnTo>
                <a:lnTo>
                  <a:pt x="303852" y="1298062"/>
                </a:lnTo>
                <a:lnTo>
                  <a:pt x="300226" y="1280081"/>
                </a:lnTo>
                <a:lnTo>
                  <a:pt x="303852" y="1262100"/>
                </a:lnTo>
                <a:lnTo>
                  <a:pt x="313741" y="1247418"/>
                </a:lnTo>
                <a:lnTo>
                  <a:pt x="328408" y="1237519"/>
                </a:lnTo>
                <a:lnTo>
                  <a:pt x="346370" y="1233889"/>
                </a:lnTo>
                <a:lnTo>
                  <a:pt x="364351" y="1237519"/>
                </a:lnTo>
                <a:lnTo>
                  <a:pt x="379029" y="1247418"/>
                </a:lnTo>
                <a:lnTo>
                  <a:pt x="388921" y="1262100"/>
                </a:lnTo>
                <a:lnTo>
                  <a:pt x="392548" y="1280081"/>
                </a:lnTo>
                <a:lnTo>
                  <a:pt x="388921" y="1298062"/>
                </a:lnTo>
                <a:lnTo>
                  <a:pt x="379029" y="1312746"/>
                </a:lnTo>
                <a:lnTo>
                  <a:pt x="364351" y="1322646"/>
                </a:lnTo>
                <a:lnTo>
                  <a:pt x="346370" y="1326276"/>
                </a:lnTo>
                <a:close/>
              </a:path>
              <a:path w="3119755" h="1908810">
                <a:moveTo>
                  <a:pt x="649094" y="1328798"/>
                </a:moveTo>
                <a:lnTo>
                  <a:pt x="630152" y="1324970"/>
                </a:lnTo>
                <a:lnTo>
                  <a:pt x="614679" y="1314530"/>
                </a:lnTo>
                <a:lnTo>
                  <a:pt x="604245" y="1299044"/>
                </a:lnTo>
                <a:lnTo>
                  <a:pt x="600417" y="1280081"/>
                </a:lnTo>
                <a:lnTo>
                  <a:pt x="604245" y="1261118"/>
                </a:lnTo>
                <a:lnTo>
                  <a:pt x="614679" y="1245633"/>
                </a:lnTo>
                <a:lnTo>
                  <a:pt x="630152" y="1235193"/>
                </a:lnTo>
                <a:lnTo>
                  <a:pt x="649094" y="1231364"/>
                </a:lnTo>
                <a:lnTo>
                  <a:pt x="668055" y="1235193"/>
                </a:lnTo>
                <a:lnTo>
                  <a:pt x="683538" y="1245633"/>
                </a:lnTo>
                <a:lnTo>
                  <a:pt x="693976" y="1261118"/>
                </a:lnTo>
                <a:lnTo>
                  <a:pt x="697804" y="1280081"/>
                </a:lnTo>
                <a:lnTo>
                  <a:pt x="693976" y="1299044"/>
                </a:lnTo>
                <a:lnTo>
                  <a:pt x="683538" y="1314530"/>
                </a:lnTo>
                <a:lnTo>
                  <a:pt x="668055" y="1324970"/>
                </a:lnTo>
                <a:lnTo>
                  <a:pt x="649094" y="1328798"/>
                </a:lnTo>
                <a:close/>
              </a:path>
              <a:path w="3119755" h="1908810">
                <a:moveTo>
                  <a:pt x="951818" y="1331323"/>
                </a:moveTo>
                <a:lnTo>
                  <a:pt x="931883" y="1327297"/>
                </a:lnTo>
                <a:lnTo>
                  <a:pt x="915606" y="1316316"/>
                </a:lnTo>
                <a:lnTo>
                  <a:pt x="904633" y="1300029"/>
                </a:lnTo>
                <a:lnTo>
                  <a:pt x="900610" y="1280081"/>
                </a:lnTo>
                <a:lnTo>
                  <a:pt x="904633" y="1260134"/>
                </a:lnTo>
                <a:lnTo>
                  <a:pt x="915606" y="1243846"/>
                </a:lnTo>
                <a:lnTo>
                  <a:pt x="931883" y="1232866"/>
                </a:lnTo>
                <a:lnTo>
                  <a:pt x="951818" y="1228840"/>
                </a:lnTo>
                <a:lnTo>
                  <a:pt x="971758" y="1232866"/>
                </a:lnTo>
                <a:lnTo>
                  <a:pt x="988046" y="1243846"/>
                </a:lnTo>
                <a:lnTo>
                  <a:pt x="999031" y="1260134"/>
                </a:lnTo>
                <a:lnTo>
                  <a:pt x="1003059" y="1280081"/>
                </a:lnTo>
                <a:lnTo>
                  <a:pt x="999031" y="1300029"/>
                </a:lnTo>
                <a:lnTo>
                  <a:pt x="988046" y="1316316"/>
                </a:lnTo>
                <a:lnTo>
                  <a:pt x="971758" y="1327297"/>
                </a:lnTo>
                <a:lnTo>
                  <a:pt x="951818" y="1331323"/>
                </a:lnTo>
                <a:close/>
              </a:path>
              <a:path w="3119755" h="1908810">
                <a:moveTo>
                  <a:pt x="1254541" y="1334688"/>
                </a:moveTo>
                <a:lnTo>
                  <a:pt x="1233315" y="1330397"/>
                </a:lnTo>
                <a:lnTo>
                  <a:pt x="1215975" y="1318696"/>
                </a:lnTo>
                <a:lnTo>
                  <a:pt x="1204281" y="1301343"/>
                </a:lnTo>
                <a:lnTo>
                  <a:pt x="1199992" y="1280098"/>
                </a:lnTo>
                <a:lnTo>
                  <a:pt x="1204281" y="1258854"/>
                </a:lnTo>
                <a:lnTo>
                  <a:pt x="1215975" y="1241501"/>
                </a:lnTo>
                <a:lnTo>
                  <a:pt x="1233315" y="1229799"/>
                </a:lnTo>
                <a:lnTo>
                  <a:pt x="1254541" y="1225508"/>
                </a:lnTo>
                <a:lnTo>
                  <a:pt x="1275787" y="1229799"/>
                </a:lnTo>
                <a:lnTo>
                  <a:pt x="1293137" y="1241501"/>
                </a:lnTo>
                <a:lnTo>
                  <a:pt x="1304835" y="1258854"/>
                </a:lnTo>
                <a:lnTo>
                  <a:pt x="1309125" y="1280098"/>
                </a:lnTo>
                <a:lnTo>
                  <a:pt x="1304835" y="1301343"/>
                </a:lnTo>
                <a:lnTo>
                  <a:pt x="1293137" y="1318696"/>
                </a:lnTo>
                <a:lnTo>
                  <a:pt x="1275787" y="1330397"/>
                </a:lnTo>
                <a:lnTo>
                  <a:pt x="1254541" y="1334688"/>
                </a:lnTo>
                <a:close/>
              </a:path>
              <a:path w="3119755" h="1908810">
                <a:moveTo>
                  <a:pt x="1557299" y="1337213"/>
                </a:moveTo>
                <a:lnTo>
                  <a:pt x="1535079" y="1332724"/>
                </a:lnTo>
                <a:lnTo>
                  <a:pt x="1516935" y="1320482"/>
                </a:lnTo>
                <a:lnTo>
                  <a:pt x="1504703" y="1302327"/>
                </a:lnTo>
                <a:lnTo>
                  <a:pt x="1500218" y="1280098"/>
                </a:lnTo>
                <a:lnTo>
                  <a:pt x="1504703" y="1257870"/>
                </a:lnTo>
                <a:lnTo>
                  <a:pt x="1516935" y="1239715"/>
                </a:lnTo>
                <a:lnTo>
                  <a:pt x="1535079" y="1227472"/>
                </a:lnTo>
                <a:lnTo>
                  <a:pt x="1557299" y="1222983"/>
                </a:lnTo>
                <a:lnTo>
                  <a:pt x="1579499" y="1227472"/>
                </a:lnTo>
                <a:lnTo>
                  <a:pt x="1597633" y="1239715"/>
                </a:lnTo>
                <a:lnTo>
                  <a:pt x="1609862" y="1257870"/>
                </a:lnTo>
                <a:lnTo>
                  <a:pt x="1614347" y="1280098"/>
                </a:lnTo>
                <a:lnTo>
                  <a:pt x="1609867" y="1302327"/>
                </a:lnTo>
                <a:lnTo>
                  <a:pt x="1597646" y="1320482"/>
                </a:lnTo>
                <a:lnTo>
                  <a:pt x="1579514" y="1332724"/>
                </a:lnTo>
                <a:lnTo>
                  <a:pt x="1557299" y="1337213"/>
                </a:lnTo>
                <a:close/>
              </a:path>
              <a:path w="3119755" h="1908810">
                <a:moveTo>
                  <a:pt x="1860023" y="1339738"/>
                </a:moveTo>
                <a:lnTo>
                  <a:pt x="1836823" y="1335050"/>
                </a:lnTo>
                <a:lnTo>
                  <a:pt x="1817874" y="1322268"/>
                </a:lnTo>
                <a:lnTo>
                  <a:pt x="1805096" y="1303310"/>
                </a:lnTo>
                <a:lnTo>
                  <a:pt x="1800410" y="1280098"/>
                </a:lnTo>
                <a:lnTo>
                  <a:pt x="1805096" y="1256886"/>
                </a:lnTo>
                <a:lnTo>
                  <a:pt x="1817874" y="1237930"/>
                </a:lnTo>
                <a:lnTo>
                  <a:pt x="1836823" y="1225148"/>
                </a:lnTo>
                <a:lnTo>
                  <a:pt x="1860023" y="1220461"/>
                </a:lnTo>
                <a:lnTo>
                  <a:pt x="1883217" y="1225148"/>
                </a:lnTo>
                <a:lnTo>
                  <a:pt x="1902154" y="1237930"/>
                </a:lnTo>
                <a:lnTo>
                  <a:pt x="1914921" y="1256886"/>
                </a:lnTo>
                <a:lnTo>
                  <a:pt x="1919602" y="1280098"/>
                </a:lnTo>
                <a:lnTo>
                  <a:pt x="1914921" y="1303310"/>
                </a:lnTo>
                <a:lnTo>
                  <a:pt x="1902154" y="1322268"/>
                </a:lnTo>
                <a:lnTo>
                  <a:pt x="1883217" y="1335050"/>
                </a:lnTo>
                <a:lnTo>
                  <a:pt x="1860023" y="1339738"/>
                </a:lnTo>
                <a:close/>
              </a:path>
              <a:path w="3119755" h="1908810">
                <a:moveTo>
                  <a:pt x="2162747" y="1342263"/>
                </a:moveTo>
                <a:lnTo>
                  <a:pt x="2138554" y="1337377"/>
                </a:lnTo>
                <a:lnTo>
                  <a:pt x="2118800" y="1324054"/>
                </a:lnTo>
                <a:lnTo>
                  <a:pt x="2105484" y="1304294"/>
                </a:lnTo>
                <a:lnTo>
                  <a:pt x="2100602" y="1280098"/>
                </a:lnTo>
                <a:lnTo>
                  <a:pt x="2105484" y="1255902"/>
                </a:lnTo>
                <a:lnTo>
                  <a:pt x="2118800" y="1236143"/>
                </a:lnTo>
                <a:lnTo>
                  <a:pt x="2138554" y="1222821"/>
                </a:lnTo>
                <a:lnTo>
                  <a:pt x="2162747" y="1217936"/>
                </a:lnTo>
                <a:lnTo>
                  <a:pt x="2186920" y="1222821"/>
                </a:lnTo>
                <a:lnTo>
                  <a:pt x="2206663" y="1236143"/>
                </a:lnTo>
                <a:lnTo>
                  <a:pt x="2219975" y="1255902"/>
                </a:lnTo>
                <a:lnTo>
                  <a:pt x="2224857" y="1280098"/>
                </a:lnTo>
                <a:lnTo>
                  <a:pt x="2219975" y="1304294"/>
                </a:lnTo>
                <a:lnTo>
                  <a:pt x="2206663" y="1324054"/>
                </a:lnTo>
                <a:lnTo>
                  <a:pt x="2186920" y="1337377"/>
                </a:lnTo>
                <a:lnTo>
                  <a:pt x="2162747" y="1342263"/>
                </a:lnTo>
                <a:close/>
              </a:path>
              <a:path w="3119755" h="1908810">
                <a:moveTo>
                  <a:pt x="2465470" y="1327974"/>
                </a:moveTo>
                <a:lnTo>
                  <a:pt x="2446841" y="1324211"/>
                </a:lnTo>
                <a:lnTo>
                  <a:pt x="2431626" y="1313950"/>
                </a:lnTo>
                <a:lnTo>
                  <a:pt x="2421367" y="1298732"/>
                </a:lnTo>
                <a:lnTo>
                  <a:pt x="2417604" y="1280098"/>
                </a:lnTo>
                <a:lnTo>
                  <a:pt x="2421367" y="1261464"/>
                </a:lnTo>
                <a:lnTo>
                  <a:pt x="2431626" y="1246246"/>
                </a:lnTo>
                <a:lnTo>
                  <a:pt x="2446841" y="1235985"/>
                </a:lnTo>
                <a:lnTo>
                  <a:pt x="2465470" y="1232222"/>
                </a:lnTo>
                <a:lnTo>
                  <a:pt x="2484081" y="1235985"/>
                </a:lnTo>
                <a:lnTo>
                  <a:pt x="2499285" y="1246246"/>
                </a:lnTo>
                <a:lnTo>
                  <a:pt x="2509541" y="1261464"/>
                </a:lnTo>
                <a:lnTo>
                  <a:pt x="2513303" y="1280098"/>
                </a:lnTo>
                <a:lnTo>
                  <a:pt x="2509541" y="1298732"/>
                </a:lnTo>
                <a:lnTo>
                  <a:pt x="2499285" y="1313950"/>
                </a:lnTo>
                <a:lnTo>
                  <a:pt x="2484081" y="1324211"/>
                </a:lnTo>
                <a:lnTo>
                  <a:pt x="2465470" y="1327974"/>
                </a:lnTo>
                <a:close/>
              </a:path>
              <a:path w="3119755" h="1908810">
                <a:moveTo>
                  <a:pt x="2774676" y="1291862"/>
                </a:moveTo>
                <a:lnTo>
                  <a:pt x="2761679" y="1291862"/>
                </a:lnTo>
                <a:lnTo>
                  <a:pt x="2756413" y="1286596"/>
                </a:lnTo>
                <a:lnTo>
                  <a:pt x="2756413" y="1273603"/>
                </a:lnTo>
                <a:lnTo>
                  <a:pt x="2761679" y="1268334"/>
                </a:lnTo>
                <a:lnTo>
                  <a:pt x="2774676" y="1268334"/>
                </a:lnTo>
                <a:lnTo>
                  <a:pt x="2779941" y="1273603"/>
                </a:lnTo>
                <a:lnTo>
                  <a:pt x="2779941" y="1286596"/>
                </a:lnTo>
                <a:lnTo>
                  <a:pt x="2774676" y="1291862"/>
                </a:lnTo>
                <a:close/>
              </a:path>
              <a:path w="3119755" h="1908810">
                <a:moveTo>
                  <a:pt x="43646" y="1626725"/>
                </a:moveTo>
                <a:lnTo>
                  <a:pt x="26658" y="1623293"/>
                </a:lnTo>
                <a:lnTo>
                  <a:pt x="12785" y="1613933"/>
                </a:lnTo>
                <a:lnTo>
                  <a:pt x="3430" y="1600052"/>
                </a:lnTo>
                <a:lnTo>
                  <a:pt x="0" y="1583055"/>
                </a:lnTo>
                <a:lnTo>
                  <a:pt x="3430" y="1566058"/>
                </a:lnTo>
                <a:lnTo>
                  <a:pt x="12785" y="1552176"/>
                </a:lnTo>
                <a:lnTo>
                  <a:pt x="26658" y="1542817"/>
                </a:lnTo>
                <a:lnTo>
                  <a:pt x="43646" y="1539384"/>
                </a:lnTo>
                <a:lnTo>
                  <a:pt x="60634" y="1542817"/>
                </a:lnTo>
                <a:lnTo>
                  <a:pt x="74507" y="1552176"/>
                </a:lnTo>
                <a:lnTo>
                  <a:pt x="83862" y="1566058"/>
                </a:lnTo>
                <a:lnTo>
                  <a:pt x="87292" y="1583055"/>
                </a:lnTo>
                <a:lnTo>
                  <a:pt x="83862" y="1600052"/>
                </a:lnTo>
                <a:lnTo>
                  <a:pt x="74507" y="1613933"/>
                </a:lnTo>
                <a:lnTo>
                  <a:pt x="60634" y="1623293"/>
                </a:lnTo>
                <a:lnTo>
                  <a:pt x="43646" y="1626725"/>
                </a:lnTo>
                <a:close/>
              </a:path>
              <a:path w="3119755" h="1908810">
                <a:moveTo>
                  <a:pt x="346370" y="1629250"/>
                </a:moveTo>
                <a:lnTo>
                  <a:pt x="328408" y="1625619"/>
                </a:lnTo>
                <a:lnTo>
                  <a:pt x="313741" y="1615719"/>
                </a:lnTo>
                <a:lnTo>
                  <a:pt x="303852" y="1601036"/>
                </a:lnTo>
                <a:lnTo>
                  <a:pt x="300226" y="1583055"/>
                </a:lnTo>
                <a:lnTo>
                  <a:pt x="303852" y="1565075"/>
                </a:lnTo>
                <a:lnTo>
                  <a:pt x="313741" y="1550393"/>
                </a:lnTo>
                <a:lnTo>
                  <a:pt x="328408" y="1540493"/>
                </a:lnTo>
                <a:lnTo>
                  <a:pt x="346370" y="1536863"/>
                </a:lnTo>
                <a:lnTo>
                  <a:pt x="364351" y="1540493"/>
                </a:lnTo>
                <a:lnTo>
                  <a:pt x="379029" y="1550393"/>
                </a:lnTo>
                <a:lnTo>
                  <a:pt x="388921" y="1565075"/>
                </a:lnTo>
                <a:lnTo>
                  <a:pt x="392548" y="1583055"/>
                </a:lnTo>
                <a:lnTo>
                  <a:pt x="388921" y="1601036"/>
                </a:lnTo>
                <a:lnTo>
                  <a:pt x="379029" y="1615719"/>
                </a:lnTo>
                <a:lnTo>
                  <a:pt x="364351" y="1625619"/>
                </a:lnTo>
                <a:lnTo>
                  <a:pt x="346370" y="1629250"/>
                </a:lnTo>
                <a:close/>
              </a:path>
              <a:path w="3119755" h="1908810">
                <a:moveTo>
                  <a:pt x="649094" y="1631771"/>
                </a:moveTo>
                <a:lnTo>
                  <a:pt x="630152" y="1627944"/>
                </a:lnTo>
                <a:lnTo>
                  <a:pt x="614679" y="1617504"/>
                </a:lnTo>
                <a:lnTo>
                  <a:pt x="604245" y="1602019"/>
                </a:lnTo>
                <a:lnTo>
                  <a:pt x="600417" y="1583055"/>
                </a:lnTo>
                <a:lnTo>
                  <a:pt x="604245" y="1564091"/>
                </a:lnTo>
                <a:lnTo>
                  <a:pt x="614679" y="1548606"/>
                </a:lnTo>
                <a:lnTo>
                  <a:pt x="630152" y="1538166"/>
                </a:lnTo>
                <a:lnTo>
                  <a:pt x="649094" y="1534338"/>
                </a:lnTo>
                <a:lnTo>
                  <a:pt x="668055" y="1538166"/>
                </a:lnTo>
                <a:lnTo>
                  <a:pt x="683538" y="1548606"/>
                </a:lnTo>
                <a:lnTo>
                  <a:pt x="693976" y="1564091"/>
                </a:lnTo>
                <a:lnTo>
                  <a:pt x="697804" y="1583055"/>
                </a:lnTo>
                <a:lnTo>
                  <a:pt x="693976" y="1602019"/>
                </a:lnTo>
                <a:lnTo>
                  <a:pt x="683538" y="1617504"/>
                </a:lnTo>
                <a:lnTo>
                  <a:pt x="668055" y="1627944"/>
                </a:lnTo>
                <a:lnTo>
                  <a:pt x="649094" y="1631771"/>
                </a:lnTo>
                <a:close/>
              </a:path>
              <a:path w="3119755" h="1908810">
                <a:moveTo>
                  <a:pt x="951818" y="1634296"/>
                </a:moveTo>
                <a:lnTo>
                  <a:pt x="931883" y="1630270"/>
                </a:lnTo>
                <a:lnTo>
                  <a:pt x="915606" y="1619290"/>
                </a:lnTo>
                <a:lnTo>
                  <a:pt x="904633" y="1603002"/>
                </a:lnTo>
                <a:lnTo>
                  <a:pt x="900610" y="1583055"/>
                </a:lnTo>
                <a:lnTo>
                  <a:pt x="904633" y="1563107"/>
                </a:lnTo>
                <a:lnTo>
                  <a:pt x="915606" y="1546820"/>
                </a:lnTo>
                <a:lnTo>
                  <a:pt x="931883" y="1535839"/>
                </a:lnTo>
                <a:lnTo>
                  <a:pt x="951818" y="1531813"/>
                </a:lnTo>
                <a:lnTo>
                  <a:pt x="971758" y="1535839"/>
                </a:lnTo>
                <a:lnTo>
                  <a:pt x="988046" y="1546820"/>
                </a:lnTo>
                <a:lnTo>
                  <a:pt x="999031" y="1563107"/>
                </a:lnTo>
                <a:lnTo>
                  <a:pt x="1003059" y="1583055"/>
                </a:lnTo>
                <a:lnTo>
                  <a:pt x="999031" y="1603002"/>
                </a:lnTo>
                <a:lnTo>
                  <a:pt x="988046" y="1619290"/>
                </a:lnTo>
                <a:lnTo>
                  <a:pt x="971758" y="1630270"/>
                </a:lnTo>
                <a:lnTo>
                  <a:pt x="951818" y="1634296"/>
                </a:lnTo>
                <a:close/>
              </a:path>
              <a:path w="3119755" h="1908810">
                <a:moveTo>
                  <a:pt x="1254541" y="1634296"/>
                </a:moveTo>
                <a:lnTo>
                  <a:pt x="1234606" y="1630270"/>
                </a:lnTo>
                <a:lnTo>
                  <a:pt x="1218330" y="1619290"/>
                </a:lnTo>
                <a:lnTo>
                  <a:pt x="1207357" y="1603002"/>
                </a:lnTo>
                <a:lnTo>
                  <a:pt x="1203333" y="1583055"/>
                </a:lnTo>
                <a:lnTo>
                  <a:pt x="1207357" y="1563107"/>
                </a:lnTo>
                <a:lnTo>
                  <a:pt x="1218330" y="1546820"/>
                </a:lnTo>
                <a:lnTo>
                  <a:pt x="1234606" y="1535839"/>
                </a:lnTo>
                <a:lnTo>
                  <a:pt x="1254541" y="1531813"/>
                </a:lnTo>
                <a:lnTo>
                  <a:pt x="1274482" y="1535839"/>
                </a:lnTo>
                <a:lnTo>
                  <a:pt x="1290770" y="1546820"/>
                </a:lnTo>
                <a:lnTo>
                  <a:pt x="1301755" y="1563107"/>
                </a:lnTo>
                <a:lnTo>
                  <a:pt x="1305783" y="1583055"/>
                </a:lnTo>
                <a:lnTo>
                  <a:pt x="1301755" y="1603002"/>
                </a:lnTo>
                <a:lnTo>
                  <a:pt x="1290770" y="1619290"/>
                </a:lnTo>
                <a:lnTo>
                  <a:pt x="1274482" y="1630270"/>
                </a:lnTo>
                <a:lnTo>
                  <a:pt x="1254541" y="1634296"/>
                </a:lnTo>
                <a:close/>
              </a:path>
              <a:path w="3119755" h="1908810">
                <a:moveTo>
                  <a:pt x="1557299" y="1628423"/>
                </a:moveTo>
                <a:lnTo>
                  <a:pt x="1539649" y="1624858"/>
                </a:lnTo>
                <a:lnTo>
                  <a:pt x="1525239" y="1615137"/>
                </a:lnTo>
                <a:lnTo>
                  <a:pt x="1515526" y="1600722"/>
                </a:lnTo>
                <a:lnTo>
                  <a:pt x="1511965" y="1583072"/>
                </a:lnTo>
                <a:lnTo>
                  <a:pt x="1515526" y="1565422"/>
                </a:lnTo>
                <a:lnTo>
                  <a:pt x="1525239" y="1551006"/>
                </a:lnTo>
                <a:lnTo>
                  <a:pt x="1539649" y="1541285"/>
                </a:lnTo>
                <a:lnTo>
                  <a:pt x="1557299" y="1537720"/>
                </a:lnTo>
                <a:lnTo>
                  <a:pt x="1574930" y="1541285"/>
                </a:lnTo>
                <a:lnTo>
                  <a:pt x="1589329" y="1551006"/>
                </a:lnTo>
                <a:lnTo>
                  <a:pt x="1599039" y="1565422"/>
                </a:lnTo>
                <a:lnTo>
                  <a:pt x="1602600" y="1583072"/>
                </a:lnTo>
                <a:lnTo>
                  <a:pt x="1599039" y="1600722"/>
                </a:lnTo>
                <a:lnTo>
                  <a:pt x="1589329" y="1615137"/>
                </a:lnTo>
                <a:lnTo>
                  <a:pt x="1574930" y="1624858"/>
                </a:lnTo>
                <a:lnTo>
                  <a:pt x="1557299" y="1628423"/>
                </a:lnTo>
                <a:close/>
              </a:path>
              <a:path w="3119755" h="1908810">
                <a:moveTo>
                  <a:pt x="1860023" y="1614137"/>
                </a:moveTo>
                <a:lnTo>
                  <a:pt x="1847917" y="1611694"/>
                </a:lnTo>
                <a:lnTo>
                  <a:pt x="1838035" y="1605033"/>
                </a:lnTo>
                <a:lnTo>
                  <a:pt x="1831375" y="1595153"/>
                </a:lnTo>
                <a:lnTo>
                  <a:pt x="1828933" y="1583055"/>
                </a:lnTo>
                <a:lnTo>
                  <a:pt x="1831375" y="1570957"/>
                </a:lnTo>
                <a:lnTo>
                  <a:pt x="1838035" y="1561077"/>
                </a:lnTo>
                <a:lnTo>
                  <a:pt x="1847917" y="1554415"/>
                </a:lnTo>
                <a:lnTo>
                  <a:pt x="1860023" y="1551972"/>
                </a:lnTo>
                <a:lnTo>
                  <a:pt x="1872109" y="1554415"/>
                </a:lnTo>
                <a:lnTo>
                  <a:pt x="1881981" y="1561077"/>
                </a:lnTo>
                <a:lnTo>
                  <a:pt x="1888638" y="1570957"/>
                </a:lnTo>
                <a:lnTo>
                  <a:pt x="1891079" y="1583055"/>
                </a:lnTo>
                <a:lnTo>
                  <a:pt x="1888638" y="1595153"/>
                </a:lnTo>
                <a:lnTo>
                  <a:pt x="1881981" y="1605033"/>
                </a:lnTo>
                <a:lnTo>
                  <a:pt x="1872109" y="1611694"/>
                </a:lnTo>
                <a:lnTo>
                  <a:pt x="1860023" y="1614137"/>
                </a:lnTo>
                <a:close/>
              </a:path>
              <a:path w="3119755" h="1908810">
                <a:moveTo>
                  <a:pt x="2169667" y="1595659"/>
                </a:moveTo>
                <a:lnTo>
                  <a:pt x="2155759" y="1595659"/>
                </a:lnTo>
                <a:lnTo>
                  <a:pt x="2150122" y="1590022"/>
                </a:lnTo>
                <a:lnTo>
                  <a:pt x="2150122" y="1576088"/>
                </a:lnTo>
                <a:lnTo>
                  <a:pt x="2155759" y="1570450"/>
                </a:lnTo>
                <a:lnTo>
                  <a:pt x="2169700" y="1570450"/>
                </a:lnTo>
                <a:lnTo>
                  <a:pt x="2175338" y="1576088"/>
                </a:lnTo>
                <a:lnTo>
                  <a:pt x="2175338" y="1590022"/>
                </a:lnTo>
                <a:lnTo>
                  <a:pt x="2169667" y="1595659"/>
                </a:lnTo>
                <a:close/>
              </a:path>
              <a:path w="3119755" h="1908810">
                <a:moveTo>
                  <a:pt x="43646" y="1908679"/>
                </a:moveTo>
                <a:lnTo>
                  <a:pt x="34824" y="1906897"/>
                </a:lnTo>
                <a:lnTo>
                  <a:pt x="27625" y="1902038"/>
                </a:lnTo>
                <a:lnTo>
                  <a:pt x="22774" y="1894828"/>
                </a:lnTo>
                <a:lnTo>
                  <a:pt x="20996" y="1885995"/>
                </a:lnTo>
                <a:lnTo>
                  <a:pt x="22774" y="1877161"/>
                </a:lnTo>
                <a:lnTo>
                  <a:pt x="27625" y="1869951"/>
                </a:lnTo>
                <a:lnTo>
                  <a:pt x="34824" y="1865092"/>
                </a:lnTo>
                <a:lnTo>
                  <a:pt x="43646" y="1863310"/>
                </a:lnTo>
                <a:lnTo>
                  <a:pt x="52488" y="1865092"/>
                </a:lnTo>
                <a:lnTo>
                  <a:pt x="59697" y="1869951"/>
                </a:lnTo>
                <a:lnTo>
                  <a:pt x="64552" y="1877161"/>
                </a:lnTo>
                <a:lnTo>
                  <a:pt x="66330" y="1885995"/>
                </a:lnTo>
                <a:lnTo>
                  <a:pt x="64547" y="1894828"/>
                </a:lnTo>
                <a:lnTo>
                  <a:pt x="59684" y="1902038"/>
                </a:lnTo>
                <a:lnTo>
                  <a:pt x="52474" y="1906897"/>
                </a:lnTo>
                <a:lnTo>
                  <a:pt x="43646" y="1908679"/>
                </a:lnTo>
                <a:close/>
              </a:path>
              <a:path w="3119755" h="1908810">
                <a:moveTo>
                  <a:pt x="346370" y="1906157"/>
                </a:moveTo>
                <a:lnTo>
                  <a:pt x="338536" y="1904573"/>
                </a:lnTo>
                <a:lnTo>
                  <a:pt x="332129" y="1900253"/>
                </a:lnTo>
                <a:lnTo>
                  <a:pt x="327805" y="1893844"/>
                </a:lnTo>
                <a:lnTo>
                  <a:pt x="326218" y="1885995"/>
                </a:lnTo>
                <a:lnTo>
                  <a:pt x="327805" y="1878145"/>
                </a:lnTo>
                <a:lnTo>
                  <a:pt x="332129" y="1871738"/>
                </a:lnTo>
                <a:lnTo>
                  <a:pt x="338536" y="1867419"/>
                </a:lnTo>
                <a:lnTo>
                  <a:pt x="346370" y="1865836"/>
                </a:lnTo>
                <a:lnTo>
                  <a:pt x="354218" y="1867419"/>
                </a:lnTo>
                <a:lnTo>
                  <a:pt x="360623" y="1871738"/>
                </a:lnTo>
                <a:lnTo>
                  <a:pt x="364940" y="1878145"/>
                </a:lnTo>
                <a:lnTo>
                  <a:pt x="366522" y="1885995"/>
                </a:lnTo>
                <a:lnTo>
                  <a:pt x="364940" y="1893844"/>
                </a:lnTo>
                <a:lnTo>
                  <a:pt x="360623" y="1900253"/>
                </a:lnTo>
                <a:lnTo>
                  <a:pt x="354218" y="1904573"/>
                </a:lnTo>
                <a:lnTo>
                  <a:pt x="346370" y="1906157"/>
                </a:lnTo>
                <a:close/>
              </a:path>
              <a:path w="3119755" h="1908810">
                <a:moveTo>
                  <a:pt x="657904" y="1901948"/>
                </a:moveTo>
                <a:lnTo>
                  <a:pt x="640317" y="1901948"/>
                </a:lnTo>
                <a:lnTo>
                  <a:pt x="633161" y="1894795"/>
                </a:lnTo>
                <a:lnTo>
                  <a:pt x="633161" y="1877194"/>
                </a:lnTo>
                <a:lnTo>
                  <a:pt x="640317" y="1870041"/>
                </a:lnTo>
                <a:lnTo>
                  <a:pt x="657904" y="1870041"/>
                </a:lnTo>
                <a:lnTo>
                  <a:pt x="665060" y="1877194"/>
                </a:lnTo>
                <a:lnTo>
                  <a:pt x="665060" y="1894795"/>
                </a:lnTo>
                <a:lnTo>
                  <a:pt x="657904" y="1901948"/>
                </a:lnTo>
                <a:close/>
              </a:path>
              <a:path w="3119755" h="1908810">
                <a:moveTo>
                  <a:pt x="957387" y="1896077"/>
                </a:moveTo>
                <a:lnTo>
                  <a:pt x="946282" y="1896077"/>
                </a:lnTo>
                <a:lnTo>
                  <a:pt x="941758" y="1891564"/>
                </a:lnTo>
                <a:lnTo>
                  <a:pt x="941758" y="1880425"/>
                </a:lnTo>
                <a:lnTo>
                  <a:pt x="946282" y="1875915"/>
                </a:lnTo>
                <a:lnTo>
                  <a:pt x="957387" y="1875915"/>
                </a:lnTo>
                <a:lnTo>
                  <a:pt x="961911" y="1880425"/>
                </a:lnTo>
                <a:lnTo>
                  <a:pt x="961911" y="1891564"/>
                </a:lnTo>
                <a:lnTo>
                  <a:pt x="957387" y="1896077"/>
                </a:lnTo>
                <a:close/>
              </a:path>
              <a:path w="3119755" h="1908810">
                <a:moveTo>
                  <a:pt x="1256398" y="1889360"/>
                </a:moveTo>
                <a:lnTo>
                  <a:pt x="1252685" y="1889360"/>
                </a:lnTo>
                <a:lnTo>
                  <a:pt x="1251200" y="1887861"/>
                </a:lnTo>
                <a:lnTo>
                  <a:pt x="1251200" y="1884128"/>
                </a:lnTo>
                <a:lnTo>
                  <a:pt x="1252685" y="1882629"/>
                </a:lnTo>
                <a:lnTo>
                  <a:pt x="1256432" y="1882629"/>
                </a:lnTo>
                <a:lnTo>
                  <a:pt x="1257917" y="1884128"/>
                </a:lnTo>
                <a:lnTo>
                  <a:pt x="1257917" y="1887861"/>
                </a:lnTo>
                <a:lnTo>
                  <a:pt x="1256398" y="188936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4556" y="2339464"/>
            <a:ext cx="11298555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370">
                <a:latin typeface="Verdana"/>
                <a:cs typeface="Verdana"/>
              </a:rPr>
              <a:t>To</a:t>
            </a:r>
            <a:r>
              <a:rPr dirty="0" sz="3950" spc="-585">
                <a:latin typeface="Verdana"/>
                <a:cs typeface="Verdana"/>
              </a:rPr>
              <a:t> </a:t>
            </a:r>
            <a:r>
              <a:rPr dirty="0" sz="3950" spc="-175">
                <a:latin typeface="Verdana"/>
                <a:cs typeface="Verdana"/>
              </a:rPr>
              <a:t>further</a:t>
            </a:r>
            <a:r>
              <a:rPr dirty="0" sz="3950" spc="-585">
                <a:latin typeface="Verdana"/>
                <a:cs typeface="Verdana"/>
              </a:rPr>
              <a:t> </a:t>
            </a:r>
            <a:r>
              <a:rPr dirty="0" sz="3950" spc="-254">
                <a:latin typeface="Verdana"/>
                <a:cs typeface="Verdana"/>
              </a:rPr>
              <a:t>elevate</a:t>
            </a:r>
            <a:r>
              <a:rPr dirty="0" sz="3950" spc="-585">
                <a:latin typeface="Verdana"/>
                <a:cs typeface="Verdana"/>
              </a:rPr>
              <a:t> </a:t>
            </a:r>
            <a:r>
              <a:rPr dirty="0" sz="3950" spc="-180">
                <a:latin typeface="Verdana"/>
                <a:cs typeface="Verdana"/>
              </a:rPr>
              <a:t>the</a:t>
            </a:r>
            <a:r>
              <a:rPr dirty="0" sz="3950" spc="-585">
                <a:latin typeface="Verdana"/>
                <a:cs typeface="Verdana"/>
              </a:rPr>
              <a:t> </a:t>
            </a:r>
            <a:r>
              <a:rPr dirty="0" sz="3950" spc="-260">
                <a:latin typeface="Verdana"/>
                <a:cs typeface="Verdana"/>
              </a:rPr>
              <a:t>Gemini</a:t>
            </a:r>
            <a:r>
              <a:rPr dirty="0" sz="3950" spc="-585">
                <a:latin typeface="Verdana"/>
                <a:cs typeface="Verdana"/>
              </a:rPr>
              <a:t> </a:t>
            </a:r>
            <a:r>
              <a:rPr dirty="0" sz="3950" spc="-480">
                <a:latin typeface="Verdana"/>
                <a:cs typeface="Verdana"/>
              </a:rPr>
              <a:t>AI</a:t>
            </a:r>
            <a:r>
              <a:rPr dirty="0" sz="3950" spc="-585">
                <a:latin typeface="Verdana"/>
                <a:cs typeface="Verdana"/>
              </a:rPr>
              <a:t> </a:t>
            </a:r>
            <a:r>
              <a:rPr dirty="0" sz="3950" spc="-260">
                <a:latin typeface="Verdana"/>
                <a:cs typeface="Verdana"/>
              </a:rPr>
              <a:t>Voicebot,</a:t>
            </a:r>
            <a:r>
              <a:rPr dirty="0" sz="3950" spc="-580">
                <a:latin typeface="Verdana"/>
                <a:cs typeface="Verdana"/>
              </a:rPr>
              <a:t> </a:t>
            </a:r>
            <a:r>
              <a:rPr dirty="0" sz="3950" spc="-160">
                <a:latin typeface="Verdana"/>
                <a:cs typeface="Verdana"/>
              </a:rPr>
              <a:t>potential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865" y="3044314"/>
            <a:ext cx="5380355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56025" algn="l"/>
              </a:tabLst>
            </a:pPr>
            <a:r>
              <a:rPr dirty="0" sz="3950" spc="-270">
                <a:latin typeface="Verdana"/>
                <a:cs typeface="Verdana"/>
              </a:rPr>
              <a:t>improvements	</a:t>
            </a:r>
            <a:r>
              <a:rPr dirty="0" sz="3950" spc="-200">
                <a:latin typeface="Verdana"/>
                <a:cs typeface="Verdana"/>
              </a:rPr>
              <a:t>include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865" y="2946055"/>
            <a:ext cx="11400790" cy="1435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5885180">
              <a:lnSpc>
                <a:spcPct val="117100"/>
              </a:lnSpc>
              <a:spcBef>
                <a:spcPts val="90"/>
              </a:spcBef>
              <a:tabLst>
                <a:tab pos="2265680" algn="l"/>
                <a:tab pos="3263265" algn="l"/>
                <a:tab pos="5012055" algn="l"/>
                <a:tab pos="5788660" algn="l"/>
                <a:tab pos="7954009" algn="l"/>
                <a:tab pos="8058150" algn="l"/>
                <a:tab pos="10569575" algn="l"/>
              </a:tabLst>
            </a:pPr>
            <a:r>
              <a:rPr dirty="0" sz="3950" spc="-400">
                <a:latin typeface="Verdana"/>
                <a:cs typeface="Verdana"/>
              </a:rPr>
              <a:t>a</a:t>
            </a:r>
            <a:r>
              <a:rPr dirty="0" sz="3950" spc="-229">
                <a:latin typeface="Verdana"/>
                <a:cs typeface="Verdana"/>
              </a:rPr>
              <a:t>dd</a:t>
            </a:r>
            <a:r>
              <a:rPr dirty="0" sz="3950" spc="25">
                <a:latin typeface="Verdana"/>
                <a:cs typeface="Verdana"/>
              </a:rPr>
              <a:t>i</a:t>
            </a:r>
            <a:r>
              <a:rPr dirty="0" sz="3950" spc="-280">
                <a:latin typeface="Verdana"/>
                <a:cs typeface="Verdana"/>
              </a:rPr>
              <a:t>n</a:t>
            </a:r>
            <a:r>
              <a:rPr dirty="0" sz="3950" spc="-240">
                <a:latin typeface="Verdana"/>
                <a:cs typeface="Verdana"/>
              </a:rPr>
              <a:t>g</a:t>
            </a:r>
            <a:r>
              <a:rPr dirty="0" sz="3950">
                <a:latin typeface="Verdana"/>
                <a:cs typeface="Verdana"/>
              </a:rPr>
              <a:t>	</a:t>
            </a:r>
            <a:r>
              <a:rPr dirty="0" sz="3950" spc="-480">
                <a:latin typeface="Verdana"/>
                <a:cs typeface="Verdana"/>
              </a:rPr>
              <a:t>m</a:t>
            </a:r>
            <a:r>
              <a:rPr dirty="0" sz="3950" spc="-345">
                <a:latin typeface="Verdana"/>
                <a:cs typeface="Verdana"/>
              </a:rPr>
              <a:t>u</a:t>
            </a:r>
            <a:r>
              <a:rPr dirty="0" sz="3950">
                <a:latin typeface="Verdana"/>
                <a:cs typeface="Verdana"/>
              </a:rPr>
              <a:t>l</a:t>
            </a:r>
            <a:r>
              <a:rPr dirty="0" sz="3950" spc="-15">
                <a:latin typeface="Verdana"/>
                <a:cs typeface="Verdana"/>
              </a:rPr>
              <a:t>t</a:t>
            </a:r>
            <a:r>
              <a:rPr dirty="0" sz="3950" spc="25">
                <a:latin typeface="Verdana"/>
                <a:cs typeface="Verdana"/>
              </a:rPr>
              <a:t>i</a:t>
            </a:r>
            <a:r>
              <a:rPr dirty="0" sz="3950" spc="10">
                <a:latin typeface="Verdana"/>
                <a:cs typeface="Verdana"/>
              </a:rPr>
              <a:t>-</a:t>
            </a:r>
            <a:r>
              <a:rPr dirty="0" sz="3950">
                <a:latin typeface="Verdana"/>
                <a:cs typeface="Verdana"/>
              </a:rPr>
              <a:t>l</a:t>
            </a:r>
            <a:r>
              <a:rPr dirty="0" sz="3950" spc="-400">
                <a:latin typeface="Verdana"/>
                <a:cs typeface="Verdana"/>
              </a:rPr>
              <a:t>a</a:t>
            </a:r>
            <a:r>
              <a:rPr dirty="0" sz="3950" spc="-280">
                <a:latin typeface="Verdana"/>
                <a:cs typeface="Verdana"/>
              </a:rPr>
              <a:t>n</a:t>
            </a:r>
            <a:r>
              <a:rPr dirty="0" sz="3950" spc="-245">
                <a:latin typeface="Verdana"/>
                <a:cs typeface="Verdana"/>
              </a:rPr>
              <a:t>g</a:t>
            </a:r>
            <a:r>
              <a:rPr dirty="0" sz="3950" spc="-345">
                <a:latin typeface="Verdana"/>
                <a:cs typeface="Verdana"/>
              </a:rPr>
              <a:t>u</a:t>
            </a:r>
            <a:r>
              <a:rPr dirty="0" sz="3950" spc="-400">
                <a:latin typeface="Verdana"/>
                <a:cs typeface="Verdana"/>
              </a:rPr>
              <a:t>a</a:t>
            </a:r>
            <a:r>
              <a:rPr dirty="0" sz="3950" spc="-245">
                <a:latin typeface="Verdana"/>
                <a:cs typeface="Verdana"/>
              </a:rPr>
              <a:t>g</a:t>
            </a:r>
            <a:r>
              <a:rPr dirty="0" sz="3950" spc="-210">
                <a:latin typeface="Verdana"/>
                <a:cs typeface="Verdana"/>
              </a:rPr>
              <a:t>e  </a:t>
            </a:r>
            <a:r>
              <a:rPr dirty="0" sz="3950" spc="-325">
                <a:latin typeface="Verdana"/>
                <a:cs typeface="Verdana"/>
              </a:rPr>
              <a:t>s</a:t>
            </a:r>
            <a:r>
              <a:rPr dirty="0" sz="3950" spc="-345">
                <a:latin typeface="Verdana"/>
                <a:cs typeface="Verdana"/>
              </a:rPr>
              <a:t>u</a:t>
            </a:r>
            <a:r>
              <a:rPr dirty="0" sz="3950" spc="-229">
                <a:latin typeface="Verdana"/>
                <a:cs typeface="Verdana"/>
              </a:rPr>
              <a:t>pp</a:t>
            </a:r>
            <a:r>
              <a:rPr dirty="0" sz="3950" spc="-240">
                <a:latin typeface="Verdana"/>
                <a:cs typeface="Verdana"/>
              </a:rPr>
              <a:t>o</a:t>
            </a:r>
            <a:r>
              <a:rPr dirty="0" sz="3950" spc="-175">
                <a:latin typeface="Verdana"/>
                <a:cs typeface="Verdana"/>
              </a:rPr>
              <a:t>r</a:t>
            </a:r>
            <a:r>
              <a:rPr dirty="0" sz="3950" spc="-10">
                <a:latin typeface="Verdana"/>
                <a:cs typeface="Verdana"/>
              </a:rPr>
              <a:t>t</a:t>
            </a:r>
            <a:r>
              <a:rPr dirty="0" sz="3950">
                <a:latin typeface="Verdana"/>
                <a:cs typeface="Verdana"/>
              </a:rPr>
              <a:t>	</a:t>
            </a:r>
            <a:r>
              <a:rPr dirty="0" sz="3950" spc="-15">
                <a:latin typeface="Verdana"/>
                <a:cs typeface="Verdana"/>
              </a:rPr>
              <a:t>t</a:t>
            </a:r>
            <a:r>
              <a:rPr dirty="0" sz="3950" spc="-235">
                <a:latin typeface="Verdana"/>
                <a:cs typeface="Verdana"/>
              </a:rPr>
              <a:t>o</a:t>
            </a:r>
            <a:r>
              <a:rPr dirty="0" sz="3950">
                <a:latin typeface="Verdana"/>
                <a:cs typeface="Verdana"/>
              </a:rPr>
              <a:t>	</a:t>
            </a:r>
            <a:r>
              <a:rPr dirty="0" sz="3950" spc="-175">
                <a:latin typeface="Verdana"/>
                <a:cs typeface="Verdana"/>
              </a:rPr>
              <a:t>r</a:t>
            </a:r>
            <a:r>
              <a:rPr dirty="0" sz="3950" spc="-295">
                <a:latin typeface="Verdana"/>
                <a:cs typeface="Verdana"/>
              </a:rPr>
              <a:t>e</a:t>
            </a:r>
            <a:r>
              <a:rPr dirty="0" sz="3950" spc="-400">
                <a:latin typeface="Verdana"/>
                <a:cs typeface="Verdana"/>
              </a:rPr>
              <a:t>a</a:t>
            </a:r>
            <a:r>
              <a:rPr dirty="0" sz="3950" spc="-270">
                <a:latin typeface="Verdana"/>
                <a:cs typeface="Verdana"/>
              </a:rPr>
              <a:t>c</a:t>
            </a:r>
            <a:r>
              <a:rPr dirty="0" sz="3950" spc="-225">
                <a:latin typeface="Verdana"/>
                <a:cs typeface="Verdana"/>
              </a:rPr>
              <a:t>h</a:t>
            </a:r>
            <a:r>
              <a:rPr dirty="0" sz="3950">
                <a:latin typeface="Verdana"/>
                <a:cs typeface="Verdana"/>
              </a:rPr>
              <a:t>	</a:t>
            </a:r>
            <a:r>
              <a:rPr dirty="0" sz="3950" spc="-395">
                <a:latin typeface="Verdana"/>
                <a:cs typeface="Verdana"/>
              </a:rPr>
              <a:t>a</a:t>
            </a:r>
            <a:r>
              <a:rPr dirty="0" sz="3950">
                <a:latin typeface="Verdana"/>
                <a:cs typeface="Verdana"/>
              </a:rPr>
              <a:t>	</a:t>
            </a:r>
            <a:r>
              <a:rPr dirty="0" sz="3950" spc="-225">
                <a:latin typeface="Verdana"/>
                <a:cs typeface="Verdana"/>
              </a:rPr>
              <a:t>b</a:t>
            </a:r>
            <a:r>
              <a:rPr dirty="0" sz="3950" spc="-175">
                <a:latin typeface="Verdana"/>
                <a:cs typeface="Verdana"/>
              </a:rPr>
              <a:t>r</a:t>
            </a:r>
            <a:r>
              <a:rPr dirty="0" sz="3950" spc="-240">
                <a:latin typeface="Verdana"/>
                <a:cs typeface="Verdana"/>
              </a:rPr>
              <a:t>o</a:t>
            </a:r>
            <a:r>
              <a:rPr dirty="0" sz="3950" spc="-400">
                <a:latin typeface="Verdana"/>
                <a:cs typeface="Verdana"/>
              </a:rPr>
              <a:t>a</a:t>
            </a:r>
            <a:r>
              <a:rPr dirty="0" sz="3950" spc="-229">
                <a:latin typeface="Verdana"/>
                <a:cs typeface="Verdana"/>
              </a:rPr>
              <a:t>d</a:t>
            </a:r>
            <a:r>
              <a:rPr dirty="0" sz="3950" spc="-295">
                <a:latin typeface="Verdana"/>
                <a:cs typeface="Verdana"/>
              </a:rPr>
              <a:t>e</a:t>
            </a:r>
            <a:r>
              <a:rPr dirty="0" sz="3950" spc="-170">
                <a:latin typeface="Verdana"/>
                <a:cs typeface="Verdana"/>
              </a:rPr>
              <a:t>r</a:t>
            </a:r>
            <a:r>
              <a:rPr dirty="0" sz="3950">
                <a:latin typeface="Verdana"/>
                <a:cs typeface="Verdana"/>
              </a:rPr>
              <a:t>		</a:t>
            </a:r>
            <a:r>
              <a:rPr dirty="0" sz="3950" spc="-400">
                <a:latin typeface="Verdana"/>
                <a:cs typeface="Verdana"/>
              </a:rPr>
              <a:t>a</a:t>
            </a:r>
            <a:r>
              <a:rPr dirty="0" sz="3950" spc="-345">
                <a:latin typeface="Verdana"/>
                <a:cs typeface="Verdana"/>
              </a:rPr>
              <a:t>u</a:t>
            </a:r>
            <a:r>
              <a:rPr dirty="0" sz="3950" spc="-229">
                <a:latin typeface="Verdana"/>
                <a:cs typeface="Verdana"/>
              </a:rPr>
              <a:t>d</a:t>
            </a:r>
            <a:r>
              <a:rPr dirty="0" sz="3950" spc="25">
                <a:latin typeface="Verdana"/>
                <a:cs typeface="Verdana"/>
              </a:rPr>
              <a:t>i</a:t>
            </a:r>
            <a:r>
              <a:rPr dirty="0" sz="3950" spc="-295">
                <a:latin typeface="Verdana"/>
                <a:cs typeface="Verdana"/>
              </a:rPr>
              <a:t>e</a:t>
            </a:r>
            <a:r>
              <a:rPr dirty="0" sz="3950" spc="-280">
                <a:latin typeface="Verdana"/>
                <a:cs typeface="Verdana"/>
              </a:rPr>
              <a:t>n</a:t>
            </a:r>
            <a:r>
              <a:rPr dirty="0" sz="3950" spc="-270">
                <a:latin typeface="Verdana"/>
                <a:cs typeface="Verdana"/>
              </a:rPr>
              <a:t>c</a:t>
            </a:r>
            <a:r>
              <a:rPr dirty="0" sz="3950" spc="-290">
                <a:latin typeface="Verdana"/>
                <a:cs typeface="Verdana"/>
              </a:rPr>
              <a:t>e</a:t>
            </a:r>
            <a:r>
              <a:rPr dirty="0" sz="3950">
                <a:latin typeface="Verdana"/>
                <a:cs typeface="Verdana"/>
              </a:rPr>
              <a:t>	</a:t>
            </a:r>
            <a:r>
              <a:rPr dirty="0" sz="3950" spc="-400">
                <a:latin typeface="Verdana"/>
                <a:cs typeface="Verdana"/>
              </a:rPr>
              <a:t>a</a:t>
            </a:r>
            <a:r>
              <a:rPr dirty="0" sz="3950" spc="-280">
                <a:latin typeface="Verdana"/>
                <a:cs typeface="Verdana"/>
              </a:rPr>
              <a:t>n</a:t>
            </a:r>
            <a:r>
              <a:rPr dirty="0" sz="3950" spc="-225">
                <a:latin typeface="Verdana"/>
                <a:cs typeface="Verdana"/>
              </a:rPr>
              <a:t>d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865" y="4355754"/>
            <a:ext cx="11400790" cy="3549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7100"/>
              </a:lnSpc>
              <a:spcBef>
                <a:spcPts val="90"/>
              </a:spcBef>
            </a:pPr>
            <a:r>
              <a:rPr dirty="0" sz="3950" spc="-175">
                <a:latin typeface="Verdana"/>
                <a:cs typeface="Verdana"/>
              </a:rPr>
              <a:t>integrating </a:t>
            </a:r>
            <a:r>
              <a:rPr dirty="0" sz="3950" spc="-320">
                <a:latin typeface="Verdana"/>
                <a:cs typeface="Verdana"/>
              </a:rPr>
              <a:t>advanced </a:t>
            </a:r>
            <a:r>
              <a:rPr dirty="0" sz="3950" spc="-220">
                <a:latin typeface="Verdana"/>
                <a:cs typeface="Verdana"/>
              </a:rPr>
              <a:t>sentiment </a:t>
            </a:r>
            <a:r>
              <a:rPr dirty="0" sz="3950" spc="-270">
                <a:latin typeface="Verdana"/>
                <a:cs typeface="Verdana"/>
              </a:rPr>
              <a:t>analysis </a:t>
            </a:r>
            <a:r>
              <a:rPr dirty="0" sz="3950" spc="-125">
                <a:latin typeface="Verdana"/>
                <a:cs typeface="Verdana"/>
              </a:rPr>
              <a:t>to </a:t>
            </a:r>
            <a:r>
              <a:rPr dirty="0" sz="3950" spc="-170">
                <a:latin typeface="Verdana"/>
                <a:cs typeface="Verdana"/>
              </a:rPr>
              <a:t>better </a:t>
            </a:r>
            <a:r>
              <a:rPr dirty="0" sz="3950" spc="-165">
                <a:latin typeface="Verdana"/>
                <a:cs typeface="Verdana"/>
              </a:rPr>
              <a:t> </a:t>
            </a:r>
            <a:r>
              <a:rPr dirty="0" sz="3950" spc="-260">
                <a:latin typeface="Verdana"/>
                <a:cs typeface="Verdana"/>
              </a:rPr>
              <a:t>understand </a:t>
            </a:r>
            <a:r>
              <a:rPr dirty="0" sz="3950" spc="-305">
                <a:latin typeface="Verdana"/>
                <a:cs typeface="Verdana"/>
              </a:rPr>
              <a:t>and </a:t>
            </a:r>
            <a:r>
              <a:rPr dirty="0" sz="3950" spc="-254">
                <a:latin typeface="Verdana"/>
                <a:cs typeface="Verdana"/>
              </a:rPr>
              <a:t>respond </a:t>
            </a:r>
            <a:r>
              <a:rPr dirty="0" sz="3950" spc="-125">
                <a:latin typeface="Verdana"/>
                <a:cs typeface="Verdana"/>
              </a:rPr>
              <a:t>to </a:t>
            </a:r>
            <a:r>
              <a:rPr dirty="0" sz="3950" spc="-285">
                <a:latin typeface="Verdana"/>
                <a:cs typeface="Verdana"/>
              </a:rPr>
              <a:t>user </a:t>
            </a:r>
            <a:r>
              <a:rPr dirty="0" sz="3950" spc="-270">
                <a:latin typeface="Verdana"/>
                <a:cs typeface="Verdana"/>
              </a:rPr>
              <a:t>emotions. </a:t>
            </a:r>
            <a:r>
              <a:rPr dirty="0" sz="3950" spc="-330">
                <a:latin typeface="Verdana"/>
                <a:cs typeface="Verdana"/>
              </a:rPr>
              <a:t>These </a:t>
            </a:r>
            <a:r>
              <a:rPr dirty="0" sz="3950" spc="-325">
                <a:latin typeface="Verdana"/>
                <a:cs typeface="Verdana"/>
              </a:rPr>
              <a:t> </a:t>
            </a:r>
            <a:r>
              <a:rPr dirty="0" sz="3950" spc="-295">
                <a:latin typeface="Verdana"/>
                <a:cs typeface="Verdana"/>
              </a:rPr>
              <a:t>e</a:t>
            </a:r>
            <a:r>
              <a:rPr dirty="0" sz="3950" spc="-280">
                <a:latin typeface="Verdana"/>
                <a:cs typeface="Verdana"/>
              </a:rPr>
              <a:t>n</a:t>
            </a:r>
            <a:r>
              <a:rPr dirty="0" sz="3950" spc="-229">
                <a:latin typeface="Verdana"/>
                <a:cs typeface="Verdana"/>
              </a:rPr>
              <a:t>h</a:t>
            </a:r>
            <a:r>
              <a:rPr dirty="0" sz="3950" spc="-400">
                <a:latin typeface="Verdana"/>
                <a:cs typeface="Verdana"/>
              </a:rPr>
              <a:t>a</a:t>
            </a:r>
            <a:r>
              <a:rPr dirty="0" sz="3950" spc="-280">
                <a:latin typeface="Verdana"/>
                <a:cs typeface="Verdana"/>
              </a:rPr>
              <a:t>n</a:t>
            </a:r>
            <a:r>
              <a:rPr dirty="0" sz="3950" spc="-270">
                <a:latin typeface="Verdana"/>
                <a:cs typeface="Verdana"/>
              </a:rPr>
              <a:t>c</a:t>
            </a:r>
            <a:r>
              <a:rPr dirty="0" sz="3950" spc="-295">
                <a:latin typeface="Verdana"/>
                <a:cs typeface="Verdana"/>
              </a:rPr>
              <a:t>e</a:t>
            </a:r>
            <a:r>
              <a:rPr dirty="0" sz="3950" spc="-480">
                <a:latin typeface="Verdana"/>
                <a:cs typeface="Verdana"/>
              </a:rPr>
              <a:t>m</a:t>
            </a:r>
            <a:r>
              <a:rPr dirty="0" sz="3950" spc="-295">
                <a:latin typeface="Verdana"/>
                <a:cs typeface="Verdana"/>
              </a:rPr>
              <a:t>e</a:t>
            </a:r>
            <a:r>
              <a:rPr dirty="0" sz="3950" spc="-280">
                <a:latin typeface="Verdana"/>
                <a:cs typeface="Verdana"/>
              </a:rPr>
              <a:t>n</a:t>
            </a:r>
            <a:r>
              <a:rPr dirty="0" sz="3950" spc="-15">
                <a:latin typeface="Verdana"/>
                <a:cs typeface="Verdana"/>
              </a:rPr>
              <a:t>t</a:t>
            </a:r>
            <a:r>
              <a:rPr dirty="0" sz="3950" spc="-320">
                <a:latin typeface="Verdana"/>
                <a:cs typeface="Verdana"/>
              </a:rPr>
              <a:t>s</a:t>
            </a:r>
            <a:r>
              <a:rPr dirty="0" sz="3950" spc="-450">
                <a:latin typeface="Verdana"/>
                <a:cs typeface="Verdana"/>
              </a:rPr>
              <a:t> </a:t>
            </a:r>
            <a:r>
              <a:rPr dirty="0" sz="3950" spc="-395">
                <a:latin typeface="Verdana"/>
                <a:cs typeface="Verdana"/>
              </a:rPr>
              <a:t>w</a:t>
            </a:r>
            <a:r>
              <a:rPr dirty="0" sz="3950" spc="-240">
                <a:latin typeface="Verdana"/>
                <a:cs typeface="Verdana"/>
              </a:rPr>
              <a:t>o</a:t>
            </a:r>
            <a:r>
              <a:rPr dirty="0" sz="3950" spc="-345">
                <a:latin typeface="Verdana"/>
                <a:cs typeface="Verdana"/>
              </a:rPr>
              <a:t>u</a:t>
            </a:r>
            <a:r>
              <a:rPr dirty="0" sz="3950">
                <a:latin typeface="Verdana"/>
                <a:cs typeface="Verdana"/>
              </a:rPr>
              <a:t>l</a:t>
            </a:r>
            <a:r>
              <a:rPr dirty="0" sz="3950" spc="-225">
                <a:latin typeface="Verdana"/>
                <a:cs typeface="Verdana"/>
              </a:rPr>
              <a:t>d</a:t>
            </a:r>
            <a:r>
              <a:rPr dirty="0" sz="3950" spc="-450">
                <a:latin typeface="Verdana"/>
                <a:cs typeface="Verdana"/>
              </a:rPr>
              <a:t> </a:t>
            </a:r>
            <a:r>
              <a:rPr dirty="0" sz="3950" spc="-325">
                <a:latin typeface="Verdana"/>
                <a:cs typeface="Verdana"/>
              </a:rPr>
              <a:t>s</a:t>
            </a:r>
            <a:r>
              <a:rPr dirty="0" sz="3950" spc="25">
                <a:latin typeface="Verdana"/>
                <a:cs typeface="Verdana"/>
              </a:rPr>
              <a:t>i</a:t>
            </a:r>
            <a:r>
              <a:rPr dirty="0" sz="3950" spc="-245">
                <a:latin typeface="Verdana"/>
                <a:cs typeface="Verdana"/>
              </a:rPr>
              <a:t>g</a:t>
            </a:r>
            <a:r>
              <a:rPr dirty="0" sz="3950" spc="-280">
                <a:latin typeface="Verdana"/>
                <a:cs typeface="Verdana"/>
              </a:rPr>
              <a:t>n</a:t>
            </a:r>
            <a:r>
              <a:rPr dirty="0" sz="3950" spc="25">
                <a:latin typeface="Verdana"/>
                <a:cs typeface="Verdana"/>
              </a:rPr>
              <a:t>i</a:t>
            </a:r>
            <a:r>
              <a:rPr dirty="0" sz="3950" spc="-5">
                <a:latin typeface="Verdana"/>
                <a:cs typeface="Verdana"/>
              </a:rPr>
              <a:t>f</a:t>
            </a:r>
            <a:r>
              <a:rPr dirty="0" sz="3950" spc="25">
                <a:latin typeface="Verdana"/>
                <a:cs typeface="Verdana"/>
              </a:rPr>
              <a:t>i</a:t>
            </a:r>
            <a:r>
              <a:rPr dirty="0" sz="3950" spc="-270">
                <a:latin typeface="Verdana"/>
                <a:cs typeface="Verdana"/>
              </a:rPr>
              <a:t>c</a:t>
            </a:r>
            <a:r>
              <a:rPr dirty="0" sz="3950" spc="-400">
                <a:latin typeface="Verdana"/>
                <a:cs typeface="Verdana"/>
              </a:rPr>
              <a:t>a</a:t>
            </a:r>
            <a:r>
              <a:rPr dirty="0" sz="3950" spc="-280">
                <a:latin typeface="Verdana"/>
                <a:cs typeface="Verdana"/>
              </a:rPr>
              <a:t>n</a:t>
            </a:r>
            <a:r>
              <a:rPr dirty="0" sz="3950" spc="-15">
                <a:latin typeface="Verdana"/>
                <a:cs typeface="Verdana"/>
              </a:rPr>
              <a:t>t</a:t>
            </a:r>
            <a:r>
              <a:rPr dirty="0" sz="3950">
                <a:latin typeface="Verdana"/>
                <a:cs typeface="Verdana"/>
              </a:rPr>
              <a:t>l</a:t>
            </a:r>
            <a:r>
              <a:rPr dirty="0" sz="3950" spc="-455">
                <a:latin typeface="Verdana"/>
                <a:cs typeface="Verdana"/>
              </a:rPr>
              <a:t>y</a:t>
            </a:r>
            <a:r>
              <a:rPr dirty="0" sz="3950" spc="-450">
                <a:latin typeface="Verdana"/>
                <a:cs typeface="Verdana"/>
              </a:rPr>
              <a:t> </a:t>
            </a:r>
            <a:r>
              <a:rPr dirty="0" sz="3950" spc="-295">
                <a:latin typeface="Verdana"/>
                <a:cs typeface="Verdana"/>
              </a:rPr>
              <a:t>e</a:t>
            </a:r>
            <a:r>
              <a:rPr dirty="0" sz="3950" spc="-455">
                <a:latin typeface="Verdana"/>
                <a:cs typeface="Verdana"/>
              </a:rPr>
              <a:t>x</a:t>
            </a:r>
            <a:r>
              <a:rPr dirty="0" sz="3950" spc="-229">
                <a:latin typeface="Verdana"/>
                <a:cs typeface="Verdana"/>
              </a:rPr>
              <a:t>p</a:t>
            </a:r>
            <a:r>
              <a:rPr dirty="0" sz="3950" spc="-400">
                <a:latin typeface="Verdana"/>
                <a:cs typeface="Verdana"/>
              </a:rPr>
              <a:t>a</a:t>
            </a:r>
            <a:r>
              <a:rPr dirty="0" sz="3950" spc="-280">
                <a:latin typeface="Verdana"/>
                <a:cs typeface="Verdana"/>
              </a:rPr>
              <a:t>n</a:t>
            </a:r>
            <a:r>
              <a:rPr dirty="0" sz="3950" spc="-225">
                <a:latin typeface="Verdana"/>
                <a:cs typeface="Verdana"/>
              </a:rPr>
              <a:t>d</a:t>
            </a:r>
            <a:r>
              <a:rPr dirty="0" sz="3950" spc="-450">
                <a:latin typeface="Verdana"/>
                <a:cs typeface="Verdana"/>
              </a:rPr>
              <a:t> </a:t>
            </a:r>
            <a:r>
              <a:rPr dirty="0" sz="3950" spc="-15">
                <a:latin typeface="Verdana"/>
                <a:cs typeface="Verdana"/>
              </a:rPr>
              <a:t>t</a:t>
            </a:r>
            <a:r>
              <a:rPr dirty="0" sz="3950" spc="-229">
                <a:latin typeface="Verdana"/>
                <a:cs typeface="Verdana"/>
              </a:rPr>
              <a:t>h</a:t>
            </a:r>
            <a:r>
              <a:rPr dirty="0" sz="3950" spc="-290">
                <a:latin typeface="Verdana"/>
                <a:cs typeface="Verdana"/>
              </a:rPr>
              <a:t>e</a:t>
            </a:r>
            <a:r>
              <a:rPr dirty="0" sz="3950" spc="-450">
                <a:latin typeface="Verdana"/>
                <a:cs typeface="Verdana"/>
              </a:rPr>
              <a:t> </a:t>
            </a:r>
            <a:r>
              <a:rPr dirty="0" sz="3950" spc="-225">
                <a:latin typeface="Verdana"/>
                <a:cs typeface="Verdana"/>
              </a:rPr>
              <a:t>b</a:t>
            </a:r>
            <a:r>
              <a:rPr dirty="0" sz="3950" spc="-240">
                <a:latin typeface="Verdana"/>
                <a:cs typeface="Verdana"/>
              </a:rPr>
              <a:t>o</a:t>
            </a:r>
            <a:r>
              <a:rPr dirty="0" sz="3950" spc="-15">
                <a:latin typeface="Verdana"/>
                <a:cs typeface="Verdana"/>
              </a:rPr>
              <a:t>t</a:t>
            </a:r>
            <a:r>
              <a:rPr dirty="0" sz="3950" spc="80">
                <a:latin typeface="Verdana"/>
                <a:cs typeface="Verdana"/>
              </a:rPr>
              <a:t>'</a:t>
            </a:r>
            <a:r>
              <a:rPr dirty="0" sz="3950" spc="-250">
                <a:latin typeface="Verdana"/>
                <a:cs typeface="Verdana"/>
              </a:rPr>
              <a:t>s  </a:t>
            </a:r>
            <a:r>
              <a:rPr dirty="0" sz="3950" spc="-175">
                <a:latin typeface="Verdana"/>
                <a:cs typeface="Verdana"/>
              </a:rPr>
              <a:t>functionality</a:t>
            </a:r>
            <a:r>
              <a:rPr dirty="0" sz="3950" spc="-535">
                <a:latin typeface="Verdana"/>
                <a:cs typeface="Verdana"/>
              </a:rPr>
              <a:t> </a:t>
            </a:r>
            <a:r>
              <a:rPr dirty="0" sz="3950" spc="-305">
                <a:latin typeface="Verdana"/>
                <a:cs typeface="Verdana"/>
              </a:rPr>
              <a:t>and</a:t>
            </a:r>
            <a:r>
              <a:rPr dirty="0" sz="3950" spc="-535">
                <a:latin typeface="Verdana"/>
                <a:cs typeface="Verdana"/>
              </a:rPr>
              <a:t> </a:t>
            </a:r>
            <a:r>
              <a:rPr dirty="0" sz="3950" spc="-375">
                <a:latin typeface="Verdana"/>
                <a:cs typeface="Verdana"/>
              </a:rPr>
              <a:t>make</a:t>
            </a:r>
            <a:r>
              <a:rPr dirty="0" sz="3950" spc="-530">
                <a:latin typeface="Verdana"/>
                <a:cs typeface="Verdana"/>
              </a:rPr>
              <a:t> </a:t>
            </a:r>
            <a:r>
              <a:rPr dirty="0" sz="3950" spc="5">
                <a:latin typeface="Verdana"/>
                <a:cs typeface="Verdana"/>
              </a:rPr>
              <a:t>it</a:t>
            </a:r>
            <a:r>
              <a:rPr dirty="0" sz="3950" spc="-535">
                <a:latin typeface="Verdana"/>
                <a:cs typeface="Verdana"/>
              </a:rPr>
              <a:t> </a:t>
            </a:r>
            <a:r>
              <a:rPr dirty="0" sz="3950" spc="-295">
                <a:latin typeface="Verdana"/>
                <a:cs typeface="Verdana"/>
              </a:rPr>
              <a:t>more</a:t>
            </a:r>
            <a:r>
              <a:rPr dirty="0" sz="3950" spc="-530">
                <a:latin typeface="Verdana"/>
                <a:cs typeface="Verdana"/>
              </a:rPr>
              <a:t> </a:t>
            </a:r>
            <a:r>
              <a:rPr dirty="0" sz="3950" spc="-245">
                <a:latin typeface="Verdana"/>
                <a:cs typeface="Verdana"/>
              </a:rPr>
              <a:t>adaptable</a:t>
            </a:r>
            <a:r>
              <a:rPr dirty="0" sz="3950" spc="-535">
                <a:latin typeface="Verdana"/>
                <a:cs typeface="Verdana"/>
              </a:rPr>
              <a:t> </a:t>
            </a:r>
            <a:r>
              <a:rPr dirty="0" sz="3950" spc="-125">
                <a:latin typeface="Verdana"/>
                <a:cs typeface="Verdana"/>
              </a:rPr>
              <a:t>to</a:t>
            </a:r>
            <a:r>
              <a:rPr dirty="0" sz="3950" spc="-530">
                <a:latin typeface="Verdana"/>
                <a:cs typeface="Verdana"/>
              </a:rPr>
              <a:t> </a:t>
            </a:r>
            <a:r>
              <a:rPr dirty="0" sz="3950" spc="-250">
                <a:latin typeface="Verdana"/>
                <a:cs typeface="Verdana"/>
              </a:rPr>
              <a:t>diverse </a:t>
            </a:r>
            <a:r>
              <a:rPr dirty="0" sz="3950" spc="-1380">
                <a:latin typeface="Verdana"/>
                <a:cs typeface="Verdana"/>
              </a:rPr>
              <a:t> </a:t>
            </a:r>
            <a:r>
              <a:rPr dirty="0" sz="3950" spc="-345">
                <a:latin typeface="Verdana"/>
                <a:cs typeface="Verdana"/>
              </a:rPr>
              <a:t>u</a:t>
            </a:r>
            <a:r>
              <a:rPr dirty="0" sz="3950" spc="-325">
                <a:latin typeface="Verdana"/>
                <a:cs typeface="Verdana"/>
              </a:rPr>
              <a:t>s</a:t>
            </a:r>
            <a:r>
              <a:rPr dirty="0" sz="3950" spc="-295">
                <a:latin typeface="Verdana"/>
                <a:cs typeface="Verdana"/>
              </a:rPr>
              <a:t>e</a:t>
            </a:r>
            <a:r>
              <a:rPr dirty="0" sz="3950" spc="-170">
                <a:latin typeface="Verdana"/>
                <a:cs typeface="Verdana"/>
              </a:rPr>
              <a:t>r</a:t>
            </a:r>
            <a:r>
              <a:rPr dirty="0" sz="3950" spc="-635">
                <a:latin typeface="Verdana"/>
                <a:cs typeface="Verdana"/>
              </a:rPr>
              <a:t> </a:t>
            </a:r>
            <a:r>
              <a:rPr dirty="0" sz="3950" spc="-280">
                <a:latin typeface="Verdana"/>
                <a:cs typeface="Verdana"/>
              </a:rPr>
              <a:t>n</a:t>
            </a:r>
            <a:r>
              <a:rPr dirty="0" sz="3950" spc="-295">
                <a:latin typeface="Verdana"/>
                <a:cs typeface="Verdana"/>
              </a:rPr>
              <a:t>ee</a:t>
            </a:r>
            <a:r>
              <a:rPr dirty="0" sz="3950" spc="-229">
                <a:latin typeface="Verdana"/>
                <a:cs typeface="Verdana"/>
              </a:rPr>
              <a:t>d</a:t>
            </a:r>
            <a:r>
              <a:rPr dirty="0" sz="3950" spc="-325">
                <a:latin typeface="Verdana"/>
                <a:cs typeface="Verdana"/>
              </a:rPr>
              <a:t>s</a:t>
            </a:r>
            <a:r>
              <a:rPr dirty="0" sz="3950" spc="-590">
                <a:latin typeface="Verdana"/>
                <a:cs typeface="Verdana"/>
              </a:rPr>
              <a:t>.</a:t>
            </a:r>
            <a:endParaRPr sz="395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5052" y="389903"/>
            <a:ext cx="3857579" cy="384810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45209" y="125444"/>
            <a:ext cx="1131697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950" b="0">
                <a:latin typeface="Verdana"/>
                <a:cs typeface="Verdana"/>
              </a:rPr>
              <a:t>F</a:t>
            </a:r>
            <a:r>
              <a:rPr dirty="0" sz="8500" spc="-950" b="0">
                <a:latin typeface="Verdana"/>
                <a:cs typeface="Verdana"/>
              </a:rPr>
              <a:t>U</a:t>
            </a:r>
            <a:r>
              <a:rPr dirty="0" sz="8500" spc="-1105" b="0">
                <a:latin typeface="Verdana"/>
                <a:cs typeface="Verdana"/>
              </a:rPr>
              <a:t>T</a:t>
            </a:r>
            <a:r>
              <a:rPr dirty="0" sz="8500" spc="-950" b="0">
                <a:latin typeface="Verdana"/>
                <a:cs typeface="Verdana"/>
              </a:rPr>
              <a:t>U</a:t>
            </a:r>
            <a:r>
              <a:rPr dirty="0" sz="8500" spc="-1015" b="0">
                <a:latin typeface="Verdana"/>
                <a:cs typeface="Verdana"/>
              </a:rPr>
              <a:t>R</a:t>
            </a:r>
            <a:r>
              <a:rPr dirty="0" sz="8500" spc="-1075" b="0">
                <a:latin typeface="Verdana"/>
                <a:cs typeface="Verdana"/>
              </a:rPr>
              <a:t>E</a:t>
            </a:r>
            <a:r>
              <a:rPr dirty="0" sz="8500" spc="-1375" b="0">
                <a:latin typeface="Verdana"/>
                <a:cs typeface="Verdana"/>
              </a:rPr>
              <a:t> </a:t>
            </a:r>
            <a:r>
              <a:rPr dirty="0" sz="8500" spc="-1080" b="0">
                <a:latin typeface="Verdana"/>
                <a:cs typeface="Verdana"/>
              </a:rPr>
              <a:t>E</a:t>
            </a:r>
            <a:r>
              <a:rPr dirty="0" sz="8500" spc="-745" b="0">
                <a:latin typeface="Verdana"/>
                <a:cs typeface="Verdana"/>
              </a:rPr>
              <a:t>N</a:t>
            </a:r>
            <a:r>
              <a:rPr dirty="0" sz="8500" spc="-810" b="0">
                <a:latin typeface="Verdana"/>
                <a:cs typeface="Verdana"/>
              </a:rPr>
              <a:t>H</a:t>
            </a:r>
            <a:r>
              <a:rPr dirty="0" sz="8500" spc="-1000" b="0">
                <a:latin typeface="Verdana"/>
                <a:cs typeface="Verdana"/>
              </a:rPr>
              <a:t>A</a:t>
            </a:r>
            <a:r>
              <a:rPr dirty="0" sz="8500" spc="-745" b="0">
                <a:latin typeface="Verdana"/>
                <a:cs typeface="Verdana"/>
              </a:rPr>
              <a:t>N</a:t>
            </a:r>
            <a:r>
              <a:rPr dirty="0" sz="8500" spc="-1465" b="0">
                <a:latin typeface="Verdana"/>
                <a:cs typeface="Verdana"/>
              </a:rPr>
              <a:t>C</a:t>
            </a:r>
            <a:r>
              <a:rPr dirty="0" sz="8500" spc="-1080" b="0">
                <a:latin typeface="Verdana"/>
                <a:cs typeface="Verdana"/>
              </a:rPr>
              <a:t>E</a:t>
            </a:r>
            <a:r>
              <a:rPr dirty="0" sz="8500" spc="-785" b="0">
                <a:latin typeface="Verdana"/>
                <a:cs typeface="Verdana"/>
              </a:rPr>
              <a:t>M</a:t>
            </a:r>
            <a:r>
              <a:rPr dirty="0" sz="8500" spc="-1080" b="0">
                <a:latin typeface="Verdana"/>
                <a:cs typeface="Verdana"/>
              </a:rPr>
              <a:t>E</a:t>
            </a:r>
            <a:r>
              <a:rPr dirty="0" sz="8500" spc="-745" b="0">
                <a:latin typeface="Verdana"/>
                <a:cs typeface="Verdana"/>
              </a:rPr>
              <a:t>N</a:t>
            </a:r>
            <a:r>
              <a:rPr dirty="0" sz="8500" spc="-1105" b="0">
                <a:latin typeface="Verdana"/>
                <a:cs typeface="Verdana"/>
              </a:rPr>
              <a:t>T</a:t>
            </a:r>
            <a:r>
              <a:rPr dirty="0" sz="8500" spc="-1530" b="0">
                <a:latin typeface="Verdana"/>
                <a:cs typeface="Verdana"/>
              </a:rPr>
              <a:t>S</a:t>
            </a:r>
            <a:endParaRPr sz="8500">
              <a:latin typeface="Verdana"/>
              <a:cs typeface="Verdan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85053" y="2075504"/>
            <a:ext cx="4057649" cy="57530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2911" y="2402576"/>
            <a:ext cx="14872969" cy="520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3650" spc="-375">
                <a:latin typeface="Verdana"/>
                <a:cs typeface="Verdana"/>
              </a:rPr>
              <a:t>In </a:t>
            </a:r>
            <a:r>
              <a:rPr dirty="0" sz="3650" spc="-380">
                <a:latin typeface="Verdana"/>
                <a:cs typeface="Verdana"/>
              </a:rPr>
              <a:t>summary, </a:t>
            </a:r>
            <a:r>
              <a:rPr dirty="0" sz="3650" spc="-175">
                <a:latin typeface="Verdana"/>
                <a:cs typeface="Verdana"/>
              </a:rPr>
              <a:t>the </a:t>
            </a:r>
            <a:r>
              <a:rPr dirty="0" sz="3650" spc="-290">
                <a:latin typeface="Verdana"/>
                <a:cs typeface="Verdana"/>
              </a:rPr>
              <a:t>seamless </a:t>
            </a:r>
            <a:r>
              <a:rPr dirty="0" sz="3650" spc="-170">
                <a:latin typeface="Verdana"/>
                <a:cs typeface="Verdana"/>
              </a:rPr>
              <a:t>integration </a:t>
            </a:r>
            <a:r>
              <a:rPr dirty="0" sz="3650" spc="-120">
                <a:latin typeface="Verdana"/>
                <a:cs typeface="Verdana"/>
              </a:rPr>
              <a:t>of </a:t>
            </a:r>
            <a:r>
              <a:rPr dirty="0" sz="3650" spc="-254">
                <a:latin typeface="Verdana"/>
                <a:cs typeface="Verdana"/>
              </a:rPr>
              <a:t>Google </a:t>
            </a:r>
            <a:r>
              <a:rPr dirty="0" sz="3650" spc="-265">
                <a:latin typeface="Verdana"/>
                <a:cs typeface="Verdana"/>
              </a:rPr>
              <a:t>Generative </a:t>
            </a:r>
            <a:r>
              <a:rPr dirty="0" sz="3650" spc="-450">
                <a:latin typeface="Verdana"/>
                <a:cs typeface="Verdana"/>
              </a:rPr>
              <a:t>AI </a:t>
            </a:r>
            <a:r>
              <a:rPr dirty="0" sz="3650" spc="-290">
                <a:latin typeface="Verdana"/>
                <a:cs typeface="Verdana"/>
              </a:rPr>
              <a:t>and </a:t>
            </a:r>
            <a:r>
              <a:rPr dirty="0" sz="3650" spc="-175">
                <a:latin typeface="Verdana"/>
                <a:cs typeface="Verdana"/>
              </a:rPr>
              <a:t>the </a:t>
            </a:r>
            <a:r>
              <a:rPr dirty="0" sz="3650" spc="-170">
                <a:latin typeface="Verdana"/>
                <a:cs typeface="Verdana"/>
              </a:rPr>
              <a:t> </a:t>
            </a:r>
            <a:r>
              <a:rPr dirty="0" sz="3650" spc="-210">
                <a:latin typeface="Verdana"/>
                <a:cs typeface="Verdana"/>
              </a:rPr>
              <a:t>Gemini-Pro</a:t>
            </a:r>
            <a:r>
              <a:rPr dirty="0" sz="3650" spc="-385">
                <a:latin typeface="Verdana"/>
                <a:cs typeface="Verdana"/>
              </a:rPr>
              <a:t> </a:t>
            </a:r>
            <a:r>
              <a:rPr dirty="0" sz="3650" spc="-240">
                <a:latin typeface="Verdana"/>
                <a:cs typeface="Verdana"/>
              </a:rPr>
              <a:t>model</a:t>
            </a:r>
            <a:r>
              <a:rPr dirty="0" sz="3650" spc="-385">
                <a:latin typeface="Verdana"/>
                <a:cs typeface="Verdana"/>
              </a:rPr>
              <a:t> </a:t>
            </a:r>
            <a:r>
              <a:rPr dirty="0" sz="3650" spc="-290">
                <a:latin typeface="Verdana"/>
                <a:cs typeface="Verdana"/>
              </a:rPr>
              <a:t>empowers</a:t>
            </a:r>
            <a:r>
              <a:rPr dirty="0" sz="3650" spc="-385">
                <a:latin typeface="Verdana"/>
                <a:cs typeface="Verdana"/>
              </a:rPr>
              <a:t> </a:t>
            </a:r>
            <a:r>
              <a:rPr dirty="0" sz="3650" spc="-175">
                <a:latin typeface="Verdana"/>
                <a:cs typeface="Verdana"/>
              </a:rPr>
              <a:t>the</a:t>
            </a:r>
            <a:r>
              <a:rPr dirty="0" sz="3650" spc="-385">
                <a:latin typeface="Verdana"/>
                <a:cs typeface="Verdana"/>
              </a:rPr>
              <a:t> </a:t>
            </a:r>
            <a:r>
              <a:rPr dirty="0" sz="3650" spc="-210">
                <a:latin typeface="Verdana"/>
                <a:cs typeface="Verdana"/>
              </a:rPr>
              <a:t>voicebot</a:t>
            </a:r>
            <a:r>
              <a:rPr dirty="0" sz="3650" spc="-385">
                <a:latin typeface="Verdana"/>
                <a:cs typeface="Verdana"/>
              </a:rPr>
              <a:t> </a:t>
            </a:r>
            <a:r>
              <a:rPr dirty="0" sz="3650" spc="-150">
                <a:latin typeface="Verdana"/>
                <a:cs typeface="Verdana"/>
              </a:rPr>
              <a:t>with</a:t>
            </a:r>
            <a:r>
              <a:rPr dirty="0" sz="3650" spc="-385">
                <a:latin typeface="Verdana"/>
                <a:cs typeface="Verdana"/>
              </a:rPr>
              <a:t> </a:t>
            </a:r>
            <a:r>
              <a:rPr dirty="0" sz="3650" spc="-330">
                <a:latin typeface="Verdana"/>
                <a:cs typeface="Verdana"/>
              </a:rPr>
              <a:t>advanced,</a:t>
            </a:r>
            <a:r>
              <a:rPr dirty="0" sz="3650" spc="-385">
                <a:latin typeface="Verdana"/>
                <a:cs typeface="Verdana"/>
              </a:rPr>
              <a:t> </a:t>
            </a:r>
            <a:r>
              <a:rPr dirty="0" sz="3650" spc="-240">
                <a:latin typeface="Verdana"/>
                <a:cs typeface="Verdana"/>
              </a:rPr>
              <a:t>context-aware </a:t>
            </a:r>
            <a:r>
              <a:rPr dirty="0" sz="3650" spc="-1275">
                <a:latin typeface="Verdana"/>
                <a:cs typeface="Verdana"/>
              </a:rPr>
              <a:t> </a:t>
            </a:r>
            <a:r>
              <a:rPr dirty="0" sz="3650" spc="-200">
                <a:latin typeface="Verdana"/>
                <a:cs typeface="Verdana"/>
              </a:rPr>
              <a:t>capabilities. </a:t>
            </a:r>
            <a:r>
              <a:rPr dirty="0" sz="3650" spc="-430">
                <a:latin typeface="Verdana"/>
                <a:cs typeface="Verdana"/>
              </a:rPr>
              <a:t>By</a:t>
            </a:r>
            <a:r>
              <a:rPr dirty="0" sz="3650" spc="-425">
                <a:latin typeface="Verdana"/>
                <a:cs typeface="Verdana"/>
              </a:rPr>
              <a:t> </a:t>
            </a:r>
            <a:r>
              <a:rPr dirty="0" sz="3650" spc="-229">
                <a:latin typeface="Verdana"/>
                <a:cs typeface="Verdana"/>
              </a:rPr>
              <a:t>leveraging </a:t>
            </a:r>
            <a:r>
              <a:rPr dirty="0" sz="3650" spc="-355">
                <a:latin typeface="Verdana"/>
                <a:cs typeface="Verdana"/>
              </a:rPr>
              <a:t>`st.session_state` </a:t>
            </a:r>
            <a:r>
              <a:rPr dirty="0" sz="3650" spc="-135">
                <a:latin typeface="Verdana"/>
                <a:cs typeface="Verdana"/>
              </a:rPr>
              <a:t>for </a:t>
            </a:r>
            <a:r>
              <a:rPr dirty="0" sz="3650" spc="-125">
                <a:latin typeface="Verdana"/>
                <a:cs typeface="Verdana"/>
              </a:rPr>
              <a:t>efficient </a:t>
            </a:r>
            <a:r>
              <a:rPr dirty="0" sz="3650" spc="-235">
                <a:latin typeface="Verdana"/>
                <a:cs typeface="Verdana"/>
              </a:rPr>
              <a:t>conversation </a:t>
            </a:r>
            <a:r>
              <a:rPr dirty="0" sz="3650" spc="-229">
                <a:latin typeface="Verdana"/>
                <a:cs typeface="Verdana"/>
              </a:rPr>
              <a:t> </a:t>
            </a:r>
            <a:r>
              <a:rPr dirty="0" sz="3650" spc="-305">
                <a:latin typeface="Verdana"/>
                <a:cs typeface="Verdana"/>
              </a:rPr>
              <a:t>management </a:t>
            </a:r>
            <a:r>
              <a:rPr dirty="0" sz="3650" spc="-290">
                <a:latin typeface="Verdana"/>
                <a:cs typeface="Verdana"/>
              </a:rPr>
              <a:t>and </a:t>
            </a:r>
            <a:r>
              <a:rPr dirty="0" sz="3650" spc="-235">
                <a:latin typeface="Verdana"/>
                <a:cs typeface="Verdana"/>
              </a:rPr>
              <a:t>employing </a:t>
            </a:r>
            <a:r>
              <a:rPr dirty="0" sz="3650" spc="-190">
                <a:latin typeface="Verdana"/>
                <a:cs typeface="Verdana"/>
              </a:rPr>
              <a:t>sophisticated </a:t>
            </a:r>
            <a:r>
              <a:rPr dirty="0" sz="3650" spc="-185">
                <a:latin typeface="Verdana"/>
                <a:cs typeface="Verdana"/>
              </a:rPr>
              <a:t>speech-to-text </a:t>
            </a:r>
            <a:r>
              <a:rPr dirty="0" sz="3650" spc="-290">
                <a:latin typeface="Verdana"/>
                <a:cs typeface="Verdana"/>
              </a:rPr>
              <a:t>and </a:t>
            </a:r>
            <a:r>
              <a:rPr dirty="0" sz="3650" spc="-125">
                <a:latin typeface="Verdana"/>
                <a:cs typeface="Verdana"/>
              </a:rPr>
              <a:t>text-to- </a:t>
            </a:r>
            <a:r>
              <a:rPr dirty="0" sz="3650" spc="-120">
                <a:latin typeface="Verdana"/>
                <a:cs typeface="Verdana"/>
              </a:rPr>
              <a:t> </a:t>
            </a:r>
            <a:r>
              <a:rPr dirty="0" sz="3650" spc="-260">
                <a:latin typeface="Verdana"/>
                <a:cs typeface="Verdana"/>
              </a:rPr>
              <a:t>speech </a:t>
            </a:r>
            <a:r>
              <a:rPr dirty="0" sz="3650" spc="-220">
                <a:latin typeface="Verdana"/>
                <a:cs typeface="Verdana"/>
              </a:rPr>
              <a:t>technologies, </a:t>
            </a:r>
            <a:r>
              <a:rPr dirty="0" sz="3650" spc="-175">
                <a:latin typeface="Verdana"/>
                <a:cs typeface="Verdana"/>
              </a:rPr>
              <a:t>the </a:t>
            </a:r>
            <a:r>
              <a:rPr dirty="0" sz="3650" spc="-210">
                <a:latin typeface="Verdana"/>
                <a:cs typeface="Verdana"/>
              </a:rPr>
              <a:t>voicebot delivers </a:t>
            </a:r>
            <a:r>
              <a:rPr dirty="0" sz="3650" spc="-375">
                <a:latin typeface="Verdana"/>
                <a:cs typeface="Verdana"/>
              </a:rPr>
              <a:t>a </a:t>
            </a:r>
            <a:r>
              <a:rPr dirty="0" sz="3650" spc="-110">
                <a:latin typeface="Verdana"/>
                <a:cs typeface="Verdana"/>
              </a:rPr>
              <a:t>fluid </a:t>
            </a:r>
            <a:r>
              <a:rPr dirty="0" sz="3650" spc="-290">
                <a:latin typeface="Verdana"/>
                <a:cs typeface="Verdana"/>
              </a:rPr>
              <a:t>and </a:t>
            </a:r>
            <a:r>
              <a:rPr dirty="0" sz="3650" spc="-235">
                <a:latin typeface="Verdana"/>
                <a:cs typeface="Verdana"/>
              </a:rPr>
              <a:t>engaging </a:t>
            </a:r>
            <a:r>
              <a:rPr dirty="0" sz="3650" spc="-270">
                <a:latin typeface="Verdana"/>
                <a:cs typeface="Verdana"/>
              </a:rPr>
              <a:t>user </a:t>
            </a:r>
            <a:r>
              <a:rPr dirty="0" sz="3650" spc="-265">
                <a:latin typeface="Verdana"/>
                <a:cs typeface="Verdana"/>
              </a:rPr>
              <a:t> </a:t>
            </a:r>
            <a:r>
              <a:rPr dirty="0" sz="3650" spc="-275">
                <a:latin typeface="Verdana"/>
                <a:cs typeface="Verdana"/>
              </a:rPr>
              <a:t>experience. </a:t>
            </a:r>
            <a:r>
              <a:rPr dirty="0" sz="3650" spc="-245">
                <a:latin typeface="Verdana"/>
                <a:cs typeface="Verdana"/>
              </a:rPr>
              <a:t>This </a:t>
            </a:r>
            <a:r>
              <a:rPr dirty="0" sz="3650" spc="-190">
                <a:latin typeface="Verdana"/>
                <a:cs typeface="Verdana"/>
              </a:rPr>
              <a:t>sophisticated </a:t>
            </a:r>
            <a:r>
              <a:rPr dirty="0" sz="3650" spc="-229">
                <a:latin typeface="Verdana"/>
                <a:cs typeface="Verdana"/>
              </a:rPr>
              <a:t>setup </a:t>
            </a:r>
            <a:r>
              <a:rPr dirty="0" sz="3650" spc="-280">
                <a:latin typeface="Verdana"/>
                <a:cs typeface="Verdana"/>
              </a:rPr>
              <a:t>ensures </a:t>
            </a:r>
            <a:r>
              <a:rPr dirty="0" sz="3650" spc="-160">
                <a:latin typeface="Verdana"/>
                <a:cs typeface="Verdana"/>
              </a:rPr>
              <a:t>that </a:t>
            </a:r>
            <a:r>
              <a:rPr dirty="0" sz="3650" spc="-180">
                <a:latin typeface="Verdana"/>
                <a:cs typeface="Verdana"/>
              </a:rPr>
              <a:t>interactions </a:t>
            </a:r>
            <a:r>
              <a:rPr dirty="0" sz="3650" spc="-275">
                <a:latin typeface="Verdana"/>
                <a:cs typeface="Verdana"/>
              </a:rPr>
              <a:t>are </a:t>
            </a:r>
            <a:r>
              <a:rPr dirty="0" sz="3650" spc="-175">
                <a:latin typeface="Verdana"/>
                <a:cs typeface="Verdana"/>
              </a:rPr>
              <a:t>not </a:t>
            </a:r>
            <a:r>
              <a:rPr dirty="0" sz="3650" spc="-170">
                <a:latin typeface="Verdana"/>
                <a:cs typeface="Verdana"/>
              </a:rPr>
              <a:t> </a:t>
            </a:r>
            <a:r>
              <a:rPr dirty="0" sz="3650" spc="-235">
                <a:latin typeface="Verdana"/>
                <a:cs typeface="Verdana"/>
              </a:rPr>
              <a:t>only </a:t>
            </a:r>
            <a:r>
              <a:rPr dirty="0" sz="3650" spc="-245">
                <a:latin typeface="Verdana"/>
                <a:cs typeface="Verdana"/>
              </a:rPr>
              <a:t>smooth </a:t>
            </a:r>
            <a:r>
              <a:rPr dirty="0" sz="3650" spc="-190">
                <a:latin typeface="Verdana"/>
                <a:cs typeface="Verdana"/>
              </a:rPr>
              <a:t>but </a:t>
            </a:r>
            <a:r>
              <a:rPr dirty="0" sz="3650" spc="-229">
                <a:latin typeface="Verdana"/>
                <a:cs typeface="Verdana"/>
              </a:rPr>
              <a:t>also </a:t>
            </a:r>
            <a:r>
              <a:rPr dirty="0" sz="3650" spc="-185">
                <a:latin typeface="Verdana"/>
                <a:cs typeface="Verdana"/>
              </a:rPr>
              <a:t>highly </a:t>
            </a:r>
            <a:r>
              <a:rPr dirty="0" sz="3650" spc="-275">
                <a:latin typeface="Verdana"/>
                <a:cs typeface="Verdana"/>
              </a:rPr>
              <a:t>responsive, </a:t>
            </a:r>
            <a:r>
              <a:rPr dirty="0" sz="3650" spc="-160">
                <a:latin typeface="Verdana"/>
                <a:cs typeface="Verdana"/>
              </a:rPr>
              <a:t>setting </a:t>
            </a:r>
            <a:r>
              <a:rPr dirty="0" sz="3650" spc="-375">
                <a:latin typeface="Verdana"/>
                <a:cs typeface="Verdana"/>
              </a:rPr>
              <a:t>a</a:t>
            </a:r>
            <a:r>
              <a:rPr dirty="0" sz="3650" spc="-370">
                <a:latin typeface="Verdana"/>
                <a:cs typeface="Verdana"/>
              </a:rPr>
              <a:t> </a:t>
            </a:r>
            <a:r>
              <a:rPr dirty="0" sz="3650" spc="-165">
                <a:latin typeface="Verdana"/>
                <a:cs typeface="Verdana"/>
              </a:rPr>
              <a:t>high </a:t>
            </a:r>
            <a:r>
              <a:rPr dirty="0" sz="3650" spc="-245">
                <a:latin typeface="Verdana"/>
                <a:cs typeface="Verdana"/>
              </a:rPr>
              <a:t>standard </a:t>
            </a:r>
            <a:r>
              <a:rPr dirty="0" sz="3650" spc="-135">
                <a:latin typeface="Verdana"/>
                <a:cs typeface="Verdana"/>
              </a:rPr>
              <a:t>for </a:t>
            </a:r>
            <a:r>
              <a:rPr dirty="0" sz="3650" spc="-130">
                <a:latin typeface="Verdana"/>
                <a:cs typeface="Verdana"/>
              </a:rPr>
              <a:t> </a:t>
            </a:r>
            <a:r>
              <a:rPr dirty="0" sz="3650" spc="-229">
                <a:latin typeface="Verdana"/>
                <a:cs typeface="Verdana"/>
              </a:rPr>
              <a:t>conversational</a:t>
            </a:r>
            <a:r>
              <a:rPr dirty="0" sz="3650" spc="-595">
                <a:latin typeface="Verdana"/>
                <a:cs typeface="Verdana"/>
              </a:rPr>
              <a:t> </a:t>
            </a:r>
            <a:r>
              <a:rPr dirty="0" sz="3650" spc="-484">
                <a:latin typeface="Verdana"/>
                <a:cs typeface="Verdana"/>
              </a:rPr>
              <a:t>AI.</a:t>
            </a:r>
            <a:endParaRPr sz="36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64302" y="6383856"/>
            <a:ext cx="4523740" cy="2472690"/>
          </a:xfrm>
          <a:custGeom>
            <a:avLst/>
            <a:gdLst/>
            <a:ahLst/>
            <a:cxnLst/>
            <a:rect l="l" t="t" r="r" b="b"/>
            <a:pathLst>
              <a:path w="4523740" h="2472690">
                <a:moveTo>
                  <a:pt x="1817659" y="25982"/>
                </a:moveTo>
                <a:lnTo>
                  <a:pt x="1816717" y="25982"/>
                </a:lnTo>
                <a:lnTo>
                  <a:pt x="1816349" y="25612"/>
                </a:lnTo>
                <a:lnTo>
                  <a:pt x="1816349" y="24669"/>
                </a:lnTo>
                <a:lnTo>
                  <a:pt x="1816717" y="24299"/>
                </a:lnTo>
                <a:lnTo>
                  <a:pt x="1817659" y="24299"/>
                </a:lnTo>
                <a:lnTo>
                  <a:pt x="1818030" y="24669"/>
                </a:lnTo>
                <a:lnTo>
                  <a:pt x="1818030" y="25612"/>
                </a:lnTo>
                <a:lnTo>
                  <a:pt x="1817659" y="25982"/>
                </a:lnTo>
                <a:close/>
              </a:path>
              <a:path w="4523740" h="2472690">
                <a:moveTo>
                  <a:pt x="2120838" y="26823"/>
                </a:moveTo>
                <a:lnTo>
                  <a:pt x="2118989" y="26823"/>
                </a:lnTo>
                <a:lnTo>
                  <a:pt x="2118232" y="26066"/>
                </a:lnTo>
                <a:lnTo>
                  <a:pt x="2118232" y="24215"/>
                </a:lnTo>
                <a:lnTo>
                  <a:pt x="2118989" y="23458"/>
                </a:lnTo>
                <a:lnTo>
                  <a:pt x="2120838" y="23458"/>
                </a:lnTo>
                <a:lnTo>
                  <a:pt x="2121594" y="24215"/>
                </a:lnTo>
                <a:lnTo>
                  <a:pt x="2121594" y="26066"/>
                </a:lnTo>
                <a:lnTo>
                  <a:pt x="2120838" y="26823"/>
                </a:lnTo>
                <a:close/>
              </a:path>
              <a:path w="4523740" h="2472690">
                <a:moveTo>
                  <a:pt x="2425415" y="30189"/>
                </a:moveTo>
                <a:lnTo>
                  <a:pt x="2419863" y="30189"/>
                </a:lnTo>
                <a:lnTo>
                  <a:pt x="2417611" y="27934"/>
                </a:lnTo>
                <a:lnTo>
                  <a:pt x="2417611" y="22381"/>
                </a:lnTo>
                <a:lnTo>
                  <a:pt x="2419863" y="20126"/>
                </a:lnTo>
                <a:lnTo>
                  <a:pt x="2425415" y="20126"/>
                </a:lnTo>
                <a:lnTo>
                  <a:pt x="2427667" y="22381"/>
                </a:lnTo>
                <a:lnTo>
                  <a:pt x="2427667" y="27934"/>
                </a:lnTo>
                <a:lnTo>
                  <a:pt x="2425415" y="30189"/>
                </a:lnTo>
                <a:close/>
              </a:path>
              <a:path w="4523740" h="2472690">
                <a:moveTo>
                  <a:pt x="2730006" y="33555"/>
                </a:moveTo>
                <a:lnTo>
                  <a:pt x="2720723" y="33555"/>
                </a:lnTo>
                <a:lnTo>
                  <a:pt x="2716973" y="29802"/>
                </a:lnTo>
                <a:lnTo>
                  <a:pt x="2716973" y="20513"/>
                </a:lnTo>
                <a:lnTo>
                  <a:pt x="2720723" y="16760"/>
                </a:lnTo>
                <a:lnTo>
                  <a:pt x="2730006" y="16760"/>
                </a:lnTo>
                <a:lnTo>
                  <a:pt x="2733756" y="20513"/>
                </a:lnTo>
                <a:lnTo>
                  <a:pt x="2733756" y="29802"/>
                </a:lnTo>
                <a:lnTo>
                  <a:pt x="2730006" y="33555"/>
                </a:lnTo>
                <a:close/>
              </a:path>
              <a:path w="4523740" h="2472690">
                <a:moveTo>
                  <a:pt x="3034580" y="36920"/>
                </a:moveTo>
                <a:lnTo>
                  <a:pt x="3021597" y="36920"/>
                </a:lnTo>
                <a:lnTo>
                  <a:pt x="3016335" y="31653"/>
                </a:lnTo>
                <a:lnTo>
                  <a:pt x="3016335" y="18662"/>
                </a:lnTo>
                <a:lnTo>
                  <a:pt x="3021597" y="13395"/>
                </a:lnTo>
                <a:lnTo>
                  <a:pt x="3034580" y="13395"/>
                </a:lnTo>
                <a:lnTo>
                  <a:pt x="3039845" y="18662"/>
                </a:lnTo>
                <a:lnTo>
                  <a:pt x="3039845" y="31653"/>
                </a:lnTo>
                <a:lnTo>
                  <a:pt x="3034580" y="36920"/>
                </a:lnTo>
                <a:close/>
              </a:path>
              <a:path w="4523740" h="2472690">
                <a:moveTo>
                  <a:pt x="3339157" y="40286"/>
                </a:moveTo>
                <a:lnTo>
                  <a:pt x="3322471" y="40286"/>
                </a:lnTo>
                <a:lnTo>
                  <a:pt x="3315710" y="33521"/>
                </a:lnTo>
                <a:lnTo>
                  <a:pt x="3315710" y="16828"/>
                </a:lnTo>
                <a:lnTo>
                  <a:pt x="3322471" y="10063"/>
                </a:lnTo>
                <a:lnTo>
                  <a:pt x="3339157" y="10063"/>
                </a:lnTo>
                <a:lnTo>
                  <a:pt x="3345918" y="16828"/>
                </a:lnTo>
                <a:lnTo>
                  <a:pt x="3345918" y="33521"/>
                </a:lnTo>
                <a:lnTo>
                  <a:pt x="3339157" y="40286"/>
                </a:lnTo>
                <a:close/>
              </a:path>
              <a:path w="4523740" h="2472690">
                <a:moveTo>
                  <a:pt x="3633529" y="43652"/>
                </a:moveTo>
                <a:lnTo>
                  <a:pt x="3626343" y="42199"/>
                </a:lnTo>
                <a:lnTo>
                  <a:pt x="3620474" y="38237"/>
                </a:lnTo>
                <a:lnTo>
                  <a:pt x="3616516" y="32364"/>
                </a:lnTo>
                <a:lnTo>
                  <a:pt x="3615064" y="25174"/>
                </a:lnTo>
                <a:lnTo>
                  <a:pt x="3616516" y="17985"/>
                </a:lnTo>
                <a:lnTo>
                  <a:pt x="3620474" y="12111"/>
                </a:lnTo>
                <a:lnTo>
                  <a:pt x="3626343" y="8150"/>
                </a:lnTo>
                <a:lnTo>
                  <a:pt x="3633529" y="6697"/>
                </a:lnTo>
                <a:lnTo>
                  <a:pt x="3640715" y="8150"/>
                </a:lnTo>
                <a:lnTo>
                  <a:pt x="3646584" y="12111"/>
                </a:lnTo>
                <a:lnTo>
                  <a:pt x="3650542" y="17985"/>
                </a:lnTo>
                <a:lnTo>
                  <a:pt x="3651994" y="25174"/>
                </a:lnTo>
                <a:lnTo>
                  <a:pt x="3650542" y="32364"/>
                </a:lnTo>
                <a:lnTo>
                  <a:pt x="3646584" y="38237"/>
                </a:lnTo>
                <a:lnTo>
                  <a:pt x="3640715" y="42199"/>
                </a:lnTo>
                <a:lnTo>
                  <a:pt x="3633529" y="43652"/>
                </a:lnTo>
                <a:close/>
              </a:path>
              <a:path w="4523740" h="2472690">
                <a:moveTo>
                  <a:pt x="3936253" y="47859"/>
                </a:moveTo>
                <a:lnTo>
                  <a:pt x="3927431" y="46077"/>
                </a:lnTo>
                <a:lnTo>
                  <a:pt x="3920232" y="41218"/>
                </a:lnTo>
                <a:lnTo>
                  <a:pt x="3915381" y="34008"/>
                </a:lnTo>
                <a:lnTo>
                  <a:pt x="3913603" y="25174"/>
                </a:lnTo>
                <a:lnTo>
                  <a:pt x="3915381" y="16341"/>
                </a:lnTo>
                <a:lnTo>
                  <a:pt x="3920232" y="9131"/>
                </a:lnTo>
                <a:lnTo>
                  <a:pt x="3927431" y="4271"/>
                </a:lnTo>
                <a:lnTo>
                  <a:pt x="3936253" y="2490"/>
                </a:lnTo>
                <a:lnTo>
                  <a:pt x="3945081" y="4271"/>
                </a:lnTo>
                <a:lnTo>
                  <a:pt x="3952292" y="9131"/>
                </a:lnTo>
                <a:lnTo>
                  <a:pt x="3957154" y="16341"/>
                </a:lnTo>
                <a:lnTo>
                  <a:pt x="3958937" y="25174"/>
                </a:lnTo>
                <a:lnTo>
                  <a:pt x="3957154" y="34008"/>
                </a:lnTo>
                <a:lnTo>
                  <a:pt x="3952292" y="41218"/>
                </a:lnTo>
                <a:lnTo>
                  <a:pt x="3945081" y="46077"/>
                </a:lnTo>
                <a:lnTo>
                  <a:pt x="3936253" y="47859"/>
                </a:lnTo>
                <a:close/>
              </a:path>
              <a:path w="4523740" h="2472690">
                <a:moveTo>
                  <a:pt x="4238977" y="50383"/>
                </a:moveTo>
                <a:lnTo>
                  <a:pt x="4229180" y="48404"/>
                </a:lnTo>
                <a:lnTo>
                  <a:pt x="4221187" y="43006"/>
                </a:lnTo>
                <a:lnTo>
                  <a:pt x="4215802" y="34998"/>
                </a:lnTo>
                <a:lnTo>
                  <a:pt x="4213828" y="25191"/>
                </a:lnTo>
                <a:lnTo>
                  <a:pt x="4215802" y="15384"/>
                </a:lnTo>
                <a:lnTo>
                  <a:pt x="4221187" y="7376"/>
                </a:lnTo>
                <a:lnTo>
                  <a:pt x="4229180" y="1979"/>
                </a:lnTo>
                <a:lnTo>
                  <a:pt x="4238977" y="0"/>
                </a:lnTo>
                <a:lnTo>
                  <a:pt x="4248779" y="1979"/>
                </a:lnTo>
                <a:lnTo>
                  <a:pt x="4256783" y="7376"/>
                </a:lnTo>
                <a:lnTo>
                  <a:pt x="4262180" y="15384"/>
                </a:lnTo>
                <a:lnTo>
                  <a:pt x="4264159" y="25191"/>
                </a:lnTo>
                <a:lnTo>
                  <a:pt x="4262180" y="34998"/>
                </a:lnTo>
                <a:lnTo>
                  <a:pt x="4256783" y="43006"/>
                </a:lnTo>
                <a:lnTo>
                  <a:pt x="4248779" y="48404"/>
                </a:lnTo>
                <a:lnTo>
                  <a:pt x="4238977" y="50383"/>
                </a:lnTo>
                <a:close/>
              </a:path>
              <a:path w="4523740" h="2472690">
                <a:moveTo>
                  <a:pt x="4523697" y="44850"/>
                </a:moveTo>
                <a:lnTo>
                  <a:pt x="4522726" y="44194"/>
                </a:lnTo>
                <a:lnTo>
                  <a:pt x="4516974" y="35652"/>
                </a:lnTo>
                <a:lnTo>
                  <a:pt x="4514865" y="25191"/>
                </a:lnTo>
                <a:lnTo>
                  <a:pt x="4516974" y="14730"/>
                </a:lnTo>
                <a:lnTo>
                  <a:pt x="4522726" y="6188"/>
                </a:lnTo>
                <a:lnTo>
                  <a:pt x="4523697" y="5532"/>
                </a:lnTo>
                <a:lnTo>
                  <a:pt x="4523697" y="44850"/>
                </a:lnTo>
                <a:close/>
              </a:path>
              <a:path w="4523740" h="2472690">
                <a:moveTo>
                  <a:pt x="910409" y="330621"/>
                </a:moveTo>
                <a:lnTo>
                  <a:pt x="907617" y="330621"/>
                </a:lnTo>
                <a:lnTo>
                  <a:pt x="906493" y="329494"/>
                </a:lnTo>
                <a:lnTo>
                  <a:pt x="906493" y="326701"/>
                </a:lnTo>
                <a:lnTo>
                  <a:pt x="907617" y="325573"/>
                </a:lnTo>
                <a:lnTo>
                  <a:pt x="910409" y="325573"/>
                </a:lnTo>
                <a:lnTo>
                  <a:pt x="911536" y="326701"/>
                </a:lnTo>
                <a:lnTo>
                  <a:pt x="911536" y="329494"/>
                </a:lnTo>
                <a:lnTo>
                  <a:pt x="910409" y="330621"/>
                </a:lnTo>
                <a:close/>
              </a:path>
              <a:path w="4523740" h="2472690">
                <a:moveTo>
                  <a:pt x="1215911" y="335655"/>
                </a:moveTo>
                <a:lnTo>
                  <a:pt x="1207570" y="335655"/>
                </a:lnTo>
                <a:lnTo>
                  <a:pt x="1204187" y="332271"/>
                </a:lnTo>
                <a:lnTo>
                  <a:pt x="1204187" y="323924"/>
                </a:lnTo>
                <a:lnTo>
                  <a:pt x="1207570" y="320541"/>
                </a:lnTo>
                <a:lnTo>
                  <a:pt x="1215911" y="320541"/>
                </a:lnTo>
                <a:lnTo>
                  <a:pt x="1219290" y="323924"/>
                </a:lnTo>
                <a:lnTo>
                  <a:pt x="1219290" y="332271"/>
                </a:lnTo>
                <a:lnTo>
                  <a:pt x="1215911" y="335655"/>
                </a:lnTo>
                <a:close/>
              </a:path>
              <a:path w="4523740" h="2472690">
                <a:moveTo>
                  <a:pt x="1521410" y="340684"/>
                </a:moveTo>
                <a:lnTo>
                  <a:pt x="1507502" y="340684"/>
                </a:lnTo>
                <a:lnTo>
                  <a:pt x="1501868" y="335047"/>
                </a:lnTo>
                <a:lnTo>
                  <a:pt x="1501868" y="321114"/>
                </a:lnTo>
                <a:lnTo>
                  <a:pt x="1507502" y="315476"/>
                </a:lnTo>
                <a:lnTo>
                  <a:pt x="1521426" y="315476"/>
                </a:lnTo>
                <a:lnTo>
                  <a:pt x="1527060" y="321114"/>
                </a:lnTo>
                <a:lnTo>
                  <a:pt x="1527060" y="335047"/>
                </a:lnTo>
                <a:lnTo>
                  <a:pt x="1521410" y="340684"/>
                </a:lnTo>
                <a:close/>
              </a:path>
              <a:path w="4523740" h="2472690">
                <a:moveTo>
                  <a:pt x="1826928" y="345717"/>
                </a:moveTo>
                <a:lnTo>
                  <a:pt x="1807451" y="345717"/>
                </a:lnTo>
                <a:lnTo>
                  <a:pt x="1799562" y="337825"/>
                </a:lnTo>
                <a:lnTo>
                  <a:pt x="1799562" y="318337"/>
                </a:lnTo>
                <a:lnTo>
                  <a:pt x="1807451" y="310445"/>
                </a:lnTo>
                <a:lnTo>
                  <a:pt x="1826928" y="310445"/>
                </a:lnTo>
                <a:lnTo>
                  <a:pt x="1834814" y="318337"/>
                </a:lnTo>
                <a:lnTo>
                  <a:pt x="1834814" y="337825"/>
                </a:lnTo>
                <a:lnTo>
                  <a:pt x="1826928" y="345717"/>
                </a:lnTo>
                <a:close/>
              </a:path>
              <a:path w="4523740" h="2472690">
                <a:moveTo>
                  <a:pt x="2119913" y="350747"/>
                </a:moveTo>
                <a:lnTo>
                  <a:pt x="2111085" y="348966"/>
                </a:lnTo>
                <a:lnTo>
                  <a:pt x="2103879" y="344106"/>
                </a:lnTo>
                <a:lnTo>
                  <a:pt x="2099023" y="336897"/>
                </a:lnTo>
                <a:lnTo>
                  <a:pt x="2097243" y="328064"/>
                </a:lnTo>
                <a:lnTo>
                  <a:pt x="2099023" y="319230"/>
                </a:lnTo>
                <a:lnTo>
                  <a:pt x="2103879" y="312020"/>
                </a:lnTo>
                <a:lnTo>
                  <a:pt x="2111085" y="307161"/>
                </a:lnTo>
                <a:lnTo>
                  <a:pt x="2119913" y="305379"/>
                </a:lnTo>
                <a:lnTo>
                  <a:pt x="2128742" y="307161"/>
                </a:lnTo>
                <a:lnTo>
                  <a:pt x="2135948" y="312020"/>
                </a:lnTo>
                <a:lnTo>
                  <a:pt x="2140804" y="319230"/>
                </a:lnTo>
                <a:lnTo>
                  <a:pt x="2142584" y="328064"/>
                </a:lnTo>
                <a:lnTo>
                  <a:pt x="2140801" y="336897"/>
                </a:lnTo>
                <a:lnTo>
                  <a:pt x="2135941" y="344106"/>
                </a:lnTo>
                <a:lnTo>
                  <a:pt x="2128735" y="348966"/>
                </a:lnTo>
                <a:lnTo>
                  <a:pt x="2119913" y="350747"/>
                </a:lnTo>
                <a:close/>
              </a:path>
              <a:path w="4523740" h="2472690">
                <a:moveTo>
                  <a:pt x="2422641" y="354112"/>
                </a:moveTo>
                <a:lnTo>
                  <a:pt x="2412516" y="352066"/>
                </a:lnTo>
                <a:lnTo>
                  <a:pt x="2404245" y="346486"/>
                </a:lnTo>
                <a:lnTo>
                  <a:pt x="2398667" y="338212"/>
                </a:lnTo>
                <a:lnTo>
                  <a:pt x="2396622" y="328081"/>
                </a:lnTo>
                <a:lnTo>
                  <a:pt x="2398667" y="317950"/>
                </a:lnTo>
                <a:lnTo>
                  <a:pt x="2404245" y="309675"/>
                </a:lnTo>
                <a:lnTo>
                  <a:pt x="2412516" y="304094"/>
                </a:lnTo>
                <a:lnTo>
                  <a:pt x="2422641" y="302047"/>
                </a:lnTo>
                <a:lnTo>
                  <a:pt x="2432764" y="304094"/>
                </a:lnTo>
                <a:lnTo>
                  <a:pt x="2441033" y="309675"/>
                </a:lnTo>
                <a:lnTo>
                  <a:pt x="2446611" y="317950"/>
                </a:lnTo>
                <a:lnTo>
                  <a:pt x="2448656" y="328081"/>
                </a:lnTo>
                <a:lnTo>
                  <a:pt x="2446613" y="338212"/>
                </a:lnTo>
                <a:lnTo>
                  <a:pt x="2441040" y="346486"/>
                </a:lnTo>
                <a:lnTo>
                  <a:pt x="2432771" y="352066"/>
                </a:lnTo>
                <a:lnTo>
                  <a:pt x="2422641" y="354112"/>
                </a:lnTo>
                <a:close/>
              </a:path>
              <a:path w="4523740" h="2472690">
                <a:moveTo>
                  <a:pt x="2725365" y="357478"/>
                </a:moveTo>
                <a:lnTo>
                  <a:pt x="2713927" y="355168"/>
                </a:lnTo>
                <a:lnTo>
                  <a:pt x="2704588" y="348869"/>
                </a:lnTo>
                <a:lnTo>
                  <a:pt x="2698292" y="339525"/>
                </a:lnTo>
                <a:lnTo>
                  <a:pt x="2695983" y="328081"/>
                </a:lnTo>
                <a:lnTo>
                  <a:pt x="2698292" y="316636"/>
                </a:lnTo>
                <a:lnTo>
                  <a:pt x="2704588" y="307292"/>
                </a:lnTo>
                <a:lnTo>
                  <a:pt x="2713927" y="300992"/>
                </a:lnTo>
                <a:lnTo>
                  <a:pt x="2725365" y="298682"/>
                </a:lnTo>
                <a:lnTo>
                  <a:pt x="2736802" y="300992"/>
                </a:lnTo>
                <a:lnTo>
                  <a:pt x="2746141" y="307292"/>
                </a:lnTo>
                <a:lnTo>
                  <a:pt x="2752437" y="316636"/>
                </a:lnTo>
                <a:lnTo>
                  <a:pt x="2754746" y="328081"/>
                </a:lnTo>
                <a:lnTo>
                  <a:pt x="2752437" y="339525"/>
                </a:lnTo>
                <a:lnTo>
                  <a:pt x="2746141" y="348869"/>
                </a:lnTo>
                <a:lnTo>
                  <a:pt x="2736802" y="355168"/>
                </a:lnTo>
                <a:lnTo>
                  <a:pt x="2725365" y="357478"/>
                </a:lnTo>
                <a:close/>
              </a:path>
              <a:path w="4523740" h="2472690">
                <a:moveTo>
                  <a:pt x="3028088" y="360843"/>
                </a:moveTo>
                <a:lnTo>
                  <a:pt x="3015345" y="358268"/>
                </a:lnTo>
                <a:lnTo>
                  <a:pt x="3004937" y="351245"/>
                </a:lnTo>
                <a:lnTo>
                  <a:pt x="2997919" y="340831"/>
                </a:lnTo>
                <a:lnTo>
                  <a:pt x="2995345" y="328081"/>
                </a:lnTo>
                <a:lnTo>
                  <a:pt x="2997919" y="315330"/>
                </a:lnTo>
                <a:lnTo>
                  <a:pt x="3004937" y="304915"/>
                </a:lnTo>
                <a:lnTo>
                  <a:pt x="3015345" y="297892"/>
                </a:lnTo>
                <a:lnTo>
                  <a:pt x="3028088" y="295316"/>
                </a:lnTo>
                <a:lnTo>
                  <a:pt x="3040832" y="297892"/>
                </a:lnTo>
                <a:lnTo>
                  <a:pt x="3051242" y="304915"/>
                </a:lnTo>
                <a:lnTo>
                  <a:pt x="3058261" y="315330"/>
                </a:lnTo>
                <a:lnTo>
                  <a:pt x="3060835" y="328081"/>
                </a:lnTo>
                <a:lnTo>
                  <a:pt x="3058261" y="340831"/>
                </a:lnTo>
                <a:lnTo>
                  <a:pt x="3051242" y="351245"/>
                </a:lnTo>
                <a:lnTo>
                  <a:pt x="3040832" y="358268"/>
                </a:lnTo>
                <a:lnTo>
                  <a:pt x="3028088" y="360843"/>
                </a:lnTo>
                <a:close/>
              </a:path>
              <a:path w="4523740" h="2472690">
                <a:moveTo>
                  <a:pt x="3330812" y="363368"/>
                </a:moveTo>
                <a:lnTo>
                  <a:pt x="3317096" y="360595"/>
                </a:lnTo>
                <a:lnTo>
                  <a:pt x="3305892" y="353034"/>
                </a:lnTo>
                <a:lnTo>
                  <a:pt x="3298335" y="341822"/>
                </a:lnTo>
                <a:lnTo>
                  <a:pt x="3295564" y="328097"/>
                </a:lnTo>
                <a:lnTo>
                  <a:pt x="3298335" y="314372"/>
                </a:lnTo>
                <a:lnTo>
                  <a:pt x="3305892" y="303160"/>
                </a:lnTo>
                <a:lnTo>
                  <a:pt x="3317096" y="295599"/>
                </a:lnTo>
                <a:lnTo>
                  <a:pt x="3330812" y="292826"/>
                </a:lnTo>
                <a:lnTo>
                  <a:pt x="3344530" y="295599"/>
                </a:lnTo>
                <a:lnTo>
                  <a:pt x="3355735" y="303160"/>
                </a:lnTo>
                <a:lnTo>
                  <a:pt x="3363292" y="314372"/>
                </a:lnTo>
                <a:lnTo>
                  <a:pt x="3366064" y="328097"/>
                </a:lnTo>
                <a:lnTo>
                  <a:pt x="3363294" y="341822"/>
                </a:lnTo>
                <a:lnTo>
                  <a:pt x="3355742" y="353034"/>
                </a:lnTo>
                <a:lnTo>
                  <a:pt x="3344537" y="360595"/>
                </a:lnTo>
                <a:lnTo>
                  <a:pt x="3330812" y="363368"/>
                </a:lnTo>
                <a:close/>
              </a:path>
              <a:path w="4523740" h="2472690">
                <a:moveTo>
                  <a:pt x="3633529" y="365893"/>
                </a:moveTo>
                <a:lnTo>
                  <a:pt x="3618826" y="362922"/>
                </a:lnTo>
                <a:lnTo>
                  <a:pt x="3606820" y="354821"/>
                </a:lnTo>
                <a:lnTo>
                  <a:pt x="3598725" y="342806"/>
                </a:lnTo>
                <a:lnTo>
                  <a:pt x="3595756" y="328097"/>
                </a:lnTo>
                <a:lnTo>
                  <a:pt x="3598725" y="313388"/>
                </a:lnTo>
                <a:lnTo>
                  <a:pt x="3606820" y="301374"/>
                </a:lnTo>
                <a:lnTo>
                  <a:pt x="3618826" y="293272"/>
                </a:lnTo>
                <a:lnTo>
                  <a:pt x="3633529" y="290301"/>
                </a:lnTo>
                <a:lnTo>
                  <a:pt x="3648232" y="293272"/>
                </a:lnTo>
                <a:lnTo>
                  <a:pt x="3660239" y="301374"/>
                </a:lnTo>
                <a:lnTo>
                  <a:pt x="3668334" y="313388"/>
                </a:lnTo>
                <a:lnTo>
                  <a:pt x="3671302" y="328097"/>
                </a:lnTo>
                <a:lnTo>
                  <a:pt x="3668334" y="342806"/>
                </a:lnTo>
                <a:lnTo>
                  <a:pt x="3660239" y="354821"/>
                </a:lnTo>
                <a:lnTo>
                  <a:pt x="3648232" y="362922"/>
                </a:lnTo>
                <a:lnTo>
                  <a:pt x="3633529" y="365893"/>
                </a:lnTo>
                <a:close/>
              </a:path>
              <a:path w="4523740" h="2472690">
                <a:moveTo>
                  <a:pt x="3936253" y="369259"/>
                </a:moveTo>
                <a:lnTo>
                  <a:pt x="3920245" y="366024"/>
                </a:lnTo>
                <a:lnTo>
                  <a:pt x="3907176" y="357203"/>
                </a:lnTo>
                <a:lnTo>
                  <a:pt x="3898368" y="344120"/>
                </a:lnTo>
                <a:lnTo>
                  <a:pt x="3895138" y="328097"/>
                </a:lnTo>
                <a:lnTo>
                  <a:pt x="3898368" y="312075"/>
                </a:lnTo>
                <a:lnTo>
                  <a:pt x="3907176" y="298991"/>
                </a:lnTo>
                <a:lnTo>
                  <a:pt x="3920245" y="290170"/>
                </a:lnTo>
                <a:lnTo>
                  <a:pt x="3936253" y="286936"/>
                </a:lnTo>
                <a:lnTo>
                  <a:pt x="3952266" y="290170"/>
                </a:lnTo>
                <a:lnTo>
                  <a:pt x="3965346" y="298991"/>
                </a:lnTo>
                <a:lnTo>
                  <a:pt x="3974167" y="312075"/>
                </a:lnTo>
                <a:lnTo>
                  <a:pt x="3977402" y="328097"/>
                </a:lnTo>
                <a:lnTo>
                  <a:pt x="3974167" y="344120"/>
                </a:lnTo>
                <a:lnTo>
                  <a:pt x="3965346" y="357203"/>
                </a:lnTo>
                <a:lnTo>
                  <a:pt x="3952266" y="366024"/>
                </a:lnTo>
                <a:lnTo>
                  <a:pt x="3936253" y="369259"/>
                </a:lnTo>
                <a:close/>
              </a:path>
              <a:path w="4523740" h="2472690">
                <a:moveTo>
                  <a:pt x="4238977" y="371784"/>
                </a:moveTo>
                <a:lnTo>
                  <a:pt x="4221989" y="368351"/>
                </a:lnTo>
                <a:lnTo>
                  <a:pt x="4208115" y="358992"/>
                </a:lnTo>
                <a:lnTo>
                  <a:pt x="4198761" y="345111"/>
                </a:lnTo>
                <a:lnTo>
                  <a:pt x="4195330" y="328114"/>
                </a:lnTo>
                <a:lnTo>
                  <a:pt x="4198761" y="311118"/>
                </a:lnTo>
                <a:lnTo>
                  <a:pt x="4208115" y="297237"/>
                </a:lnTo>
                <a:lnTo>
                  <a:pt x="4221989" y="287877"/>
                </a:lnTo>
                <a:lnTo>
                  <a:pt x="4238977" y="284445"/>
                </a:lnTo>
                <a:lnTo>
                  <a:pt x="4255965" y="287877"/>
                </a:lnTo>
                <a:lnTo>
                  <a:pt x="4269838" y="297237"/>
                </a:lnTo>
                <a:lnTo>
                  <a:pt x="4279193" y="311118"/>
                </a:lnTo>
                <a:lnTo>
                  <a:pt x="4282623" y="328114"/>
                </a:lnTo>
                <a:lnTo>
                  <a:pt x="4279193" y="345111"/>
                </a:lnTo>
                <a:lnTo>
                  <a:pt x="4269838" y="358992"/>
                </a:lnTo>
                <a:lnTo>
                  <a:pt x="4255965" y="368351"/>
                </a:lnTo>
                <a:lnTo>
                  <a:pt x="4238977" y="371784"/>
                </a:lnTo>
                <a:close/>
              </a:path>
              <a:path w="4523740" h="2472690">
                <a:moveTo>
                  <a:pt x="4523697" y="370650"/>
                </a:moveTo>
                <a:lnTo>
                  <a:pt x="4509071" y="360778"/>
                </a:lnTo>
                <a:lnTo>
                  <a:pt x="4499182" y="346095"/>
                </a:lnTo>
                <a:lnTo>
                  <a:pt x="4495556" y="328114"/>
                </a:lnTo>
                <a:lnTo>
                  <a:pt x="4499182" y="310134"/>
                </a:lnTo>
                <a:lnTo>
                  <a:pt x="4509071" y="295451"/>
                </a:lnTo>
                <a:lnTo>
                  <a:pt x="4523697" y="285579"/>
                </a:lnTo>
                <a:lnTo>
                  <a:pt x="4523697" y="370650"/>
                </a:lnTo>
                <a:close/>
              </a:path>
              <a:path w="4523740" h="2472690">
                <a:moveTo>
                  <a:pt x="304490" y="632721"/>
                </a:moveTo>
                <a:lnTo>
                  <a:pt x="302640" y="632721"/>
                </a:lnTo>
                <a:lnTo>
                  <a:pt x="301883" y="631961"/>
                </a:lnTo>
                <a:lnTo>
                  <a:pt x="301883" y="630112"/>
                </a:lnTo>
                <a:lnTo>
                  <a:pt x="302640" y="629355"/>
                </a:lnTo>
                <a:lnTo>
                  <a:pt x="304490" y="629355"/>
                </a:lnTo>
                <a:lnTo>
                  <a:pt x="305247" y="630112"/>
                </a:lnTo>
                <a:lnTo>
                  <a:pt x="305247" y="631961"/>
                </a:lnTo>
                <a:lnTo>
                  <a:pt x="304490" y="632721"/>
                </a:lnTo>
                <a:close/>
              </a:path>
              <a:path w="4523740" h="2472690">
                <a:moveTo>
                  <a:pt x="609535" y="636927"/>
                </a:moveTo>
                <a:lnTo>
                  <a:pt x="603044" y="636927"/>
                </a:lnTo>
                <a:lnTo>
                  <a:pt x="600421" y="634301"/>
                </a:lnTo>
                <a:lnTo>
                  <a:pt x="600421" y="627806"/>
                </a:lnTo>
                <a:lnTo>
                  <a:pt x="603044" y="625180"/>
                </a:lnTo>
                <a:lnTo>
                  <a:pt x="609535" y="625180"/>
                </a:lnTo>
                <a:lnTo>
                  <a:pt x="612161" y="627806"/>
                </a:lnTo>
                <a:lnTo>
                  <a:pt x="612161" y="634301"/>
                </a:lnTo>
                <a:lnTo>
                  <a:pt x="609535" y="636927"/>
                </a:lnTo>
                <a:close/>
              </a:path>
              <a:path w="4523740" h="2472690">
                <a:moveTo>
                  <a:pt x="914581" y="641133"/>
                </a:moveTo>
                <a:lnTo>
                  <a:pt x="903448" y="641133"/>
                </a:lnTo>
                <a:lnTo>
                  <a:pt x="898942" y="636623"/>
                </a:lnTo>
                <a:lnTo>
                  <a:pt x="898942" y="625484"/>
                </a:lnTo>
                <a:lnTo>
                  <a:pt x="903448" y="620974"/>
                </a:lnTo>
                <a:lnTo>
                  <a:pt x="914581" y="620974"/>
                </a:lnTo>
                <a:lnTo>
                  <a:pt x="919088" y="625484"/>
                </a:lnTo>
                <a:lnTo>
                  <a:pt x="919088" y="636623"/>
                </a:lnTo>
                <a:lnTo>
                  <a:pt x="914581" y="641133"/>
                </a:lnTo>
                <a:close/>
              </a:path>
              <a:path w="4523740" h="2472690">
                <a:moveTo>
                  <a:pt x="1219155" y="644498"/>
                </a:moveTo>
                <a:lnTo>
                  <a:pt x="1204323" y="644498"/>
                </a:lnTo>
                <a:lnTo>
                  <a:pt x="1198304" y="638476"/>
                </a:lnTo>
                <a:lnTo>
                  <a:pt x="1198304" y="623634"/>
                </a:lnTo>
                <a:lnTo>
                  <a:pt x="1204323" y="617608"/>
                </a:lnTo>
                <a:lnTo>
                  <a:pt x="1219155" y="617608"/>
                </a:lnTo>
                <a:lnTo>
                  <a:pt x="1225177" y="623634"/>
                </a:lnTo>
                <a:lnTo>
                  <a:pt x="1225177" y="638476"/>
                </a:lnTo>
                <a:lnTo>
                  <a:pt x="1219155" y="644498"/>
                </a:lnTo>
                <a:close/>
              </a:path>
              <a:path w="4523740" h="2472690">
                <a:moveTo>
                  <a:pt x="1523732" y="647867"/>
                </a:moveTo>
                <a:lnTo>
                  <a:pt x="1505196" y="647867"/>
                </a:lnTo>
                <a:lnTo>
                  <a:pt x="1497679" y="640343"/>
                </a:lnTo>
                <a:lnTo>
                  <a:pt x="1497679" y="621797"/>
                </a:lnTo>
                <a:lnTo>
                  <a:pt x="1505196" y="614277"/>
                </a:lnTo>
                <a:lnTo>
                  <a:pt x="1523732" y="614277"/>
                </a:lnTo>
                <a:lnTo>
                  <a:pt x="1531249" y="621797"/>
                </a:lnTo>
                <a:lnTo>
                  <a:pt x="1531249" y="640343"/>
                </a:lnTo>
                <a:lnTo>
                  <a:pt x="1523732" y="647867"/>
                </a:lnTo>
                <a:close/>
              </a:path>
              <a:path w="4523740" h="2472690">
                <a:moveTo>
                  <a:pt x="1817190" y="651229"/>
                </a:moveTo>
                <a:lnTo>
                  <a:pt x="1809345" y="649646"/>
                </a:lnTo>
                <a:lnTo>
                  <a:pt x="1802940" y="645327"/>
                </a:lnTo>
                <a:lnTo>
                  <a:pt x="1798623" y="638920"/>
                </a:lnTo>
                <a:lnTo>
                  <a:pt x="1797041" y="631070"/>
                </a:lnTo>
                <a:lnTo>
                  <a:pt x="1798623" y="623221"/>
                </a:lnTo>
                <a:lnTo>
                  <a:pt x="1802940" y="616813"/>
                </a:lnTo>
                <a:lnTo>
                  <a:pt x="1809345" y="612495"/>
                </a:lnTo>
                <a:lnTo>
                  <a:pt x="1817190" y="610911"/>
                </a:lnTo>
                <a:lnTo>
                  <a:pt x="1825035" y="612495"/>
                </a:lnTo>
                <a:lnTo>
                  <a:pt x="1831439" y="616813"/>
                </a:lnTo>
                <a:lnTo>
                  <a:pt x="1835756" y="623221"/>
                </a:lnTo>
                <a:lnTo>
                  <a:pt x="1837339" y="631070"/>
                </a:lnTo>
                <a:lnTo>
                  <a:pt x="1835756" y="638920"/>
                </a:lnTo>
                <a:lnTo>
                  <a:pt x="1831439" y="645327"/>
                </a:lnTo>
                <a:lnTo>
                  <a:pt x="1825035" y="649646"/>
                </a:lnTo>
                <a:lnTo>
                  <a:pt x="1817190" y="651229"/>
                </a:lnTo>
                <a:close/>
              </a:path>
              <a:path w="4523740" h="2472690">
                <a:moveTo>
                  <a:pt x="2119913" y="654598"/>
                </a:moveTo>
                <a:lnTo>
                  <a:pt x="2110763" y="652749"/>
                </a:lnTo>
                <a:lnTo>
                  <a:pt x="2103290" y="647707"/>
                </a:lnTo>
                <a:lnTo>
                  <a:pt x="2098250" y="640228"/>
                </a:lnTo>
                <a:lnTo>
                  <a:pt x="2096403" y="631070"/>
                </a:lnTo>
                <a:lnTo>
                  <a:pt x="2098250" y="621915"/>
                </a:lnTo>
                <a:lnTo>
                  <a:pt x="2103290" y="614437"/>
                </a:lnTo>
                <a:lnTo>
                  <a:pt x="2110763" y="609395"/>
                </a:lnTo>
                <a:lnTo>
                  <a:pt x="2119913" y="607546"/>
                </a:lnTo>
                <a:lnTo>
                  <a:pt x="2129064" y="609395"/>
                </a:lnTo>
                <a:lnTo>
                  <a:pt x="2136537" y="614437"/>
                </a:lnTo>
                <a:lnTo>
                  <a:pt x="2141577" y="621915"/>
                </a:lnTo>
                <a:lnTo>
                  <a:pt x="2143425" y="631070"/>
                </a:lnTo>
                <a:lnTo>
                  <a:pt x="2141577" y="640228"/>
                </a:lnTo>
                <a:lnTo>
                  <a:pt x="2136537" y="647707"/>
                </a:lnTo>
                <a:lnTo>
                  <a:pt x="2129064" y="652749"/>
                </a:lnTo>
                <a:lnTo>
                  <a:pt x="2119913" y="654598"/>
                </a:lnTo>
                <a:close/>
              </a:path>
              <a:path w="4523740" h="2472690">
                <a:moveTo>
                  <a:pt x="2422641" y="657120"/>
                </a:moveTo>
                <a:lnTo>
                  <a:pt x="2412516" y="655073"/>
                </a:lnTo>
                <a:lnTo>
                  <a:pt x="2404245" y="649493"/>
                </a:lnTo>
                <a:lnTo>
                  <a:pt x="2398667" y="641218"/>
                </a:lnTo>
                <a:lnTo>
                  <a:pt x="2396622" y="631087"/>
                </a:lnTo>
                <a:lnTo>
                  <a:pt x="2398667" y="620957"/>
                </a:lnTo>
                <a:lnTo>
                  <a:pt x="2404245" y="612682"/>
                </a:lnTo>
                <a:lnTo>
                  <a:pt x="2412516" y="607101"/>
                </a:lnTo>
                <a:lnTo>
                  <a:pt x="2422641" y="605055"/>
                </a:lnTo>
                <a:lnTo>
                  <a:pt x="2432764" y="607101"/>
                </a:lnTo>
                <a:lnTo>
                  <a:pt x="2441033" y="612682"/>
                </a:lnTo>
                <a:lnTo>
                  <a:pt x="2446611" y="620957"/>
                </a:lnTo>
                <a:lnTo>
                  <a:pt x="2448656" y="631087"/>
                </a:lnTo>
                <a:lnTo>
                  <a:pt x="2446613" y="641218"/>
                </a:lnTo>
                <a:lnTo>
                  <a:pt x="2441040" y="649493"/>
                </a:lnTo>
                <a:lnTo>
                  <a:pt x="2432771" y="655073"/>
                </a:lnTo>
                <a:lnTo>
                  <a:pt x="2422641" y="657120"/>
                </a:lnTo>
                <a:close/>
              </a:path>
              <a:path w="4523740" h="2472690">
                <a:moveTo>
                  <a:pt x="2725365" y="660485"/>
                </a:moveTo>
                <a:lnTo>
                  <a:pt x="2713927" y="658176"/>
                </a:lnTo>
                <a:lnTo>
                  <a:pt x="2704588" y="651876"/>
                </a:lnTo>
                <a:lnTo>
                  <a:pt x="2698292" y="642532"/>
                </a:lnTo>
                <a:lnTo>
                  <a:pt x="2695983" y="631087"/>
                </a:lnTo>
                <a:lnTo>
                  <a:pt x="2698292" y="619642"/>
                </a:lnTo>
                <a:lnTo>
                  <a:pt x="2704588" y="610298"/>
                </a:lnTo>
                <a:lnTo>
                  <a:pt x="2713927" y="603999"/>
                </a:lnTo>
                <a:lnTo>
                  <a:pt x="2725365" y="601689"/>
                </a:lnTo>
                <a:lnTo>
                  <a:pt x="2736802" y="603999"/>
                </a:lnTo>
                <a:lnTo>
                  <a:pt x="2746141" y="610298"/>
                </a:lnTo>
                <a:lnTo>
                  <a:pt x="2752437" y="619642"/>
                </a:lnTo>
                <a:lnTo>
                  <a:pt x="2754746" y="631087"/>
                </a:lnTo>
                <a:lnTo>
                  <a:pt x="2752437" y="642532"/>
                </a:lnTo>
                <a:lnTo>
                  <a:pt x="2746141" y="651876"/>
                </a:lnTo>
                <a:lnTo>
                  <a:pt x="2736802" y="658176"/>
                </a:lnTo>
                <a:lnTo>
                  <a:pt x="2725365" y="660485"/>
                </a:lnTo>
                <a:close/>
              </a:path>
              <a:path w="4523740" h="2472690">
                <a:moveTo>
                  <a:pt x="3028088" y="663851"/>
                </a:moveTo>
                <a:lnTo>
                  <a:pt x="3015345" y="661275"/>
                </a:lnTo>
                <a:lnTo>
                  <a:pt x="3004937" y="654253"/>
                </a:lnTo>
                <a:lnTo>
                  <a:pt x="2997919" y="643838"/>
                </a:lnTo>
                <a:lnTo>
                  <a:pt x="2995345" y="631087"/>
                </a:lnTo>
                <a:lnTo>
                  <a:pt x="2997919" y="618336"/>
                </a:lnTo>
                <a:lnTo>
                  <a:pt x="3004937" y="607922"/>
                </a:lnTo>
                <a:lnTo>
                  <a:pt x="3015345" y="600899"/>
                </a:lnTo>
                <a:lnTo>
                  <a:pt x="3028088" y="598324"/>
                </a:lnTo>
                <a:lnTo>
                  <a:pt x="3040832" y="600899"/>
                </a:lnTo>
                <a:lnTo>
                  <a:pt x="3051242" y="607922"/>
                </a:lnTo>
                <a:lnTo>
                  <a:pt x="3058261" y="618336"/>
                </a:lnTo>
                <a:lnTo>
                  <a:pt x="3060835" y="631087"/>
                </a:lnTo>
                <a:lnTo>
                  <a:pt x="3058261" y="643838"/>
                </a:lnTo>
                <a:lnTo>
                  <a:pt x="3051242" y="654253"/>
                </a:lnTo>
                <a:lnTo>
                  <a:pt x="3040832" y="661275"/>
                </a:lnTo>
                <a:lnTo>
                  <a:pt x="3028088" y="663851"/>
                </a:lnTo>
                <a:close/>
              </a:path>
              <a:path w="4523740" h="2472690">
                <a:moveTo>
                  <a:pt x="3330812" y="666376"/>
                </a:moveTo>
                <a:lnTo>
                  <a:pt x="3317096" y="663603"/>
                </a:lnTo>
                <a:lnTo>
                  <a:pt x="3305892" y="656041"/>
                </a:lnTo>
                <a:lnTo>
                  <a:pt x="3298335" y="644829"/>
                </a:lnTo>
                <a:lnTo>
                  <a:pt x="3295564" y="631104"/>
                </a:lnTo>
                <a:lnTo>
                  <a:pt x="3298335" y="617379"/>
                </a:lnTo>
                <a:lnTo>
                  <a:pt x="3305892" y="606167"/>
                </a:lnTo>
                <a:lnTo>
                  <a:pt x="3317096" y="598606"/>
                </a:lnTo>
                <a:lnTo>
                  <a:pt x="3330812" y="595832"/>
                </a:lnTo>
                <a:lnTo>
                  <a:pt x="3344530" y="598606"/>
                </a:lnTo>
                <a:lnTo>
                  <a:pt x="3355735" y="606167"/>
                </a:lnTo>
                <a:lnTo>
                  <a:pt x="3363292" y="617379"/>
                </a:lnTo>
                <a:lnTo>
                  <a:pt x="3366064" y="631104"/>
                </a:lnTo>
                <a:lnTo>
                  <a:pt x="3363294" y="644829"/>
                </a:lnTo>
                <a:lnTo>
                  <a:pt x="3355742" y="656041"/>
                </a:lnTo>
                <a:lnTo>
                  <a:pt x="3344537" y="663603"/>
                </a:lnTo>
                <a:lnTo>
                  <a:pt x="3330812" y="666376"/>
                </a:lnTo>
                <a:close/>
              </a:path>
              <a:path w="4523740" h="2472690">
                <a:moveTo>
                  <a:pt x="3633529" y="668901"/>
                </a:moveTo>
                <a:lnTo>
                  <a:pt x="3618826" y="665929"/>
                </a:lnTo>
                <a:lnTo>
                  <a:pt x="3606820" y="657828"/>
                </a:lnTo>
                <a:lnTo>
                  <a:pt x="3598725" y="645813"/>
                </a:lnTo>
                <a:lnTo>
                  <a:pt x="3595756" y="631104"/>
                </a:lnTo>
                <a:lnTo>
                  <a:pt x="3598725" y="616396"/>
                </a:lnTo>
                <a:lnTo>
                  <a:pt x="3606820" y="604381"/>
                </a:lnTo>
                <a:lnTo>
                  <a:pt x="3618826" y="596279"/>
                </a:lnTo>
                <a:lnTo>
                  <a:pt x="3633529" y="593307"/>
                </a:lnTo>
                <a:lnTo>
                  <a:pt x="3648232" y="596279"/>
                </a:lnTo>
                <a:lnTo>
                  <a:pt x="3660239" y="604381"/>
                </a:lnTo>
                <a:lnTo>
                  <a:pt x="3668334" y="616396"/>
                </a:lnTo>
                <a:lnTo>
                  <a:pt x="3671302" y="631104"/>
                </a:lnTo>
                <a:lnTo>
                  <a:pt x="3668334" y="645813"/>
                </a:lnTo>
                <a:lnTo>
                  <a:pt x="3660239" y="657828"/>
                </a:lnTo>
                <a:lnTo>
                  <a:pt x="3648232" y="665929"/>
                </a:lnTo>
                <a:lnTo>
                  <a:pt x="3633529" y="668901"/>
                </a:lnTo>
                <a:close/>
              </a:path>
              <a:path w="4523740" h="2472690">
                <a:moveTo>
                  <a:pt x="3936253" y="672266"/>
                </a:moveTo>
                <a:lnTo>
                  <a:pt x="3920245" y="669032"/>
                </a:lnTo>
                <a:lnTo>
                  <a:pt x="3907176" y="660211"/>
                </a:lnTo>
                <a:lnTo>
                  <a:pt x="3898368" y="647127"/>
                </a:lnTo>
                <a:lnTo>
                  <a:pt x="3895138" y="631104"/>
                </a:lnTo>
                <a:lnTo>
                  <a:pt x="3898368" y="615081"/>
                </a:lnTo>
                <a:lnTo>
                  <a:pt x="3907176" y="601997"/>
                </a:lnTo>
                <a:lnTo>
                  <a:pt x="3920245" y="593176"/>
                </a:lnTo>
                <a:lnTo>
                  <a:pt x="3936253" y="589942"/>
                </a:lnTo>
                <a:lnTo>
                  <a:pt x="3952266" y="593176"/>
                </a:lnTo>
                <a:lnTo>
                  <a:pt x="3965346" y="601997"/>
                </a:lnTo>
                <a:lnTo>
                  <a:pt x="3974167" y="615081"/>
                </a:lnTo>
                <a:lnTo>
                  <a:pt x="3977402" y="631104"/>
                </a:lnTo>
                <a:lnTo>
                  <a:pt x="3974167" y="647127"/>
                </a:lnTo>
                <a:lnTo>
                  <a:pt x="3965346" y="660211"/>
                </a:lnTo>
                <a:lnTo>
                  <a:pt x="3952266" y="669032"/>
                </a:lnTo>
                <a:lnTo>
                  <a:pt x="3936253" y="672266"/>
                </a:lnTo>
                <a:close/>
              </a:path>
              <a:path w="4523740" h="2472690">
                <a:moveTo>
                  <a:pt x="4238977" y="674791"/>
                </a:moveTo>
                <a:lnTo>
                  <a:pt x="4221989" y="671359"/>
                </a:lnTo>
                <a:lnTo>
                  <a:pt x="4208115" y="661999"/>
                </a:lnTo>
                <a:lnTo>
                  <a:pt x="4198761" y="648118"/>
                </a:lnTo>
                <a:lnTo>
                  <a:pt x="4195330" y="631121"/>
                </a:lnTo>
                <a:lnTo>
                  <a:pt x="4198761" y="614124"/>
                </a:lnTo>
                <a:lnTo>
                  <a:pt x="4208115" y="600244"/>
                </a:lnTo>
                <a:lnTo>
                  <a:pt x="4221989" y="590886"/>
                </a:lnTo>
                <a:lnTo>
                  <a:pt x="4238977" y="587454"/>
                </a:lnTo>
                <a:lnTo>
                  <a:pt x="4255965" y="590886"/>
                </a:lnTo>
                <a:lnTo>
                  <a:pt x="4269838" y="600244"/>
                </a:lnTo>
                <a:lnTo>
                  <a:pt x="4279193" y="614124"/>
                </a:lnTo>
                <a:lnTo>
                  <a:pt x="4282623" y="631121"/>
                </a:lnTo>
                <a:lnTo>
                  <a:pt x="4279193" y="648118"/>
                </a:lnTo>
                <a:lnTo>
                  <a:pt x="4269838" y="661999"/>
                </a:lnTo>
                <a:lnTo>
                  <a:pt x="4255965" y="671359"/>
                </a:lnTo>
                <a:lnTo>
                  <a:pt x="4238977" y="674791"/>
                </a:lnTo>
                <a:close/>
              </a:path>
              <a:path w="4523740" h="2472690">
                <a:moveTo>
                  <a:pt x="4523697" y="673658"/>
                </a:moveTo>
                <a:lnTo>
                  <a:pt x="4509071" y="663786"/>
                </a:lnTo>
                <a:lnTo>
                  <a:pt x="4499182" y="649102"/>
                </a:lnTo>
                <a:lnTo>
                  <a:pt x="4495556" y="631121"/>
                </a:lnTo>
                <a:lnTo>
                  <a:pt x="4499182" y="613142"/>
                </a:lnTo>
                <a:lnTo>
                  <a:pt x="4509071" y="598459"/>
                </a:lnTo>
                <a:lnTo>
                  <a:pt x="4523697" y="588588"/>
                </a:lnTo>
                <a:lnTo>
                  <a:pt x="4523697" y="673658"/>
                </a:lnTo>
                <a:close/>
              </a:path>
              <a:path w="4523740" h="2472690">
                <a:moveTo>
                  <a:pt x="1311" y="934905"/>
                </a:moveTo>
                <a:lnTo>
                  <a:pt x="370" y="934905"/>
                </a:lnTo>
                <a:lnTo>
                  <a:pt x="0" y="934533"/>
                </a:lnTo>
                <a:lnTo>
                  <a:pt x="0" y="933592"/>
                </a:lnTo>
                <a:lnTo>
                  <a:pt x="370" y="933220"/>
                </a:lnTo>
                <a:lnTo>
                  <a:pt x="1311" y="933220"/>
                </a:lnTo>
                <a:lnTo>
                  <a:pt x="1681" y="933592"/>
                </a:lnTo>
                <a:lnTo>
                  <a:pt x="1681" y="934533"/>
                </a:lnTo>
                <a:lnTo>
                  <a:pt x="1311" y="934905"/>
                </a:lnTo>
                <a:close/>
              </a:path>
              <a:path w="4523740" h="2472690">
                <a:moveTo>
                  <a:pt x="305415" y="937426"/>
                </a:moveTo>
                <a:lnTo>
                  <a:pt x="301698" y="937426"/>
                </a:lnTo>
                <a:lnTo>
                  <a:pt x="300201" y="935931"/>
                </a:lnTo>
                <a:lnTo>
                  <a:pt x="300201" y="932194"/>
                </a:lnTo>
                <a:lnTo>
                  <a:pt x="301698" y="930695"/>
                </a:lnTo>
                <a:lnTo>
                  <a:pt x="305432" y="930695"/>
                </a:lnTo>
                <a:lnTo>
                  <a:pt x="306929" y="932194"/>
                </a:lnTo>
                <a:lnTo>
                  <a:pt x="306929" y="935931"/>
                </a:lnTo>
                <a:lnTo>
                  <a:pt x="305415" y="937426"/>
                </a:lnTo>
                <a:close/>
              </a:path>
              <a:path w="4523740" h="2472690">
                <a:moveTo>
                  <a:pt x="610008" y="940792"/>
                </a:moveTo>
                <a:lnTo>
                  <a:pt x="602591" y="940792"/>
                </a:lnTo>
                <a:lnTo>
                  <a:pt x="599580" y="937781"/>
                </a:lnTo>
                <a:lnTo>
                  <a:pt x="599580" y="930378"/>
                </a:lnTo>
                <a:lnTo>
                  <a:pt x="602591" y="927364"/>
                </a:lnTo>
                <a:lnTo>
                  <a:pt x="609991" y="927364"/>
                </a:lnTo>
                <a:lnTo>
                  <a:pt x="613002" y="930378"/>
                </a:lnTo>
                <a:lnTo>
                  <a:pt x="613002" y="937781"/>
                </a:lnTo>
                <a:lnTo>
                  <a:pt x="610008" y="940792"/>
                </a:lnTo>
                <a:close/>
              </a:path>
              <a:path w="4523740" h="2472690">
                <a:moveTo>
                  <a:pt x="914581" y="944157"/>
                </a:moveTo>
                <a:lnTo>
                  <a:pt x="903448" y="944157"/>
                </a:lnTo>
                <a:lnTo>
                  <a:pt x="898942" y="939647"/>
                </a:lnTo>
                <a:lnTo>
                  <a:pt x="898942" y="928508"/>
                </a:lnTo>
                <a:lnTo>
                  <a:pt x="903448" y="923998"/>
                </a:lnTo>
                <a:lnTo>
                  <a:pt x="914581" y="923998"/>
                </a:lnTo>
                <a:lnTo>
                  <a:pt x="919088" y="928508"/>
                </a:lnTo>
                <a:lnTo>
                  <a:pt x="919088" y="939647"/>
                </a:lnTo>
                <a:lnTo>
                  <a:pt x="914581" y="944157"/>
                </a:lnTo>
                <a:close/>
              </a:path>
              <a:path w="4523740" h="2472690">
                <a:moveTo>
                  <a:pt x="1219155" y="947526"/>
                </a:moveTo>
                <a:lnTo>
                  <a:pt x="1204323" y="947526"/>
                </a:lnTo>
                <a:lnTo>
                  <a:pt x="1198304" y="941501"/>
                </a:lnTo>
                <a:lnTo>
                  <a:pt x="1198304" y="926658"/>
                </a:lnTo>
                <a:lnTo>
                  <a:pt x="1204323" y="920633"/>
                </a:lnTo>
                <a:lnTo>
                  <a:pt x="1219155" y="920633"/>
                </a:lnTo>
                <a:lnTo>
                  <a:pt x="1225177" y="926658"/>
                </a:lnTo>
                <a:lnTo>
                  <a:pt x="1225177" y="941501"/>
                </a:lnTo>
                <a:lnTo>
                  <a:pt x="1219155" y="947526"/>
                </a:lnTo>
                <a:close/>
              </a:path>
              <a:path w="4523740" h="2472690">
                <a:moveTo>
                  <a:pt x="1523732" y="950888"/>
                </a:moveTo>
                <a:lnTo>
                  <a:pt x="1505196" y="950888"/>
                </a:lnTo>
                <a:lnTo>
                  <a:pt x="1497679" y="943367"/>
                </a:lnTo>
                <a:lnTo>
                  <a:pt x="1497679" y="924822"/>
                </a:lnTo>
                <a:lnTo>
                  <a:pt x="1505196" y="917301"/>
                </a:lnTo>
                <a:lnTo>
                  <a:pt x="1523732" y="917301"/>
                </a:lnTo>
                <a:lnTo>
                  <a:pt x="1531249" y="924822"/>
                </a:lnTo>
                <a:lnTo>
                  <a:pt x="1531249" y="943367"/>
                </a:lnTo>
                <a:lnTo>
                  <a:pt x="1523732" y="950888"/>
                </a:lnTo>
                <a:close/>
              </a:path>
              <a:path w="4523740" h="2472690">
                <a:moveTo>
                  <a:pt x="1817190" y="954257"/>
                </a:moveTo>
                <a:lnTo>
                  <a:pt x="1809345" y="952673"/>
                </a:lnTo>
                <a:lnTo>
                  <a:pt x="1802940" y="948353"/>
                </a:lnTo>
                <a:lnTo>
                  <a:pt x="1798623" y="941944"/>
                </a:lnTo>
                <a:lnTo>
                  <a:pt x="1797041" y="934095"/>
                </a:lnTo>
                <a:lnTo>
                  <a:pt x="1798623" y="926245"/>
                </a:lnTo>
                <a:lnTo>
                  <a:pt x="1802940" y="919838"/>
                </a:lnTo>
                <a:lnTo>
                  <a:pt x="1809345" y="915519"/>
                </a:lnTo>
                <a:lnTo>
                  <a:pt x="1817190" y="913935"/>
                </a:lnTo>
                <a:lnTo>
                  <a:pt x="1825035" y="915519"/>
                </a:lnTo>
                <a:lnTo>
                  <a:pt x="1831439" y="919838"/>
                </a:lnTo>
                <a:lnTo>
                  <a:pt x="1835756" y="926245"/>
                </a:lnTo>
                <a:lnTo>
                  <a:pt x="1837339" y="934095"/>
                </a:lnTo>
                <a:lnTo>
                  <a:pt x="1835756" y="941944"/>
                </a:lnTo>
                <a:lnTo>
                  <a:pt x="1831439" y="948353"/>
                </a:lnTo>
                <a:lnTo>
                  <a:pt x="1825035" y="952673"/>
                </a:lnTo>
                <a:lnTo>
                  <a:pt x="1817190" y="954257"/>
                </a:lnTo>
                <a:close/>
              </a:path>
              <a:path w="4523740" h="2472690">
                <a:moveTo>
                  <a:pt x="2119913" y="957622"/>
                </a:moveTo>
                <a:lnTo>
                  <a:pt x="2110763" y="955773"/>
                </a:lnTo>
                <a:lnTo>
                  <a:pt x="2103290" y="950731"/>
                </a:lnTo>
                <a:lnTo>
                  <a:pt x="2098250" y="943252"/>
                </a:lnTo>
                <a:lnTo>
                  <a:pt x="2096403" y="934095"/>
                </a:lnTo>
                <a:lnTo>
                  <a:pt x="2098250" y="924939"/>
                </a:lnTo>
                <a:lnTo>
                  <a:pt x="2103290" y="917461"/>
                </a:lnTo>
                <a:lnTo>
                  <a:pt x="2110763" y="912419"/>
                </a:lnTo>
                <a:lnTo>
                  <a:pt x="2119913" y="910570"/>
                </a:lnTo>
                <a:lnTo>
                  <a:pt x="2129064" y="912419"/>
                </a:lnTo>
                <a:lnTo>
                  <a:pt x="2136537" y="917461"/>
                </a:lnTo>
                <a:lnTo>
                  <a:pt x="2141577" y="924939"/>
                </a:lnTo>
                <a:lnTo>
                  <a:pt x="2143425" y="934095"/>
                </a:lnTo>
                <a:lnTo>
                  <a:pt x="2141577" y="943252"/>
                </a:lnTo>
                <a:lnTo>
                  <a:pt x="2136537" y="950731"/>
                </a:lnTo>
                <a:lnTo>
                  <a:pt x="2129064" y="955773"/>
                </a:lnTo>
                <a:lnTo>
                  <a:pt x="2119913" y="957622"/>
                </a:lnTo>
                <a:close/>
              </a:path>
              <a:path w="4523740" h="2472690">
                <a:moveTo>
                  <a:pt x="2422641" y="960144"/>
                </a:moveTo>
                <a:lnTo>
                  <a:pt x="2412516" y="958098"/>
                </a:lnTo>
                <a:lnTo>
                  <a:pt x="2404245" y="952518"/>
                </a:lnTo>
                <a:lnTo>
                  <a:pt x="2398667" y="944243"/>
                </a:lnTo>
                <a:lnTo>
                  <a:pt x="2396622" y="934111"/>
                </a:lnTo>
                <a:lnTo>
                  <a:pt x="2398667" y="923981"/>
                </a:lnTo>
                <a:lnTo>
                  <a:pt x="2404245" y="915706"/>
                </a:lnTo>
                <a:lnTo>
                  <a:pt x="2412516" y="910126"/>
                </a:lnTo>
                <a:lnTo>
                  <a:pt x="2422641" y="908079"/>
                </a:lnTo>
                <a:lnTo>
                  <a:pt x="2432764" y="910126"/>
                </a:lnTo>
                <a:lnTo>
                  <a:pt x="2441033" y="915706"/>
                </a:lnTo>
                <a:lnTo>
                  <a:pt x="2446611" y="923981"/>
                </a:lnTo>
                <a:lnTo>
                  <a:pt x="2448656" y="934111"/>
                </a:lnTo>
                <a:lnTo>
                  <a:pt x="2446613" y="944243"/>
                </a:lnTo>
                <a:lnTo>
                  <a:pt x="2441040" y="952518"/>
                </a:lnTo>
                <a:lnTo>
                  <a:pt x="2432771" y="958098"/>
                </a:lnTo>
                <a:lnTo>
                  <a:pt x="2422641" y="960144"/>
                </a:lnTo>
                <a:close/>
              </a:path>
              <a:path w="4523740" h="2472690">
                <a:moveTo>
                  <a:pt x="2725365" y="963509"/>
                </a:moveTo>
                <a:lnTo>
                  <a:pt x="2713927" y="961200"/>
                </a:lnTo>
                <a:lnTo>
                  <a:pt x="2704588" y="954900"/>
                </a:lnTo>
                <a:lnTo>
                  <a:pt x="2698292" y="945556"/>
                </a:lnTo>
                <a:lnTo>
                  <a:pt x="2695983" y="934111"/>
                </a:lnTo>
                <a:lnTo>
                  <a:pt x="2698292" y="922667"/>
                </a:lnTo>
                <a:lnTo>
                  <a:pt x="2704588" y="913322"/>
                </a:lnTo>
                <a:lnTo>
                  <a:pt x="2713927" y="907023"/>
                </a:lnTo>
                <a:lnTo>
                  <a:pt x="2725365" y="904713"/>
                </a:lnTo>
                <a:lnTo>
                  <a:pt x="2736802" y="907023"/>
                </a:lnTo>
                <a:lnTo>
                  <a:pt x="2746141" y="913322"/>
                </a:lnTo>
                <a:lnTo>
                  <a:pt x="2752437" y="922667"/>
                </a:lnTo>
                <a:lnTo>
                  <a:pt x="2754746" y="934111"/>
                </a:lnTo>
                <a:lnTo>
                  <a:pt x="2752437" y="945556"/>
                </a:lnTo>
                <a:lnTo>
                  <a:pt x="2746141" y="954900"/>
                </a:lnTo>
                <a:lnTo>
                  <a:pt x="2736802" y="961200"/>
                </a:lnTo>
                <a:lnTo>
                  <a:pt x="2725365" y="963509"/>
                </a:lnTo>
                <a:close/>
              </a:path>
              <a:path w="4523740" h="2472690">
                <a:moveTo>
                  <a:pt x="3028088" y="966875"/>
                </a:moveTo>
                <a:lnTo>
                  <a:pt x="3015345" y="964300"/>
                </a:lnTo>
                <a:lnTo>
                  <a:pt x="3004937" y="957277"/>
                </a:lnTo>
                <a:lnTo>
                  <a:pt x="2997919" y="946862"/>
                </a:lnTo>
                <a:lnTo>
                  <a:pt x="2995345" y="934111"/>
                </a:lnTo>
                <a:lnTo>
                  <a:pt x="2997919" y="921360"/>
                </a:lnTo>
                <a:lnTo>
                  <a:pt x="3004937" y="910946"/>
                </a:lnTo>
                <a:lnTo>
                  <a:pt x="3015345" y="903923"/>
                </a:lnTo>
                <a:lnTo>
                  <a:pt x="3028088" y="901348"/>
                </a:lnTo>
                <a:lnTo>
                  <a:pt x="3040832" y="903923"/>
                </a:lnTo>
                <a:lnTo>
                  <a:pt x="3051242" y="910946"/>
                </a:lnTo>
                <a:lnTo>
                  <a:pt x="3058261" y="921360"/>
                </a:lnTo>
                <a:lnTo>
                  <a:pt x="3060835" y="934111"/>
                </a:lnTo>
                <a:lnTo>
                  <a:pt x="3058261" y="946862"/>
                </a:lnTo>
                <a:lnTo>
                  <a:pt x="3051242" y="957277"/>
                </a:lnTo>
                <a:lnTo>
                  <a:pt x="3040832" y="964300"/>
                </a:lnTo>
                <a:lnTo>
                  <a:pt x="3028088" y="966875"/>
                </a:lnTo>
                <a:close/>
              </a:path>
              <a:path w="4523740" h="2472690">
                <a:moveTo>
                  <a:pt x="3330812" y="969400"/>
                </a:moveTo>
                <a:lnTo>
                  <a:pt x="3317096" y="966627"/>
                </a:lnTo>
                <a:lnTo>
                  <a:pt x="3305892" y="959065"/>
                </a:lnTo>
                <a:lnTo>
                  <a:pt x="3298335" y="947854"/>
                </a:lnTo>
                <a:lnTo>
                  <a:pt x="3295564" y="934128"/>
                </a:lnTo>
                <a:lnTo>
                  <a:pt x="3298335" y="920403"/>
                </a:lnTo>
                <a:lnTo>
                  <a:pt x="3305892" y="909191"/>
                </a:lnTo>
                <a:lnTo>
                  <a:pt x="3317096" y="901630"/>
                </a:lnTo>
                <a:lnTo>
                  <a:pt x="3330812" y="898857"/>
                </a:lnTo>
                <a:lnTo>
                  <a:pt x="3344530" y="901630"/>
                </a:lnTo>
                <a:lnTo>
                  <a:pt x="3355735" y="909191"/>
                </a:lnTo>
                <a:lnTo>
                  <a:pt x="3363292" y="920403"/>
                </a:lnTo>
                <a:lnTo>
                  <a:pt x="3366064" y="934128"/>
                </a:lnTo>
                <a:lnTo>
                  <a:pt x="3363294" y="947854"/>
                </a:lnTo>
                <a:lnTo>
                  <a:pt x="3355742" y="959065"/>
                </a:lnTo>
                <a:lnTo>
                  <a:pt x="3344537" y="966627"/>
                </a:lnTo>
                <a:lnTo>
                  <a:pt x="3330812" y="969400"/>
                </a:lnTo>
                <a:close/>
              </a:path>
              <a:path w="4523740" h="2472690">
                <a:moveTo>
                  <a:pt x="3633529" y="971925"/>
                </a:moveTo>
                <a:lnTo>
                  <a:pt x="3618826" y="968954"/>
                </a:lnTo>
                <a:lnTo>
                  <a:pt x="3606820" y="960852"/>
                </a:lnTo>
                <a:lnTo>
                  <a:pt x="3598725" y="948838"/>
                </a:lnTo>
                <a:lnTo>
                  <a:pt x="3595756" y="934128"/>
                </a:lnTo>
                <a:lnTo>
                  <a:pt x="3598725" y="919419"/>
                </a:lnTo>
                <a:lnTo>
                  <a:pt x="3606820" y="907404"/>
                </a:lnTo>
                <a:lnTo>
                  <a:pt x="3618826" y="899303"/>
                </a:lnTo>
                <a:lnTo>
                  <a:pt x="3633529" y="896332"/>
                </a:lnTo>
                <a:lnTo>
                  <a:pt x="3648232" y="899303"/>
                </a:lnTo>
                <a:lnTo>
                  <a:pt x="3660239" y="907404"/>
                </a:lnTo>
                <a:lnTo>
                  <a:pt x="3668334" y="919419"/>
                </a:lnTo>
                <a:lnTo>
                  <a:pt x="3671302" y="934128"/>
                </a:lnTo>
                <a:lnTo>
                  <a:pt x="3668334" y="948838"/>
                </a:lnTo>
                <a:lnTo>
                  <a:pt x="3660239" y="960852"/>
                </a:lnTo>
                <a:lnTo>
                  <a:pt x="3648232" y="968954"/>
                </a:lnTo>
                <a:lnTo>
                  <a:pt x="3633529" y="971925"/>
                </a:lnTo>
                <a:close/>
              </a:path>
              <a:path w="4523740" h="2472690">
                <a:moveTo>
                  <a:pt x="3936253" y="975290"/>
                </a:moveTo>
                <a:lnTo>
                  <a:pt x="3920245" y="972056"/>
                </a:lnTo>
                <a:lnTo>
                  <a:pt x="3907176" y="963235"/>
                </a:lnTo>
                <a:lnTo>
                  <a:pt x="3898368" y="950151"/>
                </a:lnTo>
                <a:lnTo>
                  <a:pt x="3895138" y="934128"/>
                </a:lnTo>
                <a:lnTo>
                  <a:pt x="3898368" y="918106"/>
                </a:lnTo>
                <a:lnTo>
                  <a:pt x="3907176" y="905022"/>
                </a:lnTo>
                <a:lnTo>
                  <a:pt x="3920245" y="896201"/>
                </a:lnTo>
                <a:lnTo>
                  <a:pt x="3936253" y="892966"/>
                </a:lnTo>
                <a:lnTo>
                  <a:pt x="3952266" y="896201"/>
                </a:lnTo>
                <a:lnTo>
                  <a:pt x="3965346" y="905022"/>
                </a:lnTo>
                <a:lnTo>
                  <a:pt x="3974167" y="918106"/>
                </a:lnTo>
                <a:lnTo>
                  <a:pt x="3977402" y="934128"/>
                </a:lnTo>
                <a:lnTo>
                  <a:pt x="3974167" y="950151"/>
                </a:lnTo>
                <a:lnTo>
                  <a:pt x="3965346" y="963235"/>
                </a:lnTo>
                <a:lnTo>
                  <a:pt x="3952266" y="972056"/>
                </a:lnTo>
                <a:lnTo>
                  <a:pt x="3936253" y="975290"/>
                </a:lnTo>
                <a:close/>
              </a:path>
              <a:path w="4523740" h="2472690">
                <a:moveTo>
                  <a:pt x="4238977" y="977815"/>
                </a:moveTo>
                <a:lnTo>
                  <a:pt x="4221989" y="974383"/>
                </a:lnTo>
                <a:lnTo>
                  <a:pt x="4208115" y="965023"/>
                </a:lnTo>
                <a:lnTo>
                  <a:pt x="4198761" y="951142"/>
                </a:lnTo>
                <a:lnTo>
                  <a:pt x="4195330" y="934145"/>
                </a:lnTo>
                <a:lnTo>
                  <a:pt x="4198761" y="917149"/>
                </a:lnTo>
                <a:lnTo>
                  <a:pt x="4208115" y="903269"/>
                </a:lnTo>
                <a:lnTo>
                  <a:pt x="4221989" y="893910"/>
                </a:lnTo>
                <a:lnTo>
                  <a:pt x="4238977" y="890478"/>
                </a:lnTo>
                <a:lnTo>
                  <a:pt x="4255965" y="893910"/>
                </a:lnTo>
                <a:lnTo>
                  <a:pt x="4269838" y="903269"/>
                </a:lnTo>
                <a:lnTo>
                  <a:pt x="4279193" y="917149"/>
                </a:lnTo>
                <a:lnTo>
                  <a:pt x="4282623" y="934145"/>
                </a:lnTo>
                <a:lnTo>
                  <a:pt x="4279193" y="951142"/>
                </a:lnTo>
                <a:lnTo>
                  <a:pt x="4269838" y="965023"/>
                </a:lnTo>
                <a:lnTo>
                  <a:pt x="4255965" y="974383"/>
                </a:lnTo>
                <a:lnTo>
                  <a:pt x="4238977" y="977815"/>
                </a:lnTo>
                <a:close/>
              </a:path>
              <a:path w="4523740" h="2472690">
                <a:moveTo>
                  <a:pt x="4523697" y="976682"/>
                </a:moveTo>
                <a:lnTo>
                  <a:pt x="4509071" y="966810"/>
                </a:lnTo>
                <a:lnTo>
                  <a:pt x="4499182" y="952126"/>
                </a:lnTo>
                <a:lnTo>
                  <a:pt x="4495556" y="934145"/>
                </a:lnTo>
                <a:lnTo>
                  <a:pt x="4499182" y="916166"/>
                </a:lnTo>
                <a:lnTo>
                  <a:pt x="4509071" y="901483"/>
                </a:lnTo>
                <a:lnTo>
                  <a:pt x="4523697" y="891612"/>
                </a:lnTo>
                <a:lnTo>
                  <a:pt x="4523697" y="976682"/>
                </a:lnTo>
                <a:close/>
              </a:path>
              <a:path w="4523740" h="2472690">
                <a:moveTo>
                  <a:pt x="1311" y="1237929"/>
                </a:moveTo>
                <a:lnTo>
                  <a:pt x="370" y="1237929"/>
                </a:lnTo>
                <a:lnTo>
                  <a:pt x="0" y="1237558"/>
                </a:lnTo>
                <a:lnTo>
                  <a:pt x="0" y="1236616"/>
                </a:lnTo>
                <a:lnTo>
                  <a:pt x="370" y="1236245"/>
                </a:lnTo>
                <a:lnTo>
                  <a:pt x="1311" y="1236245"/>
                </a:lnTo>
                <a:lnTo>
                  <a:pt x="1681" y="1236616"/>
                </a:lnTo>
                <a:lnTo>
                  <a:pt x="1681" y="1237558"/>
                </a:lnTo>
                <a:lnTo>
                  <a:pt x="1311" y="1237929"/>
                </a:lnTo>
                <a:close/>
              </a:path>
              <a:path w="4523740" h="2472690">
                <a:moveTo>
                  <a:pt x="305415" y="1240450"/>
                </a:moveTo>
                <a:lnTo>
                  <a:pt x="301698" y="1240450"/>
                </a:lnTo>
                <a:lnTo>
                  <a:pt x="300201" y="1238955"/>
                </a:lnTo>
                <a:lnTo>
                  <a:pt x="300201" y="1235218"/>
                </a:lnTo>
                <a:lnTo>
                  <a:pt x="301698" y="1233720"/>
                </a:lnTo>
                <a:lnTo>
                  <a:pt x="305432" y="1233720"/>
                </a:lnTo>
                <a:lnTo>
                  <a:pt x="306929" y="1235218"/>
                </a:lnTo>
                <a:lnTo>
                  <a:pt x="306929" y="1238955"/>
                </a:lnTo>
                <a:lnTo>
                  <a:pt x="305415" y="1240450"/>
                </a:lnTo>
                <a:close/>
              </a:path>
              <a:path w="4523740" h="2472690">
                <a:moveTo>
                  <a:pt x="610008" y="1243816"/>
                </a:moveTo>
                <a:lnTo>
                  <a:pt x="602591" y="1243816"/>
                </a:lnTo>
                <a:lnTo>
                  <a:pt x="599580" y="1240805"/>
                </a:lnTo>
                <a:lnTo>
                  <a:pt x="599580" y="1233399"/>
                </a:lnTo>
                <a:lnTo>
                  <a:pt x="602591" y="1230388"/>
                </a:lnTo>
                <a:lnTo>
                  <a:pt x="609991" y="1230388"/>
                </a:lnTo>
                <a:lnTo>
                  <a:pt x="613002" y="1233399"/>
                </a:lnTo>
                <a:lnTo>
                  <a:pt x="613002" y="1240805"/>
                </a:lnTo>
                <a:lnTo>
                  <a:pt x="610008" y="1243816"/>
                </a:lnTo>
                <a:close/>
              </a:path>
              <a:path w="4523740" h="2472690">
                <a:moveTo>
                  <a:pt x="914581" y="1247181"/>
                </a:moveTo>
                <a:lnTo>
                  <a:pt x="903448" y="1247181"/>
                </a:lnTo>
                <a:lnTo>
                  <a:pt x="898942" y="1242672"/>
                </a:lnTo>
                <a:lnTo>
                  <a:pt x="898942" y="1231532"/>
                </a:lnTo>
                <a:lnTo>
                  <a:pt x="903448" y="1227022"/>
                </a:lnTo>
                <a:lnTo>
                  <a:pt x="914581" y="1227022"/>
                </a:lnTo>
                <a:lnTo>
                  <a:pt x="919088" y="1231532"/>
                </a:lnTo>
                <a:lnTo>
                  <a:pt x="919088" y="1242672"/>
                </a:lnTo>
                <a:lnTo>
                  <a:pt x="914581" y="1247181"/>
                </a:lnTo>
                <a:close/>
              </a:path>
              <a:path w="4523740" h="2472690">
                <a:moveTo>
                  <a:pt x="1219155" y="1250547"/>
                </a:moveTo>
                <a:lnTo>
                  <a:pt x="1204323" y="1250547"/>
                </a:lnTo>
                <a:lnTo>
                  <a:pt x="1198304" y="1244525"/>
                </a:lnTo>
                <a:lnTo>
                  <a:pt x="1198304" y="1229682"/>
                </a:lnTo>
                <a:lnTo>
                  <a:pt x="1204323" y="1223657"/>
                </a:lnTo>
                <a:lnTo>
                  <a:pt x="1219155" y="1223657"/>
                </a:lnTo>
                <a:lnTo>
                  <a:pt x="1225177" y="1229682"/>
                </a:lnTo>
                <a:lnTo>
                  <a:pt x="1225177" y="1244525"/>
                </a:lnTo>
                <a:lnTo>
                  <a:pt x="1219155" y="1250547"/>
                </a:lnTo>
                <a:close/>
              </a:path>
              <a:path w="4523740" h="2472690">
                <a:moveTo>
                  <a:pt x="1523732" y="1253916"/>
                </a:moveTo>
                <a:lnTo>
                  <a:pt x="1505196" y="1253916"/>
                </a:lnTo>
                <a:lnTo>
                  <a:pt x="1497679" y="1246392"/>
                </a:lnTo>
                <a:lnTo>
                  <a:pt x="1497679" y="1227846"/>
                </a:lnTo>
                <a:lnTo>
                  <a:pt x="1505196" y="1220325"/>
                </a:lnTo>
                <a:lnTo>
                  <a:pt x="1523732" y="1220325"/>
                </a:lnTo>
                <a:lnTo>
                  <a:pt x="1531249" y="1227846"/>
                </a:lnTo>
                <a:lnTo>
                  <a:pt x="1531249" y="1246392"/>
                </a:lnTo>
                <a:lnTo>
                  <a:pt x="1523732" y="1253916"/>
                </a:lnTo>
                <a:close/>
              </a:path>
              <a:path w="4523740" h="2472690">
                <a:moveTo>
                  <a:pt x="1817190" y="1257278"/>
                </a:moveTo>
                <a:lnTo>
                  <a:pt x="1809345" y="1255694"/>
                </a:lnTo>
                <a:lnTo>
                  <a:pt x="1802940" y="1251376"/>
                </a:lnTo>
                <a:lnTo>
                  <a:pt x="1798623" y="1244968"/>
                </a:lnTo>
                <a:lnTo>
                  <a:pt x="1797041" y="1237119"/>
                </a:lnTo>
                <a:lnTo>
                  <a:pt x="1798623" y="1229269"/>
                </a:lnTo>
                <a:lnTo>
                  <a:pt x="1802940" y="1222862"/>
                </a:lnTo>
                <a:lnTo>
                  <a:pt x="1809345" y="1218543"/>
                </a:lnTo>
                <a:lnTo>
                  <a:pt x="1817190" y="1216960"/>
                </a:lnTo>
                <a:lnTo>
                  <a:pt x="1825035" y="1218543"/>
                </a:lnTo>
                <a:lnTo>
                  <a:pt x="1831439" y="1222862"/>
                </a:lnTo>
                <a:lnTo>
                  <a:pt x="1835756" y="1229269"/>
                </a:lnTo>
                <a:lnTo>
                  <a:pt x="1837339" y="1237119"/>
                </a:lnTo>
                <a:lnTo>
                  <a:pt x="1835756" y="1244968"/>
                </a:lnTo>
                <a:lnTo>
                  <a:pt x="1831439" y="1251376"/>
                </a:lnTo>
                <a:lnTo>
                  <a:pt x="1825035" y="1255694"/>
                </a:lnTo>
                <a:lnTo>
                  <a:pt x="1817190" y="1257278"/>
                </a:lnTo>
                <a:close/>
              </a:path>
              <a:path w="4523740" h="2472690">
                <a:moveTo>
                  <a:pt x="2119913" y="1260647"/>
                </a:moveTo>
                <a:lnTo>
                  <a:pt x="2110763" y="1258798"/>
                </a:lnTo>
                <a:lnTo>
                  <a:pt x="2103290" y="1253755"/>
                </a:lnTo>
                <a:lnTo>
                  <a:pt x="2098250" y="1246276"/>
                </a:lnTo>
                <a:lnTo>
                  <a:pt x="2096403" y="1237119"/>
                </a:lnTo>
                <a:lnTo>
                  <a:pt x="2098250" y="1227963"/>
                </a:lnTo>
                <a:lnTo>
                  <a:pt x="2103290" y="1220485"/>
                </a:lnTo>
                <a:lnTo>
                  <a:pt x="2110763" y="1215443"/>
                </a:lnTo>
                <a:lnTo>
                  <a:pt x="2119913" y="1213594"/>
                </a:lnTo>
                <a:lnTo>
                  <a:pt x="2129064" y="1215443"/>
                </a:lnTo>
                <a:lnTo>
                  <a:pt x="2136537" y="1220485"/>
                </a:lnTo>
                <a:lnTo>
                  <a:pt x="2141577" y="1227963"/>
                </a:lnTo>
                <a:lnTo>
                  <a:pt x="2143425" y="1237119"/>
                </a:lnTo>
                <a:lnTo>
                  <a:pt x="2141577" y="1246276"/>
                </a:lnTo>
                <a:lnTo>
                  <a:pt x="2136537" y="1253755"/>
                </a:lnTo>
                <a:lnTo>
                  <a:pt x="2129064" y="1258798"/>
                </a:lnTo>
                <a:lnTo>
                  <a:pt x="2119913" y="1260647"/>
                </a:lnTo>
                <a:close/>
              </a:path>
              <a:path w="4523740" h="2472690">
                <a:moveTo>
                  <a:pt x="2422641" y="1263168"/>
                </a:moveTo>
                <a:lnTo>
                  <a:pt x="2412516" y="1261122"/>
                </a:lnTo>
                <a:lnTo>
                  <a:pt x="2404245" y="1255542"/>
                </a:lnTo>
                <a:lnTo>
                  <a:pt x="2398667" y="1247267"/>
                </a:lnTo>
                <a:lnTo>
                  <a:pt x="2396622" y="1237136"/>
                </a:lnTo>
                <a:lnTo>
                  <a:pt x="2398667" y="1227006"/>
                </a:lnTo>
                <a:lnTo>
                  <a:pt x="2404245" y="1218731"/>
                </a:lnTo>
                <a:lnTo>
                  <a:pt x="2412516" y="1213150"/>
                </a:lnTo>
                <a:lnTo>
                  <a:pt x="2422641" y="1211103"/>
                </a:lnTo>
                <a:lnTo>
                  <a:pt x="2432764" y="1213150"/>
                </a:lnTo>
                <a:lnTo>
                  <a:pt x="2441033" y="1218731"/>
                </a:lnTo>
                <a:lnTo>
                  <a:pt x="2446611" y="1227006"/>
                </a:lnTo>
                <a:lnTo>
                  <a:pt x="2448656" y="1237136"/>
                </a:lnTo>
                <a:lnTo>
                  <a:pt x="2446613" y="1247267"/>
                </a:lnTo>
                <a:lnTo>
                  <a:pt x="2441040" y="1255542"/>
                </a:lnTo>
                <a:lnTo>
                  <a:pt x="2432771" y="1261122"/>
                </a:lnTo>
                <a:lnTo>
                  <a:pt x="2422641" y="1263168"/>
                </a:lnTo>
                <a:close/>
              </a:path>
              <a:path w="4523740" h="2472690">
                <a:moveTo>
                  <a:pt x="2725365" y="1266534"/>
                </a:moveTo>
                <a:lnTo>
                  <a:pt x="2713927" y="1264224"/>
                </a:lnTo>
                <a:lnTo>
                  <a:pt x="2704588" y="1257925"/>
                </a:lnTo>
                <a:lnTo>
                  <a:pt x="2698292" y="1248580"/>
                </a:lnTo>
                <a:lnTo>
                  <a:pt x="2695983" y="1237136"/>
                </a:lnTo>
                <a:lnTo>
                  <a:pt x="2698292" y="1225691"/>
                </a:lnTo>
                <a:lnTo>
                  <a:pt x="2704588" y="1216347"/>
                </a:lnTo>
                <a:lnTo>
                  <a:pt x="2713927" y="1210047"/>
                </a:lnTo>
                <a:lnTo>
                  <a:pt x="2725365" y="1207738"/>
                </a:lnTo>
                <a:lnTo>
                  <a:pt x="2736802" y="1210047"/>
                </a:lnTo>
                <a:lnTo>
                  <a:pt x="2746141" y="1216347"/>
                </a:lnTo>
                <a:lnTo>
                  <a:pt x="2752437" y="1225691"/>
                </a:lnTo>
                <a:lnTo>
                  <a:pt x="2754746" y="1237136"/>
                </a:lnTo>
                <a:lnTo>
                  <a:pt x="2752437" y="1248580"/>
                </a:lnTo>
                <a:lnTo>
                  <a:pt x="2746141" y="1257925"/>
                </a:lnTo>
                <a:lnTo>
                  <a:pt x="2736802" y="1264224"/>
                </a:lnTo>
                <a:lnTo>
                  <a:pt x="2725365" y="1266534"/>
                </a:lnTo>
                <a:close/>
              </a:path>
              <a:path w="4523740" h="2472690">
                <a:moveTo>
                  <a:pt x="3028088" y="1269899"/>
                </a:moveTo>
                <a:lnTo>
                  <a:pt x="3015345" y="1267324"/>
                </a:lnTo>
                <a:lnTo>
                  <a:pt x="3004937" y="1260301"/>
                </a:lnTo>
                <a:lnTo>
                  <a:pt x="2997919" y="1249887"/>
                </a:lnTo>
                <a:lnTo>
                  <a:pt x="2995345" y="1237136"/>
                </a:lnTo>
                <a:lnTo>
                  <a:pt x="2997919" y="1224385"/>
                </a:lnTo>
                <a:lnTo>
                  <a:pt x="3004937" y="1213970"/>
                </a:lnTo>
                <a:lnTo>
                  <a:pt x="3015345" y="1206947"/>
                </a:lnTo>
                <a:lnTo>
                  <a:pt x="3028088" y="1204372"/>
                </a:lnTo>
                <a:lnTo>
                  <a:pt x="3040832" y="1206947"/>
                </a:lnTo>
                <a:lnTo>
                  <a:pt x="3051242" y="1213970"/>
                </a:lnTo>
                <a:lnTo>
                  <a:pt x="3058261" y="1224385"/>
                </a:lnTo>
                <a:lnTo>
                  <a:pt x="3060835" y="1237136"/>
                </a:lnTo>
                <a:lnTo>
                  <a:pt x="3058261" y="1249887"/>
                </a:lnTo>
                <a:lnTo>
                  <a:pt x="3051242" y="1260301"/>
                </a:lnTo>
                <a:lnTo>
                  <a:pt x="3040832" y="1267324"/>
                </a:lnTo>
                <a:lnTo>
                  <a:pt x="3028088" y="1269899"/>
                </a:lnTo>
                <a:close/>
              </a:path>
              <a:path w="4523740" h="2472690">
                <a:moveTo>
                  <a:pt x="3330812" y="1272424"/>
                </a:moveTo>
                <a:lnTo>
                  <a:pt x="3317096" y="1269651"/>
                </a:lnTo>
                <a:lnTo>
                  <a:pt x="3305892" y="1262090"/>
                </a:lnTo>
                <a:lnTo>
                  <a:pt x="3298335" y="1250878"/>
                </a:lnTo>
                <a:lnTo>
                  <a:pt x="3295564" y="1237153"/>
                </a:lnTo>
                <a:lnTo>
                  <a:pt x="3298335" y="1223427"/>
                </a:lnTo>
                <a:lnTo>
                  <a:pt x="3305892" y="1212215"/>
                </a:lnTo>
                <a:lnTo>
                  <a:pt x="3317096" y="1204654"/>
                </a:lnTo>
                <a:lnTo>
                  <a:pt x="3330812" y="1201881"/>
                </a:lnTo>
                <a:lnTo>
                  <a:pt x="3344530" y="1204654"/>
                </a:lnTo>
                <a:lnTo>
                  <a:pt x="3355735" y="1212215"/>
                </a:lnTo>
                <a:lnTo>
                  <a:pt x="3363292" y="1223427"/>
                </a:lnTo>
                <a:lnTo>
                  <a:pt x="3366064" y="1237153"/>
                </a:lnTo>
                <a:lnTo>
                  <a:pt x="3363294" y="1250878"/>
                </a:lnTo>
                <a:lnTo>
                  <a:pt x="3355742" y="1262090"/>
                </a:lnTo>
                <a:lnTo>
                  <a:pt x="3344537" y="1269651"/>
                </a:lnTo>
                <a:lnTo>
                  <a:pt x="3330812" y="1272424"/>
                </a:lnTo>
                <a:close/>
              </a:path>
              <a:path w="4523740" h="2472690">
                <a:moveTo>
                  <a:pt x="3633529" y="1274949"/>
                </a:moveTo>
                <a:lnTo>
                  <a:pt x="3618826" y="1271978"/>
                </a:lnTo>
                <a:lnTo>
                  <a:pt x="3606820" y="1263876"/>
                </a:lnTo>
                <a:lnTo>
                  <a:pt x="3598725" y="1251862"/>
                </a:lnTo>
                <a:lnTo>
                  <a:pt x="3595756" y="1237153"/>
                </a:lnTo>
                <a:lnTo>
                  <a:pt x="3598725" y="1222445"/>
                </a:lnTo>
                <a:lnTo>
                  <a:pt x="3606820" y="1210430"/>
                </a:lnTo>
                <a:lnTo>
                  <a:pt x="3618826" y="1202328"/>
                </a:lnTo>
                <a:lnTo>
                  <a:pt x="3633529" y="1199356"/>
                </a:lnTo>
                <a:lnTo>
                  <a:pt x="3648232" y="1202328"/>
                </a:lnTo>
                <a:lnTo>
                  <a:pt x="3660239" y="1210430"/>
                </a:lnTo>
                <a:lnTo>
                  <a:pt x="3668334" y="1222445"/>
                </a:lnTo>
                <a:lnTo>
                  <a:pt x="3671302" y="1237153"/>
                </a:lnTo>
                <a:lnTo>
                  <a:pt x="3668334" y="1251862"/>
                </a:lnTo>
                <a:lnTo>
                  <a:pt x="3660239" y="1263876"/>
                </a:lnTo>
                <a:lnTo>
                  <a:pt x="3648232" y="1271978"/>
                </a:lnTo>
                <a:lnTo>
                  <a:pt x="3633529" y="1274949"/>
                </a:lnTo>
                <a:close/>
              </a:path>
              <a:path w="4523740" h="2472690">
                <a:moveTo>
                  <a:pt x="3936253" y="1278315"/>
                </a:moveTo>
                <a:lnTo>
                  <a:pt x="3920245" y="1275080"/>
                </a:lnTo>
                <a:lnTo>
                  <a:pt x="3907176" y="1266259"/>
                </a:lnTo>
                <a:lnTo>
                  <a:pt x="3898368" y="1253175"/>
                </a:lnTo>
                <a:lnTo>
                  <a:pt x="3895138" y="1237153"/>
                </a:lnTo>
                <a:lnTo>
                  <a:pt x="3898368" y="1221130"/>
                </a:lnTo>
                <a:lnTo>
                  <a:pt x="3907176" y="1208046"/>
                </a:lnTo>
                <a:lnTo>
                  <a:pt x="3920245" y="1199225"/>
                </a:lnTo>
                <a:lnTo>
                  <a:pt x="3936253" y="1195990"/>
                </a:lnTo>
                <a:lnTo>
                  <a:pt x="3952266" y="1199225"/>
                </a:lnTo>
                <a:lnTo>
                  <a:pt x="3965346" y="1208046"/>
                </a:lnTo>
                <a:lnTo>
                  <a:pt x="3974167" y="1221130"/>
                </a:lnTo>
                <a:lnTo>
                  <a:pt x="3977402" y="1237153"/>
                </a:lnTo>
                <a:lnTo>
                  <a:pt x="3974167" y="1253175"/>
                </a:lnTo>
                <a:lnTo>
                  <a:pt x="3965346" y="1266259"/>
                </a:lnTo>
                <a:lnTo>
                  <a:pt x="3952266" y="1275080"/>
                </a:lnTo>
                <a:lnTo>
                  <a:pt x="3936253" y="1278315"/>
                </a:lnTo>
                <a:close/>
              </a:path>
              <a:path w="4523740" h="2472690">
                <a:moveTo>
                  <a:pt x="4238977" y="1280840"/>
                </a:moveTo>
                <a:lnTo>
                  <a:pt x="4221989" y="1277407"/>
                </a:lnTo>
                <a:lnTo>
                  <a:pt x="4208115" y="1268048"/>
                </a:lnTo>
                <a:lnTo>
                  <a:pt x="4198761" y="1254167"/>
                </a:lnTo>
                <a:lnTo>
                  <a:pt x="4195330" y="1237169"/>
                </a:lnTo>
                <a:lnTo>
                  <a:pt x="4198761" y="1220172"/>
                </a:lnTo>
                <a:lnTo>
                  <a:pt x="4208115" y="1206291"/>
                </a:lnTo>
                <a:lnTo>
                  <a:pt x="4221989" y="1196931"/>
                </a:lnTo>
                <a:lnTo>
                  <a:pt x="4238977" y="1193499"/>
                </a:lnTo>
                <a:lnTo>
                  <a:pt x="4255965" y="1196931"/>
                </a:lnTo>
                <a:lnTo>
                  <a:pt x="4269838" y="1206291"/>
                </a:lnTo>
                <a:lnTo>
                  <a:pt x="4279193" y="1220172"/>
                </a:lnTo>
                <a:lnTo>
                  <a:pt x="4282623" y="1237169"/>
                </a:lnTo>
                <a:lnTo>
                  <a:pt x="4279193" y="1254167"/>
                </a:lnTo>
                <a:lnTo>
                  <a:pt x="4269838" y="1268048"/>
                </a:lnTo>
                <a:lnTo>
                  <a:pt x="4255965" y="1277407"/>
                </a:lnTo>
                <a:lnTo>
                  <a:pt x="4238977" y="1280840"/>
                </a:lnTo>
                <a:close/>
              </a:path>
              <a:path w="4523740" h="2472690">
                <a:moveTo>
                  <a:pt x="4523697" y="1279706"/>
                </a:moveTo>
                <a:lnTo>
                  <a:pt x="4509071" y="1269834"/>
                </a:lnTo>
                <a:lnTo>
                  <a:pt x="4499182" y="1255151"/>
                </a:lnTo>
                <a:lnTo>
                  <a:pt x="4495556" y="1237169"/>
                </a:lnTo>
                <a:lnTo>
                  <a:pt x="4499182" y="1219190"/>
                </a:lnTo>
                <a:lnTo>
                  <a:pt x="4509071" y="1204508"/>
                </a:lnTo>
                <a:lnTo>
                  <a:pt x="4523697" y="1194636"/>
                </a:lnTo>
                <a:lnTo>
                  <a:pt x="4523697" y="1279706"/>
                </a:lnTo>
                <a:close/>
              </a:path>
              <a:path w="4523740" h="2472690">
                <a:moveTo>
                  <a:pt x="1311" y="1540950"/>
                </a:moveTo>
                <a:lnTo>
                  <a:pt x="370" y="1540950"/>
                </a:lnTo>
                <a:lnTo>
                  <a:pt x="0" y="1540582"/>
                </a:lnTo>
                <a:lnTo>
                  <a:pt x="0" y="1539640"/>
                </a:lnTo>
                <a:lnTo>
                  <a:pt x="370" y="1539269"/>
                </a:lnTo>
                <a:lnTo>
                  <a:pt x="1311" y="1539269"/>
                </a:lnTo>
                <a:lnTo>
                  <a:pt x="1681" y="1539640"/>
                </a:lnTo>
                <a:lnTo>
                  <a:pt x="1681" y="1540582"/>
                </a:lnTo>
                <a:lnTo>
                  <a:pt x="1311" y="1540950"/>
                </a:lnTo>
                <a:close/>
              </a:path>
              <a:path w="4523740" h="2472690">
                <a:moveTo>
                  <a:pt x="305415" y="1543475"/>
                </a:moveTo>
                <a:lnTo>
                  <a:pt x="301698" y="1543475"/>
                </a:lnTo>
                <a:lnTo>
                  <a:pt x="300201" y="1541979"/>
                </a:lnTo>
                <a:lnTo>
                  <a:pt x="300201" y="1538243"/>
                </a:lnTo>
                <a:lnTo>
                  <a:pt x="301698" y="1536744"/>
                </a:lnTo>
                <a:lnTo>
                  <a:pt x="305432" y="1536744"/>
                </a:lnTo>
                <a:lnTo>
                  <a:pt x="306929" y="1538243"/>
                </a:lnTo>
                <a:lnTo>
                  <a:pt x="306929" y="1541979"/>
                </a:lnTo>
                <a:lnTo>
                  <a:pt x="305415" y="1543475"/>
                </a:lnTo>
                <a:close/>
              </a:path>
              <a:path w="4523740" h="2472690">
                <a:moveTo>
                  <a:pt x="610008" y="1546840"/>
                </a:moveTo>
                <a:lnTo>
                  <a:pt x="602591" y="1546840"/>
                </a:lnTo>
                <a:lnTo>
                  <a:pt x="599580" y="1543829"/>
                </a:lnTo>
                <a:lnTo>
                  <a:pt x="599580" y="1536427"/>
                </a:lnTo>
                <a:lnTo>
                  <a:pt x="602591" y="1533412"/>
                </a:lnTo>
                <a:lnTo>
                  <a:pt x="609991" y="1533412"/>
                </a:lnTo>
                <a:lnTo>
                  <a:pt x="613002" y="1536427"/>
                </a:lnTo>
                <a:lnTo>
                  <a:pt x="613002" y="1543829"/>
                </a:lnTo>
                <a:lnTo>
                  <a:pt x="610008" y="1546840"/>
                </a:lnTo>
                <a:close/>
              </a:path>
              <a:path w="4523740" h="2472690">
                <a:moveTo>
                  <a:pt x="914581" y="1550206"/>
                </a:moveTo>
                <a:lnTo>
                  <a:pt x="903448" y="1550206"/>
                </a:lnTo>
                <a:lnTo>
                  <a:pt x="898942" y="1545696"/>
                </a:lnTo>
                <a:lnTo>
                  <a:pt x="898942" y="1534556"/>
                </a:lnTo>
                <a:lnTo>
                  <a:pt x="903448" y="1530047"/>
                </a:lnTo>
                <a:lnTo>
                  <a:pt x="914581" y="1530047"/>
                </a:lnTo>
                <a:lnTo>
                  <a:pt x="919088" y="1534556"/>
                </a:lnTo>
                <a:lnTo>
                  <a:pt x="919088" y="1545696"/>
                </a:lnTo>
                <a:lnTo>
                  <a:pt x="914581" y="1550206"/>
                </a:lnTo>
                <a:close/>
              </a:path>
              <a:path w="4523740" h="2472690">
                <a:moveTo>
                  <a:pt x="1219155" y="1553571"/>
                </a:moveTo>
                <a:lnTo>
                  <a:pt x="1204323" y="1553571"/>
                </a:lnTo>
                <a:lnTo>
                  <a:pt x="1198304" y="1547549"/>
                </a:lnTo>
                <a:lnTo>
                  <a:pt x="1198304" y="1532707"/>
                </a:lnTo>
                <a:lnTo>
                  <a:pt x="1204323" y="1526681"/>
                </a:lnTo>
                <a:lnTo>
                  <a:pt x="1219155" y="1526681"/>
                </a:lnTo>
                <a:lnTo>
                  <a:pt x="1225177" y="1532707"/>
                </a:lnTo>
                <a:lnTo>
                  <a:pt x="1225177" y="1547549"/>
                </a:lnTo>
                <a:lnTo>
                  <a:pt x="1219155" y="1553571"/>
                </a:lnTo>
                <a:close/>
              </a:path>
              <a:path w="4523740" h="2472690">
                <a:moveTo>
                  <a:pt x="1523732" y="1556937"/>
                </a:moveTo>
                <a:lnTo>
                  <a:pt x="1505196" y="1556937"/>
                </a:lnTo>
                <a:lnTo>
                  <a:pt x="1497679" y="1549416"/>
                </a:lnTo>
                <a:lnTo>
                  <a:pt x="1497679" y="1530870"/>
                </a:lnTo>
                <a:lnTo>
                  <a:pt x="1505196" y="1523349"/>
                </a:lnTo>
                <a:lnTo>
                  <a:pt x="1523732" y="1523349"/>
                </a:lnTo>
                <a:lnTo>
                  <a:pt x="1531249" y="1530870"/>
                </a:lnTo>
                <a:lnTo>
                  <a:pt x="1531249" y="1549416"/>
                </a:lnTo>
                <a:lnTo>
                  <a:pt x="1523732" y="1556937"/>
                </a:lnTo>
                <a:close/>
              </a:path>
              <a:path w="4523740" h="2472690">
                <a:moveTo>
                  <a:pt x="1817190" y="1560305"/>
                </a:moveTo>
                <a:lnTo>
                  <a:pt x="1809345" y="1558722"/>
                </a:lnTo>
                <a:lnTo>
                  <a:pt x="1802940" y="1554402"/>
                </a:lnTo>
                <a:lnTo>
                  <a:pt x="1798623" y="1547993"/>
                </a:lnTo>
                <a:lnTo>
                  <a:pt x="1797041" y="1540143"/>
                </a:lnTo>
                <a:lnTo>
                  <a:pt x="1798623" y="1532294"/>
                </a:lnTo>
                <a:lnTo>
                  <a:pt x="1802940" y="1525886"/>
                </a:lnTo>
                <a:lnTo>
                  <a:pt x="1809345" y="1521567"/>
                </a:lnTo>
                <a:lnTo>
                  <a:pt x="1817190" y="1519984"/>
                </a:lnTo>
                <a:lnTo>
                  <a:pt x="1825035" y="1521567"/>
                </a:lnTo>
                <a:lnTo>
                  <a:pt x="1831439" y="1525886"/>
                </a:lnTo>
                <a:lnTo>
                  <a:pt x="1835756" y="1532294"/>
                </a:lnTo>
                <a:lnTo>
                  <a:pt x="1837339" y="1540143"/>
                </a:lnTo>
                <a:lnTo>
                  <a:pt x="1835756" y="1547993"/>
                </a:lnTo>
                <a:lnTo>
                  <a:pt x="1831439" y="1554402"/>
                </a:lnTo>
                <a:lnTo>
                  <a:pt x="1825035" y="1558722"/>
                </a:lnTo>
                <a:lnTo>
                  <a:pt x="1817190" y="1560305"/>
                </a:lnTo>
                <a:close/>
              </a:path>
              <a:path w="4523740" h="2472690">
                <a:moveTo>
                  <a:pt x="2119913" y="1563671"/>
                </a:moveTo>
                <a:lnTo>
                  <a:pt x="2110763" y="1561822"/>
                </a:lnTo>
                <a:lnTo>
                  <a:pt x="2103290" y="1556779"/>
                </a:lnTo>
                <a:lnTo>
                  <a:pt x="2098250" y="1549301"/>
                </a:lnTo>
                <a:lnTo>
                  <a:pt x="2096403" y="1540143"/>
                </a:lnTo>
                <a:lnTo>
                  <a:pt x="2098250" y="1530987"/>
                </a:lnTo>
                <a:lnTo>
                  <a:pt x="2103290" y="1523510"/>
                </a:lnTo>
                <a:lnTo>
                  <a:pt x="2110763" y="1518468"/>
                </a:lnTo>
                <a:lnTo>
                  <a:pt x="2119913" y="1516618"/>
                </a:lnTo>
                <a:lnTo>
                  <a:pt x="2129064" y="1518468"/>
                </a:lnTo>
                <a:lnTo>
                  <a:pt x="2136537" y="1523510"/>
                </a:lnTo>
                <a:lnTo>
                  <a:pt x="2141577" y="1530987"/>
                </a:lnTo>
                <a:lnTo>
                  <a:pt x="2143425" y="1540143"/>
                </a:lnTo>
                <a:lnTo>
                  <a:pt x="2141577" y="1549301"/>
                </a:lnTo>
                <a:lnTo>
                  <a:pt x="2136537" y="1556779"/>
                </a:lnTo>
                <a:lnTo>
                  <a:pt x="2129064" y="1561822"/>
                </a:lnTo>
                <a:lnTo>
                  <a:pt x="2119913" y="1563671"/>
                </a:lnTo>
                <a:close/>
              </a:path>
              <a:path w="4523740" h="2472690">
                <a:moveTo>
                  <a:pt x="2422641" y="1566193"/>
                </a:moveTo>
                <a:lnTo>
                  <a:pt x="2412516" y="1564146"/>
                </a:lnTo>
                <a:lnTo>
                  <a:pt x="2404245" y="1558566"/>
                </a:lnTo>
                <a:lnTo>
                  <a:pt x="2398667" y="1550291"/>
                </a:lnTo>
                <a:lnTo>
                  <a:pt x="2396622" y="1540160"/>
                </a:lnTo>
                <a:lnTo>
                  <a:pt x="2398667" y="1530030"/>
                </a:lnTo>
                <a:lnTo>
                  <a:pt x="2404245" y="1521755"/>
                </a:lnTo>
                <a:lnTo>
                  <a:pt x="2412516" y="1516174"/>
                </a:lnTo>
                <a:lnTo>
                  <a:pt x="2422641" y="1514127"/>
                </a:lnTo>
                <a:lnTo>
                  <a:pt x="2432764" y="1516174"/>
                </a:lnTo>
                <a:lnTo>
                  <a:pt x="2441033" y="1521755"/>
                </a:lnTo>
                <a:lnTo>
                  <a:pt x="2446611" y="1530030"/>
                </a:lnTo>
                <a:lnTo>
                  <a:pt x="2448656" y="1540160"/>
                </a:lnTo>
                <a:lnTo>
                  <a:pt x="2446613" y="1550291"/>
                </a:lnTo>
                <a:lnTo>
                  <a:pt x="2441040" y="1558566"/>
                </a:lnTo>
                <a:lnTo>
                  <a:pt x="2432771" y="1564146"/>
                </a:lnTo>
                <a:lnTo>
                  <a:pt x="2422641" y="1566193"/>
                </a:lnTo>
                <a:close/>
              </a:path>
              <a:path w="4523740" h="2472690">
                <a:moveTo>
                  <a:pt x="2725365" y="1569558"/>
                </a:moveTo>
                <a:lnTo>
                  <a:pt x="2713927" y="1567248"/>
                </a:lnTo>
                <a:lnTo>
                  <a:pt x="2704588" y="1560949"/>
                </a:lnTo>
                <a:lnTo>
                  <a:pt x="2698292" y="1551605"/>
                </a:lnTo>
                <a:lnTo>
                  <a:pt x="2695983" y="1540160"/>
                </a:lnTo>
                <a:lnTo>
                  <a:pt x="2698292" y="1528715"/>
                </a:lnTo>
                <a:lnTo>
                  <a:pt x="2704588" y="1519371"/>
                </a:lnTo>
                <a:lnTo>
                  <a:pt x="2713927" y="1513071"/>
                </a:lnTo>
                <a:lnTo>
                  <a:pt x="2725365" y="1510762"/>
                </a:lnTo>
                <a:lnTo>
                  <a:pt x="2736802" y="1513071"/>
                </a:lnTo>
                <a:lnTo>
                  <a:pt x="2746141" y="1519371"/>
                </a:lnTo>
                <a:lnTo>
                  <a:pt x="2752437" y="1528715"/>
                </a:lnTo>
                <a:lnTo>
                  <a:pt x="2754746" y="1540160"/>
                </a:lnTo>
                <a:lnTo>
                  <a:pt x="2752437" y="1551605"/>
                </a:lnTo>
                <a:lnTo>
                  <a:pt x="2746141" y="1560949"/>
                </a:lnTo>
                <a:lnTo>
                  <a:pt x="2736802" y="1567248"/>
                </a:lnTo>
                <a:lnTo>
                  <a:pt x="2725365" y="1569558"/>
                </a:lnTo>
                <a:close/>
              </a:path>
              <a:path w="4523740" h="2472690">
                <a:moveTo>
                  <a:pt x="3028088" y="1572923"/>
                </a:moveTo>
                <a:lnTo>
                  <a:pt x="3015345" y="1570348"/>
                </a:lnTo>
                <a:lnTo>
                  <a:pt x="3004937" y="1563325"/>
                </a:lnTo>
                <a:lnTo>
                  <a:pt x="2997919" y="1552911"/>
                </a:lnTo>
                <a:lnTo>
                  <a:pt x="2995345" y="1540160"/>
                </a:lnTo>
                <a:lnTo>
                  <a:pt x="2997919" y="1527409"/>
                </a:lnTo>
                <a:lnTo>
                  <a:pt x="3004937" y="1516994"/>
                </a:lnTo>
                <a:lnTo>
                  <a:pt x="3015345" y="1509972"/>
                </a:lnTo>
                <a:lnTo>
                  <a:pt x="3028088" y="1507396"/>
                </a:lnTo>
                <a:lnTo>
                  <a:pt x="3040832" y="1509972"/>
                </a:lnTo>
                <a:lnTo>
                  <a:pt x="3051242" y="1516994"/>
                </a:lnTo>
                <a:lnTo>
                  <a:pt x="3058261" y="1527409"/>
                </a:lnTo>
                <a:lnTo>
                  <a:pt x="3060835" y="1540160"/>
                </a:lnTo>
                <a:lnTo>
                  <a:pt x="3058261" y="1552911"/>
                </a:lnTo>
                <a:lnTo>
                  <a:pt x="3051242" y="1563325"/>
                </a:lnTo>
                <a:lnTo>
                  <a:pt x="3040832" y="1570348"/>
                </a:lnTo>
                <a:lnTo>
                  <a:pt x="3028088" y="1572923"/>
                </a:lnTo>
                <a:close/>
              </a:path>
              <a:path w="4523740" h="2472690">
                <a:moveTo>
                  <a:pt x="3330812" y="1575448"/>
                </a:moveTo>
                <a:lnTo>
                  <a:pt x="3317096" y="1572675"/>
                </a:lnTo>
                <a:lnTo>
                  <a:pt x="3305892" y="1565114"/>
                </a:lnTo>
                <a:lnTo>
                  <a:pt x="3298335" y="1553902"/>
                </a:lnTo>
                <a:lnTo>
                  <a:pt x="3295564" y="1540177"/>
                </a:lnTo>
                <a:lnTo>
                  <a:pt x="3298335" y="1526451"/>
                </a:lnTo>
                <a:lnTo>
                  <a:pt x="3305892" y="1515240"/>
                </a:lnTo>
                <a:lnTo>
                  <a:pt x="3317096" y="1507678"/>
                </a:lnTo>
                <a:lnTo>
                  <a:pt x="3330812" y="1504905"/>
                </a:lnTo>
                <a:lnTo>
                  <a:pt x="3344530" y="1507678"/>
                </a:lnTo>
                <a:lnTo>
                  <a:pt x="3355735" y="1515240"/>
                </a:lnTo>
                <a:lnTo>
                  <a:pt x="3363292" y="1526451"/>
                </a:lnTo>
                <a:lnTo>
                  <a:pt x="3366064" y="1540177"/>
                </a:lnTo>
                <a:lnTo>
                  <a:pt x="3363294" y="1553902"/>
                </a:lnTo>
                <a:lnTo>
                  <a:pt x="3355742" y="1565114"/>
                </a:lnTo>
                <a:lnTo>
                  <a:pt x="3344537" y="1572675"/>
                </a:lnTo>
                <a:lnTo>
                  <a:pt x="3330812" y="1575448"/>
                </a:lnTo>
                <a:close/>
              </a:path>
              <a:path w="4523740" h="2472690">
                <a:moveTo>
                  <a:pt x="3633529" y="1577973"/>
                </a:moveTo>
                <a:lnTo>
                  <a:pt x="3618826" y="1575002"/>
                </a:lnTo>
                <a:lnTo>
                  <a:pt x="3606820" y="1566901"/>
                </a:lnTo>
                <a:lnTo>
                  <a:pt x="3598725" y="1554886"/>
                </a:lnTo>
                <a:lnTo>
                  <a:pt x="3595756" y="1540177"/>
                </a:lnTo>
                <a:lnTo>
                  <a:pt x="3598725" y="1525467"/>
                </a:lnTo>
                <a:lnTo>
                  <a:pt x="3606820" y="1513453"/>
                </a:lnTo>
                <a:lnTo>
                  <a:pt x="3618826" y="1505351"/>
                </a:lnTo>
                <a:lnTo>
                  <a:pt x="3633529" y="1502380"/>
                </a:lnTo>
                <a:lnTo>
                  <a:pt x="3648232" y="1505351"/>
                </a:lnTo>
                <a:lnTo>
                  <a:pt x="3660239" y="1513453"/>
                </a:lnTo>
                <a:lnTo>
                  <a:pt x="3668334" y="1525467"/>
                </a:lnTo>
                <a:lnTo>
                  <a:pt x="3671302" y="1540177"/>
                </a:lnTo>
                <a:lnTo>
                  <a:pt x="3668334" y="1554886"/>
                </a:lnTo>
                <a:lnTo>
                  <a:pt x="3660239" y="1566901"/>
                </a:lnTo>
                <a:lnTo>
                  <a:pt x="3648232" y="1575002"/>
                </a:lnTo>
                <a:lnTo>
                  <a:pt x="3633529" y="1577973"/>
                </a:lnTo>
                <a:close/>
              </a:path>
              <a:path w="4523740" h="2472690">
                <a:moveTo>
                  <a:pt x="3936253" y="1581339"/>
                </a:moveTo>
                <a:lnTo>
                  <a:pt x="3920245" y="1578104"/>
                </a:lnTo>
                <a:lnTo>
                  <a:pt x="3907176" y="1569283"/>
                </a:lnTo>
                <a:lnTo>
                  <a:pt x="3898368" y="1556200"/>
                </a:lnTo>
                <a:lnTo>
                  <a:pt x="3895138" y="1540177"/>
                </a:lnTo>
                <a:lnTo>
                  <a:pt x="3898368" y="1524154"/>
                </a:lnTo>
                <a:lnTo>
                  <a:pt x="3907176" y="1511070"/>
                </a:lnTo>
                <a:lnTo>
                  <a:pt x="3920245" y="1502249"/>
                </a:lnTo>
                <a:lnTo>
                  <a:pt x="3936253" y="1499015"/>
                </a:lnTo>
                <a:lnTo>
                  <a:pt x="3952266" y="1502249"/>
                </a:lnTo>
                <a:lnTo>
                  <a:pt x="3965346" y="1511070"/>
                </a:lnTo>
                <a:lnTo>
                  <a:pt x="3974167" y="1524154"/>
                </a:lnTo>
                <a:lnTo>
                  <a:pt x="3977402" y="1540177"/>
                </a:lnTo>
                <a:lnTo>
                  <a:pt x="3974167" y="1556200"/>
                </a:lnTo>
                <a:lnTo>
                  <a:pt x="3965346" y="1569283"/>
                </a:lnTo>
                <a:lnTo>
                  <a:pt x="3952266" y="1578104"/>
                </a:lnTo>
                <a:lnTo>
                  <a:pt x="3936253" y="1581339"/>
                </a:lnTo>
                <a:close/>
              </a:path>
              <a:path w="4523740" h="2472690">
                <a:moveTo>
                  <a:pt x="4238977" y="1583864"/>
                </a:moveTo>
                <a:lnTo>
                  <a:pt x="4221989" y="1580432"/>
                </a:lnTo>
                <a:lnTo>
                  <a:pt x="4208115" y="1571072"/>
                </a:lnTo>
                <a:lnTo>
                  <a:pt x="4198761" y="1557191"/>
                </a:lnTo>
                <a:lnTo>
                  <a:pt x="4195330" y="1540194"/>
                </a:lnTo>
                <a:lnTo>
                  <a:pt x="4198761" y="1523197"/>
                </a:lnTo>
                <a:lnTo>
                  <a:pt x="4208115" y="1509317"/>
                </a:lnTo>
                <a:lnTo>
                  <a:pt x="4221989" y="1499959"/>
                </a:lnTo>
                <a:lnTo>
                  <a:pt x="4238977" y="1496527"/>
                </a:lnTo>
                <a:lnTo>
                  <a:pt x="4255965" y="1499959"/>
                </a:lnTo>
                <a:lnTo>
                  <a:pt x="4269838" y="1509317"/>
                </a:lnTo>
                <a:lnTo>
                  <a:pt x="4279193" y="1523197"/>
                </a:lnTo>
                <a:lnTo>
                  <a:pt x="4282623" y="1540194"/>
                </a:lnTo>
                <a:lnTo>
                  <a:pt x="4279193" y="1557191"/>
                </a:lnTo>
                <a:lnTo>
                  <a:pt x="4269838" y="1571072"/>
                </a:lnTo>
                <a:lnTo>
                  <a:pt x="4255965" y="1580432"/>
                </a:lnTo>
                <a:lnTo>
                  <a:pt x="4238977" y="1583864"/>
                </a:lnTo>
                <a:close/>
              </a:path>
              <a:path w="4523740" h="2472690">
                <a:moveTo>
                  <a:pt x="4523697" y="1582730"/>
                </a:moveTo>
                <a:lnTo>
                  <a:pt x="4509071" y="1572859"/>
                </a:lnTo>
                <a:lnTo>
                  <a:pt x="4499182" y="1558175"/>
                </a:lnTo>
                <a:lnTo>
                  <a:pt x="4495556" y="1540194"/>
                </a:lnTo>
                <a:lnTo>
                  <a:pt x="4499182" y="1522214"/>
                </a:lnTo>
                <a:lnTo>
                  <a:pt x="4509071" y="1507532"/>
                </a:lnTo>
                <a:lnTo>
                  <a:pt x="4523697" y="1497660"/>
                </a:lnTo>
                <a:lnTo>
                  <a:pt x="4523697" y="1582730"/>
                </a:lnTo>
                <a:close/>
              </a:path>
              <a:path w="4523740" h="2472690">
                <a:moveTo>
                  <a:pt x="304961" y="1845642"/>
                </a:moveTo>
                <a:lnTo>
                  <a:pt x="302169" y="1845642"/>
                </a:lnTo>
                <a:lnTo>
                  <a:pt x="301043" y="1844514"/>
                </a:lnTo>
                <a:lnTo>
                  <a:pt x="301043" y="1841719"/>
                </a:lnTo>
                <a:lnTo>
                  <a:pt x="302169" y="1840595"/>
                </a:lnTo>
                <a:lnTo>
                  <a:pt x="304961" y="1840595"/>
                </a:lnTo>
                <a:lnTo>
                  <a:pt x="306088" y="1841719"/>
                </a:lnTo>
                <a:lnTo>
                  <a:pt x="306088" y="1844514"/>
                </a:lnTo>
                <a:lnTo>
                  <a:pt x="304961" y="1845642"/>
                </a:lnTo>
                <a:close/>
              </a:path>
              <a:path w="4523740" h="2472690">
                <a:moveTo>
                  <a:pt x="610008" y="1849848"/>
                </a:moveTo>
                <a:lnTo>
                  <a:pt x="602591" y="1849848"/>
                </a:lnTo>
                <a:lnTo>
                  <a:pt x="599580" y="1846837"/>
                </a:lnTo>
                <a:lnTo>
                  <a:pt x="599580" y="1839434"/>
                </a:lnTo>
                <a:lnTo>
                  <a:pt x="602591" y="1836419"/>
                </a:lnTo>
                <a:lnTo>
                  <a:pt x="609991" y="1836419"/>
                </a:lnTo>
                <a:lnTo>
                  <a:pt x="613002" y="1839434"/>
                </a:lnTo>
                <a:lnTo>
                  <a:pt x="613002" y="1846837"/>
                </a:lnTo>
                <a:lnTo>
                  <a:pt x="610008" y="1849848"/>
                </a:lnTo>
                <a:close/>
              </a:path>
              <a:path w="4523740" h="2472690">
                <a:moveTo>
                  <a:pt x="914581" y="1853213"/>
                </a:moveTo>
                <a:lnTo>
                  <a:pt x="903448" y="1853213"/>
                </a:lnTo>
                <a:lnTo>
                  <a:pt x="898942" y="1848703"/>
                </a:lnTo>
                <a:lnTo>
                  <a:pt x="898942" y="1837564"/>
                </a:lnTo>
                <a:lnTo>
                  <a:pt x="903448" y="1833054"/>
                </a:lnTo>
                <a:lnTo>
                  <a:pt x="914581" y="1833054"/>
                </a:lnTo>
                <a:lnTo>
                  <a:pt x="919088" y="1837564"/>
                </a:lnTo>
                <a:lnTo>
                  <a:pt x="919088" y="1848703"/>
                </a:lnTo>
                <a:lnTo>
                  <a:pt x="914581" y="1853213"/>
                </a:lnTo>
                <a:close/>
              </a:path>
              <a:path w="4523740" h="2472690">
                <a:moveTo>
                  <a:pt x="1219155" y="1856578"/>
                </a:moveTo>
                <a:lnTo>
                  <a:pt x="1204323" y="1856578"/>
                </a:lnTo>
                <a:lnTo>
                  <a:pt x="1198304" y="1850556"/>
                </a:lnTo>
                <a:lnTo>
                  <a:pt x="1198304" y="1835714"/>
                </a:lnTo>
                <a:lnTo>
                  <a:pt x="1204323" y="1829689"/>
                </a:lnTo>
                <a:lnTo>
                  <a:pt x="1219155" y="1829689"/>
                </a:lnTo>
                <a:lnTo>
                  <a:pt x="1225177" y="1835714"/>
                </a:lnTo>
                <a:lnTo>
                  <a:pt x="1225177" y="1850556"/>
                </a:lnTo>
                <a:lnTo>
                  <a:pt x="1219155" y="1856578"/>
                </a:lnTo>
                <a:close/>
              </a:path>
              <a:path w="4523740" h="2472690">
                <a:moveTo>
                  <a:pt x="1523732" y="1859944"/>
                </a:moveTo>
                <a:lnTo>
                  <a:pt x="1505196" y="1859944"/>
                </a:lnTo>
                <a:lnTo>
                  <a:pt x="1497679" y="1852423"/>
                </a:lnTo>
                <a:lnTo>
                  <a:pt x="1497679" y="1833878"/>
                </a:lnTo>
                <a:lnTo>
                  <a:pt x="1505196" y="1826357"/>
                </a:lnTo>
                <a:lnTo>
                  <a:pt x="1523732" y="1826357"/>
                </a:lnTo>
                <a:lnTo>
                  <a:pt x="1531249" y="1833878"/>
                </a:lnTo>
                <a:lnTo>
                  <a:pt x="1531249" y="1852423"/>
                </a:lnTo>
                <a:lnTo>
                  <a:pt x="1523732" y="1859944"/>
                </a:lnTo>
                <a:close/>
              </a:path>
              <a:path w="4523740" h="2472690">
                <a:moveTo>
                  <a:pt x="1817190" y="1863309"/>
                </a:moveTo>
                <a:lnTo>
                  <a:pt x="1809345" y="1861726"/>
                </a:lnTo>
                <a:lnTo>
                  <a:pt x="1802940" y="1857407"/>
                </a:lnTo>
                <a:lnTo>
                  <a:pt x="1798623" y="1851000"/>
                </a:lnTo>
                <a:lnTo>
                  <a:pt x="1797041" y="1843150"/>
                </a:lnTo>
                <a:lnTo>
                  <a:pt x="1798623" y="1835301"/>
                </a:lnTo>
                <a:lnTo>
                  <a:pt x="1802940" y="1828894"/>
                </a:lnTo>
                <a:lnTo>
                  <a:pt x="1809345" y="1824575"/>
                </a:lnTo>
                <a:lnTo>
                  <a:pt x="1817190" y="1822991"/>
                </a:lnTo>
                <a:lnTo>
                  <a:pt x="1825035" y="1824575"/>
                </a:lnTo>
                <a:lnTo>
                  <a:pt x="1831439" y="1828894"/>
                </a:lnTo>
                <a:lnTo>
                  <a:pt x="1835756" y="1835301"/>
                </a:lnTo>
                <a:lnTo>
                  <a:pt x="1837339" y="1843150"/>
                </a:lnTo>
                <a:lnTo>
                  <a:pt x="1835756" y="1851000"/>
                </a:lnTo>
                <a:lnTo>
                  <a:pt x="1831439" y="1857407"/>
                </a:lnTo>
                <a:lnTo>
                  <a:pt x="1825035" y="1861726"/>
                </a:lnTo>
                <a:lnTo>
                  <a:pt x="1817190" y="1863309"/>
                </a:lnTo>
                <a:close/>
              </a:path>
              <a:path w="4523740" h="2472690">
                <a:moveTo>
                  <a:pt x="2119913" y="1866678"/>
                </a:moveTo>
                <a:lnTo>
                  <a:pt x="2110763" y="1864829"/>
                </a:lnTo>
                <a:lnTo>
                  <a:pt x="2103290" y="1859787"/>
                </a:lnTo>
                <a:lnTo>
                  <a:pt x="2098250" y="1852308"/>
                </a:lnTo>
                <a:lnTo>
                  <a:pt x="2096403" y="1843150"/>
                </a:lnTo>
                <a:lnTo>
                  <a:pt x="2098250" y="1833995"/>
                </a:lnTo>
                <a:lnTo>
                  <a:pt x="2103290" y="1826517"/>
                </a:lnTo>
                <a:lnTo>
                  <a:pt x="2110763" y="1821475"/>
                </a:lnTo>
                <a:lnTo>
                  <a:pt x="2119913" y="1819626"/>
                </a:lnTo>
                <a:lnTo>
                  <a:pt x="2129064" y="1821475"/>
                </a:lnTo>
                <a:lnTo>
                  <a:pt x="2136537" y="1826517"/>
                </a:lnTo>
                <a:lnTo>
                  <a:pt x="2141577" y="1833995"/>
                </a:lnTo>
                <a:lnTo>
                  <a:pt x="2143425" y="1843150"/>
                </a:lnTo>
                <a:lnTo>
                  <a:pt x="2141577" y="1852308"/>
                </a:lnTo>
                <a:lnTo>
                  <a:pt x="2136537" y="1859787"/>
                </a:lnTo>
                <a:lnTo>
                  <a:pt x="2129064" y="1864829"/>
                </a:lnTo>
                <a:lnTo>
                  <a:pt x="2119913" y="1866678"/>
                </a:lnTo>
                <a:close/>
              </a:path>
              <a:path w="4523740" h="2472690">
                <a:moveTo>
                  <a:pt x="2422641" y="1869200"/>
                </a:moveTo>
                <a:lnTo>
                  <a:pt x="2412516" y="1867153"/>
                </a:lnTo>
                <a:lnTo>
                  <a:pt x="2404245" y="1861572"/>
                </a:lnTo>
                <a:lnTo>
                  <a:pt x="2398667" y="1853297"/>
                </a:lnTo>
                <a:lnTo>
                  <a:pt x="2396622" y="1843167"/>
                </a:lnTo>
                <a:lnTo>
                  <a:pt x="2398667" y="1833037"/>
                </a:lnTo>
                <a:lnTo>
                  <a:pt x="2404245" y="1824762"/>
                </a:lnTo>
                <a:lnTo>
                  <a:pt x="2412516" y="1819181"/>
                </a:lnTo>
                <a:lnTo>
                  <a:pt x="2422641" y="1817135"/>
                </a:lnTo>
                <a:lnTo>
                  <a:pt x="2432764" y="1819181"/>
                </a:lnTo>
                <a:lnTo>
                  <a:pt x="2441033" y="1824762"/>
                </a:lnTo>
                <a:lnTo>
                  <a:pt x="2446611" y="1833037"/>
                </a:lnTo>
                <a:lnTo>
                  <a:pt x="2448656" y="1843167"/>
                </a:lnTo>
                <a:lnTo>
                  <a:pt x="2446613" y="1853297"/>
                </a:lnTo>
                <a:lnTo>
                  <a:pt x="2441040" y="1861572"/>
                </a:lnTo>
                <a:lnTo>
                  <a:pt x="2432771" y="1867153"/>
                </a:lnTo>
                <a:lnTo>
                  <a:pt x="2422641" y="1869200"/>
                </a:lnTo>
                <a:close/>
              </a:path>
              <a:path w="4523740" h="2472690">
                <a:moveTo>
                  <a:pt x="2725365" y="1872565"/>
                </a:moveTo>
                <a:lnTo>
                  <a:pt x="2713927" y="1870256"/>
                </a:lnTo>
                <a:lnTo>
                  <a:pt x="2704588" y="1863956"/>
                </a:lnTo>
                <a:lnTo>
                  <a:pt x="2698292" y="1854612"/>
                </a:lnTo>
                <a:lnTo>
                  <a:pt x="2695983" y="1843167"/>
                </a:lnTo>
                <a:lnTo>
                  <a:pt x="2698292" y="1831723"/>
                </a:lnTo>
                <a:lnTo>
                  <a:pt x="2704588" y="1822378"/>
                </a:lnTo>
                <a:lnTo>
                  <a:pt x="2713927" y="1816079"/>
                </a:lnTo>
                <a:lnTo>
                  <a:pt x="2725365" y="1813769"/>
                </a:lnTo>
                <a:lnTo>
                  <a:pt x="2736802" y="1816079"/>
                </a:lnTo>
                <a:lnTo>
                  <a:pt x="2746141" y="1822378"/>
                </a:lnTo>
                <a:lnTo>
                  <a:pt x="2752437" y="1831723"/>
                </a:lnTo>
                <a:lnTo>
                  <a:pt x="2754746" y="1843167"/>
                </a:lnTo>
                <a:lnTo>
                  <a:pt x="2752437" y="1854612"/>
                </a:lnTo>
                <a:lnTo>
                  <a:pt x="2746141" y="1863956"/>
                </a:lnTo>
                <a:lnTo>
                  <a:pt x="2736802" y="1870256"/>
                </a:lnTo>
                <a:lnTo>
                  <a:pt x="2725365" y="1872565"/>
                </a:lnTo>
                <a:close/>
              </a:path>
              <a:path w="4523740" h="2472690">
                <a:moveTo>
                  <a:pt x="3028088" y="1875931"/>
                </a:moveTo>
                <a:lnTo>
                  <a:pt x="3015345" y="1873355"/>
                </a:lnTo>
                <a:lnTo>
                  <a:pt x="3004937" y="1866333"/>
                </a:lnTo>
                <a:lnTo>
                  <a:pt x="2997919" y="1855918"/>
                </a:lnTo>
                <a:lnTo>
                  <a:pt x="2995345" y="1843167"/>
                </a:lnTo>
                <a:lnTo>
                  <a:pt x="2997919" y="1830416"/>
                </a:lnTo>
                <a:lnTo>
                  <a:pt x="3004937" y="1820002"/>
                </a:lnTo>
                <a:lnTo>
                  <a:pt x="3015345" y="1812979"/>
                </a:lnTo>
                <a:lnTo>
                  <a:pt x="3028088" y="1810404"/>
                </a:lnTo>
                <a:lnTo>
                  <a:pt x="3040832" y="1812979"/>
                </a:lnTo>
                <a:lnTo>
                  <a:pt x="3051242" y="1820002"/>
                </a:lnTo>
                <a:lnTo>
                  <a:pt x="3058261" y="1830416"/>
                </a:lnTo>
                <a:lnTo>
                  <a:pt x="3060835" y="1843167"/>
                </a:lnTo>
                <a:lnTo>
                  <a:pt x="3058261" y="1855918"/>
                </a:lnTo>
                <a:lnTo>
                  <a:pt x="3051242" y="1866333"/>
                </a:lnTo>
                <a:lnTo>
                  <a:pt x="3040832" y="1873355"/>
                </a:lnTo>
                <a:lnTo>
                  <a:pt x="3028088" y="1875931"/>
                </a:lnTo>
                <a:close/>
              </a:path>
              <a:path w="4523740" h="2472690">
                <a:moveTo>
                  <a:pt x="3330812" y="1878456"/>
                </a:moveTo>
                <a:lnTo>
                  <a:pt x="3317096" y="1875683"/>
                </a:lnTo>
                <a:lnTo>
                  <a:pt x="3305892" y="1868121"/>
                </a:lnTo>
                <a:lnTo>
                  <a:pt x="3298335" y="1856909"/>
                </a:lnTo>
                <a:lnTo>
                  <a:pt x="3295564" y="1843184"/>
                </a:lnTo>
                <a:lnTo>
                  <a:pt x="3298335" y="1829459"/>
                </a:lnTo>
                <a:lnTo>
                  <a:pt x="3305892" y="1818247"/>
                </a:lnTo>
                <a:lnTo>
                  <a:pt x="3317096" y="1810686"/>
                </a:lnTo>
                <a:lnTo>
                  <a:pt x="3330812" y="1807912"/>
                </a:lnTo>
                <a:lnTo>
                  <a:pt x="3344530" y="1810686"/>
                </a:lnTo>
                <a:lnTo>
                  <a:pt x="3355735" y="1818247"/>
                </a:lnTo>
                <a:lnTo>
                  <a:pt x="3363292" y="1829459"/>
                </a:lnTo>
                <a:lnTo>
                  <a:pt x="3366064" y="1843184"/>
                </a:lnTo>
                <a:lnTo>
                  <a:pt x="3363294" y="1856909"/>
                </a:lnTo>
                <a:lnTo>
                  <a:pt x="3355742" y="1868121"/>
                </a:lnTo>
                <a:lnTo>
                  <a:pt x="3344537" y="1875683"/>
                </a:lnTo>
                <a:lnTo>
                  <a:pt x="3330812" y="1878456"/>
                </a:lnTo>
                <a:close/>
              </a:path>
              <a:path w="4523740" h="2472690">
                <a:moveTo>
                  <a:pt x="3633529" y="1880981"/>
                </a:moveTo>
                <a:lnTo>
                  <a:pt x="3618826" y="1878010"/>
                </a:lnTo>
                <a:lnTo>
                  <a:pt x="3606820" y="1869908"/>
                </a:lnTo>
                <a:lnTo>
                  <a:pt x="3598725" y="1857894"/>
                </a:lnTo>
                <a:lnTo>
                  <a:pt x="3595756" y="1843184"/>
                </a:lnTo>
                <a:lnTo>
                  <a:pt x="3598725" y="1828476"/>
                </a:lnTo>
                <a:lnTo>
                  <a:pt x="3606820" y="1816462"/>
                </a:lnTo>
                <a:lnTo>
                  <a:pt x="3618826" y="1808359"/>
                </a:lnTo>
                <a:lnTo>
                  <a:pt x="3633529" y="1805388"/>
                </a:lnTo>
                <a:lnTo>
                  <a:pt x="3648232" y="1808359"/>
                </a:lnTo>
                <a:lnTo>
                  <a:pt x="3660239" y="1816462"/>
                </a:lnTo>
                <a:lnTo>
                  <a:pt x="3668334" y="1828476"/>
                </a:lnTo>
                <a:lnTo>
                  <a:pt x="3671302" y="1843184"/>
                </a:lnTo>
                <a:lnTo>
                  <a:pt x="3668334" y="1857894"/>
                </a:lnTo>
                <a:lnTo>
                  <a:pt x="3660239" y="1869908"/>
                </a:lnTo>
                <a:lnTo>
                  <a:pt x="3648232" y="1878010"/>
                </a:lnTo>
                <a:lnTo>
                  <a:pt x="3633529" y="1880981"/>
                </a:lnTo>
                <a:close/>
              </a:path>
              <a:path w="4523740" h="2472690">
                <a:moveTo>
                  <a:pt x="3936253" y="1884346"/>
                </a:moveTo>
                <a:lnTo>
                  <a:pt x="3920245" y="1881112"/>
                </a:lnTo>
                <a:lnTo>
                  <a:pt x="3907176" y="1872291"/>
                </a:lnTo>
                <a:lnTo>
                  <a:pt x="3898368" y="1859207"/>
                </a:lnTo>
                <a:lnTo>
                  <a:pt x="3895138" y="1843184"/>
                </a:lnTo>
                <a:lnTo>
                  <a:pt x="3898368" y="1827161"/>
                </a:lnTo>
                <a:lnTo>
                  <a:pt x="3907176" y="1814078"/>
                </a:lnTo>
                <a:lnTo>
                  <a:pt x="3920245" y="1805257"/>
                </a:lnTo>
                <a:lnTo>
                  <a:pt x="3936253" y="1802022"/>
                </a:lnTo>
                <a:lnTo>
                  <a:pt x="3952266" y="1805257"/>
                </a:lnTo>
                <a:lnTo>
                  <a:pt x="3965346" y="1814078"/>
                </a:lnTo>
                <a:lnTo>
                  <a:pt x="3974167" y="1827161"/>
                </a:lnTo>
                <a:lnTo>
                  <a:pt x="3977402" y="1843184"/>
                </a:lnTo>
                <a:lnTo>
                  <a:pt x="3974167" y="1859207"/>
                </a:lnTo>
                <a:lnTo>
                  <a:pt x="3965346" y="1872291"/>
                </a:lnTo>
                <a:lnTo>
                  <a:pt x="3952266" y="1881112"/>
                </a:lnTo>
                <a:lnTo>
                  <a:pt x="3936253" y="1884346"/>
                </a:lnTo>
                <a:close/>
              </a:path>
              <a:path w="4523740" h="2472690">
                <a:moveTo>
                  <a:pt x="4238977" y="1886871"/>
                </a:moveTo>
                <a:lnTo>
                  <a:pt x="4221989" y="1883439"/>
                </a:lnTo>
                <a:lnTo>
                  <a:pt x="4208115" y="1874079"/>
                </a:lnTo>
                <a:lnTo>
                  <a:pt x="4198761" y="1860198"/>
                </a:lnTo>
                <a:lnTo>
                  <a:pt x="4195330" y="1843201"/>
                </a:lnTo>
                <a:lnTo>
                  <a:pt x="4198761" y="1826204"/>
                </a:lnTo>
                <a:lnTo>
                  <a:pt x="4208115" y="1812324"/>
                </a:lnTo>
                <a:lnTo>
                  <a:pt x="4221989" y="1802966"/>
                </a:lnTo>
                <a:lnTo>
                  <a:pt x="4238977" y="1799534"/>
                </a:lnTo>
                <a:lnTo>
                  <a:pt x="4255965" y="1802966"/>
                </a:lnTo>
                <a:lnTo>
                  <a:pt x="4269838" y="1812324"/>
                </a:lnTo>
                <a:lnTo>
                  <a:pt x="4279193" y="1826204"/>
                </a:lnTo>
                <a:lnTo>
                  <a:pt x="4282623" y="1843201"/>
                </a:lnTo>
                <a:lnTo>
                  <a:pt x="4279193" y="1860198"/>
                </a:lnTo>
                <a:lnTo>
                  <a:pt x="4269838" y="1874079"/>
                </a:lnTo>
                <a:lnTo>
                  <a:pt x="4255965" y="1883439"/>
                </a:lnTo>
                <a:lnTo>
                  <a:pt x="4238977" y="1886871"/>
                </a:lnTo>
                <a:close/>
              </a:path>
              <a:path w="4523740" h="2472690">
                <a:moveTo>
                  <a:pt x="4523697" y="1885738"/>
                </a:moveTo>
                <a:lnTo>
                  <a:pt x="4509071" y="1875866"/>
                </a:lnTo>
                <a:lnTo>
                  <a:pt x="4499182" y="1861182"/>
                </a:lnTo>
                <a:lnTo>
                  <a:pt x="4495556" y="1843201"/>
                </a:lnTo>
                <a:lnTo>
                  <a:pt x="4499182" y="1825220"/>
                </a:lnTo>
                <a:lnTo>
                  <a:pt x="4509071" y="1810538"/>
                </a:lnTo>
                <a:lnTo>
                  <a:pt x="4523697" y="1800667"/>
                </a:lnTo>
                <a:lnTo>
                  <a:pt x="4523697" y="1885738"/>
                </a:lnTo>
                <a:close/>
              </a:path>
              <a:path w="4523740" h="2472690">
                <a:moveTo>
                  <a:pt x="607685" y="2148649"/>
                </a:moveTo>
                <a:lnTo>
                  <a:pt x="604894" y="2148649"/>
                </a:lnTo>
                <a:lnTo>
                  <a:pt x="603766" y="2147521"/>
                </a:lnTo>
                <a:lnTo>
                  <a:pt x="603766" y="2144730"/>
                </a:lnTo>
                <a:lnTo>
                  <a:pt x="604894" y="2143599"/>
                </a:lnTo>
                <a:lnTo>
                  <a:pt x="607685" y="2143599"/>
                </a:lnTo>
                <a:lnTo>
                  <a:pt x="608813" y="2144730"/>
                </a:lnTo>
                <a:lnTo>
                  <a:pt x="608813" y="2147521"/>
                </a:lnTo>
                <a:lnTo>
                  <a:pt x="607685" y="2148649"/>
                </a:lnTo>
                <a:close/>
              </a:path>
              <a:path w="4523740" h="2472690">
                <a:moveTo>
                  <a:pt x="913187" y="2153682"/>
                </a:moveTo>
                <a:lnTo>
                  <a:pt x="904843" y="2153682"/>
                </a:lnTo>
                <a:lnTo>
                  <a:pt x="901464" y="2150300"/>
                </a:lnTo>
                <a:lnTo>
                  <a:pt x="901464" y="2141952"/>
                </a:lnTo>
                <a:lnTo>
                  <a:pt x="904843" y="2138569"/>
                </a:lnTo>
                <a:lnTo>
                  <a:pt x="913187" y="2138569"/>
                </a:lnTo>
                <a:lnTo>
                  <a:pt x="916566" y="2141952"/>
                </a:lnTo>
                <a:lnTo>
                  <a:pt x="916566" y="2150300"/>
                </a:lnTo>
                <a:lnTo>
                  <a:pt x="913187" y="2153682"/>
                </a:lnTo>
                <a:close/>
              </a:path>
              <a:path w="4523740" h="2472690">
                <a:moveTo>
                  <a:pt x="1218686" y="2158712"/>
                </a:moveTo>
                <a:lnTo>
                  <a:pt x="1204778" y="2158712"/>
                </a:lnTo>
                <a:lnTo>
                  <a:pt x="1199144" y="2153074"/>
                </a:lnTo>
                <a:lnTo>
                  <a:pt x="1199144" y="2139140"/>
                </a:lnTo>
                <a:lnTo>
                  <a:pt x="1204778" y="2133503"/>
                </a:lnTo>
                <a:lnTo>
                  <a:pt x="1218703" y="2133503"/>
                </a:lnTo>
                <a:lnTo>
                  <a:pt x="1224336" y="2139140"/>
                </a:lnTo>
                <a:lnTo>
                  <a:pt x="1224336" y="2153074"/>
                </a:lnTo>
                <a:lnTo>
                  <a:pt x="1218686" y="2158712"/>
                </a:lnTo>
                <a:close/>
              </a:path>
              <a:path w="4523740" h="2472690">
                <a:moveTo>
                  <a:pt x="1523732" y="2162921"/>
                </a:moveTo>
                <a:lnTo>
                  <a:pt x="1505196" y="2162921"/>
                </a:lnTo>
                <a:lnTo>
                  <a:pt x="1497679" y="2155397"/>
                </a:lnTo>
                <a:lnTo>
                  <a:pt x="1497679" y="2136851"/>
                </a:lnTo>
                <a:lnTo>
                  <a:pt x="1505196" y="2129330"/>
                </a:lnTo>
                <a:lnTo>
                  <a:pt x="1523732" y="2129330"/>
                </a:lnTo>
                <a:lnTo>
                  <a:pt x="1531249" y="2136851"/>
                </a:lnTo>
                <a:lnTo>
                  <a:pt x="1531249" y="2155397"/>
                </a:lnTo>
                <a:lnTo>
                  <a:pt x="1523732" y="2162921"/>
                </a:lnTo>
                <a:close/>
              </a:path>
              <a:path w="4523740" h="2472690">
                <a:moveTo>
                  <a:pt x="1817190" y="2166286"/>
                </a:moveTo>
                <a:lnTo>
                  <a:pt x="1809345" y="2164703"/>
                </a:lnTo>
                <a:lnTo>
                  <a:pt x="1802940" y="2160384"/>
                </a:lnTo>
                <a:lnTo>
                  <a:pt x="1798623" y="2153975"/>
                </a:lnTo>
                <a:lnTo>
                  <a:pt x="1797041" y="2146124"/>
                </a:lnTo>
                <a:lnTo>
                  <a:pt x="1798623" y="2138275"/>
                </a:lnTo>
                <a:lnTo>
                  <a:pt x="1802940" y="2131867"/>
                </a:lnTo>
                <a:lnTo>
                  <a:pt x="1809345" y="2127548"/>
                </a:lnTo>
                <a:lnTo>
                  <a:pt x="1817190" y="2125965"/>
                </a:lnTo>
                <a:lnTo>
                  <a:pt x="1825035" y="2127548"/>
                </a:lnTo>
                <a:lnTo>
                  <a:pt x="1831439" y="2131867"/>
                </a:lnTo>
                <a:lnTo>
                  <a:pt x="1835756" y="2138275"/>
                </a:lnTo>
                <a:lnTo>
                  <a:pt x="1837339" y="2146124"/>
                </a:lnTo>
                <a:lnTo>
                  <a:pt x="1835756" y="2153975"/>
                </a:lnTo>
                <a:lnTo>
                  <a:pt x="1831439" y="2160384"/>
                </a:lnTo>
                <a:lnTo>
                  <a:pt x="1825035" y="2164703"/>
                </a:lnTo>
                <a:lnTo>
                  <a:pt x="1817190" y="2166286"/>
                </a:lnTo>
                <a:close/>
              </a:path>
              <a:path w="4523740" h="2472690">
                <a:moveTo>
                  <a:pt x="2119913" y="2169649"/>
                </a:moveTo>
                <a:lnTo>
                  <a:pt x="2110763" y="2167800"/>
                </a:lnTo>
                <a:lnTo>
                  <a:pt x="2103290" y="2162759"/>
                </a:lnTo>
                <a:lnTo>
                  <a:pt x="2098250" y="2155281"/>
                </a:lnTo>
                <a:lnTo>
                  <a:pt x="2096403" y="2146124"/>
                </a:lnTo>
                <a:lnTo>
                  <a:pt x="2098250" y="2136968"/>
                </a:lnTo>
                <a:lnTo>
                  <a:pt x="2103290" y="2129491"/>
                </a:lnTo>
                <a:lnTo>
                  <a:pt x="2110763" y="2124448"/>
                </a:lnTo>
                <a:lnTo>
                  <a:pt x="2119913" y="2122599"/>
                </a:lnTo>
                <a:lnTo>
                  <a:pt x="2129064" y="2124448"/>
                </a:lnTo>
                <a:lnTo>
                  <a:pt x="2136537" y="2129491"/>
                </a:lnTo>
                <a:lnTo>
                  <a:pt x="2141577" y="2136968"/>
                </a:lnTo>
                <a:lnTo>
                  <a:pt x="2143425" y="2146124"/>
                </a:lnTo>
                <a:lnTo>
                  <a:pt x="2141577" y="2155281"/>
                </a:lnTo>
                <a:lnTo>
                  <a:pt x="2136537" y="2162759"/>
                </a:lnTo>
                <a:lnTo>
                  <a:pt x="2129064" y="2167800"/>
                </a:lnTo>
                <a:lnTo>
                  <a:pt x="2119913" y="2169649"/>
                </a:lnTo>
                <a:close/>
              </a:path>
              <a:path w="4523740" h="2472690">
                <a:moveTo>
                  <a:pt x="2422641" y="2172174"/>
                </a:moveTo>
                <a:lnTo>
                  <a:pt x="2412516" y="2170127"/>
                </a:lnTo>
                <a:lnTo>
                  <a:pt x="2404245" y="2164547"/>
                </a:lnTo>
                <a:lnTo>
                  <a:pt x="2398667" y="2156272"/>
                </a:lnTo>
                <a:lnTo>
                  <a:pt x="2396622" y="2146141"/>
                </a:lnTo>
                <a:lnTo>
                  <a:pt x="2398667" y="2136011"/>
                </a:lnTo>
                <a:lnTo>
                  <a:pt x="2404245" y="2127736"/>
                </a:lnTo>
                <a:lnTo>
                  <a:pt x="2412516" y="2122155"/>
                </a:lnTo>
                <a:lnTo>
                  <a:pt x="2422641" y="2120108"/>
                </a:lnTo>
                <a:lnTo>
                  <a:pt x="2432764" y="2122155"/>
                </a:lnTo>
                <a:lnTo>
                  <a:pt x="2441033" y="2127736"/>
                </a:lnTo>
                <a:lnTo>
                  <a:pt x="2446611" y="2136011"/>
                </a:lnTo>
                <a:lnTo>
                  <a:pt x="2448656" y="2146141"/>
                </a:lnTo>
                <a:lnTo>
                  <a:pt x="2446613" y="2156272"/>
                </a:lnTo>
                <a:lnTo>
                  <a:pt x="2441040" y="2164547"/>
                </a:lnTo>
                <a:lnTo>
                  <a:pt x="2432771" y="2170127"/>
                </a:lnTo>
                <a:lnTo>
                  <a:pt x="2422641" y="2172174"/>
                </a:lnTo>
                <a:close/>
              </a:path>
              <a:path w="4523740" h="2472690">
                <a:moveTo>
                  <a:pt x="2725365" y="2175539"/>
                </a:moveTo>
                <a:lnTo>
                  <a:pt x="2713927" y="2173229"/>
                </a:lnTo>
                <a:lnTo>
                  <a:pt x="2704588" y="2166930"/>
                </a:lnTo>
                <a:lnTo>
                  <a:pt x="2698292" y="2157586"/>
                </a:lnTo>
                <a:lnTo>
                  <a:pt x="2695983" y="2146141"/>
                </a:lnTo>
                <a:lnTo>
                  <a:pt x="2698292" y="2134696"/>
                </a:lnTo>
                <a:lnTo>
                  <a:pt x="2704588" y="2125352"/>
                </a:lnTo>
                <a:lnTo>
                  <a:pt x="2713927" y="2119052"/>
                </a:lnTo>
                <a:lnTo>
                  <a:pt x="2725365" y="2116743"/>
                </a:lnTo>
                <a:lnTo>
                  <a:pt x="2736802" y="2119052"/>
                </a:lnTo>
                <a:lnTo>
                  <a:pt x="2746141" y="2125352"/>
                </a:lnTo>
                <a:lnTo>
                  <a:pt x="2752437" y="2134696"/>
                </a:lnTo>
                <a:lnTo>
                  <a:pt x="2754746" y="2146141"/>
                </a:lnTo>
                <a:lnTo>
                  <a:pt x="2752437" y="2157586"/>
                </a:lnTo>
                <a:lnTo>
                  <a:pt x="2746141" y="2166930"/>
                </a:lnTo>
                <a:lnTo>
                  <a:pt x="2736802" y="2173229"/>
                </a:lnTo>
                <a:lnTo>
                  <a:pt x="2725365" y="2175539"/>
                </a:lnTo>
                <a:close/>
              </a:path>
              <a:path w="4523740" h="2472690">
                <a:moveTo>
                  <a:pt x="3028088" y="2178908"/>
                </a:moveTo>
                <a:lnTo>
                  <a:pt x="3015345" y="2176332"/>
                </a:lnTo>
                <a:lnTo>
                  <a:pt x="3004937" y="2169308"/>
                </a:lnTo>
                <a:lnTo>
                  <a:pt x="2997919" y="2158892"/>
                </a:lnTo>
                <a:lnTo>
                  <a:pt x="2995345" y="2146141"/>
                </a:lnTo>
                <a:lnTo>
                  <a:pt x="2997919" y="2133390"/>
                </a:lnTo>
                <a:lnTo>
                  <a:pt x="3004937" y="2122975"/>
                </a:lnTo>
                <a:lnTo>
                  <a:pt x="3015345" y="2115953"/>
                </a:lnTo>
                <a:lnTo>
                  <a:pt x="3028088" y="2113377"/>
                </a:lnTo>
                <a:lnTo>
                  <a:pt x="3040832" y="2115953"/>
                </a:lnTo>
                <a:lnTo>
                  <a:pt x="3051242" y="2122975"/>
                </a:lnTo>
                <a:lnTo>
                  <a:pt x="3058261" y="2133390"/>
                </a:lnTo>
                <a:lnTo>
                  <a:pt x="3060835" y="2146141"/>
                </a:lnTo>
                <a:lnTo>
                  <a:pt x="3058261" y="2158892"/>
                </a:lnTo>
                <a:lnTo>
                  <a:pt x="3051242" y="2169308"/>
                </a:lnTo>
                <a:lnTo>
                  <a:pt x="3040832" y="2176332"/>
                </a:lnTo>
                <a:lnTo>
                  <a:pt x="3028088" y="2178908"/>
                </a:lnTo>
                <a:close/>
              </a:path>
              <a:path w="4523740" h="2472690">
                <a:moveTo>
                  <a:pt x="3330812" y="2181429"/>
                </a:moveTo>
                <a:lnTo>
                  <a:pt x="3317096" y="2178656"/>
                </a:lnTo>
                <a:lnTo>
                  <a:pt x="3305892" y="2171095"/>
                </a:lnTo>
                <a:lnTo>
                  <a:pt x="3298335" y="2159883"/>
                </a:lnTo>
                <a:lnTo>
                  <a:pt x="3295564" y="2146158"/>
                </a:lnTo>
                <a:lnTo>
                  <a:pt x="3298335" y="2132432"/>
                </a:lnTo>
                <a:lnTo>
                  <a:pt x="3305892" y="2121220"/>
                </a:lnTo>
                <a:lnTo>
                  <a:pt x="3317096" y="2113659"/>
                </a:lnTo>
                <a:lnTo>
                  <a:pt x="3330812" y="2110886"/>
                </a:lnTo>
                <a:lnTo>
                  <a:pt x="3344530" y="2113659"/>
                </a:lnTo>
                <a:lnTo>
                  <a:pt x="3355735" y="2121220"/>
                </a:lnTo>
                <a:lnTo>
                  <a:pt x="3363292" y="2132432"/>
                </a:lnTo>
                <a:lnTo>
                  <a:pt x="3366064" y="2146158"/>
                </a:lnTo>
                <a:lnTo>
                  <a:pt x="3363294" y="2159883"/>
                </a:lnTo>
                <a:lnTo>
                  <a:pt x="3355742" y="2171095"/>
                </a:lnTo>
                <a:lnTo>
                  <a:pt x="3344537" y="2178656"/>
                </a:lnTo>
                <a:lnTo>
                  <a:pt x="3330812" y="2181429"/>
                </a:lnTo>
                <a:close/>
              </a:path>
              <a:path w="4523740" h="2472690">
                <a:moveTo>
                  <a:pt x="3633529" y="2183954"/>
                </a:moveTo>
                <a:lnTo>
                  <a:pt x="3618826" y="2180983"/>
                </a:lnTo>
                <a:lnTo>
                  <a:pt x="3606820" y="2172882"/>
                </a:lnTo>
                <a:lnTo>
                  <a:pt x="3598725" y="2160867"/>
                </a:lnTo>
                <a:lnTo>
                  <a:pt x="3595756" y="2146158"/>
                </a:lnTo>
                <a:lnTo>
                  <a:pt x="3598725" y="2131448"/>
                </a:lnTo>
                <a:lnTo>
                  <a:pt x="3606820" y="2119434"/>
                </a:lnTo>
                <a:lnTo>
                  <a:pt x="3618826" y="2111332"/>
                </a:lnTo>
                <a:lnTo>
                  <a:pt x="3633529" y="2108361"/>
                </a:lnTo>
                <a:lnTo>
                  <a:pt x="3648232" y="2111332"/>
                </a:lnTo>
                <a:lnTo>
                  <a:pt x="3660239" y="2119434"/>
                </a:lnTo>
                <a:lnTo>
                  <a:pt x="3668334" y="2131448"/>
                </a:lnTo>
                <a:lnTo>
                  <a:pt x="3671302" y="2146158"/>
                </a:lnTo>
                <a:lnTo>
                  <a:pt x="3668334" y="2160867"/>
                </a:lnTo>
                <a:lnTo>
                  <a:pt x="3660239" y="2172882"/>
                </a:lnTo>
                <a:lnTo>
                  <a:pt x="3648232" y="2180983"/>
                </a:lnTo>
                <a:lnTo>
                  <a:pt x="3633529" y="2183954"/>
                </a:lnTo>
                <a:close/>
              </a:path>
              <a:path w="4523740" h="2472690">
                <a:moveTo>
                  <a:pt x="3936253" y="2187320"/>
                </a:moveTo>
                <a:lnTo>
                  <a:pt x="3920245" y="2184085"/>
                </a:lnTo>
                <a:lnTo>
                  <a:pt x="3907176" y="2175264"/>
                </a:lnTo>
                <a:lnTo>
                  <a:pt x="3898368" y="2162181"/>
                </a:lnTo>
                <a:lnTo>
                  <a:pt x="3895138" y="2146158"/>
                </a:lnTo>
                <a:lnTo>
                  <a:pt x="3898368" y="2130135"/>
                </a:lnTo>
                <a:lnTo>
                  <a:pt x="3907176" y="2117051"/>
                </a:lnTo>
                <a:lnTo>
                  <a:pt x="3920245" y="2108230"/>
                </a:lnTo>
                <a:lnTo>
                  <a:pt x="3936253" y="2104996"/>
                </a:lnTo>
                <a:lnTo>
                  <a:pt x="3952266" y="2108230"/>
                </a:lnTo>
                <a:lnTo>
                  <a:pt x="3965346" y="2117051"/>
                </a:lnTo>
                <a:lnTo>
                  <a:pt x="3974167" y="2130135"/>
                </a:lnTo>
                <a:lnTo>
                  <a:pt x="3977402" y="2146158"/>
                </a:lnTo>
                <a:lnTo>
                  <a:pt x="3974167" y="2162181"/>
                </a:lnTo>
                <a:lnTo>
                  <a:pt x="3965346" y="2175264"/>
                </a:lnTo>
                <a:lnTo>
                  <a:pt x="3952266" y="2184085"/>
                </a:lnTo>
                <a:lnTo>
                  <a:pt x="3936253" y="2187320"/>
                </a:lnTo>
                <a:close/>
              </a:path>
              <a:path w="4523740" h="2472690">
                <a:moveTo>
                  <a:pt x="4238977" y="2189845"/>
                </a:moveTo>
                <a:lnTo>
                  <a:pt x="4221989" y="2186413"/>
                </a:lnTo>
                <a:lnTo>
                  <a:pt x="4208115" y="2177053"/>
                </a:lnTo>
                <a:lnTo>
                  <a:pt x="4198761" y="2163172"/>
                </a:lnTo>
                <a:lnTo>
                  <a:pt x="4195330" y="2146175"/>
                </a:lnTo>
                <a:lnTo>
                  <a:pt x="4198761" y="2129178"/>
                </a:lnTo>
                <a:lnTo>
                  <a:pt x="4208115" y="2115296"/>
                </a:lnTo>
                <a:lnTo>
                  <a:pt x="4221989" y="2105937"/>
                </a:lnTo>
                <a:lnTo>
                  <a:pt x="4238977" y="2102504"/>
                </a:lnTo>
                <a:lnTo>
                  <a:pt x="4255965" y="2105937"/>
                </a:lnTo>
                <a:lnTo>
                  <a:pt x="4269838" y="2115296"/>
                </a:lnTo>
                <a:lnTo>
                  <a:pt x="4279193" y="2129178"/>
                </a:lnTo>
                <a:lnTo>
                  <a:pt x="4282623" y="2146175"/>
                </a:lnTo>
                <a:lnTo>
                  <a:pt x="4279193" y="2163172"/>
                </a:lnTo>
                <a:lnTo>
                  <a:pt x="4269838" y="2177053"/>
                </a:lnTo>
                <a:lnTo>
                  <a:pt x="4255965" y="2186413"/>
                </a:lnTo>
                <a:lnTo>
                  <a:pt x="4238977" y="2189845"/>
                </a:lnTo>
                <a:close/>
              </a:path>
              <a:path w="4523740" h="2472690">
                <a:moveTo>
                  <a:pt x="4523697" y="2188711"/>
                </a:moveTo>
                <a:lnTo>
                  <a:pt x="4509071" y="2178839"/>
                </a:lnTo>
                <a:lnTo>
                  <a:pt x="4499182" y="2164156"/>
                </a:lnTo>
                <a:lnTo>
                  <a:pt x="4495556" y="2146175"/>
                </a:lnTo>
                <a:lnTo>
                  <a:pt x="4499182" y="2128195"/>
                </a:lnTo>
                <a:lnTo>
                  <a:pt x="4509071" y="2113513"/>
                </a:lnTo>
                <a:lnTo>
                  <a:pt x="4523697" y="2103641"/>
                </a:lnTo>
                <a:lnTo>
                  <a:pt x="4523697" y="2188711"/>
                </a:lnTo>
                <a:close/>
              </a:path>
              <a:path w="4523740" h="2472690">
                <a:moveTo>
                  <a:pt x="1212211" y="2449925"/>
                </a:moveTo>
                <a:lnTo>
                  <a:pt x="1211269" y="2449925"/>
                </a:lnTo>
                <a:lnTo>
                  <a:pt x="1210898" y="2449553"/>
                </a:lnTo>
                <a:lnTo>
                  <a:pt x="1210898" y="2448612"/>
                </a:lnTo>
                <a:lnTo>
                  <a:pt x="1211269" y="2448240"/>
                </a:lnTo>
                <a:lnTo>
                  <a:pt x="1212211" y="2448240"/>
                </a:lnTo>
                <a:lnTo>
                  <a:pt x="1212579" y="2448612"/>
                </a:lnTo>
                <a:lnTo>
                  <a:pt x="1212579" y="2449553"/>
                </a:lnTo>
                <a:lnTo>
                  <a:pt x="1212211" y="2449925"/>
                </a:lnTo>
                <a:close/>
              </a:path>
              <a:path w="4523740" h="2472690">
                <a:moveTo>
                  <a:pt x="1516316" y="2452446"/>
                </a:moveTo>
                <a:lnTo>
                  <a:pt x="1512599" y="2452446"/>
                </a:lnTo>
                <a:lnTo>
                  <a:pt x="1511100" y="2450951"/>
                </a:lnTo>
                <a:lnTo>
                  <a:pt x="1511100" y="2447214"/>
                </a:lnTo>
                <a:lnTo>
                  <a:pt x="1512599" y="2445715"/>
                </a:lnTo>
                <a:lnTo>
                  <a:pt x="1516333" y="2445715"/>
                </a:lnTo>
                <a:lnTo>
                  <a:pt x="1517828" y="2447214"/>
                </a:lnTo>
                <a:lnTo>
                  <a:pt x="1517828" y="2450951"/>
                </a:lnTo>
                <a:lnTo>
                  <a:pt x="1516316" y="2452446"/>
                </a:lnTo>
                <a:close/>
              </a:path>
              <a:path w="4523740" h="2472690">
                <a:moveTo>
                  <a:pt x="1821358" y="2456656"/>
                </a:moveTo>
                <a:lnTo>
                  <a:pt x="1813017" y="2456656"/>
                </a:lnTo>
                <a:lnTo>
                  <a:pt x="1809638" y="2453273"/>
                </a:lnTo>
                <a:lnTo>
                  <a:pt x="1809638" y="2444925"/>
                </a:lnTo>
                <a:lnTo>
                  <a:pt x="1813017" y="2441543"/>
                </a:lnTo>
                <a:lnTo>
                  <a:pt x="1821358" y="2441543"/>
                </a:lnTo>
                <a:lnTo>
                  <a:pt x="1824741" y="2444925"/>
                </a:lnTo>
                <a:lnTo>
                  <a:pt x="1824741" y="2453273"/>
                </a:lnTo>
                <a:lnTo>
                  <a:pt x="1821358" y="2456656"/>
                </a:lnTo>
                <a:close/>
              </a:path>
              <a:path w="4523740" h="2472690">
                <a:moveTo>
                  <a:pt x="2125936" y="2460021"/>
                </a:moveTo>
                <a:lnTo>
                  <a:pt x="2113895" y="2460021"/>
                </a:lnTo>
                <a:lnTo>
                  <a:pt x="2109000" y="2455123"/>
                </a:lnTo>
                <a:lnTo>
                  <a:pt x="2109000" y="2443076"/>
                </a:lnTo>
                <a:lnTo>
                  <a:pt x="2113895" y="2438178"/>
                </a:lnTo>
                <a:lnTo>
                  <a:pt x="2125936" y="2438178"/>
                </a:lnTo>
                <a:lnTo>
                  <a:pt x="2130830" y="2443076"/>
                </a:lnTo>
                <a:lnTo>
                  <a:pt x="2130830" y="2455123"/>
                </a:lnTo>
                <a:lnTo>
                  <a:pt x="2125936" y="2460021"/>
                </a:lnTo>
                <a:close/>
              </a:path>
              <a:path w="4523740" h="2472690">
                <a:moveTo>
                  <a:pt x="2430982" y="2464227"/>
                </a:moveTo>
                <a:lnTo>
                  <a:pt x="2414296" y="2464227"/>
                </a:lnTo>
                <a:lnTo>
                  <a:pt x="2407538" y="2457462"/>
                </a:lnTo>
                <a:lnTo>
                  <a:pt x="2407538" y="2440767"/>
                </a:lnTo>
                <a:lnTo>
                  <a:pt x="2414296" y="2434005"/>
                </a:lnTo>
                <a:lnTo>
                  <a:pt x="2430982" y="2434005"/>
                </a:lnTo>
                <a:lnTo>
                  <a:pt x="2437743" y="2440767"/>
                </a:lnTo>
                <a:lnTo>
                  <a:pt x="2437743" y="2457462"/>
                </a:lnTo>
                <a:lnTo>
                  <a:pt x="2430982" y="2464227"/>
                </a:lnTo>
                <a:close/>
              </a:path>
              <a:path w="4523740" h="2472690">
                <a:moveTo>
                  <a:pt x="2735103" y="2466752"/>
                </a:moveTo>
                <a:lnTo>
                  <a:pt x="2715626" y="2466752"/>
                </a:lnTo>
                <a:lnTo>
                  <a:pt x="2707737" y="2458860"/>
                </a:lnTo>
                <a:lnTo>
                  <a:pt x="2707737" y="2439373"/>
                </a:lnTo>
                <a:lnTo>
                  <a:pt x="2715626" y="2431480"/>
                </a:lnTo>
                <a:lnTo>
                  <a:pt x="2735103" y="2431480"/>
                </a:lnTo>
                <a:lnTo>
                  <a:pt x="2742989" y="2439373"/>
                </a:lnTo>
                <a:lnTo>
                  <a:pt x="2742989" y="2458860"/>
                </a:lnTo>
                <a:lnTo>
                  <a:pt x="2735103" y="2466752"/>
                </a:lnTo>
                <a:close/>
              </a:path>
              <a:path w="4523740" h="2472690">
                <a:moveTo>
                  <a:pt x="3028088" y="2470117"/>
                </a:moveTo>
                <a:lnTo>
                  <a:pt x="3019920" y="2468466"/>
                </a:lnTo>
                <a:lnTo>
                  <a:pt x="3013248" y="2463964"/>
                </a:lnTo>
                <a:lnTo>
                  <a:pt x="3008749" y="2457288"/>
                </a:lnTo>
                <a:lnTo>
                  <a:pt x="3007099" y="2449115"/>
                </a:lnTo>
                <a:lnTo>
                  <a:pt x="3008749" y="2440942"/>
                </a:lnTo>
                <a:lnTo>
                  <a:pt x="3013248" y="2434266"/>
                </a:lnTo>
                <a:lnTo>
                  <a:pt x="3019920" y="2429765"/>
                </a:lnTo>
                <a:lnTo>
                  <a:pt x="3028088" y="2428115"/>
                </a:lnTo>
                <a:lnTo>
                  <a:pt x="3036257" y="2429765"/>
                </a:lnTo>
                <a:lnTo>
                  <a:pt x="3042929" y="2434266"/>
                </a:lnTo>
                <a:lnTo>
                  <a:pt x="3047428" y="2440942"/>
                </a:lnTo>
                <a:lnTo>
                  <a:pt x="3049078" y="2449115"/>
                </a:lnTo>
                <a:lnTo>
                  <a:pt x="3047428" y="2457288"/>
                </a:lnTo>
                <a:lnTo>
                  <a:pt x="3042929" y="2463964"/>
                </a:lnTo>
                <a:lnTo>
                  <a:pt x="3036257" y="2468466"/>
                </a:lnTo>
                <a:lnTo>
                  <a:pt x="3028088" y="2470117"/>
                </a:lnTo>
                <a:close/>
              </a:path>
              <a:path w="4523740" h="2472690">
                <a:moveTo>
                  <a:pt x="3330812" y="2471798"/>
                </a:moveTo>
                <a:lnTo>
                  <a:pt x="3321985" y="2470017"/>
                </a:lnTo>
                <a:lnTo>
                  <a:pt x="3314779" y="2465158"/>
                </a:lnTo>
                <a:lnTo>
                  <a:pt x="3309922" y="2457948"/>
                </a:lnTo>
                <a:lnTo>
                  <a:pt x="3308142" y="2449115"/>
                </a:lnTo>
                <a:lnTo>
                  <a:pt x="3309922" y="2440281"/>
                </a:lnTo>
                <a:lnTo>
                  <a:pt x="3314779" y="2433071"/>
                </a:lnTo>
                <a:lnTo>
                  <a:pt x="3321985" y="2428212"/>
                </a:lnTo>
                <a:lnTo>
                  <a:pt x="3330812" y="2426430"/>
                </a:lnTo>
                <a:lnTo>
                  <a:pt x="3339641" y="2428212"/>
                </a:lnTo>
                <a:lnTo>
                  <a:pt x="3346848" y="2433071"/>
                </a:lnTo>
                <a:lnTo>
                  <a:pt x="3351705" y="2440281"/>
                </a:lnTo>
                <a:lnTo>
                  <a:pt x="3353486" y="2449115"/>
                </a:lnTo>
                <a:lnTo>
                  <a:pt x="3351703" y="2457948"/>
                </a:lnTo>
                <a:lnTo>
                  <a:pt x="3346842" y="2465158"/>
                </a:lnTo>
                <a:lnTo>
                  <a:pt x="3339634" y="2470017"/>
                </a:lnTo>
                <a:lnTo>
                  <a:pt x="3330812" y="2471798"/>
                </a:lnTo>
                <a:close/>
              </a:path>
              <a:path w="4523740" h="2472690">
                <a:moveTo>
                  <a:pt x="3633529" y="2471798"/>
                </a:moveTo>
                <a:lnTo>
                  <a:pt x="3624707" y="2470017"/>
                </a:lnTo>
                <a:lnTo>
                  <a:pt x="3617508" y="2465158"/>
                </a:lnTo>
                <a:lnTo>
                  <a:pt x="3612657" y="2457948"/>
                </a:lnTo>
                <a:lnTo>
                  <a:pt x="3610879" y="2449115"/>
                </a:lnTo>
                <a:lnTo>
                  <a:pt x="3612657" y="2440281"/>
                </a:lnTo>
                <a:lnTo>
                  <a:pt x="3617508" y="2433071"/>
                </a:lnTo>
                <a:lnTo>
                  <a:pt x="3624707" y="2428212"/>
                </a:lnTo>
                <a:lnTo>
                  <a:pt x="3633529" y="2426430"/>
                </a:lnTo>
                <a:lnTo>
                  <a:pt x="3642357" y="2428212"/>
                </a:lnTo>
                <a:lnTo>
                  <a:pt x="3649568" y="2433071"/>
                </a:lnTo>
                <a:lnTo>
                  <a:pt x="3654430" y="2440281"/>
                </a:lnTo>
                <a:lnTo>
                  <a:pt x="3656213" y="2449115"/>
                </a:lnTo>
                <a:lnTo>
                  <a:pt x="3654430" y="2457948"/>
                </a:lnTo>
                <a:lnTo>
                  <a:pt x="3649568" y="2465158"/>
                </a:lnTo>
                <a:lnTo>
                  <a:pt x="3642357" y="2470017"/>
                </a:lnTo>
                <a:lnTo>
                  <a:pt x="3633529" y="2471798"/>
                </a:lnTo>
                <a:close/>
              </a:path>
              <a:path w="4523740" h="2472690">
                <a:moveTo>
                  <a:pt x="3942142" y="2472293"/>
                </a:moveTo>
                <a:lnTo>
                  <a:pt x="3930364" y="2472293"/>
                </a:lnTo>
                <a:lnTo>
                  <a:pt x="3926782" y="2471569"/>
                </a:lnTo>
                <a:lnTo>
                  <a:pt x="3919046" y="2466349"/>
                </a:lnTo>
                <a:lnTo>
                  <a:pt x="3913828" y="2458608"/>
                </a:lnTo>
                <a:lnTo>
                  <a:pt x="3911915" y="2449131"/>
                </a:lnTo>
                <a:lnTo>
                  <a:pt x="3913828" y="2439655"/>
                </a:lnTo>
                <a:lnTo>
                  <a:pt x="3919046" y="2431915"/>
                </a:lnTo>
                <a:lnTo>
                  <a:pt x="3926782" y="2426697"/>
                </a:lnTo>
                <a:lnTo>
                  <a:pt x="3936253" y="2424783"/>
                </a:lnTo>
                <a:lnTo>
                  <a:pt x="3945724" y="2426697"/>
                </a:lnTo>
                <a:lnTo>
                  <a:pt x="3953460" y="2431915"/>
                </a:lnTo>
                <a:lnTo>
                  <a:pt x="3958678" y="2439655"/>
                </a:lnTo>
                <a:lnTo>
                  <a:pt x="3960591" y="2449131"/>
                </a:lnTo>
                <a:lnTo>
                  <a:pt x="3958678" y="2458608"/>
                </a:lnTo>
                <a:lnTo>
                  <a:pt x="3953460" y="2466349"/>
                </a:lnTo>
                <a:lnTo>
                  <a:pt x="3945724" y="2471569"/>
                </a:lnTo>
                <a:lnTo>
                  <a:pt x="3942142" y="2472293"/>
                </a:lnTo>
                <a:close/>
              </a:path>
              <a:path w="4523740" h="2472690">
                <a:moveTo>
                  <a:pt x="4238977" y="2471798"/>
                </a:moveTo>
                <a:lnTo>
                  <a:pt x="4230155" y="2470017"/>
                </a:lnTo>
                <a:lnTo>
                  <a:pt x="4222956" y="2465158"/>
                </a:lnTo>
                <a:lnTo>
                  <a:pt x="4218105" y="2457948"/>
                </a:lnTo>
                <a:lnTo>
                  <a:pt x="4216327" y="2449115"/>
                </a:lnTo>
                <a:lnTo>
                  <a:pt x="4218105" y="2440281"/>
                </a:lnTo>
                <a:lnTo>
                  <a:pt x="4222956" y="2433071"/>
                </a:lnTo>
                <a:lnTo>
                  <a:pt x="4230155" y="2428212"/>
                </a:lnTo>
                <a:lnTo>
                  <a:pt x="4238977" y="2426430"/>
                </a:lnTo>
                <a:lnTo>
                  <a:pt x="4247819" y="2428212"/>
                </a:lnTo>
                <a:lnTo>
                  <a:pt x="4255028" y="2433071"/>
                </a:lnTo>
                <a:lnTo>
                  <a:pt x="4259882" y="2440281"/>
                </a:lnTo>
                <a:lnTo>
                  <a:pt x="4261661" y="2449115"/>
                </a:lnTo>
                <a:lnTo>
                  <a:pt x="4259878" y="2457948"/>
                </a:lnTo>
                <a:lnTo>
                  <a:pt x="4255015" y="2465158"/>
                </a:lnTo>
                <a:lnTo>
                  <a:pt x="4247805" y="2470017"/>
                </a:lnTo>
                <a:lnTo>
                  <a:pt x="4238977" y="2471798"/>
                </a:lnTo>
                <a:close/>
              </a:path>
              <a:path w="4523740" h="2472690">
                <a:moveTo>
                  <a:pt x="4523697" y="2457797"/>
                </a:moveTo>
                <a:lnTo>
                  <a:pt x="4523135" y="2456964"/>
                </a:lnTo>
                <a:lnTo>
                  <a:pt x="4521548" y="2449115"/>
                </a:lnTo>
                <a:lnTo>
                  <a:pt x="4523135" y="2441265"/>
                </a:lnTo>
                <a:lnTo>
                  <a:pt x="4523697" y="2440433"/>
                </a:lnTo>
                <a:lnTo>
                  <a:pt x="4523697" y="2457797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99978" y="317570"/>
            <a:ext cx="6018530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120" b="0">
                <a:latin typeface="Verdana"/>
                <a:cs typeface="Verdana"/>
              </a:rPr>
              <a:t>CONCLUSION</a:t>
            </a:r>
            <a:endParaRPr sz="8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69"/>
                </a:lnTo>
                <a:lnTo>
                  <a:pt x="437548" y="1617097"/>
                </a:lnTo>
                <a:lnTo>
                  <a:pt x="393348" y="1597419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8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401" y="1184935"/>
                </a:lnTo>
                <a:lnTo>
                  <a:pt x="17770" y="1139402"/>
                </a:lnTo>
                <a:lnTo>
                  <a:pt x="8419" y="1092696"/>
                </a:lnTo>
                <a:lnTo>
                  <a:pt x="2449" y="1044934"/>
                </a:lnTo>
                <a:lnTo>
                  <a:pt x="37" y="996975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5"/>
                </a:lnTo>
                <a:lnTo>
                  <a:pt x="1446735" y="1045324"/>
                </a:lnTo>
                <a:lnTo>
                  <a:pt x="1440690" y="1092778"/>
                </a:lnTo>
                <a:lnTo>
                  <a:pt x="1431224" y="1139216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60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0" y="8455292"/>
            <a:ext cx="18288000" cy="1216660"/>
            <a:chOff x="0" y="8455292"/>
            <a:chExt cx="18288000" cy="1216660"/>
          </a:xfrm>
        </p:grpSpPr>
        <p:sp>
          <p:nvSpPr>
            <p:cNvPr id="7" name="object 7"/>
            <p:cNvSpPr/>
            <p:nvPr/>
          </p:nvSpPr>
          <p:spPr>
            <a:xfrm>
              <a:off x="0" y="9004122"/>
              <a:ext cx="18288000" cy="133350"/>
            </a:xfrm>
            <a:custGeom>
              <a:avLst/>
              <a:gdLst/>
              <a:ahLst/>
              <a:cxnLst/>
              <a:rect l="l" t="t" r="r" b="b"/>
              <a:pathLst>
                <a:path w="18288000" h="133350">
                  <a:moveTo>
                    <a:pt x="6844817" y="19050"/>
                  </a:moveTo>
                  <a:lnTo>
                    <a:pt x="0" y="698"/>
                  </a:lnTo>
                  <a:lnTo>
                    <a:pt x="0" y="114998"/>
                  </a:lnTo>
                  <a:lnTo>
                    <a:pt x="6844500" y="133350"/>
                  </a:lnTo>
                  <a:lnTo>
                    <a:pt x="6844817" y="19050"/>
                  </a:lnTo>
                  <a:close/>
                </a:path>
                <a:path w="18288000" h="133350">
                  <a:moveTo>
                    <a:pt x="18287988" y="18389"/>
                  </a:moveTo>
                  <a:lnTo>
                    <a:pt x="11430318" y="0"/>
                  </a:lnTo>
                  <a:lnTo>
                    <a:pt x="11430013" y="114300"/>
                  </a:lnTo>
                  <a:lnTo>
                    <a:pt x="18287988" y="132689"/>
                  </a:lnTo>
                  <a:lnTo>
                    <a:pt x="18287988" y="18389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559384" y="8455292"/>
              <a:ext cx="5172075" cy="1216660"/>
            </a:xfrm>
            <a:custGeom>
              <a:avLst/>
              <a:gdLst/>
              <a:ahLst/>
              <a:cxnLst/>
              <a:rect l="l" t="t" r="r" b="b"/>
              <a:pathLst>
                <a:path w="5172075" h="1216659">
                  <a:moveTo>
                    <a:pt x="32732" y="658400"/>
                  </a:moveTo>
                  <a:lnTo>
                    <a:pt x="19986" y="655822"/>
                  </a:lnTo>
                  <a:lnTo>
                    <a:pt x="9582" y="648788"/>
                  </a:lnTo>
                  <a:lnTo>
                    <a:pt x="2570" y="638352"/>
                  </a:lnTo>
                  <a:lnTo>
                    <a:pt x="0" y="625567"/>
                  </a:lnTo>
                  <a:lnTo>
                    <a:pt x="0" y="591005"/>
                  </a:lnTo>
                  <a:lnTo>
                    <a:pt x="2570" y="578220"/>
                  </a:lnTo>
                  <a:lnTo>
                    <a:pt x="9582" y="567784"/>
                  </a:lnTo>
                  <a:lnTo>
                    <a:pt x="19986" y="560750"/>
                  </a:lnTo>
                  <a:lnTo>
                    <a:pt x="32732" y="558171"/>
                  </a:lnTo>
                  <a:lnTo>
                    <a:pt x="45477" y="560750"/>
                  </a:lnTo>
                  <a:lnTo>
                    <a:pt x="55881" y="567784"/>
                  </a:lnTo>
                  <a:lnTo>
                    <a:pt x="62893" y="578220"/>
                  </a:lnTo>
                  <a:lnTo>
                    <a:pt x="65464" y="591005"/>
                  </a:lnTo>
                  <a:lnTo>
                    <a:pt x="65464" y="625567"/>
                  </a:lnTo>
                  <a:lnTo>
                    <a:pt x="62893" y="638352"/>
                  </a:lnTo>
                  <a:lnTo>
                    <a:pt x="55881" y="648788"/>
                  </a:lnTo>
                  <a:lnTo>
                    <a:pt x="45477" y="655822"/>
                  </a:lnTo>
                  <a:lnTo>
                    <a:pt x="32732" y="658400"/>
                  </a:lnTo>
                  <a:close/>
                </a:path>
                <a:path w="5172075" h="1216659">
                  <a:moveTo>
                    <a:pt x="154473" y="710243"/>
                  </a:moveTo>
                  <a:lnTo>
                    <a:pt x="141727" y="707664"/>
                  </a:lnTo>
                  <a:lnTo>
                    <a:pt x="131323" y="700630"/>
                  </a:lnTo>
                  <a:lnTo>
                    <a:pt x="124311" y="690194"/>
                  </a:lnTo>
                  <a:lnTo>
                    <a:pt x="121740" y="677409"/>
                  </a:lnTo>
                  <a:lnTo>
                    <a:pt x="121740" y="539162"/>
                  </a:lnTo>
                  <a:lnTo>
                    <a:pt x="124311" y="526377"/>
                  </a:lnTo>
                  <a:lnTo>
                    <a:pt x="131323" y="515941"/>
                  </a:lnTo>
                  <a:lnTo>
                    <a:pt x="141727" y="508907"/>
                  </a:lnTo>
                  <a:lnTo>
                    <a:pt x="154473" y="506329"/>
                  </a:lnTo>
                  <a:lnTo>
                    <a:pt x="167218" y="508907"/>
                  </a:lnTo>
                  <a:lnTo>
                    <a:pt x="177622" y="515941"/>
                  </a:lnTo>
                  <a:lnTo>
                    <a:pt x="184634" y="526377"/>
                  </a:lnTo>
                  <a:lnTo>
                    <a:pt x="187205" y="539162"/>
                  </a:lnTo>
                  <a:lnTo>
                    <a:pt x="187205" y="677409"/>
                  </a:lnTo>
                  <a:lnTo>
                    <a:pt x="184634" y="690194"/>
                  </a:lnTo>
                  <a:lnTo>
                    <a:pt x="177622" y="700630"/>
                  </a:lnTo>
                  <a:lnTo>
                    <a:pt x="167218" y="707664"/>
                  </a:lnTo>
                  <a:lnTo>
                    <a:pt x="154473" y="710243"/>
                  </a:lnTo>
                  <a:close/>
                </a:path>
                <a:path w="5172075" h="1216659">
                  <a:moveTo>
                    <a:pt x="276118" y="825160"/>
                  </a:moveTo>
                  <a:lnTo>
                    <a:pt x="263372" y="822582"/>
                  </a:lnTo>
                  <a:lnTo>
                    <a:pt x="252968" y="815548"/>
                  </a:lnTo>
                  <a:lnTo>
                    <a:pt x="245956" y="805112"/>
                  </a:lnTo>
                  <a:lnTo>
                    <a:pt x="243386" y="792327"/>
                  </a:lnTo>
                  <a:lnTo>
                    <a:pt x="243386" y="424244"/>
                  </a:lnTo>
                  <a:lnTo>
                    <a:pt x="245956" y="411459"/>
                  </a:lnTo>
                  <a:lnTo>
                    <a:pt x="252968" y="401023"/>
                  </a:lnTo>
                  <a:lnTo>
                    <a:pt x="263372" y="393990"/>
                  </a:lnTo>
                  <a:lnTo>
                    <a:pt x="276118" y="391411"/>
                  </a:lnTo>
                  <a:lnTo>
                    <a:pt x="288864" y="393990"/>
                  </a:lnTo>
                  <a:lnTo>
                    <a:pt x="299267" y="401023"/>
                  </a:lnTo>
                  <a:lnTo>
                    <a:pt x="306279" y="411459"/>
                  </a:lnTo>
                  <a:lnTo>
                    <a:pt x="308850" y="424244"/>
                  </a:lnTo>
                  <a:lnTo>
                    <a:pt x="308850" y="792327"/>
                  </a:lnTo>
                  <a:lnTo>
                    <a:pt x="306279" y="805112"/>
                  </a:lnTo>
                  <a:lnTo>
                    <a:pt x="299267" y="815548"/>
                  </a:lnTo>
                  <a:lnTo>
                    <a:pt x="288864" y="822582"/>
                  </a:lnTo>
                  <a:lnTo>
                    <a:pt x="276118" y="825160"/>
                  </a:lnTo>
                  <a:close/>
                </a:path>
                <a:path w="5172075" h="1216659">
                  <a:moveTo>
                    <a:pt x="397859" y="710243"/>
                  </a:moveTo>
                  <a:lnTo>
                    <a:pt x="385113" y="707664"/>
                  </a:lnTo>
                  <a:lnTo>
                    <a:pt x="374709" y="700630"/>
                  </a:lnTo>
                  <a:lnTo>
                    <a:pt x="367697" y="690194"/>
                  </a:lnTo>
                  <a:lnTo>
                    <a:pt x="365127" y="677409"/>
                  </a:lnTo>
                  <a:lnTo>
                    <a:pt x="365127" y="539162"/>
                  </a:lnTo>
                  <a:lnTo>
                    <a:pt x="367697" y="526377"/>
                  </a:lnTo>
                  <a:lnTo>
                    <a:pt x="374709" y="515941"/>
                  </a:lnTo>
                  <a:lnTo>
                    <a:pt x="385113" y="508907"/>
                  </a:lnTo>
                  <a:lnTo>
                    <a:pt x="397859" y="506329"/>
                  </a:lnTo>
                  <a:lnTo>
                    <a:pt x="410604" y="508907"/>
                  </a:lnTo>
                  <a:lnTo>
                    <a:pt x="421008" y="515941"/>
                  </a:lnTo>
                  <a:lnTo>
                    <a:pt x="428020" y="526377"/>
                  </a:lnTo>
                  <a:lnTo>
                    <a:pt x="430591" y="539162"/>
                  </a:lnTo>
                  <a:lnTo>
                    <a:pt x="430591" y="677409"/>
                  </a:lnTo>
                  <a:lnTo>
                    <a:pt x="428020" y="690194"/>
                  </a:lnTo>
                  <a:lnTo>
                    <a:pt x="421008" y="700630"/>
                  </a:lnTo>
                  <a:lnTo>
                    <a:pt x="410604" y="707664"/>
                  </a:lnTo>
                  <a:lnTo>
                    <a:pt x="397859" y="710243"/>
                  </a:lnTo>
                  <a:close/>
                </a:path>
                <a:path w="5172075" h="1216659">
                  <a:moveTo>
                    <a:pt x="519600" y="677985"/>
                  </a:moveTo>
                  <a:lnTo>
                    <a:pt x="506854" y="675406"/>
                  </a:lnTo>
                  <a:lnTo>
                    <a:pt x="496450" y="668373"/>
                  </a:lnTo>
                  <a:lnTo>
                    <a:pt x="489438" y="657937"/>
                  </a:lnTo>
                  <a:lnTo>
                    <a:pt x="486868" y="645151"/>
                  </a:lnTo>
                  <a:lnTo>
                    <a:pt x="486868" y="571420"/>
                  </a:lnTo>
                  <a:lnTo>
                    <a:pt x="489438" y="558635"/>
                  </a:lnTo>
                  <a:lnTo>
                    <a:pt x="496450" y="548199"/>
                  </a:lnTo>
                  <a:lnTo>
                    <a:pt x="506854" y="541165"/>
                  </a:lnTo>
                  <a:lnTo>
                    <a:pt x="519600" y="538586"/>
                  </a:lnTo>
                  <a:lnTo>
                    <a:pt x="532345" y="541165"/>
                  </a:lnTo>
                  <a:lnTo>
                    <a:pt x="542749" y="548199"/>
                  </a:lnTo>
                  <a:lnTo>
                    <a:pt x="549761" y="558635"/>
                  </a:lnTo>
                  <a:lnTo>
                    <a:pt x="552332" y="571420"/>
                  </a:lnTo>
                  <a:lnTo>
                    <a:pt x="552332" y="645151"/>
                  </a:lnTo>
                  <a:lnTo>
                    <a:pt x="549761" y="657937"/>
                  </a:lnTo>
                  <a:lnTo>
                    <a:pt x="542749" y="668373"/>
                  </a:lnTo>
                  <a:lnTo>
                    <a:pt x="532345" y="675406"/>
                  </a:lnTo>
                  <a:lnTo>
                    <a:pt x="519600" y="677985"/>
                  </a:lnTo>
                  <a:close/>
                </a:path>
                <a:path w="5172075" h="1216659">
                  <a:moveTo>
                    <a:pt x="641245" y="751717"/>
                  </a:moveTo>
                  <a:lnTo>
                    <a:pt x="628499" y="749138"/>
                  </a:lnTo>
                  <a:lnTo>
                    <a:pt x="618096" y="742104"/>
                  </a:lnTo>
                  <a:lnTo>
                    <a:pt x="611083" y="731668"/>
                  </a:lnTo>
                  <a:lnTo>
                    <a:pt x="608513" y="718883"/>
                  </a:lnTo>
                  <a:lnTo>
                    <a:pt x="608513" y="497688"/>
                  </a:lnTo>
                  <a:lnTo>
                    <a:pt x="611083" y="484903"/>
                  </a:lnTo>
                  <a:lnTo>
                    <a:pt x="618096" y="474467"/>
                  </a:lnTo>
                  <a:lnTo>
                    <a:pt x="628499" y="467433"/>
                  </a:lnTo>
                  <a:lnTo>
                    <a:pt x="641245" y="464855"/>
                  </a:lnTo>
                  <a:lnTo>
                    <a:pt x="653991" y="467433"/>
                  </a:lnTo>
                  <a:lnTo>
                    <a:pt x="664394" y="474467"/>
                  </a:lnTo>
                  <a:lnTo>
                    <a:pt x="671406" y="484903"/>
                  </a:lnTo>
                  <a:lnTo>
                    <a:pt x="673977" y="497688"/>
                  </a:lnTo>
                  <a:lnTo>
                    <a:pt x="673977" y="718883"/>
                  </a:lnTo>
                  <a:lnTo>
                    <a:pt x="671406" y="731668"/>
                  </a:lnTo>
                  <a:lnTo>
                    <a:pt x="664394" y="742104"/>
                  </a:lnTo>
                  <a:lnTo>
                    <a:pt x="653991" y="749138"/>
                  </a:lnTo>
                  <a:lnTo>
                    <a:pt x="641245" y="751717"/>
                  </a:lnTo>
                  <a:close/>
                </a:path>
                <a:path w="5172075" h="1216659">
                  <a:moveTo>
                    <a:pt x="762986" y="874411"/>
                  </a:moveTo>
                  <a:lnTo>
                    <a:pt x="750240" y="871832"/>
                  </a:lnTo>
                  <a:lnTo>
                    <a:pt x="739836" y="864798"/>
                  </a:lnTo>
                  <a:lnTo>
                    <a:pt x="732824" y="854362"/>
                  </a:lnTo>
                  <a:lnTo>
                    <a:pt x="730254" y="841577"/>
                  </a:lnTo>
                  <a:lnTo>
                    <a:pt x="730254" y="374994"/>
                  </a:lnTo>
                  <a:lnTo>
                    <a:pt x="732824" y="362209"/>
                  </a:lnTo>
                  <a:lnTo>
                    <a:pt x="739836" y="351773"/>
                  </a:lnTo>
                  <a:lnTo>
                    <a:pt x="750240" y="344739"/>
                  </a:lnTo>
                  <a:lnTo>
                    <a:pt x="762986" y="342161"/>
                  </a:lnTo>
                  <a:lnTo>
                    <a:pt x="775732" y="344739"/>
                  </a:lnTo>
                  <a:lnTo>
                    <a:pt x="786135" y="351773"/>
                  </a:lnTo>
                  <a:lnTo>
                    <a:pt x="793147" y="362209"/>
                  </a:lnTo>
                  <a:lnTo>
                    <a:pt x="795718" y="374994"/>
                  </a:lnTo>
                  <a:lnTo>
                    <a:pt x="795718" y="841577"/>
                  </a:lnTo>
                  <a:lnTo>
                    <a:pt x="793147" y="854362"/>
                  </a:lnTo>
                  <a:lnTo>
                    <a:pt x="786135" y="864798"/>
                  </a:lnTo>
                  <a:lnTo>
                    <a:pt x="775732" y="871832"/>
                  </a:lnTo>
                  <a:lnTo>
                    <a:pt x="762986" y="874411"/>
                  </a:lnTo>
                  <a:close/>
                </a:path>
                <a:path w="5172075" h="1216659">
                  <a:moveTo>
                    <a:pt x="884727" y="1024754"/>
                  </a:moveTo>
                  <a:lnTo>
                    <a:pt x="871981" y="1022176"/>
                  </a:lnTo>
                  <a:lnTo>
                    <a:pt x="861577" y="1015142"/>
                  </a:lnTo>
                  <a:lnTo>
                    <a:pt x="854565" y="1004706"/>
                  </a:lnTo>
                  <a:lnTo>
                    <a:pt x="851995" y="991921"/>
                  </a:lnTo>
                  <a:lnTo>
                    <a:pt x="851995" y="224651"/>
                  </a:lnTo>
                  <a:lnTo>
                    <a:pt x="854565" y="211866"/>
                  </a:lnTo>
                  <a:lnTo>
                    <a:pt x="861577" y="201429"/>
                  </a:lnTo>
                  <a:lnTo>
                    <a:pt x="871981" y="194396"/>
                  </a:lnTo>
                  <a:lnTo>
                    <a:pt x="884727" y="191817"/>
                  </a:lnTo>
                  <a:lnTo>
                    <a:pt x="897472" y="194396"/>
                  </a:lnTo>
                  <a:lnTo>
                    <a:pt x="907876" y="201429"/>
                  </a:lnTo>
                  <a:lnTo>
                    <a:pt x="914888" y="211866"/>
                  </a:lnTo>
                  <a:lnTo>
                    <a:pt x="917459" y="224651"/>
                  </a:lnTo>
                  <a:lnTo>
                    <a:pt x="917459" y="991921"/>
                  </a:lnTo>
                  <a:lnTo>
                    <a:pt x="914888" y="1004706"/>
                  </a:lnTo>
                  <a:lnTo>
                    <a:pt x="907876" y="1015142"/>
                  </a:lnTo>
                  <a:lnTo>
                    <a:pt x="897472" y="1022176"/>
                  </a:lnTo>
                  <a:lnTo>
                    <a:pt x="884727" y="1024754"/>
                  </a:lnTo>
                  <a:close/>
                </a:path>
                <a:path w="5172075" h="1216659">
                  <a:moveTo>
                    <a:pt x="1006372" y="863178"/>
                  </a:moveTo>
                  <a:lnTo>
                    <a:pt x="973640" y="830345"/>
                  </a:lnTo>
                  <a:lnTo>
                    <a:pt x="973640" y="386227"/>
                  </a:lnTo>
                  <a:lnTo>
                    <a:pt x="976210" y="373441"/>
                  </a:lnTo>
                  <a:lnTo>
                    <a:pt x="983223" y="363005"/>
                  </a:lnTo>
                  <a:lnTo>
                    <a:pt x="993626" y="355972"/>
                  </a:lnTo>
                  <a:lnTo>
                    <a:pt x="1006372" y="353393"/>
                  </a:lnTo>
                  <a:lnTo>
                    <a:pt x="1019118" y="355972"/>
                  </a:lnTo>
                  <a:lnTo>
                    <a:pt x="1029521" y="363005"/>
                  </a:lnTo>
                  <a:lnTo>
                    <a:pt x="1036534" y="373442"/>
                  </a:lnTo>
                  <a:lnTo>
                    <a:pt x="1039104" y="386227"/>
                  </a:lnTo>
                  <a:lnTo>
                    <a:pt x="1039104" y="830345"/>
                  </a:lnTo>
                  <a:lnTo>
                    <a:pt x="1036534" y="843130"/>
                  </a:lnTo>
                  <a:lnTo>
                    <a:pt x="1029521" y="853566"/>
                  </a:lnTo>
                  <a:lnTo>
                    <a:pt x="1019118" y="860600"/>
                  </a:lnTo>
                  <a:lnTo>
                    <a:pt x="1006372" y="863178"/>
                  </a:lnTo>
                  <a:close/>
                </a:path>
                <a:path w="5172075" h="1216659">
                  <a:moveTo>
                    <a:pt x="1128113" y="751717"/>
                  </a:moveTo>
                  <a:lnTo>
                    <a:pt x="1115367" y="749138"/>
                  </a:lnTo>
                  <a:lnTo>
                    <a:pt x="1104964" y="742104"/>
                  </a:lnTo>
                  <a:lnTo>
                    <a:pt x="1097951" y="731668"/>
                  </a:lnTo>
                  <a:lnTo>
                    <a:pt x="1095381" y="718883"/>
                  </a:lnTo>
                  <a:lnTo>
                    <a:pt x="1095381" y="497688"/>
                  </a:lnTo>
                  <a:lnTo>
                    <a:pt x="1097951" y="484903"/>
                  </a:lnTo>
                  <a:lnTo>
                    <a:pt x="1104964" y="474467"/>
                  </a:lnTo>
                  <a:lnTo>
                    <a:pt x="1115367" y="467433"/>
                  </a:lnTo>
                  <a:lnTo>
                    <a:pt x="1128113" y="464855"/>
                  </a:lnTo>
                  <a:lnTo>
                    <a:pt x="1140859" y="467433"/>
                  </a:lnTo>
                  <a:lnTo>
                    <a:pt x="1151262" y="474467"/>
                  </a:lnTo>
                  <a:lnTo>
                    <a:pt x="1158275" y="484903"/>
                  </a:lnTo>
                  <a:lnTo>
                    <a:pt x="1160845" y="497688"/>
                  </a:lnTo>
                  <a:lnTo>
                    <a:pt x="1160845" y="718883"/>
                  </a:lnTo>
                  <a:lnTo>
                    <a:pt x="1158275" y="731668"/>
                  </a:lnTo>
                  <a:lnTo>
                    <a:pt x="1151262" y="742104"/>
                  </a:lnTo>
                  <a:lnTo>
                    <a:pt x="1140859" y="749138"/>
                  </a:lnTo>
                  <a:lnTo>
                    <a:pt x="1128113" y="751717"/>
                  </a:lnTo>
                  <a:close/>
                </a:path>
                <a:path w="5172075" h="1216659">
                  <a:moveTo>
                    <a:pt x="1249854" y="710243"/>
                  </a:moveTo>
                  <a:lnTo>
                    <a:pt x="1237108" y="707664"/>
                  </a:lnTo>
                  <a:lnTo>
                    <a:pt x="1226704" y="700630"/>
                  </a:lnTo>
                  <a:lnTo>
                    <a:pt x="1219692" y="690194"/>
                  </a:lnTo>
                  <a:lnTo>
                    <a:pt x="1217122" y="677409"/>
                  </a:lnTo>
                  <a:lnTo>
                    <a:pt x="1217122" y="539162"/>
                  </a:lnTo>
                  <a:lnTo>
                    <a:pt x="1219692" y="526377"/>
                  </a:lnTo>
                  <a:lnTo>
                    <a:pt x="1226704" y="515941"/>
                  </a:lnTo>
                  <a:lnTo>
                    <a:pt x="1237108" y="508907"/>
                  </a:lnTo>
                  <a:lnTo>
                    <a:pt x="1249854" y="506329"/>
                  </a:lnTo>
                  <a:lnTo>
                    <a:pt x="1262599" y="508907"/>
                  </a:lnTo>
                  <a:lnTo>
                    <a:pt x="1273003" y="515941"/>
                  </a:lnTo>
                  <a:lnTo>
                    <a:pt x="1280015" y="526377"/>
                  </a:lnTo>
                  <a:lnTo>
                    <a:pt x="1282586" y="539162"/>
                  </a:lnTo>
                  <a:lnTo>
                    <a:pt x="1282586" y="677409"/>
                  </a:lnTo>
                  <a:lnTo>
                    <a:pt x="1280015" y="690194"/>
                  </a:lnTo>
                  <a:lnTo>
                    <a:pt x="1273003" y="700630"/>
                  </a:lnTo>
                  <a:lnTo>
                    <a:pt x="1262599" y="707664"/>
                  </a:lnTo>
                  <a:lnTo>
                    <a:pt x="1249854" y="710243"/>
                  </a:lnTo>
                  <a:close/>
                </a:path>
                <a:path w="5172075" h="1216659">
                  <a:moveTo>
                    <a:pt x="1371499" y="665889"/>
                  </a:moveTo>
                  <a:lnTo>
                    <a:pt x="1358753" y="663310"/>
                  </a:lnTo>
                  <a:lnTo>
                    <a:pt x="1348350" y="656276"/>
                  </a:lnTo>
                  <a:lnTo>
                    <a:pt x="1341338" y="645840"/>
                  </a:lnTo>
                  <a:lnTo>
                    <a:pt x="1338767" y="633055"/>
                  </a:lnTo>
                  <a:lnTo>
                    <a:pt x="1338767" y="583516"/>
                  </a:lnTo>
                  <a:lnTo>
                    <a:pt x="1341338" y="570731"/>
                  </a:lnTo>
                  <a:lnTo>
                    <a:pt x="1348350" y="560295"/>
                  </a:lnTo>
                  <a:lnTo>
                    <a:pt x="1358753" y="553261"/>
                  </a:lnTo>
                  <a:lnTo>
                    <a:pt x="1371499" y="550683"/>
                  </a:lnTo>
                  <a:lnTo>
                    <a:pt x="1384245" y="553261"/>
                  </a:lnTo>
                  <a:lnTo>
                    <a:pt x="1394649" y="560295"/>
                  </a:lnTo>
                  <a:lnTo>
                    <a:pt x="1401661" y="570731"/>
                  </a:lnTo>
                  <a:lnTo>
                    <a:pt x="1404231" y="583516"/>
                  </a:lnTo>
                  <a:lnTo>
                    <a:pt x="1404231" y="633055"/>
                  </a:lnTo>
                  <a:lnTo>
                    <a:pt x="1401661" y="645840"/>
                  </a:lnTo>
                  <a:lnTo>
                    <a:pt x="1394649" y="656276"/>
                  </a:lnTo>
                  <a:lnTo>
                    <a:pt x="1384245" y="663310"/>
                  </a:lnTo>
                  <a:lnTo>
                    <a:pt x="1371499" y="665889"/>
                  </a:lnTo>
                  <a:close/>
                </a:path>
                <a:path w="5172075" h="1216659">
                  <a:moveTo>
                    <a:pt x="1493240" y="738756"/>
                  </a:moveTo>
                  <a:lnTo>
                    <a:pt x="1480494" y="736177"/>
                  </a:lnTo>
                  <a:lnTo>
                    <a:pt x="1470091" y="729144"/>
                  </a:lnTo>
                  <a:lnTo>
                    <a:pt x="1463078" y="718708"/>
                  </a:lnTo>
                  <a:lnTo>
                    <a:pt x="1460508" y="705922"/>
                  </a:lnTo>
                  <a:lnTo>
                    <a:pt x="1460508" y="510649"/>
                  </a:lnTo>
                  <a:lnTo>
                    <a:pt x="1463078" y="497864"/>
                  </a:lnTo>
                  <a:lnTo>
                    <a:pt x="1470091" y="487428"/>
                  </a:lnTo>
                  <a:lnTo>
                    <a:pt x="1480494" y="480394"/>
                  </a:lnTo>
                  <a:lnTo>
                    <a:pt x="1493240" y="477815"/>
                  </a:lnTo>
                  <a:lnTo>
                    <a:pt x="1505986" y="480394"/>
                  </a:lnTo>
                  <a:lnTo>
                    <a:pt x="1516389" y="487428"/>
                  </a:lnTo>
                  <a:lnTo>
                    <a:pt x="1523402" y="497864"/>
                  </a:lnTo>
                  <a:lnTo>
                    <a:pt x="1525972" y="510649"/>
                  </a:lnTo>
                  <a:lnTo>
                    <a:pt x="1525972" y="705922"/>
                  </a:lnTo>
                  <a:lnTo>
                    <a:pt x="1523402" y="718708"/>
                  </a:lnTo>
                  <a:lnTo>
                    <a:pt x="1516389" y="729144"/>
                  </a:lnTo>
                  <a:lnTo>
                    <a:pt x="1505986" y="736177"/>
                  </a:lnTo>
                  <a:lnTo>
                    <a:pt x="1493240" y="738756"/>
                  </a:lnTo>
                  <a:close/>
                </a:path>
                <a:path w="5172075" h="1216659">
                  <a:moveTo>
                    <a:pt x="1614981" y="698146"/>
                  </a:moveTo>
                  <a:lnTo>
                    <a:pt x="1602235" y="695568"/>
                  </a:lnTo>
                  <a:lnTo>
                    <a:pt x="1591832" y="688534"/>
                  </a:lnTo>
                  <a:lnTo>
                    <a:pt x="1584819" y="678098"/>
                  </a:lnTo>
                  <a:lnTo>
                    <a:pt x="1582249" y="665313"/>
                  </a:lnTo>
                  <a:lnTo>
                    <a:pt x="1582249" y="551259"/>
                  </a:lnTo>
                  <a:lnTo>
                    <a:pt x="1584819" y="538474"/>
                  </a:lnTo>
                  <a:lnTo>
                    <a:pt x="1591832" y="528038"/>
                  </a:lnTo>
                  <a:lnTo>
                    <a:pt x="1602235" y="521004"/>
                  </a:lnTo>
                  <a:lnTo>
                    <a:pt x="1614981" y="518425"/>
                  </a:lnTo>
                  <a:lnTo>
                    <a:pt x="1627727" y="521004"/>
                  </a:lnTo>
                  <a:lnTo>
                    <a:pt x="1638130" y="528038"/>
                  </a:lnTo>
                  <a:lnTo>
                    <a:pt x="1645143" y="538474"/>
                  </a:lnTo>
                  <a:lnTo>
                    <a:pt x="1647713" y="551259"/>
                  </a:lnTo>
                  <a:lnTo>
                    <a:pt x="1647713" y="665313"/>
                  </a:lnTo>
                  <a:lnTo>
                    <a:pt x="1645143" y="678098"/>
                  </a:lnTo>
                  <a:lnTo>
                    <a:pt x="1638130" y="688534"/>
                  </a:lnTo>
                  <a:lnTo>
                    <a:pt x="1627727" y="695568"/>
                  </a:lnTo>
                  <a:lnTo>
                    <a:pt x="1614981" y="698146"/>
                  </a:lnTo>
                  <a:close/>
                </a:path>
                <a:path w="5172075" h="1216659">
                  <a:moveTo>
                    <a:pt x="1736626" y="839849"/>
                  </a:moveTo>
                  <a:lnTo>
                    <a:pt x="1723881" y="837270"/>
                  </a:lnTo>
                  <a:lnTo>
                    <a:pt x="1713477" y="830237"/>
                  </a:lnTo>
                  <a:lnTo>
                    <a:pt x="1706465" y="819801"/>
                  </a:lnTo>
                  <a:lnTo>
                    <a:pt x="1703894" y="807016"/>
                  </a:lnTo>
                  <a:lnTo>
                    <a:pt x="1703894" y="409556"/>
                  </a:lnTo>
                  <a:lnTo>
                    <a:pt x="1706465" y="396771"/>
                  </a:lnTo>
                  <a:lnTo>
                    <a:pt x="1713477" y="386335"/>
                  </a:lnTo>
                  <a:lnTo>
                    <a:pt x="1723881" y="379301"/>
                  </a:lnTo>
                  <a:lnTo>
                    <a:pt x="1736626" y="376722"/>
                  </a:lnTo>
                  <a:lnTo>
                    <a:pt x="1749372" y="379301"/>
                  </a:lnTo>
                  <a:lnTo>
                    <a:pt x="1759776" y="386335"/>
                  </a:lnTo>
                  <a:lnTo>
                    <a:pt x="1766788" y="396771"/>
                  </a:lnTo>
                  <a:lnTo>
                    <a:pt x="1769358" y="409556"/>
                  </a:lnTo>
                  <a:lnTo>
                    <a:pt x="1769358" y="807016"/>
                  </a:lnTo>
                  <a:lnTo>
                    <a:pt x="1766788" y="819801"/>
                  </a:lnTo>
                  <a:lnTo>
                    <a:pt x="1759776" y="830237"/>
                  </a:lnTo>
                  <a:lnTo>
                    <a:pt x="1749372" y="837271"/>
                  </a:lnTo>
                  <a:lnTo>
                    <a:pt x="1736626" y="839849"/>
                  </a:lnTo>
                  <a:close/>
                </a:path>
                <a:path w="5172075" h="1216659">
                  <a:moveTo>
                    <a:pt x="1858367" y="1012658"/>
                  </a:moveTo>
                  <a:lnTo>
                    <a:pt x="1845621" y="1010079"/>
                  </a:lnTo>
                  <a:lnTo>
                    <a:pt x="1835218" y="1003045"/>
                  </a:lnTo>
                  <a:lnTo>
                    <a:pt x="1828206" y="992609"/>
                  </a:lnTo>
                  <a:lnTo>
                    <a:pt x="1825635" y="979824"/>
                  </a:lnTo>
                  <a:lnTo>
                    <a:pt x="1825635" y="236747"/>
                  </a:lnTo>
                  <a:lnTo>
                    <a:pt x="1828206" y="223962"/>
                  </a:lnTo>
                  <a:lnTo>
                    <a:pt x="1835218" y="213526"/>
                  </a:lnTo>
                  <a:lnTo>
                    <a:pt x="1845621" y="206492"/>
                  </a:lnTo>
                  <a:lnTo>
                    <a:pt x="1858367" y="203914"/>
                  </a:lnTo>
                  <a:lnTo>
                    <a:pt x="1871113" y="206492"/>
                  </a:lnTo>
                  <a:lnTo>
                    <a:pt x="1881517" y="213526"/>
                  </a:lnTo>
                  <a:lnTo>
                    <a:pt x="1888529" y="223962"/>
                  </a:lnTo>
                  <a:lnTo>
                    <a:pt x="1891099" y="236747"/>
                  </a:lnTo>
                  <a:lnTo>
                    <a:pt x="1891099" y="979824"/>
                  </a:lnTo>
                  <a:lnTo>
                    <a:pt x="1888529" y="992609"/>
                  </a:lnTo>
                  <a:lnTo>
                    <a:pt x="1881517" y="1003045"/>
                  </a:lnTo>
                  <a:lnTo>
                    <a:pt x="1871113" y="1010079"/>
                  </a:lnTo>
                  <a:lnTo>
                    <a:pt x="1858367" y="1012658"/>
                  </a:lnTo>
                  <a:close/>
                </a:path>
                <a:path w="5172075" h="1216659">
                  <a:moveTo>
                    <a:pt x="1980108" y="1216572"/>
                  </a:moveTo>
                  <a:lnTo>
                    <a:pt x="1967362" y="1213993"/>
                  </a:lnTo>
                  <a:lnTo>
                    <a:pt x="1956959" y="1206959"/>
                  </a:lnTo>
                  <a:lnTo>
                    <a:pt x="1949946" y="1196523"/>
                  </a:lnTo>
                  <a:lnTo>
                    <a:pt x="1947376" y="1183738"/>
                  </a:lnTo>
                  <a:lnTo>
                    <a:pt x="1947376" y="32833"/>
                  </a:lnTo>
                  <a:lnTo>
                    <a:pt x="1949946" y="20048"/>
                  </a:lnTo>
                  <a:lnTo>
                    <a:pt x="1956959" y="9612"/>
                  </a:lnTo>
                  <a:lnTo>
                    <a:pt x="1967362" y="2578"/>
                  </a:lnTo>
                  <a:lnTo>
                    <a:pt x="1980108" y="0"/>
                  </a:lnTo>
                  <a:lnTo>
                    <a:pt x="1992854" y="2578"/>
                  </a:lnTo>
                  <a:lnTo>
                    <a:pt x="2003257" y="9612"/>
                  </a:lnTo>
                  <a:lnTo>
                    <a:pt x="2010270" y="20048"/>
                  </a:lnTo>
                  <a:lnTo>
                    <a:pt x="2012840" y="32833"/>
                  </a:lnTo>
                  <a:lnTo>
                    <a:pt x="2012840" y="1183738"/>
                  </a:lnTo>
                  <a:lnTo>
                    <a:pt x="2010270" y="1196523"/>
                  </a:lnTo>
                  <a:lnTo>
                    <a:pt x="2003257" y="1206959"/>
                  </a:lnTo>
                  <a:lnTo>
                    <a:pt x="1992854" y="1213993"/>
                  </a:lnTo>
                  <a:lnTo>
                    <a:pt x="1980108" y="1216572"/>
                  </a:lnTo>
                  <a:close/>
                </a:path>
                <a:path w="5172075" h="1216659">
                  <a:moveTo>
                    <a:pt x="2101753" y="1012658"/>
                  </a:moveTo>
                  <a:lnTo>
                    <a:pt x="2089008" y="1010079"/>
                  </a:lnTo>
                  <a:lnTo>
                    <a:pt x="2078604" y="1003045"/>
                  </a:lnTo>
                  <a:lnTo>
                    <a:pt x="2071592" y="992609"/>
                  </a:lnTo>
                  <a:lnTo>
                    <a:pt x="2069021" y="979824"/>
                  </a:lnTo>
                  <a:lnTo>
                    <a:pt x="2069021" y="236747"/>
                  </a:lnTo>
                  <a:lnTo>
                    <a:pt x="2071592" y="223962"/>
                  </a:lnTo>
                  <a:lnTo>
                    <a:pt x="2078604" y="213526"/>
                  </a:lnTo>
                  <a:lnTo>
                    <a:pt x="2089008" y="206492"/>
                  </a:lnTo>
                  <a:lnTo>
                    <a:pt x="2101753" y="203914"/>
                  </a:lnTo>
                  <a:lnTo>
                    <a:pt x="2114499" y="206492"/>
                  </a:lnTo>
                  <a:lnTo>
                    <a:pt x="2124903" y="213526"/>
                  </a:lnTo>
                  <a:lnTo>
                    <a:pt x="2131915" y="223962"/>
                  </a:lnTo>
                  <a:lnTo>
                    <a:pt x="2134485" y="236747"/>
                  </a:lnTo>
                  <a:lnTo>
                    <a:pt x="2134485" y="979824"/>
                  </a:lnTo>
                  <a:lnTo>
                    <a:pt x="2131915" y="992609"/>
                  </a:lnTo>
                  <a:lnTo>
                    <a:pt x="2124903" y="1003045"/>
                  </a:lnTo>
                  <a:lnTo>
                    <a:pt x="2114499" y="1010079"/>
                  </a:lnTo>
                  <a:lnTo>
                    <a:pt x="2101753" y="1012658"/>
                  </a:lnTo>
                  <a:close/>
                </a:path>
                <a:path w="5172075" h="1216659">
                  <a:moveTo>
                    <a:pt x="2223494" y="839849"/>
                  </a:moveTo>
                  <a:lnTo>
                    <a:pt x="2210749" y="837270"/>
                  </a:lnTo>
                  <a:lnTo>
                    <a:pt x="2200345" y="830237"/>
                  </a:lnTo>
                  <a:lnTo>
                    <a:pt x="2193333" y="819801"/>
                  </a:lnTo>
                  <a:lnTo>
                    <a:pt x="2190762" y="807016"/>
                  </a:lnTo>
                  <a:lnTo>
                    <a:pt x="2190762" y="409556"/>
                  </a:lnTo>
                  <a:lnTo>
                    <a:pt x="2193333" y="396771"/>
                  </a:lnTo>
                  <a:lnTo>
                    <a:pt x="2200345" y="386335"/>
                  </a:lnTo>
                  <a:lnTo>
                    <a:pt x="2210749" y="379301"/>
                  </a:lnTo>
                  <a:lnTo>
                    <a:pt x="2223494" y="376722"/>
                  </a:lnTo>
                  <a:lnTo>
                    <a:pt x="2236240" y="379301"/>
                  </a:lnTo>
                  <a:lnTo>
                    <a:pt x="2246644" y="386335"/>
                  </a:lnTo>
                  <a:lnTo>
                    <a:pt x="2253656" y="396771"/>
                  </a:lnTo>
                  <a:lnTo>
                    <a:pt x="2256226" y="409556"/>
                  </a:lnTo>
                  <a:lnTo>
                    <a:pt x="2256226" y="807016"/>
                  </a:lnTo>
                  <a:lnTo>
                    <a:pt x="2253656" y="819801"/>
                  </a:lnTo>
                  <a:lnTo>
                    <a:pt x="2246644" y="830237"/>
                  </a:lnTo>
                  <a:lnTo>
                    <a:pt x="2236240" y="837271"/>
                  </a:lnTo>
                  <a:lnTo>
                    <a:pt x="2223494" y="839849"/>
                  </a:lnTo>
                  <a:close/>
                </a:path>
                <a:path w="5172075" h="1216659">
                  <a:moveTo>
                    <a:pt x="2345235" y="701602"/>
                  </a:moveTo>
                  <a:lnTo>
                    <a:pt x="2332490" y="699024"/>
                  </a:lnTo>
                  <a:lnTo>
                    <a:pt x="2322086" y="691990"/>
                  </a:lnTo>
                  <a:lnTo>
                    <a:pt x="2315074" y="681554"/>
                  </a:lnTo>
                  <a:lnTo>
                    <a:pt x="2312503" y="668769"/>
                  </a:lnTo>
                  <a:lnTo>
                    <a:pt x="2312503" y="547803"/>
                  </a:lnTo>
                  <a:lnTo>
                    <a:pt x="2315074" y="535018"/>
                  </a:lnTo>
                  <a:lnTo>
                    <a:pt x="2322086" y="524582"/>
                  </a:lnTo>
                  <a:lnTo>
                    <a:pt x="2332490" y="517548"/>
                  </a:lnTo>
                  <a:lnTo>
                    <a:pt x="2345235" y="514969"/>
                  </a:lnTo>
                  <a:lnTo>
                    <a:pt x="2357981" y="517548"/>
                  </a:lnTo>
                  <a:lnTo>
                    <a:pt x="2368385" y="524582"/>
                  </a:lnTo>
                  <a:lnTo>
                    <a:pt x="2375397" y="535018"/>
                  </a:lnTo>
                  <a:lnTo>
                    <a:pt x="2377967" y="547803"/>
                  </a:lnTo>
                  <a:lnTo>
                    <a:pt x="2377967" y="668769"/>
                  </a:lnTo>
                  <a:lnTo>
                    <a:pt x="2375397" y="681554"/>
                  </a:lnTo>
                  <a:lnTo>
                    <a:pt x="2368385" y="691990"/>
                  </a:lnTo>
                  <a:lnTo>
                    <a:pt x="2357981" y="699024"/>
                  </a:lnTo>
                  <a:lnTo>
                    <a:pt x="2345235" y="701602"/>
                  </a:lnTo>
                  <a:close/>
                </a:path>
                <a:path w="5172075" h="1216659">
                  <a:moveTo>
                    <a:pt x="2466976" y="743940"/>
                  </a:moveTo>
                  <a:lnTo>
                    <a:pt x="2454230" y="741362"/>
                  </a:lnTo>
                  <a:lnTo>
                    <a:pt x="2443826" y="734328"/>
                  </a:lnTo>
                  <a:lnTo>
                    <a:pt x="2436814" y="723892"/>
                  </a:lnTo>
                  <a:lnTo>
                    <a:pt x="2434244" y="711107"/>
                  </a:lnTo>
                  <a:lnTo>
                    <a:pt x="2434244" y="505465"/>
                  </a:lnTo>
                  <a:lnTo>
                    <a:pt x="2436814" y="492679"/>
                  </a:lnTo>
                  <a:lnTo>
                    <a:pt x="2443826" y="482243"/>
                  </a:lnTo>
                  <a:lnTo>
                    <a:pt x="2454230" y="475210"/>
                  </a:lnTo>
                  <a:lnTo>
                    <a:pt x="2466976" y="472631"/>
                  </a:lnTo>
                  <a:lnTo>
                    <a:pt x="2479722" y="475210"/>
                  </a:lnTo>
                  <a:lnTo>
                    <a:pt x="2490125" y="482243"/>
                  </a:lnTo>
                  <a:lnTo>
                    <a:pt x="2497137" y="492679"/>
                  </a:lnTo>
                  <a:lnTo>
                    <a:pt x="2499708" y="505465"/>
                  </a:lnTo>
                  <a:lnTo>
                    <a:pt x="2499708" y="711107"/>
                  </a:lnTo>
                  <a:lnTo>
                    <a:pt x="2497124" y="723892"/>
                  </a:lnTo>
                  <a:lnTo>
                    <a:pt x="2490090" y="734328"/>
                  </a:lnTo>
                  <a:lnTo>
                    <a:pt x="2479681" y="741362"/>
                  </a:lnTo>
                  <a:lnTo>
                    <a:pt x="2466976" y="743940"/>
                  </a:lnTo>
                  <a:close/>
                </a:path>
                <a:path w="5172075" h="1216659">
                  <a:moveTo>
                    <a:pt x="2588621" y="839849"/>
                  </a:moveTo>
                  <a:lnTo>
                    <a:pt x="2575876" y="837270"/>
                  </a:lnTo>
                  <a:lnTo>
                    <a:pt x="2565472" y="830237"/>
                  </a:lnTo>
                  <a:lnTo>
                    <a:pt x="2558460" y="819801"/>
                  </a:lnTo>
                  <a:lnTo>
                    <a:pt x="2555889" y="807016"/>
                  </a:lnTo>
                  <a:lnTo>
                    <a:pt x="2555889" y="409556"/>
                  </a:lnTo>
                  <a:lnTo>
                    <a:pt x="2558460" y="396771"/>
                  </a:lnTo>
                  <a:lnTo>
                    <a:pt x="2565472" y="386335"/>
                  </a:lnTo>
                  <a:lnTo>
                    <a:pt x="2575876" y="379301"/>
                  </a:lnTo>
                  <a:lnTo>
                    <a:pt x="2588621" y="376722"/>
                  </a:lnTo>
                  <a:lnTo>
                    <a:pt x="2601367" y="379301"/>
                  </a:lnTo>
                  <a:lnTo>
                    <a:pt x="2611771" y="386335"/>
                  </a:lnTo>
                  <a:lnTo>
                    <a:pt x="2618783" y="396771"/>
                  </a:lnTo>
                  <a:lnTo>
                    <a:pt x="2621354" y="409556"/>
                  </a:lnTo>
                  <a:lnTo>
                    <a:pt x="2621354" y="807016"/>
                  </a:lnTo>
                  <a:lnTo>
                    <a:pt x="2618783" y="819801"/>
                  </a:lnTo>
                  <a:lnTo>
                    <a:pt x="2611771" y="830237"/>
                  </a:lnTo>
                  <a:lnTo>
                    <a:pt x="2601367" y="837271"/>
                  </a:lnTo>
                  <a:lnTo>
                    <a:pt x="2588621" y="839849"/>
                  </a:lnTo>
                  <a:close/>
                </a:path>
                <a:path w="5172075" h="1216659">
                  <a:moveTo>
                    <a:pt x="2710362" y="980688"/>
                  </a:moveTo>
                  <a:lnTo>
                    <a:pt x="2677630" y="947855"/>
                  </a:lnTo>
                  <a:lnTo>
                    <a:pt x="2677630" y="268717"/>
                  </a:lnTo>
                  <a:lnTo>
                    <a:pt x="2680200" y="255932"/>
                  </a:lnTo>
                  <a:lnTo>
                    <a:pt x="2687212" y="245496"/>
                  </a:lnTo>
                  <a:lnTo>
                    <a:pt x="2697616" y="238462"/>
                  </a:lnTo>
                  <a:lnTo>
                    <a:pt x="2710362" y="235883"/>
                  </a:lnTo>
                  <a:lnTo>
                    <a:pt x="2723108" y="238462"/>
                  </a:lnTo>
                  <a:lnTo>
                    <a:pt x="2733511" y="245496"/>
                  </a:lnTo>
                  <a:lnTo>
                    <a:pt x="2740524" y="255932"/>
                  </a:lnTo>
                  <a:lnTo>
                    <a:pt x="2743094" y="268717"/>
                  </a:lnTo>
                  <a:lnTo>
                    <a:pt x="2743094" y="947855"/>
                  </a:lnTo>
                  <a:lnTo>
                    <a:pt x="2740524" y="960640"/>
                  </a:lnTo>
                  <a:lnTo>
                    <a:pt x="2733511" y="971076"/>
                  </a:lnTo>
                  <a:lnTo>
                    <a:pt x="2723108" y="978109"/>
                  </a:lnTo>
                  <a:lnTo>
                    <a:pt x="2710362" y="980688"/>
                  </a:lnTo>
                  <a:close/>
                </a:path>
                <a:path w="5172075" h="1216659">
                  <a:moveTo>
                    <a:pt x="2832103" y="839849"/>
                  </a:moveTo>
                  <a:lnTo>
                    <a:pt x="2819357" y="837270"/>
                  </a:lnTo>
                  <a:lnTo>
                    <a:pt x="2808953" y="830237"/>
                  </a:lnTo>
                  <a:lnTo>
                    <a:pt x="2801941" y="819801"/>
                  </a:lnTo>
                  <a:lnTo>
                    <a:pt x="2799370" y="807016"/>
                  </a:lnTo>
                  <a:lnTo>
                    <a:pt x="2799370" y="409556"/>
                  </a:lnTo>
                  <a:lnTo>
                    <a:pt x="2801941" y="396771"/>
                  </a:lnTo>
                  <a:lnTo>
                    <a:pt x="2808953" y="386335"/>
                  </a:lnTo>
                  <a:lnTo>
                    <a:pt x="2819357" y="379301"/>
                  </a:lnTo>
                  <a:lnTo>
                    <a:pt x="2832103" y="376722"/>
                  </a:lnTo>
                  <a:lnTo>
                    <a:pt x="2844849" y="379301"/>
                  </a:lnTo>
                  <a:lnTo>
                    <a:pt x="2855252" y="386335"/>
                  </a:lnTo>
                  <a:lnTo>
                    <a:pt x="2862265" y="396771"/>
                  </a:lnTo>
                  <a:lnTo>
                    <a:pt x="2864835" y="409556"/>
                  </a:lnTo>
                  <a:lnTo>
                    <a:pt x="2864835" y="807016"/>
                  </a:lnTo>
                  <a:lnTo>
                    <a:pt x="2862251" y="819801"/>
                  </a:lnTo>
                  <a:lnTo>
                    <a:pt x="2855217" y="830237"/>
                  </a:lnTo>
                  <a:lnTo>
                    <a:pt x="2844808" y="837271"/>
                  </a:lnTo>
                  <a:lnTo>
                    <a:pt x="2832103" y="839849"/>
                  </a:lnTo>
                  <a:close/>
                </a:path>
                <a:path w="5172075" h="1216659">
                  <a:moveTo>
                    <a:pt x="2953748" y="743940"/>
                  </a:moveTo>
                  <a:lnTo>
                    <a:pt x="2941003" y="741362"/>
                  </a:lnTo>
                  <a:lnTo>
                    <a:pt x="2930599" y="734328"/>
                  </a:lnTo>
                  <a:lnTo>
                    <a:pt x="2923587" y="723892"/>
                  </a:lnTo>
                  <a:lnTo>
                    <a:pt x="2921016" y="711107"/>
                  </a:lnTo>
                  <a:lnTo>
                    <a:pt x="2921016" y="505465"/>
                  </a:lnTo>
                  <a:lnTo>
                    <a:pt x="2923587" y="492679"/>
                  </a:lnTo>
                  <a:lnTo>
                    <a:pt x="2930599" y="482243"/>
                  </a:lnTo>
                  <a:lnTo>
                    <a:pt x="2941003" y="475210"/>
                  </a:lnTo>
                  <a:lnTo>
                    <a:pt x="2953748" y="472631"/>
                  </a:lnTo>
                  <a:lnTo>
                    <a:pt x="2966494" y="475210"/>
                  </a:lnTo>
                  <a:lnTo>
                    <a:pt x="2976898" y="482243"/>
                  </a:lnTo>
                  <a:lnTo>
                    <a:pt x="2983910" y="492679"/>
                  </a:lnTo>
                  <a:lnTo>
                    <a:pt x="2986481" y="505465"/>
                  </a:lnTo>
                  <a:lnTo>
                    <a:pt x="2986481" y="711107"/>
                  </a:lnTo>
                  <a:lnTo>
                    <a:pt x="2983910" y="723892"/>
                  </a:lnTo>
                  <a:lnTo>
                    <a:pt x="2976898" y="734328"/>
                  </a:lnTo>
                  <a:lnTo>
                    <a:pt x="2966494" y="741362"/>
                  </a:lnTo>
                  <a:lnTo>
                    <a:pt x="2953748" y="743940"/>
                  </a:lnTo>
                  <a:close/>
                </a:path>
                <a:path w="5172075" h="1216659">
                  <a:moveTo>
                    <a:pt x="3075489" y="681729"/>
                  </a:moveTo>
                  <a:lnTo>
                    <a:pt x="3062743" y="679151"/>
                  </a:lnTo>
                  <a:lnTo>
                    <a:pt x="3052340" y="672117"/>
                  </a:lnTo>
                  <a:lnTo>
                    <a:pt x="3045327" y="661681"/>
                  </a:lnTo>
                  <a:lnTo>
                    <a:pt x="3042757" y="648896"/>
                  </a:lnTo>
                  <a:lnTo>
                    <a:pt x="3042757" y="567676"/>
                  </a:lnTo>
                  <a:lnTo>
                    <a:pt x="3045327" y="554890"/>
                  </a:lnTo>
                  <a:lnTo>
                    <a:pt x="3052340" y="544454"/>
                  </a:lnTo>
                  <a:lnTo>
                    <a:pt x="3062743" y="537421"/>
                  </a:lnTo>
                  <a:lnTo>
                    <a:pt x="3075489" y="534842"/>
                  </a:lnTo>
                  <a:lnTo>
                    <a:pt x="3088235" y="537421"/>
                  </a:lnTo>
                  <a:lnTo>
                    <a:pt x="3098639" y="544454"/>
                  </a:lnTo>
                  <a:lnTo>
                    <a:pt x="3105651" y="554890"/>
                  </a:lnTo>
                  <a:lnTo>
                    <a:pt x="3108222" y="567676"/>
                  </a:lnTo>
                  <a:lnTo>
                    <a:pt x="3108222" y="648896"/>
                  </a:lnTo>
                  <a:lnTo>
                    <a:pt x="3105651" y="661681"/>
                  </a:lnTo>
                  <a:lnTo>
                    <a:pt x="3098639" y="672117"/>
                  </a:lnTo>
                  <a:lnTo>
                    <a:pt x="3088235" y="679151"/>
                  </a:lnTo>
                  <a:lnTo>
                    <a:pt x="3075489" y="681729"/>
                  </a:lnTo>
                  <a:close/>
                </a:path>
                <a:path w="5172075" h="1216659">
                  <a:moveTo>
                    <a:pt x="3197230" y="724067"/>
                  </a:moveTo>
                  <a:lnTo>
                    <a:pt x="3184484" y="721489"/>
                  </a:lnTo>
                  <a:lnTo>
                    <a:pt x="3174081" y="714455"/>
                  </a:lnTo>
                  <a:lnTo>
                    <a:pt x="3167068" y="704019"/>
                  </a:lnTo>
                  <a:lnTo>
                    <a:pt x="3164498" y="691234"/>
                  </a:lnTo>
                  <a:lnTo>
                    <a:pt x="3164498" y="525338"/>
                  </a:lnTo>
                  <a:lnTo>
                    <a:pt x="3167068" y="512552"/>
                  </a:lnTo>
                  <a:lnTo>
                    <a:pt x="3174081" y="502116"/>
                  </a:lnTo>
                  <a:lnTo>
                    <a:pt x="3184484" y="495083"/>
                  </a:lnTo>
                  <a:lnTo>
                    <a:pt x="3197230" y="492504"/>
                  </a:lnTo>
                  <a:lnTo>
                    <a:pt x="3209976" y="495083"/>
                  </a:lnTo>
                  <a:lnTo>
                    <a:pt x="3220380" y="502116"/>
                  </a:lnTo>
                  <a:lnTo>
                    <a:pt x="3227392" y="512552"/>
                  </a:lnTo>
                  <a:lnTo>
                    <a:pt x="3229962" y="525338"/>
                  </a:lnTo>
                  <a:lnTo>
                    <a:pt x="3229962" y="691234"/>
                  </a:lnTo>
                  <a:lnTo>
                    <a:pt x="3227378" y="704019"/>
                  </a:lnTo>
                  <a:lnTo>
                    <a:pt x="3220344" y="714455"/>
                  </a:lnTo>
                  <a:lnTo>
                    <a:pt x="3209935" y="721489"/>
                  </a:lnTo>
                  <a:lnTo>
                    <a:pt x="3197230" y="724067"/>
                  </a:lnTo>
                  <a:close/>
                </a:path>
                <a:path w="5172075" h="1216659">
                  <a:moveTo>
                    <a:pt x="3318875" y="693826"/>
                  </a:moveTo>
                  <a:lnTo>
                    <a:pt x="3286143" y="660992"/>
                  </a:lnTo>
                  <a:lnTo>
                    <a:pt x="3286143" y="555579"/>
                  </a:lnTo>
                  <a:lnTo>
                    <a:pt x="3288714" y="542794"/>
                  </a:lnTo>
                  <a:lnTo>
                    <a:pt x="3295726" y="532358"/>
                  </a:lnTo>
                  <a:lnTo>
                    <a:pt x="3306130" y="525324"/>
                  </a:lnTo>
                  <a:lnTo>
                    <a:pt x="3318875" y="522745"/>
                  </a:lnTo>
                  <a:lnTo>
                    <a:pt x="3331621" y="525324"/>
                  </a:lnTo>
                  <a:lnTo>
                    <a:pt x="3342025" y="532358"/>
                  </a:lnTo>
                  <a:lnTo>
                    <a:pt x="3349037" y="542794"/>
                  </a:lnTo>
                  <a:lnTo>
                    <a:pt x="3351608" y="555579"/>
                  </a:lnTo>
                  <a:lnTo>
                    <a:pt x="3351608" y="660992"/>
                  </a:lnTo>
                  <a:lnTo>
                    <a:pt x="3349037" y="673777"/>
                  </a:lnTo>
                  <a:lnTo>
                    <a:pt x="3342025" y="684213"/>
                  </a:lnTo>
                  <a:lnTo>
                    <a:pt x="3331621" y="691247"/>
                  </a:lnTo>
                  <a:lnTo>
                    <a:pt x="3318875" y="693826"/>
                  </a:lnTo>
                  <a:close/>
                </a:path>
                <a:path w="5172075" h="1216659">
                  <a:moveTo>
                    <a:pt x="3440616" y="788007"/>
                  </a:moveTo>
                  <a:lnTo>
                    <a:pt x="3427870" y="785428"/>
                  </a:lnTo>
                  <a:lnTo>
                    <a:pt x="3417467" y="778394"/>
                  </a:lnTo>
                  <a:lnTo>
                    <a:pt x="3410455" y="767958"/>
                  </a:lnTo>
                  <a:lnTo>
                    <a:pt x="3407884" y="755173"/>
                  </a:lnTo>
                  <a:lnTo>
                    <a:pt x="3407884" y="461398"/>
                  </a:lnTo>
                  <a:lnTo>
                    <a:pt x="3410455" y="448613"/>
                  </a:lnTo>
                  <a:lnTo>
                    <a:pt x="3417467" y="438177"/>
                  </a:lnTo>
                  <a:lnTo>
                    <a:pt x="3427870" y="431143"/>
                  </a:lnTo>
                  <a:lnTo>
                    <a:pt x="3440616" y="428565"/>
                  </a:lnTo>
                  <a:lnTo>
                    <a:pt x="3453362" y="431143"/>
                  </a:lnTo>
                  <a:lnTo>
                    <a:pt x="3463766" y="438177"/>
                  </a:lnTo>
                  <a:lnTo>
                    <a:pt x="3470778" y="448613"/>
                  </a:lnTo>
                  <a:lnTo>
                    <a:pt x="3473349" y="461398"/>
                  </a:lnTo>
                  <a:lnTo>
                    <a:pt x="3473349" y="755173"/>
                  </a:lnTo>
                  <a:lnTo>
                    <a:pt x="3470778" y="767958"/>
                  </a:lnTo>
                  <a:lnTo>
                    <a:pt x="3463766" y="778394"/>
                  </a:lnTo>
                  <a:lnTo>
                    <a:pt x="3453362" y="785428"/>
                  </a:lnTo>
                  <a:lnTo>
                    <a:pt x="3440616" y="788007"/>
                  </a:lnTo>
                  <a:close/>
                </a:path>
                <a:path w="5172075" h="1216659">
                  <a:moveTo>
                    <a:pt x="3562357" y="922797"/>
                  </a:moveTo>
                  <a:lnTo>
                    <a:pt x="3549611" y="920219"/>
                  </a:lnTo>
                  <a:lnTo>
                    <a:pt x="3539208" y="913185"/>
                  </a:lnTo>
                  <a:lnTo>
                    <a:pt x="3532195" y="902749"/>
                  </a:lnTo>
                  <a:lnTo>
                    <a:pt x="3529625" y="889964"/>
                  </a:lnTo>
                  <a:lnTo>
                    <a:pt x="3529625" y="326608"/>
                  </a:lnTo>
                  <a:lnTo>
                    <a:pt x="3532195" y="313823"/>
                  </a:lnTo>
                  <a:lnTo>
                    <a:pt x="3539208" y="303387"/>
                  </a:lnTo>
                  <a:lnTo>
                    <a:pt x="3549611" y="296353"/>
                  </a:lnTo>
                  <a:lnTo>
                    <a:pt x="3562357" y="293774"/>
                  </a:lnTo>
                  <a:lnTo>
                    <a:pt x="3575103" y="296353"/>
                  </a:lnTo>
                  <a:lnTo>
                    <a:pt x="3585507" y="303387"/>
                  </a:lnTo>
                  <a:lnTo>
                    <a:pt x="3592519" y="313823"/>
                  </a:lnTo>
                  <a:lnTo>
                    <a:pt x="3595089" y="326608"/>
                  </a:lnTo>
                  <a:lnTo>
                    <a:pt x="3595089" y="889964"/>
                  </a:lnTo>
                  <a:lnTo>
                    <a:pt x="3592505" y="902749"/>
                  </a:lnTo>
                  <a:lnTo>
                    <a:pt x="3585471" y="913185"/>
                  </a:lnTo>
                  <a:lnTo>
                    <a:pt x="3575062" y="920219"/>
                  </a:lnTo>
                  <a:lnTo>
                    <a:pt x="3562357" y="922797"/>
                  </a:lnTo>
                  <a:close/>
                </a:path>
                <a:path w="5172075" h="1216659">
                  <a:moveTo>
                    <a:pt x="3684002" y="1112887"/>
                  </a:moveTo>
                  <a:lnTo>
                    <a:pt x="3671257" y="1110308"/>
                  </a:lnTo>
                  <a:lnTo>
                    <a:pt x="3660853" y="1103274"/>
                  </a:lnTo>
                  <a:lnTo>
                    <a:pt x="3653841" y="1092838"/>
                  </a:lnTo>
                  <a:lnTo>
                    <a:pt x="3651270" y="1080053"/>
                  </a:lnTo>
                  <a:lnTo>
                    <a:pt x="3651270" y="136518"/>
                  </a:lnTo>
                  <a:lnTo>
                    <a:pt x="3653841" y="123733"/>
                  </a:lnTo>
                  <a:lnTo>
                    <a:pt x="3660853" y="113297"/>
                  </a:lnTo>
                  <a:lnTo>
                    <a:pt x="3671257" y="106263"/>
                  </a:lnTo>
                  <a:lnTo>
                    <a:pt x="3684002" y="103685"/>
                  </a:lnTo>
                  <a:lnTo>
                    <a:pt x="3696748" y="106263"/>
                  </a:lnTo>
                  <a:lnTo>
                    <a:pt x="3707152" y="113297"/>
                  </a:lnTo>
                  <a:lnTo>
                    <a:pt x="3714164" y="123733"/>
                  </a:lnTo>
                  <a:lnTo>
                    <a:pt x="3716735" y="136518"/>
                  </a:lnTo>
                  <a:lnTo>
                    <a:pt x="3716735" y="1080053"/>
                  </a:lnTo>
                  <a:lnTo>
                    <a:pt x="3714164" y="1092838"/>
                  </a:lnTo>
                  <a:lnTo>
                    <a:pt x="3707152" y="1103274"/>
                  </a:lnTo>
                  <a:lnTo>
                    <a:pt x="3696748" y="1110308"/>
                  </a:lnTo>
                  <a:lnTo>
                    <a:pt x="3684002" y="1112887"/>
                  </a:lnTo>
                  <a:close/>
                </a:path>
                <a:path w="5172075" h="1216659">
                  <a:moveTo>
                    <a:pt x="3805743" y="908108"/>
                  </a:moveTo>
                  <a:lnTo>
                    <a:pt x="3792997" y="905530"/>
                  </a:lnTo>
                  <a:lnTo>
                    <a:pt x="3782594" y="898496"/>
                  </a:lnTo>
                  <a:lnTo>
                    <a:pt x="3775581" y="888060"/>
                  </a:lnTo>
                  <a:lnTo>
                    <a:pt x="3773011" y="875275"/>
                  </a:lnTo>
                  <a:lnTo>
                    <a:pt x="3773011" y="341296"/>
                  </a:lnTo>
                  <a:lnTo>
                    <a:pt x="3775581" y="328511"/>
                  </a:lnTo>
                  <a:lnTo>
                    <a:pt x="3782594" y="318075"/>
                  </a:lnTo>
                  <a:lnTo>
                    <a:pt x="3792997" y="311041"/>
                  </a:lnTo>
                  <a:lnTo>
                    <a:pt x="3805743" y="308463"/>
                  </a:lnTo>
                  <a:lnTo>
                    <a:pt x="3818489" y="311041"/>
                  </a:lnTo>
                  <a:lnTo>
                    <a:pt x="3828893" y="318075"/>
                  </a:lnTo>
                  <a:lnTo>
                    <a:pt x="3835905" y="328511"/>
                  </a:lnTo>
                  <a:lnTo>
                    <a:pt x="3838476" y="341296"/>
                  </a:lnTo>
                  <a:lnTo>
                    <a:pt x="3838476" y="875275"/>
                  </a:lnTo>
                  <a:lnTo>
                    <a:pt x="3835905" y="888060"/>
                  </a:lnTo>
                  <a:lnTo>
                    <a:pt x="3828893" y="898496"/>
                  </a:lnTo>
                  <a:lnTo>
                    <a:pt x="3818489" y="905530"/>
                  </a:lnTo>
                  <a:lnTo>
                    <a:pt x="3805743" y="908108"/>
                  </a:lnTo>
                  <a:close/>
                </a:path>
                <a:path w="5172075" h="1216659">
                  <a:moveTo>
                    <a:pt x="5018367" y="908108"/>
                  </a:moveTo>
                  <a:lnTo>
                    <a:pt x="5005622" y="905530"/>
                  </a:lnTo>
                  <a:lnTo>
                    <a:pt x="4995218" y="898496"/>
                  </a:lnTo>
                  <a:lnTo>
                    <a:pt x="4988206" y="888060"/>
                  </a:lnTo>
                  <a:lnTo>
                    <a:pt x="4985635" y="875275"/>
                  </a:lnTo>
                  <a:lnTo>
                    <a:pt x="4985635" y="341296"/>
                  </a:lnTo>
                  <a:lnTo>
                    <a:pt x="4988206" y="328511"/>
                  </a:lnTo>
                  <a:lnTo>
                    <a:pt x="4995218" y="318075"/>
                  </a:lnTo>
                  <a:lnTo>
                    <a:pt x="5005622" y="311041"/>
                  </a:lnTo>
                  <a:lnTo>
                    <a:pt x="5018367" y="308463"/>
                  </a:lnTo>
                  <a:lnTo>
                    <a:pt x="5031113" y="311041"/>
                  </a:lnTo>
                  <a:lnTo>
                    <a:pt x="5041517" y="318075"/>
                  </a:lnTo>
                  <a:lnTo>
                    <a:pt x="5048529" y="328511"/>
                  </a:lnTo>
                  <a:lnTo>
                    <a:pt x="5051100" y="341296"/>
                  </a:lnTo>
                  <a:lnTo>
                    <a:pt x="5051100" y="875275"/>
                  </a:lnTo>
                  <a:lnTo>
                    <a:pt x="5048529" y="888060"/>
                  </a:lnTo>
                  <a:lnTo>
                    <a:pt x="5041517" y="898496"/>
                  </a:lnTo>
                  <a:lnTo>
                    <a:pt x="5031113" y="905530"/>
                  </a:lnTo>
                  <a:lnTo>
                    <a:pt x="5018367" y="908108"/>
                  </a:lnTo>
                  <a:close/>
                </a:path>
                <a:path w="5172075" h="1216659">
                  <a:moveTo>
                    <a:pt x="3927484" y="740484"/>
                  </a:moveTo>
                  <a:lnTo>
                    <a:pt x="3894752" y="707651"/>
                  </a:lnTo>
                  <a:lnTo>
                    <a:pt x="3894752" y="508921"/>
                  </a:lnTo>
                  <a:lnTo>
                    <a:pt x="3897322" y="496136"/>
                  </a:lnTo>
                  <a:lnTo>
                    <a:pt x="3904335" y="485700"/>
                  </a:lnTo>
                  <a:lnTo>
                    <a:pt x="3914738" y="478666"/>
                  </a:lnTo>
                  <a:lnTo>
                    <a:pt x="3927484" y="476087"/>
                  </a:lnTo>
                  <a:lnTo>
                    <a:pt x="3940230" y="478666"/>
                  </a:lnTo>
                  <a:lnTo>
                    <a:pt x="3950634" y="485700"/>
                  </a:lnTo>
                  <a:lnTo>
                    <a:pt x="3957646" y="496136"/>
                  </a:lnTo>
                  <a:lnTo>
                    <a:pt x="3960216" y="508921"/>
                  </a:lnTo>
                  <a:lnTo>
                    <a:pt x="3960217" y="707651"/>
                  </a:lnTo>
                  <a:lnTo>
                    <a:pt x="3957646" y="720436"/>
                  </a:lnTo>
                  <a:lnTo>
                    <a:pt x="3950634" y="730872"/>
                  </a:lnTo>
                  <a:lnTo>
                    <a:pt x="3940230" y="737906"/>
                  </a:lnTo>
                  <a:lnTo>
                    <a:pt x="3927484" y="740484"/>
                  </a:lnTo>
                  <a:close/>
                </a:path>
                <a:path w="5172075" h="1216659">
                  <a:moveTo>
                    <a:pt x="4777182" y="740484"/>
                  </a:moveTo>
                  <a:lnTo>
                    <a:pt x="4744450" y="707651"/>
                  </a:lnTo>
                  <a:lnTo>
                    <a:pt x="4744450" y="508921"/>
                  </a:lnTo>
                  <a:lnTo>
                    <a:pt x="4747020" y="496136"/>
                  </a:lnTo>
                  <a:lnTo>
                    <a:pt x="4754033" y="485700"/>
                  </a:lnTo>
                  <a:lnTo>
                    <a:pt x="4764436" y="478666"/>
                  </a:lnTo>
                  <a:lnTo>
                    <a:pt x="4777182" y="476087"/>
                  </a:lnTo>
                  <a:lnTo>
                    <a:pt x="4789928" y="478666"/>
                  </a:lnTo>
                  <a:lnTo>
                    <a:pt x="4800332" y="485700"/>
                  </a:lnTo>
                  <a:lnTo>
                    <a:pt x="4807344" y="496136"/>
                  </a:lnTo>
                  <a:lnTo>
                    <a:pt x="4809915" y="508921"/>
                  </a:lnTo>
                  <a:lnTo>
                    <a:pt x="4809915" y="707651"/>
                  </a:lnTo>
                  <a:lnTo>
                    <a:pt x="4807344" y="720436"/>
                  </a:lnTo>
                  <a:lnTo>
                    <a:pt x="4800332" y="730872"/>
                  </a:lnTo>
                  <a:lnTo>
                    <a:pt x="4789928" y="737906"/>
                  </a:lnTo>
                  <a:lnTo>
                    <a:pt x="4777182" y="740484"/>
                  </a:lnTo>
                  <a:close/>
                </a:path>
                <a:path w="5172075" h="1216659">
                  <a:moveTo>
                    <a:pt x="4049129" y="677409"/>
                  </a:moveTo>
                  <a:lnTo>
                    <a:pt x="4016397" y="644575"/>
                  </a:lnTo>
                  <a:lnTo>
                    <a:pt x="4016397" y="571996"/>
                  </a:lnTo>
                  <a:lnTo>
                    <a:pt x="4018968" y="559211"/>
                  </a:lnTo>
                  <a:lnTo>
                    <a:pt x="4025980" y="548775"/>
                  </a:lnTo>
                  <a:lnTo>
                    <a:pt x="4036384" y="541741"/>
                  </a:lnTo>
                  <a:lnTo>
                    <a:pt x="4049129" y="539162"/>
                  </a:lnTo>
                  <a:lnTo>
                    <a:pt x="4061875" y="541741"/>
                  </a:lnTo>
                  <a:lnTo>
                    <a:pt x="4072279" y="548775"/>
                  </a:lnTo>
                  <a:lnTo>
                    <a:pt x="4079291" y="559211"/>
                  </a:lnTo>
                  <a:lnTo>
                    <a:pt x="4081862" y="571996"/>
                  </a:lnTo>
                  <a:lnTo>
                    <a:pt x="4081862" y="644575"/>
                  </a:lnTo>
                  <a:lnTo>
                    <a:pt x="4079291" y="657361"/>
                  </a:lnTo>
                  <a:lnTo>
                    <a:pt x="4072279" y="667797"/>
                  </a:lnTo>
                  <a:lnTo>
                    <a:pt x="4061875" y="674830"/>
                  </a:lnTo>
                  <a:lnTo>
                    <a:pt x="4049129" y="677409"/>
                  </a:lnTo>
                  <a:close/>
                </a:path>
                <a:path w="5172075" h="1216659">
                  <a:moveTo>
                    <a:pt x="4170870" y="708515"/>
                  </a:moveTo>
                  <a:lnTo>
                    <a:pt x="4158124" y="705936"/>
                  </a:lnTo>
                  <a:lnTo>
                    <a:pt x="4147721" y="698902"/>
                  </a:lnTo>
                  <a:lnTo>
                    <a:pt x="4140708" y="688466"/>
                  </a:lnTo>
                  <a:lnTo>
                    <a:pt x="4138138" y="675681"/>
                  </a:lnTo>
                  <a:lnTo>
                    <a:pt x="4138138" y="540890"/>
                  </a:lnTo>
                  <a:lnTo>
                    <a:pt x="4140708" y="528105"/>
                  </a:lnTo>
                  <a:lnTo>
                    <a:pt x="4147721" y="517669"/>
                  </a:lnTo>
                  <a:lnTo>
                    <a:pt x="4158124" y="510635"/>
                  </a:lnTo>
                  <a:lnTo>
                    <a:pt x="4170870" y="508057"/>
                  </a:lnTo>
                  <a:lnTo>
                    <a:pt x="4183616" y="510635"/>
                  </a:lnTo>
                  <a:lnTo>
                    <a:pt x="4194020" y="517669"/>
                  </a:lnTo>
                  <a:lnTo>
                    <a:pt x="4201032" y="528105"/>
                  </a:lnTo>
                  <a:lnTo>
                    <a:pt x="4203603" y="540890"/>
                  </a:lnTo>
                  <a:lnTo>
                    <a:pt x="4203603" y="675681"/>
                  </a:lnTo>
                  <a:lnTo>
                    <a:pt x="4201032" y="688466"/>
                  </a:lnTo>
                  <a:lnTo>
                    <a:pt x="4194020" y="698902"/>
                  </a:lnTo>
                  <a:lnTo>
                    <a:pt x="4183616" y="705936"/>
                  </a:lnTo>
                  <a:lnTo>
                    <a:pt x="4170870" y="708515"/>
                  </a:lnTo>
                  <a:close/>
                </a:path>
                <a:path w="5172075" h="1216659">
                  <a:moveTo>
                    <a:pt x="4656590" y="708515"/>
                  </a:moveTo>
                  <a:lnTo>
                    <a:pt x="4643844" y="705936"/>
                  </a:lnTo>
                  <a:lnTo>
                    <a:pt x="4633440" y="698902"/>
                  </a:lnTo>
                  <a:lnTo>
                    <a:pt x="4626428" y="688466"/>
                  </a:lnTo>
                  <a:lnTo>
                    <a:pt x="4623857" y="675681"/>
                  </a:lnTo>
                  <a:lnTo>
                    <a:pt x="4623857" y="540890"/>
                  </a:lnTo>
                  <a:lnTo>
                    <a:pt x="4626428" y="528105"/>
                  </a:lnTo>
                  <a:lnTo>
                    <a:pt x="4633440" y="517669"/>
                  </a:lnTo>
                  <a:lnTo>
                    <a:pt x="4643844" y="510635"/>
                  </a:lnTo>
                  <a:lnTo>
                    <a:pt x="4656590" y="508057"/>
                  </a:lnTo>
                  <a:lnTo>
                    <a:pt x="4669335" y="510635"/>
                  </a:lnTo>
                  <a:lnTo>
                    <a:pt x="4679739" y="517669"/>
                  </a:lnTo>
                  <a:lnTo>
                    <a:pt x="4686751" y="528105"/>
                  </a:lnTo>
                  <a:lnTo>
                    <a:pt x="4689322" y="540890"/>
                  </a:lnTo>
                  <a:lnTo>
                    <a:pt x="4689322" y="675681"/>
                  </a:lnTo>
                  <a:lnTo>
                    <a:pt x="4686751" y="688466"/>
                  </a:lnTo>
                  <a:lnTo>
                    <a:pt x="4679739" y="698902"/>
                  </a:lnTo>
                  <a:lnTo>
                    <a:pt x="4669335" y="705936"/>
                  </a:lnTo>
                  <a:lnTo>
                    <a:pt x="4656590" y="708515"/>
                  </a:lnTo>
                  <a:close/>
                </a:path>
                <a:path w="5172075" h="1216659">
                  <a:moveTo>
                    <a:pt x="4292611" y="820840"/>
                  </a:moveTo>
                  <a:lnTo>
                    <a:pt x="4279865" y="818262"/>
                  </a:lnTo>
                  <a:lnTo>
                    <a:pt x="4269462" y="811228"/>
                  </a:lnTo>
                  <a:lnTo>
                    <a:pt x="4262449" y="800792"/>
                  </a:lnTo>
                  <a:lnTo>
                    <a:pt x="4259879" y="788007"/>
                  </a:lnTo>
                  <a:lnTo>
                    <a:pt x="4259879" y="428565"/>
                  </a:lnTo>
                  <a:lnTo>
                    <a:pt x="4262449" y="415780"/>
                  </a:lnTo>
                  <a:lnTo>
                    <a:pt x="4269462" y="405344"/>
                  </a:lnTo>
                  <a:lnTo>
                    <a:pt x="4279865" y="398310"/>
                  </a:lnTo>
                  <a:lnTo>
                    <a:pt x="4292611" y="395731"/>
                  </a:lnTo>
                  <a:lnTo>
                    <a:pt x="4305357" y="398310"/>
                  </a:lnTo>
                  <a:lnTo>
                    <a:pt x="4315761" y="405344"/>
                  </a:lnTo>
                  <a:lnTo>
                    <a:pt x="4322773" y="415780"/>
                  </a:lnTo>
                  <a:lnTo>
                    <a:pt x="4325343" y="428565"/>
                  </a:lnTo>
                  <a:lnTo>
                    <a:pt x="4325343" y="788007"/>
                  </a:lnTo>
                  <a:lnTo>
                    <a:pt x="4322773" y="800792"/>
                  </a:lnTo>
                  <a:lnTo>
                    <a:pt x="4315761" y="811228"/>
                  </a:lnTo>
                  <a:lnTo>
                    <a:pt x="4305357" y="818262"/>
                  </a:lnTo>
                  <a:lnTo>
                    <a:pt x="4292611" y="820840"/>
                  </a:lnTo>
                  <a:close/>
                </a:path>
                <a:path w="5172075" h="1216659">
                  <a:moveTo>
                    <a:pt x="5138960" y="820840"/>
                  </a:moveTo>
                  <a:lnTo>
                    <a:pt x="5126214" y="818262"/>
                  </a:lnTo>
                  <a:lnTo>
                    <a:pt x="5115810" y="811228"/>
                  </a:lnTo>
                  <a:lnTo>
                    <a:pt x="5108798" y="800792"/>
                  </a:lnTo>
                  <a:lnTo>
                    <a:pt x="5106228" y="788007"/>
                  </a:lnTo>
                  <a:lnTo>
                    <a:pt x="5106228" y="428565"/>
                  </a:lnTo>
                  <a:lnTo>
                    <a:pt x="5108798" y="415780"/>
                  </a:lnTo>
                  <a:lnTo>
                    <a:pt x="5115810" y="405344"/>
                  </a:lnTo>
                  <a:lnTo>
                    <a:pt x="5126214" y="398310"/>
                  </a:lnTo>
                  <a:lnTo>
                    <a:pt x="5138960" y="395731"/>
                  </a:lnTo>
                  <a:lnTo>
                    <a:pt x="5151705" y="398310"/>
                  </a:lnTo>
                  <a:lnTo>
                    <a:pt x="5162109" y="405344"/>
                  </a:lnTo>
                  <a:lnTo>
                    <a:pt x="5169121" y="415780"/>
                  </a:lnTo>
                  <a:lnTo>
                    <a:pt x="5171692" y="428565"/>
                  </a:lnTo>
                  <a:lnTo>
                    <a:pt x="5171692" y="788007"/>
                  </a:lnTo>
                  <a:lnTo>
                    <a:pt x="5169121" y="800792"/>
                  </a:lnTo>
                  <a:lnTo>
                    <a:pt x="5162109" y="811228"/>
                  </a:lnTo>
                  <a:lnTo>
                    <a:pt x="5151705" y="818262"/>
                  </a:lnTo>
                  <a:lnTo>
                    <a:pt x="5138960" y="820840"/>
                  </a:lnTo>
                  <a:close/>
                </a:path>
                <a:path w="5172075" h="1216659">
                  <a:moveTo>
                    <a:pt x="4897774" y="820840"/>
                  </a:moveTo>
                  <a:lnTo>
                    <a:pt x="4885029" y="818262"/>
                  </a:lnTo>
                  <a:lnTo>
                    <a:pt x="4874625" y="811228"/>
                  </a:lnTo>
                  <a:lnTo>
                    <a:pt x="4867613" y="800792"/>
                  </a:lnTo>
                  <a:lnTo>
                    <a:pt x="4865042" y="788007"/>
                  </a:lnTo>
                  <a:lnTo>
                    <a:pt x="4865042" y="428565"/>
                  </a:lnTo>
                  <a:lnTo>
                    <a:pt x="4867613" y="415780"/>
                  </a:lnTo>
                  <a:lnTo>
                    <a:pt x="4874625" y="405344"/>
                  </a:lnTo>
                  <a:lnTo>
                    <a:pt x="4885029" y="398310"/>
                  </a:lnTo>
                  <a:lnTo>
                    <a:pt x="4897774" y="395731"/>
                  </a:lnTo>
                  <a:lnTo>
                    <a:pt x="4910520" y="398310"/>
                  </a:lnTo>
                  <a:lnTo>
                    <a:pt x="4920924" y="405344"/>
                  </a:lnTo>
                  <a:lnTo>
                    <a:pt x="4927936" y="415780"/>
                  </a:lnTo>
                  <a:lnTo>
                    <a:pt x="4930507" y="428565"/>
                  </a:lnTo>
                  <a:lnTo>
                    <a:pt x="4930507" y="788007"/>
                  </a:lnTo>
                  <a:lnTo>
                    <a:pt x="4927936" y="800792"/>
                  </a:lnTo>
                  <a:lnTo>
                    <a:pt x="4920924" y="811228"/>
                  </a:lnTo>
                  <a:lnTo>
                    <a:pt x="4910520" y="818262"/>
                  </a:lnTo>
                  <a:lnTo>
                    <a:pt x="4897774" y="820840"/>
                  </a:lnTo>
                  <a:close/>
                </a:path>
                <a:path w="5172075" h="1216659">
                  <a:moveTo>
                    <a:pt x="4414257" y="693826"/>
                  </a:moveTo>
                  <a:lnTo>
                    <a:pt x="4381524" y="660992"/>
                  </a:lnTo>
                  <a:lnTo>
                    <a:pt x="4381524" y="555579"/>
                  </a:lnTo>
                  <a:lnTo>
                    <a:pt x="4384095" y="542794"/>
                  </a:lnTo>
                  <a:lnTo>
                    <a:pt x="4391107" y="532358"/>
                  </a:lnTo>
                  <a:lnTo>
                    <a:pt x="4401511" y="525324"/>
                  </a:lnTo>
                  <a:lnTo>
                    <a:pt x="4414257" y="522745"/>
                  </a:lnTo>
                  <a:lnTo>
                    <a:pt x="4427002" y="525324"/>
                  </a:lnTo>
                  <a:lnTo>
                    <a:pt x="4437406" y="532358"/>
                  </a:lnTo>
                  <a:lnTo>
                    <a:pt x="4444418" y="542794"/>
                  </a:lnTo>
                  <a:lnTo>
                    <a:pt x="4446989" y="555579"/>
                  </a:lnTo>
                  <a:lnTo>
                    <a:pt x="4446989" y="660992"/>
                  </a:lnTo>
                  <a:lnTo>
                    <a:pt x="4444418" y="673777"/>
                  </a:lnTo>
                  <a:lnTo>
                    <a:pt x="4437406" y="684213"/>
                  </a:lnTo>
                  <a:lnTo>
                    <a:pt x="4427002" y="691247"/>
                  </a:lnTo>
                  <a:lnTo>
                    <a:pt x="4414257" y="693826"/>
                  </a:lnTo>
                  <a:close/>
                </a:path>
                <a:path w="5172075" h="1216659">
                  <a:moveTo>
                    <a:pt x="4535997" y="747397"/>
                  </a:moveTo>
                  <a:lnTo>
                    <a:pt x="4523251" y="744818"/>
                  </a:lnTo>
                  <a:lnTo>
                    <a:pt x="4512848" y="737784"/>
                  </a:lnTo>
                  <a:lnTo>
                    <a:pt x="4505836" y="727348"/>
                  </a:lnTo>
                  <a:lnTo>
                    <a:pt x="4503265" y="714563"/>
                  </a:lnTo>
                  <a:lnTo>
                    <a:pt x="4503265" y="502008"/>
                  </a:lnTo>
                  <a:lnTo>
                    <a:pt x="4505836" y="489223"/>
                  </a:lnTo>
                  <a:lnTo>
                    <a:pt x="4512848" y="478787"/>
                  </a:lnTo>
                  <a:lnTo>
                    <a:pt x="4523251" y="471753"/>
                  </a:lnTo>
                  <a:lnTo>
                    <a:pt x="4535997" y="469175"/>
                  </a:lnTo>
                  <a:lnTo>
                    <a:pt x="4548743" y="471753"/>
                  </a:lnTo>
                  <a:lnTo>
                    <a:pt x="4559147" y="478787"/>
                  </a:lnTo>
                  <a:lnTo>
                    <a:pt x="4566159" y="489223"/>
                  </a:lnTo>
                  <a:lnTo>
                    <a:pt x="4568730" y="502008"/>
                  </a:lnTo>
                  <a:lnTo>
                    <a:pt x="4568730" y="714563"/>
                  </a:lnTo>
                  <a:lnTo>
                    <a:pt x="4566159" y="727348"/>
                  </a:lnTo>
                  <a:lnTo>
                    <a:pt x="4559147" y="737784"/>
                  </a:lnTo>
                  <a:lnTo>
                    <a:pt x="4548743" y="744818"/>
                  </a:lnTo>
                  <a:lnTo>
                    <a:pt x="4535997" y="7473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6223617" y="390090"/>
            <a:ext cx="83375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75" b="1">
                <a:latin typeface="Trebuchet MS"/>
                <a:cs typeface="Trebuchet MS"/>
              </a:rPr>
              <a:t>1</a:t>
            </a:r>
            <a:r>
              <a:rPr dirty="0" sz="5550" spc="-70" b="1">
                <a:latin typeface="Trebuchet MS"/>
                <a:cs typeface="Trebuchet MS"/>
              </a:rPr>
              <a:t>3</a:t>
            </a:r>
            <a:endParaRPr sz="555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65047"/>
            <a:ext cx="3657600" cy="1909445"/>
          </a:xfrm>
          <a:custGeom>
            <a:avLst/>
            <a:gdLst/>
            <a:ahLst/>
            <a:cxnLst/>
            <a:rect l="l" t="t" r="r" b="b"/>
            <a:pathLst>
              <a:path w="3657600" h="1909445">
                <a:moveTo>
                  <a:pt x="0" y="96581"/>
                </a:moveTo>
                <a:lnTo>
                  <a:pt x="0" y="39388"/>
                </a:lnTo>
                <a:lnTo>
                  <a:pt x="2776" y="41262"/>
                </a:lnTo>
                <a:lnTo>
                  <a:pt x="10871" y="53276"/>
                </a:lnTo>
                <a:lnTo>
                  <a:pt x="13839" y="67984"/>
                </a:lnTo>
                <a:lnTo>
                  <a:pt x="10871" y="82693"/>
                </a:lnTo>
                <a:lnTo>
                  <a:pt x="2776" y="94708"/>
                </a:lnTo>
                <a:lnTo>
                  <a:pt x="0" y="96581"/>
                </a:lnTo>
                <a:close/>
              </a:path>
              <a:path w="3657600" h="1909445">
                <a:moveTo>
                  <a:pt x="278790" y="109146"/>
                </a:moveTo>
                <a:lnTo>
                  <a:pt x="262782" y="105912"/>
                </a:lnTo>
                <a:lnTo>
                  <a:pt x="249714" y="97091"/>
                </a:lnTo>
                <a:lnTo>
                  <a:pt x="240905" y="84007"/>
                </a:lnTo>
                <a:lnTo>
                  <a:pt x="237676" y="67984"/>
                </a:lnTo>
                <a:lnTo>
                  <a:pt x="240905" y="51961"/>
                </a:lnTo>
                <a:lnTo>
                  <a:pt x="249714" y="38878"/>
                </a:lnTo>
                <a:lnTo>
                  <a:pt x="262782" y="30057"/>
                </a:lnTo>
                <a:lnTo>
                  <a:pt x="278790" y="26822"/>
                </a:lnTo>
                <a:lnTo>
                  <a:pt x="294804" y="30057"/>
                </a:lnTo>
                <a:lnTo>
                  <a:pt x="307884" y="38878"/>
                </a:lnTo>
                <a:lnTo>
                  <a:pt x="316704" y="51961"/>
                </a:lnTo>
                <a:lnTo>
                  <a:pt x="319939" y="67984"/>
                </a:lnTo>
                <a:lnTo>
                  <a:pt x="316704" y="84007"/>
                </a:lnTo>
                <a:lnTo>
                  <a:pt x="307884" y="97091"/>
                </a:lnTo>
                <a:lnTo>
                  <a:pt x="294804" y="105912"/>
                </a:lnTo>
                <a:lnTo>
                  <a:pt x="278790" y="109146"/>
                </a:lnTo>
                <a:close/>
              </a:path>
              <a:path w="3657600" h="1909445">
                <a:moveTo>
                  <a:pt x="581514" y="111671"/>
                </a:moveTo>
                <a:lnTo>
                  <a:pt x="564526" y="108239"/>
                </a:lnTo>
                <a:lnTo>
                  <a:pt x="550653" y="98879"/>
                </a:lnTo>
                <a:lnTo>
                  <a:pt x="541298" y="84998"/>
                </a:lnTo>
                <a:lnTo>
                  <a:pt x="537867" y="68001"/>
                </a:lnTo>
                <a:lnTo>
                  <a:pt x="541298" y="51004"/>
                </a:lnTo>
                <a:lnTo>
                  <a:pt x="550653" y="37124"/>
                </a:lnTo>
                <a:lnTo>
                  <a:pt x="564526" y="27766"/>
                </a:lnTo>
                <a:lnTo>
                  <a:pt x="581514" y="24334"/>
                </a:lnTo>
                <a:lnTo>
                  <a:pt x="598502" y="27766"/>
                </a:lnTo>
                <a:lnTo>
                  <a:pt x="612375" y="37124"/>
                </a:lnTo>
                <a:lnTo>
                  <a:pt x="621730" y="51004"/>
                </a:lnTo>
                <a:lnTo>
                  <a:pt x="625160" y="68001"/>
                </a:lnTo>
                <a:lnTo>
                  <a:pt x="621730" y="84998"/>
                </a:lnTo>
                <a:lnTo>
                  <a:pt x="612375" y="98879"/>
                </a:lnTo>
                <a:lnTo>
                  <a:pt x="598502" y="108239"/>
                </a:lnTo>
                <a:lnTo>
                  <a:pt x="581514" y="111671"/>
                </a:lnTo>
                <a:close/>
              </a:path>
              <a:path w="3657600" h="1909445">
                <a:moveTo>
                  <a:pt x="884238" y="114196"/>
                </a:moveTo>
                <a:lnTo>
                  <a:pt x="866276" y="110566"/>
                </a:lnTo>
                <a:lnTo>
                  <a:pt x="851609" y="100666"/>
                </a:lnTo>
                <a:lnTo>
                  <a:pt x="841720" y="85982"/>
                </a:lnTo>
                <a:lnTo>
                  <a:pt x="838094" y="68001"/>
                </a:lnTo>
                <a:lnTo>
                  <a:pt x="841720" y="50022"/>
                </a:lnTo>
                <a:lnTo>
                  <a:pt x="851609" y="35339"/>
                </a:lnTo>
                <a:lnTo>
                  <a:pt x="866276" y="25439"/>
                </a:lnTo>
                <a:lnTo>
                  <a:pt x="884238" y="21809"/>
                </a:lnTo>
                <a:lnTo>
                  <a:pt x="902219" y="25439"/>
                </a:lnTo>
                <a:lnTo>
                  <a:pt x="916897" y="35339"/>
                </a:lnTo>
                <a:lnTo>
                  <a:pt x="926789" y="50022"/>
                </a:lnTo>
                <a:lnTo>
                  <a:pt x="930416" y="68001"/>
                </a:lnTo>
                <a:lnTo>
                  <a:pt x="926789" y="85982"/>
                </a:lnTo>
                <a:lnTo>
                  <a:pt x="916897" y="100666"/>
                </a:lnTo>
                <a:lnTo>
                  <a:pt x="902219" y="110566"/>
                </a:lnTo>
                <a:lnTo>
                  <a:pt x="884238" y="114196"/>
                </a:lnTo>
                <a:close/>
              </a:path>
              <a:path w="3657600" h="1909445">
                <a:moveTo>
                  <a:pt x="1186962" y="116718"/>
                </a:moveTo>
                <a:lnTo>
                  <a:pt x="1168020" y="112890"/>
                </a:lnTo>
                <a:lnTo>
                  <a:pt x="1152547" y="102451"/>
                </a:lnTo>
                <a:lnTo>
                  <a:pt x="1142113" y="86966"/>
                </a:lnTo>
                <a:lnTo>
                  <a:pt x="1138285" y="68001"/>
                </a:lnTo>
                <a:lnTo>
                  <a:pt x="1142113" y="49038"/>
                </a:lnTo>
                <a:lnTo>
                  <a:pt x="1152547" y="33553"/>
                </a:lnTo>
                <a:lnTo>
                  <a:pt x="1168020" y="23112"/>
                </a:lnTo>
                <a:lnTo>
                  <a:pt x="1186962" y="19284"/>
                </a:lnTo>
                <a:lnTo>
                  <a:pt x="1205923" y="23112"/>
                </a:lnTo>
                <a:lnTo>
                  <a:pt x="1221406" y="33553"/>
                </a:lnTo>
                <a:lnTo>
                  <a:pt x="1231844" y="49038"/>
                </a:lnTo>
                <a:lnTo>
                  <a:pt x="1235672" y="68001"/>
                </a:lnTo>
                <a:lnTo>
                  <a:pt x="1231844" y="86966"/>
                </a:lnTo>
                <a:lnTo>
                  <a:pt x="1221406" y="102451"/>
                </a:lnTo>
                <a:lnTo>
                  <a:pt x="1205923" y="112890"/>
                </a:lnTo>
                <a:lnTo>
                  <a:pt x="1186962" y="116718"/>
                </a:lnTo>
                <a:close/>
              </a:path>
              <a:path w="3657600" h="1909445">
                <a:moveTo>
                  <a:pt x="1489686" y="119243"/>
                </a:moveTo>
                <a:lnTo>
                  <a:pt x="1469751" y="115216"/>
                </a:lnTo>
                <a:lnTo>
                  <a:pt x="1453474" y="104236"/>
                </a:lnTo>
                <a:lnTo>
                  <a:pt x="1442501" y="87948"/>
                </a:lnTo>
                <a:lnTo>
                  <a:pt x="1438478" y="68001"/>
                </a:lnTo>
                <a:lnTo>
                  <a:pt x="1442501" y="48054"/>
                </a:lnTo>
                <a:lnTo>
                  <a:pt x="1453474" y="31766"/>
                </a:lnTo>
                <a:lnTo>
                  <a:pt x="1469751" y="20786"/>
                </a:lnTo>
                <a:lnTo>
                  <a:pt x="1489686" y="16759"/>
                </a:lnTo>
                <a:lnTo>
                  <a:pt x="1509626" y="20786"/>
                </a:lnTo>
                <a:lnTo>
                  <a:pt x="1525914" y="31766"/>
                </a:lnTo>
                <a:lnTo>
                  <a:pt x="1536898" y="48054"/>
                </a:lnTo>
                <a:lnTo>
                  <a:pt x="1540927" y="68001"/>
                </a:lnTo>
                <a:lnTo>
                  <a:pt x="1536898" y="87948"/>
                </a:lnTo>
                <a:lnTo>
                  <a:pt x="1525914" y="104236"/>
                </a:lnTo>
                <a:lnTo>
                  <a:pt x="1509626" y="115216"/>
                </a:lnTo>
                <a:lnTo>
                  <a:pt x="1489686" y="119243"/>
                </a:lnTo>
                <a:close/>
              </a:path>
              <a:path w="3657600" h="1909445">
                <a:moveTo>
                  <a:pt x="1792409" y="122608"/>
                </a:moveTo>
                <a:lnTo>
                  <a:pt x="1771183" y="118317"/>
                </a:lnTo>
                <a:lnTo>
                  <a:pt x="1753843" y="106616"/>
                </a:lnTo>
                <a:lnTo>
                  <a:pt x="1742149" y="89263"/>
                </a:lnTo>
                <a:lnTo>
                  <a:pt x="1737859" y="68018"/>
                </a:lnTo>
                <a:lnTo>
                  <a:pt x="1742149" y="46774"/>
                </a:lnTo>
                <a:lnTo>
                  <a:pt x="1753843" y="29421"/>
                </a:lnTo>
                <a:lnTo>
                  <a:pt x="1771183" y="17719"/>
                </a:lnTo>
                <a:lnTo>
                  <a:pt x="1792409" y="13428"/>
                </a:lnTo>
                <a:lnTo>
                  <a:pt x="1813655" y="17719"/>
                </a:lnTo>
                <a:lnTo>
                  <a:pt x="1831005" y="29421"/>
                </a:lnTo>
                <a:lnTo>
                  <a:pt x="1842703" y="46774"/>
                </a:lnTo>
                <a:lnTo>
                  <a:pt x="1846993" y="68018"/>
                </a:lnTo>
                <a:lnTo>
                  <a:pt x="1842703" y="89263"/>
                </a:lnTo>
                <a:lnTo>
                  <a:pt x="1831005" y="106616"/>
                </a:lnTo>
                <a:lnTo>
                  <a:pt x="1813655" y="118317"/>
                </a:lnTo>
                <a:lnTo>
                  <a:pt x="1792409" y="122608"/>
                </a:lnTo>
                <a:close/>
              </a:path>
              <a:path w="3657600" h="1909445">
                <a:moveTo>
                  <a:pt x="2095167" y="125133"/>
                </a:moveTo>
                <a:lnTo>
                  <a:pt x="2072947" y="120643"/>
                </a:lnTo>
                <a:lnTo>
                  <a:pt x="2054803" y="108401"/>
                </a:lnTo>
                <a:lnTo>
                  <a:pt x="2042571" y="90246"/>
                </a:lnTo>
                <a:lnTo>
                  <a:pt x="2038085" y="68018"/>
                </a:lnTo>
                <a:lnTo>
                  <a:pt x="2042571" y="45790"/>
                </a:lnTo>
                <a:lnTo>
                  <a:pt x="2054803" y="27635"/>
                </a:lnTo>
                <a:lnTo>
                  <a:pt x="2072947" y="15392"/>
                </a:lnTo>
                <a:lnTo>
                  <a:pt x="2095167" y="10903"/>
                </a:lnTo>
                <a:lnTo>
                  <a:pt x="2117367" y="15392"/>
                </a:lnTo>
                <a:lnTo>
                  <a:pt x="2135501" y="27635"/>
                </a:lnTo>
                <a:lnTo>
                  <a:pt x="2147730" y="45790"/>
                </a:lnTo>
                <a:lnTo>
                  <a:pt x="2152215" y="68018"/>
                </a:lnTo>
                <a:lnTo>
                  <a:pt x="2147734" y="90246"/>
                </a:lnTo>
                <a:lnTo>
                  <a:pt x="2135514" y="108401"/>
                </a:lnTo>
                <a:lnTo>
                  <a:pt x="2117382" y="120643"/>
                </a:lnTo>
                <a:lnTo>
                  <a:pt x="2095167" y="125133"/>
                </a:lnTo>
                <a:close/>
              </a:path>
              <a:path w="3657600" h="1909445">
                <a:moveTo>
                  <a:pt x="2397891" y="127658"/>
                </a:moveTo>
                <a:lnTo>
                  <a:pt x="2374691" y="122970"/>
                </a:lnTo>
                <a:lnTo>
                  <a:pt x="2355742" y="110188"/>
                </a:lnTo>
                <a:lnTo>
                  <a:pt x="2342964" y="91230"/>
                </a:lnTo>
                <a:lnTo>
                  <a:pt x="2338278" y="68018"/>
                </a:lnTo>
                <a:lnTo>
                  <a:pt x="2342964" y="44806"/>
                </a:lnTo>
                <a:lnTo>
                  <a:pt x="2355742" y="25850"/>
                </a:lnTo>
                <a:lnTo>
                  <a:pt x="2374691" y="13068"/>
                </a:lnTo>
                <a:lnTo>
                  <a:pt x="2397891" y="8381"/>
                </a:lnTo>
                <a:lnTo>
                  <a:pt x="2421085" y="13068"/>
                </a:lnTo>
                <a:lnTo>
                  <a:pt x="2440022" y="25850"/>
                </a:lnTo>
                <a:lnTo>
                  <a:pt x="2452789" y="44806"/>
                </a:lnTo>
                <a:lnTo>
                  <a:pt x="2457470" y="68018"/>
                </a:lnTo>
                <a:lnTo>
                  <a:pt x="2452789" y="91230"/>
                </a:lnTo>
                <a:lnTo>
                  <a:pt x="2440022" y="110188"/>
                </a:lnTo>
                <a:lnTo>
                  <a:pt x="2421085" y="122970"/>
                </a:lnTo>
                <a:lnTo>
                  <a:pt x="2397891" y="127658"/>
                </a:lnTo>
                <a:close/>
              </a:path>
              <a:path w="3657600" h="1909445">
                <a:moveTo>
                  <a:pt x="2700615" y="131864"/>
                </a:moveTo>
                <a:lnTo>
                  <a:pt x="2675779" y="126848"/>
                </a:lnTo>
                <a:lnTo>
                  <a:pt x="2655500" y="113170"/>
                </a:lnTo>
                <a:lnTo>
                  <a:pt x="2641828" y="92881"/>
                </a:lnTo>
                <a:lnTo>
                  <a:pt x="2636816" y="68035"/>
                </a:lnTo>
                <a:lnTo>
                  <a:pt x="2641828" y="43188"/>
                </a:lnTo>
                <a:lnTo>
                  <a:pt x="2655500" y="22900"/>
                </a:lnTo>
                <a:lnTo>
                  <a:pt x="2675779" y="9221"/>
                </a:lnTo>
                <a:lnTo>
                  <a:pt x="2700615" y="4205"/>
                </a:lnTo>
                <a:lnTo>
                  <a:pt x="2725431" y="9221"/>
                </a:lnTo>
                <a:lnTo>
                  <a:pt x="2745700" y="22900"/>
                </a:lnTo>
                <a:lnTo>
                  <a:pt x="2759368" y="43188"/>
                </a:lnTo>
                <a:lnTo>
                  <a:pt x="2764380" y="68035"/>
                </a:lnTo>
                <a:lnTo>
                  <a:pt x="2759368" y="92881"/>
                </a:lnTo>
                <a:lnTo>
                  <a:pt x="2745700" y="113170"/>
                </a:lnTo>
                <a:lnTo>
                  <a:pt x="2725431" y="126848"/>
                </a:lnTo>
                <a:lnTo>
                  <a:pt x="2700615" y="131864"/>
                </a:lnTo>
                <a:close/>
              </a:path>
              <a:path w="3657600" h="1909445">
                <a:moveTo>
                  <a:pt x="3003338" y="135229"/>
                </a:moveTo>
                <a:lnTo>
                  <a:pt x="2977192" y="129949"/>
                </a:lnTo>
                <a:lnTo>
                  <a:pt x="2955839" y="115548"/>
                </a:lnTo>
                <a:lnTo>
                  <a:pt x="2941443" y="94189"/>
                </a:lnTo>
                <a:lnTo>
                  <a:pt x="2936164" y="68035"/>
                </a:lnTo>
                <a:lnTo>
                  <a:pt x="2941443" y="41882"/>
                </a:lnTo>
                <a:lnTo>
                  <a:pt x="2955839" y="20523"/>
                </a:lnTo>
                <a:lnTo>
                  <a:pt x="2977192" y="6121"/>
                </a:lnTo>
                <a:lnTo>
                  <a:pt x="3003338" y="840"/>
                </a:lnTo>
                <a:lnTo>
                  <a:pt x="3029465" y="6121"/>
                </a:lnTo>
                <a:lnTo>
                  <a:pt x="3050808" y="20523"/>
                </a:lnTo>
                <a:lnTo>
                  <a:pt x="3065200" y="41882"/>
                </a:lnTo>
                <a:lnTo>
                  <a:pt x="3070479" y="68035"/>
                </a:lnTo>
                <a:lnTo>
                  <a:pt x="3065200" y="94189"/>
                </a:lnTo>
                <a:lnTo>
                  <a:pt x="3050808" y="115548"/>
                </a:lnTo>
                <a:lnTo>
                  <a:pt x="3029465" y="129949"/>
                </a:lnTo>
                <a:lnTo>
                  <a:pt x="3003338" y="135229"/>
                </a:lnTo>
                <a:close/>
              </a:path>
              <a:path w="3657600" h="1909445">
                <a:moveTo>
                  <a:pt x="3306062" y="136070"/>
                </a:moveTo>
                <a:lnTo>
                  <a:pt x="3279584" y="130724"/>
                </a:lnTo>
                <a:lnTo>
                  <a:pt x="3257964" y="116144"/>
                </a:lnTo>
                <a:lnTo>
                  <a:pt x="3243388" y="94518"/>
                </a:lnTo>
                <a:lnTo>
                  <a:pt x="3238044" y="68035"/>
                </a:lnTo>
                <a:lnTo>
                  <a:pt x="3243388" y="41551"/>
                </a:lnTo>
                <a:lnTo>
                  <a:pt x="3257964" y="19926"/>
                </a:lnTo>
                <a:lnTo>
                  <a:pt x="3279584" y="5346"/>
                </a:lnTo>
                <a:lnTo>
                  <a:pt x="3306062" y="0"/>
                </a:lnTo>
                <a:lnTo>
                  <a:pt x="3332520" y="5346"/>
                </a:lnTo>
                <a:lnTo>
                  <a:pt x="3354131" y="19926"/>
                </a:lnTo>
                <a:lnTo>
                  <a:pt x="3368703" y="41551"/>
                </a:lnTo>
                <a:lnTo>
                  <a:pt x="3374047" y="68035"/>
                </a:lnTo>
                <a:lnTo>
                  <a:pt x="3368703" y="94518"/>
                </a:lnTo>
                <a:lnTo>
                  <a:pt x="3354131" y="116144"/>
                </a:lnTo>
                <a:lnTo>
                  <a:pt x="3332520" y="130724"/>
                </a:lnTo>
                <a:lnTo>
                  <a:pt x="3306062" y="136070"/>
                </a:lnTo>
                <a:close/>
              </a:path>
              <a:path w="3657600" h="1909445">
                <a:moveTo>
                  <a:pt x="3608786" y="86513"/>
                </a:moveTo>
                <a:lnTo>
                  <a:pt x="3601601" y="85060"/>
                </a:lnTo>
                <a:lnTo>
                  <a:pt x="3595731" y="81098"/>
                </a:lnTo>
                <a:lnTo>
                  <a:pt x="3591773" y="75224"/>
                </a:lnTo>
                <a:lnTo>
                  <a:pt x="3590322" y="68035"/>
                </a:lnTo>
                <a:lnTo>
                  <a:pt x="3591773" y="60845"/>
                </a:lnTo>
                <a:lnTo>
                  <a:pt x="3595731" y="54972"/>
                </a:lnTo>
                <a:lnTo>
                  <a:pt x="3601601" y="51010"/>
                </a:lnTo>
                <a:lnTo>
                  <a:pt x="3608786" y="49557"/>
                </a:lnTo>
                <a:lnTo>
                  <a:pt x="3615972" y="51010"/>
                </a:lnTo>
                <a:lnTo>
                  <a:pt x="3621841" y="54972"/>
                </a:lnTo>
                <a:lnTo>
                  <a:pt x="3625799" y="60845"/>
                </a:lnTo>
                <a:lnTo>
                  <a:pt x="3627251" y="68035"/>
                </a:lnTo>
                <a:lnTo>
                  <a:pt x="3625799" y="75224"/>
                </a:lnTo>
                <a:lnTo>
                  <a:pt x="3621841" y="81098"/>
                </a:lnTo>
                <a:lnTo>
                  <a:pt x="3615972" y="85060"/>
                </a:lnTo>
                <a:lnTo>
                  <a:pt x="3608786" y="86513"/>
                </a:lnTo>
                <a:close/>
              </a:path>
              <a:path w="3657600" h="1909445">
                <a:moveTo>
                  <a:pt x="0" y="399605"/>
                </a:moveTo>
                <a:lnTo>
                  <a:pt x="0" y="342411"/>
                </a:lnTo>
                <a:lnTo>
                  <a:pt x="2776" y="344285"/>
                </a:lnTo>
                <a:lnTo>
                  <a:pt x="10871" y="356299"/>
                </a:lnTo>
                <a:lnTo>
                  <a:pt x="13839" y="371008"/>
                </a:lnTo>
                <a:lnTo>
                  <a:pt x="10871" y="385718"/>
                </a:lnTo>
                <a:lnTo>
                  <a:pt x="2776" y="397732"/>
                </a:lnTo>
                <a:lnTo>
                  <a:pt x="0" y="399605"/>
                </a:lnTo>
                <a:close/>
              </a:path>
              <a:path w="3657600" h="1909445">
                <a:moveTo>
                  <a:pt x="278790" y="412170"/>
                </a:moveTo>
                <a:lnTo>
                  <a:pt x="262782" y="408936"/>
                </a:lnTo>
                <a:lnTo>
                  <a:pt x="249714" y="400115"/>
                </a:lnTo>
                <a:lnTo>
                  <a:pt x="240905" y="387031"/>
                </a:lnTo>
                <a:lnTo>
                  <a:pt x="237676" y="371008"/>
                </a:lnTo>
                <a:lnTo>
                  <a:pt x="240905" y="354986"/>
                </a:lnTo>
                <a:lnTo>
                  <a:pt x="249714" y="341902"/>
                </a:lnTo>
                <a:lnTo>
                  <a:pt x="262782" y="333081"/>
                </a:lnTo>
                <a:lnTo>
                  <a:pt x="278790" y="329846"/>
                </a:lnTo>
                <a:lnTo>
                  <a:pt x="294804" y="333081"/>
                </a:lnTo>
                <a:lnTo>
                  <a:pt x="307884" y="341902"/>
                </a:lnTo>
                <a:lnTo>
                  <a:pt x="316704" y="354986"/>
                </a:lnTo>
                <a:lnTo>
                  <a:pt x="319939" y="371008"/>
                </a:lnTo>
                <a:lnTo>
                  <a:pt x="316704" y="387031"/>
                </a:lnTo>
                <a:lnTo>
                  <a:pt x="307884" y="400115"/>
                </a:lnTo>
                <a:lnTo>
                  <a:pt x="294804" y="408936"/>
                </a:lnTo>
                <a:lnTo>
                  <a:pt x="278790" y="412170"/>
                </a:lnTo>
                <a:close/>
              </a:path>
              <a:path w="3657600" h="1909445">
                <a:moveTo>
                  <a:pt x="581514" y="414695"/>
                </a:moveTo>
                <a:lnTo>
                  <a:pt x="564526" y="411263"/>
                </a:lnTo>
                <a:lnTo>
                  <a:pt x="550653" y="401904"/>
                </a:lnTo>
                <a:lnTo>
                  <a:pt x="541298" y="388022"/>
                </a:lnTo>
                <a:lnTo>
                  <a:pt x="537867" y="371025"/>
                </a:lnTo>
                <a:lnTo>
                  <a:pt x="541298" y="354029"/>
                </a:lnTo>
                <a:lnTo>
                  <a:pt x="550653" y="340149"/>
                </a:lnTo>
                <a:lnTo>
                  <a:pt x="564526" y="330790"/>
                </a:lnTo>
                <a:lnTo>
                  <a:pt x="581514" y="327358"/>
                </a:lnTo>
                <a:lnTo>
                  <a:pt x="598502" y="330790"/>
                </a:lnTo>
                <a:lnTo>
                  <a:pt x="612375" y="340149"/>
                </a:lnTo>
                <a:lnTo>
                  <a:pt x="621730" y="354029"/>
                </a:lnTo>
                <a:lnTo>
                  <a:pt x="625160" y="371025"/>
                </a:lnTo>
                <a:lnTo>
                  <a:pt x="621730" y="388022"/>
                </a:lnTo>
                <a:lnTo>
                  <a:pt x="612375" y="401904"/>
                </a:lnTo>
                <a:lnTo>
                  <a:pt x="598502" y="411263"/>
                </a:lnTo>
                <a:lnTo>
                  <a:pt x="581514" y="414695"/>
                </a:lnTo>
                <a:close/>
              </a:path>
              <a:path w="3657600" h="1909445">
                <a:moveTo>
                  <a:pt x="884238" y="417220"/>
                </a:moveTo>
                <a:lnTo>
                  <a:pt x="866276" y="413590"/>
                </a:lnTo>
                <a:lnTo>
                  <a:pt x="851609" y="403690"/>
                </a:lnTo>
                <a:lnTo>
                  <a:pt x="841720" y="389006"/>
                </a:lnTo>
                <a:lnTo>
                  <a:pt x="838094" y="371025"/>
                </a:lnTo>
                <a:lnTo>
                  <a:pt x="841720" y="353046"/>
                </a:lnTo>
                <a:lnTo>
                  <a:pt x="851609" y="338363"/>
                </a:lnTo>
                <a:lnTo>
                  <a:pt x="866276" y="328464"/>
                </a:lnTo>
                <a:lnTo>
                  <a:pt x="884238" y="324833"/>
                </a:lnTo>
                <a:lnTo>
                  <a:pt x="902219" y="328464"/>
                </a:lnTo>
                <a:lnTo>
                  <a:pt x="916897" y="338363"/>
                </a:lnTo>
                <a:lnTo>
                  <a:pt x="926789" y="353046"/>
                </a:lnTo>
                <a:lnTo>
                  <a:pt x="930416" y="371025"/>
                </a:lnTo>
                <a:lnTo>
                  <a:pt x="926789" y="389006"/>
                </a:lnTo>
                <a:lnTo>
                  <a:pt x="916897" y="403690"/>
                </a:lnTo>
                <a:lnTo>
                  <a:pt x="902219" y="413590"/>
                </a:lnTo>
                <a:lnTo>
                  <a:pt x="884238" y="417220"/>
                </a:lnTo>
                <a:close/>
              </a:path>
              <a:path w="3657600" h="1909445">
                <a:moveTo>
                  <a:pt x="1186962" y="419742"/>
                </a:moveTo>
                <a:lnTo>
                  <a:pt x="1168020" y="415914"/>
                </a:lnTo>
                <a:lnTo>
                  <a:pt x="1152547" y="405475"/>
                </a:lnTo>
                <a:lnTo>
                  <a:pt x="1142113" y="389990"/>
                </a:lnTo>
                <a:lnTo>
                  <a:pt x="1138285" y="371025"/>
                </a:lnTo>
                <a:lnTo>
                  <a:pt x="1142113" y="352062"/>
                </a:lnTo>
                <a:lnTo>
                  <a:pt x="1152547" y="336577"/>
                </a:lnTo>
                <a:lnTo>
                  <a:pt x="1168020" y="326137"/>
                </a:lnTo>
                <a:lnTo>
                  <a:pt x="1186962" y="322309"/>
                </a:lnTo>
                <a:lnTo>
                  <a:pt x="1205923" y="326137"/>
                </a:lnTo>
                <a:lnTo>
                  <a:pt x="1221406" y="336577"/>
                </a:lnTo>
                <a:lnTo>
                  <a:pt x="1231844" y="352062"/>
                </a:lnTo>
                <a:lnTo>
                  <a:pt x="1235672" y="371025"/>
                </a:lnTo>
                <a:lnTo>
                  <a:pt x="1231844" y="389990"/>
                </a:lnTo>
                <a:lnTo>
                  <a:pt x="1221406" y="405475"/>
                </a:lnTo>
                <a:lnTo>
                  <a:pt x="1205923" y="415914"/>
                </a:lnTo>
                <a:lnTo>
                  <a:pt x="1186962" y="419742"/>
                </a:lnTo>
                <a:close/>
              </a:path>
              <a:path w="3657600" h="1909445">
                <a:moveTo>
                  <a:pt x="1489686" y="422267"/>
                </a:moveTo>
                <a:lnTo>
                  <a:pt x="1469751" y="418241"/>
                </a:lnTo>
                <a:lnTo>
                  <a:pt x="1453474" y="407260"/>
                </a:lnTo>
                <a:lnTo>
                  <a:pt x="1442501" y="390973"/>
                </a:lnTo>
                <a:lnTo>
                  <a:pt x="1438478" y="371025"/>
                </a:lnTo>
                <a:lnTo>
                  <a:pt x="1442501" y="351078"/>
                </a:lnTo>
                <a:lnTo>
                  <a:pt x="1453474" y="334790"/>
                </a:lnTo>
                <a:lnTo>
                  <a:pt x="1469751" y="323810"/>
                </a:lnTo>
                <a:lnTo>
                  <a:pt x="1489686" y="319784"/>
                </a:lnTo>
                <a:lnTo>
                  <a:pt x="1509626" y="323810"/>
                </a:lnTo>
                <a:lnTo>
                  <a:pt x="1525914" y="334790"/>
                </a:lnTo>
                <a:lnTo>
                  <a:pt x="1536898" y="351078"/>
                </a:lnTo>
                <a:lnTo>
                  <a:pt x="1540927" y="371025"/>
                </a:lnTo>
                <a:lnTo>
                  <a:pt x="1536898" y="390973"/>
                </a:lnTo>
                <a:lnTo>
                  <a:pt x="1525914" y="407260"/>
                </a:lnTo>
                <a:lnTo>
                  <a:pt x="1509626" y="418241"/>
                </a:lnTo>
                <a:lnTo>
                  <a:pt x="1489686" y="422267"/>
                </a:lnTo>
                <a:close/>
              </a:path>
              <a:path w="3657600" h="1909445">
                <a:moveTo>
                  <a:pt x="1792409" y="425632"/>
                </a:moveTo>
                <a:lnTo>
                  <a:pt x="1771183" y="421341"/>
                </a:lnTo>
                <a:lnTo>
                  <a:pt x="1753843" y="409640"/>
                </a:lnTo>
                <a:lnTo>
                  <a:pt x="1742149" y="392287"/>
                </a:lnTo>
                <a:lnTo>
                  <a:pt x="1737859" y="371042"/>
                </a:lnTo>
                <a:lnTo>
                  <a:pt x="1742149" y="349798"/>
                </a:lnTo>
                <a:lnTo>
                  <a:pt x="1753843" y="332445"/>
                </a:lnTo>
                <a:lnTo>
                  <a:pt x="1771183" y="320744"/>
                </a:lnTo>
                <a:lnTo>
                  <a:pt x="1792409" y="316452"/>
                </a:lnTo>
                <a:lnTo>
                  <a:pt x="1813655" y="320744"/>
                </a:lnTo>
                <a:lnTo>
                  <a:pt x="1831005" y="332445"/>
                </a:lnTo>
                <a:lnTo>
                  <a:pt x="1842703" y="349798"/>
                </a:lnTo>
                <a:lnTo>
                  <a:pt x="1846993" y="371042"/>
                </a:lnTo>
                <a:lnTo>
                  <a:pt x="1842703" y="392287"/>
                </a:lnTo>
                <a:lnTo>
                  <a:pt x="1831005" y="409640"/>
                </a:lnTo>
                <a:lnTo>
                  <a:pt x="1813655" y="421341"/>
                </a:lnTo>
                <a:lnTo>
                  <a:pt x="1792409" y="425632"/>
                </a:lnTo>
                <a:close/>
              </a:path>
              <a:path w="3657600" h="1909445">
                <a:moveTo>
                  <a:pt x="2095167" y="428157"/>
                </a:moveTo>
                <a:lnTo>
                  <a:pt x="2072947" y="423668"/>
                </a:lnTo>
                <a:lnTo>
                  <a:pt x="2054803" y="411427"/>
                </a:lnTo>
                <a:lnTo>
                  <a:pt x="2042571" y="393272"/>
                </a:lnTo>
                <a:lnTo>
                  <a:pt x="2038085" y="371042"/>
                </a:lnTo>
                <a:lnTo>
                  <a:pt x="2042571" y="348814"/>
                </a:lnTo>
                <a:lnTo>
                  <a:pt x="2054803" y="330659"/>
                </a:lnTo>
                <a:lnTo>
                  <a:pt x="2072947" y="318417"/>
                </a:lnTo>
                <a:lnTo>
                  <a:pt x="2095167" y="313927"/>
                </a:lnTo>
                <a:lnTo>
                  <a:pt x="2117367" y="318417"/>
                </a:lnTo>
                <a:lnTo>
                  <a:pt x="2135501" y="330659"/>
                </a:lnTo>
                <a:lnTo>
                  <a:pt x="2147730" y="348814"/>
                </a:lnTo>
                <a:lnTo>
                  <a:pt x="2152215" y="371042"/>
                </a:lnTo>
                <a:lnTo>
                  <a:pt x="2147734" y="393272"/>
                </a:lnTo>
                <a:lnTo>
                  <a:pt x="2135514" y="411427"/>
                </a:lnTo>
                <a:lnTo>
                  <a:pt x="2117382" y="423668"/>
                </a:lnTo>
                <a:lnTo>
                  <a:pt x="2095167" y="428157"/>
                </a:lnTo>
                <a:close/>
              </a:path>
              <a:path w="3657600" h="1909445">
                <a:moveTo>
                  <a:pt x="2397891" y="430682"/>
                </a:moveTo>
                <a:lnTo>
                  <a:pt x="2374691" y="425995"/>
                </a:lnTo>
                <a:lnTo>
                  <a:pt x="2355742" y="413212"/>
                </a:lnTo>
                <a:lnTo>
                  <a:pt x="2342964" y="394254"/>
                </a:lnTo>
                <a:lnTo>
                  <a:pt x="2338278" y="371042"/>
                </a:lnTo>
                <a:lnTo>
                  <a:pt x="2342964" y="347831"/>
                </a:lnTo>
                <a:lnTo>
                  <a:pt x="2355742" y="328874"/>
                </a:lnTo>
                <a:lnTo>
                  <a:pt x="2374691" y="316092"/>
                </a:lnTo>
                <a:lnTo>
                  <a:pt x="2397891" y="311405"/>
                </a:lnTo>
                <a:lnTo>
                  <a:pt x="2421085" y="316092"/>
                </a:lnTo>
                <a:lnTo>
                  <a:pt x="2440022" y="328874"/>
                </a:lnTo>
                <a:lnTo>
                  <a:pt x="2452789" y="347831"/>
                </a:lnTo>
                <a:lnTo>
                  <a:pt x="2457470" y="371042"/>
                </a:lnTo>
                <a:lnTo>
                  <a:pt x="2452789" y="394254"/>
                </a:lnTo>
                <a:lnTo>
                  <a:pt x="2440022" y="413212"/>
                </a:lnTo>
                <a:lnTo>
                  <a:pt x="2421085" y="425995"/>
                </a:lnTo>
                <a:lnTo>
                  <a:pt x="2397891" y="430682"/>
                </a:lnTo>
                <a:close/>
              </a:path>
              <a:path w="3657600" h="1909445">
                <a:moveTo>
                  <a:pt x="2700615" y="434888"/>
                </a:moveTo>
                <a:lnTo>
                  <a:pt x="2675779" y="429873"/>
                </a:lnTo>
                <a:lnTo>
                  <a:pt x="2655500" y="416194"/>
                </a:lnTo>
                <a:lnTo>
                  <a:pt x="2641828" y="395905"/>
                </a:lnTo>
                <a:lnTo>
                  <a:pt x="2636816" y="371059"/>
                </a:lnTo>
                <a:lnTo>
                  <a:pt x="2641828" y="346213"/>
                </a:lnTo>
                <a:lnTo>
                  <a:pt x="2655500" y="325924"/>
                </a:lnTo>
                <a:lnTo>
                  <a:pt x="2675779" y="312245"/>
                </a:lnTo>
                <a:lnTo>
                  <a:pt x="2700615" y="307230"/>
                </a:lnTo>
                <a:lnTo>
                  <a:pt x="2725431" y="312245"/>
                </a:lnTo>
                <a:lnTo>
                  <a:pt x="2745700" y="325924"/>
                </a:lnTo>
                <a:lnTo>
                  <a:pt x="2759368" y="346213"/>
                </a:lnTo>
                <a:lnTo>
                  <a:pt x="2764380" y="371059"/>
                </a:lnTo>
                <a:lnTo>
                  <a:pt x="2759368" y="395905"/>
                </a:lnTo>
                <a:lnTo>
                  <a:pt x="2745700" y="416194"/>
                </a:lnTo>
                <a:lnTo>
                  <a:pt x="2725431" y="429873"/>
                </a:lnTo>
                <a:lnTo>
                  <a:pt x="2700615" y="434888"/>
                </a:lnTo>
                <a:close/>
              </a:path>
              <a:path w="3657600" h="1909445">
                <a:moveTo>
                  <a:pt x="3003338" y="438254"/>
                </a:moveTo>
                <a:lnTo>
                  <a:pt x="2977192" y="432973"/>
                </a:lnTo>
                <a:lnTo>
                  <a:pt x="2955839" y="418572"/>
                </a:lnTo>
                <a:lnTo>
                  <a:pt x="2941443" y="397213"/>
                </a:lnTo>
                <a:lnTo>
                  <a:pt x="2936164" y="371059"/>
                </a:lnTo>
                <a:lnTo>
                  <a:pt x="2941443" y="344906"/>
                </a:lnTo>
                <a:lnTo>
                  <a:pt x="2955839" y="323547"/>
                </a:lnTo>
                <a:lnTo>
                  <a:pt x="2977192" y="309146"/>
                </a:lnTo>
                <a:lnTo>
                  <a:pt x="3003338" y="303864"/>
                </a:lnTo>
                <a:lnTo>
                  <a:pt x="3029465" y="309146"/>
                </a:lnTo>
                <a:lnTo>
                  <a:pt x="3050808" y="323547"/>
                </a:lnTo>
                <a:lnTo>
                  <a:pt x="3065200" y="344906"/>
                </a:lnTo>
                <a:lnTo>
                  <a:pt x="3070479" y="371059"/>
                </a:lnTo>
                <a:lnTo>
                  <a:pt x="3065200" y="397213"/>
                </a:lnTo>
                <a:lnTo>
                  <a:pt x="3050808" y="418572"/>
                </a:lnTo>
                <a:lnTo>
                  <a:pt x="3029465" y="432973"/>
                </a:lnTo>
                <a:lnTo>
                  <a:pt x="3003338" y="438254"/>
                </a:lnTo>
                <a:close/>
              </a:path>
              <a:path w="3657600" h="1909445">
                <a:moveTo>
                  <a:pt x="3306062" y="442460"/>
                </a:moveTo>
                <a:lnTo>
                  <a:pt x="3278279" y="436851"/>
                </a:lnTo>
                <a:lnTo>
                  <a:pt x="3255597" y="421552"/>
                </a:lnTo>
                <a:lnTo>
                  <a:pt x="3240308" y="398857"/>
                </a:lnTo>
                <a:lnTo>
                  <a:pt x="3234702" y="371059"/>
                </a:lnTo>
                <a:lnTo>
                  <a:pt x="3240308" y="343262"/>
                </a:lnTo>
                <a:lnTo>
                  <a:pt x="3255597" y="320567"/>
                </a:lnTo>
                <a:lnTo>
                  <a:pt x="3278279" y="305268"/>
                </a:lnTo>
                <a:lnTo>
                  <a:pt x="3306062" y="299658"/>
                </a:lnTo>
                <a:lnTo>
                  <a:pt x="3333831" y="305268"/>
                </a:lnTo>
                <a:lnTo>
                  <a:pt x="3356515" y="320567"/>
                </a:lnTo>
                <a:lnTo>
                  <a:pt x="3371812" y="343262"/>
                </a:lnTo>
                <a:lnTo>
                  <a:pt x="3377422" y="371059"/>
                </a:lnTo>
                <a:lnTo>
                  <a:pt x="3371812" y="398857"/>
                </a:lnTo>
                <a:lnTo>
                  <a:pt x="3356515" y="421552"/>
                </a:lnTo>
                <a:lnTo>
                  <a:pt x="3333831" y="436851"/>
                </a:lnTo>
                <a:lnTo>
                  <a:pt x="3306062" y="442460"/>
                </a:lnTo>
                <a:close/>
              </a:path>
              <a:path w="3657600" h="1909445">
                <a:moveTo>
                  <a:pt x="3608786" y="419776"/>
                </a:moveTo>
                <a:lnTo>
                  <a:pt x="3589825" y="415948"/>
                </a:lnTo>
                <a:lnTo>
                  <a:pt x="3574342" y="405509"/>
                </a:lnTo>
                <a:lnTo>
                  <a:pt x="3563903" y="390024"/>
                </a:lnTo>
                <a:lnTo>
                  <a:pt x="3560076" y="371059"/>
                </a:lnTo>
                <a:lnTo>
                  <a:pt x="3563903" y="352096"/>
                </a:lnTo>
                <a:lnTo>
                  <a:pt x="3574342" y="336611"/>
                </a:lnTo>
                <a:lnTo>
                  <a:pt x="3589825" y="326170"/>
                </a:lnTo>
                <a:lnTo>
                  <a:pt x="3608786" y="322342"/>
                </a:lnTo>
                <a:lnTo>
                  <a:pt x="3627727" y="326170"/>
                </a:lnTo>
                <a:lnTo>
                  <a:pt x="3643200" y="336611"/>
                </a:lnTo>
                <a:lnTo>
                  <a:pt x="3653635" y="352096"/>
                </a:lnTo>
                <a:lnTo>
                  <a:pt x="3657462" y="371059"/>
                </a:lnTo>
                <a:lnTo>
                  <a:pt x="3653635" y="390024"/>
                </a:lnTo>
                <a:lnTo>
                  <a:pt x="3643200" y="405509"/>
                </a:lnTo>
                <a:lnTo>
                  <a:pt x="3627727" y="415948"/>
                </a:lnTo>
                <a:lnTo>
                  <a:pt x="3608786" y="419776"/>
                </a:lnTo>
                <a:close/>
              </a:path>
              <a:path w="3657600" h="1909445">
                <a:moveTo>
                  <a:pt x="0" y="702630"/>
                </a:moveTo>
                <a:lnTo>
                  <a:pt x="0" y="645437"/>
                </a:lnTo>
                <a:lnTo>
                  <a:pt x="2776" y="647310"/>
                </a:lnTo>
                <a:lnTo>
                  <a:pt x="10871" y="659325"/>
                </a:lnTo>
                <a:lnTo>
                  <a:pt x="13839" y="674033"/>
                </a:lnTo>
                <a:lnTo>
                  <a:pt x="10871" y="688742"/>
                </a:lnTo>
                <a:lnTo>
                  <a:pt x="2776" y="700756"/>
                </a:lnTo>
                <a:lnTo>
                  <a:pt x="0" y="702630"/>
                </a:lnTo>
                <a:close/>
              </a:path>
              <a:path w="3657600" h="1909445">
                <a:moveTo>
                  <a:pt x="278790" y="715195"/>
                </a:moveTo>
                <a:lnTo>
                  <a:pt x="262782" y="711960"/>
                </a:lnTo>
                <a:lnTo>
                  <a:pt x="249714" y="703139"/>
                </a:lnTo>
                <a:lnTo>
                  <a:pt x="240905" y="690055"/>
                </a:lnTo>
                <a:lnTo>
                  <a:pt x="237676" y="674033"/>
                </a:lnTo>
                <a:lnTo>
                  <a:pt x="240905" y="658010"/>
                </a:lnTo>
                <a:lnTo>
                  <a:pt x="249714" y="644926"/>
                </a:lnTo>
                <a:lnTo>
                  <a:pt x="262782" y="636105"/>
                </a:lnTo>
                <a:lnTo>
                  <a:pt x="278790" y="632870"/>
                </a:lnTo>
                <a:lnTo>
                  <a:pt x="294804" y="636105"/>
                </a:lnTo>
                <a:lnTo>
                  <a:pt x="307884" y="644926"/>
                </a:lnTo>
                <a:lnTo>
                  <a:pt x="316704" y="658010"/>
                </a:lnTo>
                <a:lnTo>
                  <a:pt x="319939" y="674033"/>
                </a:lnTo>
                <a:lnTo>
                  <a:pt x="316704" y="690055"/>
                </a:lnTo>
                <a:lnTo>
                  <a:pt x="307884" y="703139"/>
                </a:lnTo>
                <a:lnTo>
                  <a:pt x="294804" y="711960"/>
                </a:lnTo>
                <a:lnTo>
                  <a:pt x="278790" y="715195"/>
                </a:lnTo>
                <a:close/>
              </a:path>
              <a:path w="3657600" h="1909445">
                <a:moveTo>
                  <a:pt x="581514" y="717720"/>
                </a:moveTo>
                <a:lnTo>
                  <a:pt x="564526" y="714287"/>
                </a:lnTo>
                <a:lnTo>
                  <a:pt x="550653" y="704928"/>
                </a:lnTo>
                <a:lnTo>
                  <a:pt x="541298" y="691047"/>
                </a:lnTo>
                <a:lnTo>
                  <a:pt x="537867" y="674049"/>
                </a:lnTo>
                <a:lnTo>
                  <a:pt x="541298" y="657052"/>
                </a:lnTo>
                <a:lnTo>
                  <a:pt x="550653" y="643171"/>
                </a:lnTo>
                <a:lnTo>
                  <a:pt x="564526" y="633812"/>
                </a:lnTo>
                <a:lnTo>
                  <a:pt x="581514" y="630379"/>
                </a:lnTo>
                <a:lnTo>
                  <a:pt x="598502" y="633812"/>
                </a:lnTo>
                <a:lnTo>
                  <a:pt x="612375" y="643171"/>
                </a:lnTo>
                <a:lnTo>
                  <a:pt x="621730" y="657052"/>
                </a:lnTo>
                <a:lnTo>
                  <a:pt x="625160" y="674049"/>
                </a:lnTo>
                <a:lnTo>
                  <a:pt x="621730" y="691047"/>
                </a:lnTo>
                <a:lnTo>
                  <a:pt x="612375" y="704928"/>
                </a:lnTo>
                <a:lnTo>
                  <a:pt x="598502" y="714287"/>
                </a:lnTo>
                <a:lnTo>
                  <a:pt x="581514" y="717720"/>
                </a:lnTo>
                <a:close/>
              </a:path>
              <a:path w="3657600" h="1909445">
                <a:moveTo>
                  <a:pt x="884238" y="720245"/>
                </a:moveTo>
                <a:lnTo>
                  <a:pt x="866276" y="716614"/>
                </a:lnTo>
                <a:lnTo>
                  <a:pt x="851609" y="706714"/>
                </a:lnTo>
                <a:lnTo>
                  <a:pt x="841720" y="692031"/>
                </a:lnTo>
                <a:lnTo>
                  <a:pt x="838094" y="674049"/>
                </a:lnTo>
                <a:lnTo>
                  <a:pt x="841720" y="656070"/>
                </a:lnTo>
                <a:lnTo>
                  <a:pt x="851609" y="641388"/>
                </a:lnTo>
                <a:lnTo>
                  <a:pt x="866276" y="631488"/>
                </a:lnTo>
                <a:lnTo>
                  <a:pt x="884238" y="627858"/>
                </a:lnTo>
                <a:lnTo>
                  <a:pt x="902219" y="631488"/>
                </a:lnTo>
                <a:lnTo>
                  <a:pt x="916897" y="641388"/>
                </a:lnTo>
                <a:lnTo>
                  <a:pt x="926789" y="656070"/>
                </a:lnTo>
                <a:lnTo>
                  <a:pt x="930416" y="674049"/>
                </a:lnTo>
                <a:lnTo>
                  <a:pt x="926789" y="692031"/>
                </a:lnTo>
                <a:lnTo>
                  <a:pt x="916897" y="706714"/>
                </a:lnTo>
                <a:lnTo>
                  <a:pt x="902219" y="716614"/>
                </a:lnTo>
                <a:lnTo>
                  <a:pt x="884238" y="720245"/>
                </a:lnTo>
                <a:close/>
              </a:path>
              <a:path w="3657600" h="1909445">
                <a:moveTo>
                  <a:pt x="1186962" y="722766"/>
                </a:moveTo>
                <a:lnTo>
                  <a:pt x="1168020" y="718938"/>
                </a:lnTo>
                <a:lnTo>
                  <a:pt x="1152547" y="708498"/>
                </a:lnTo>
                <a:lnTo>
                  <a:pt x="1142113" y="693013"/>
                </a:lnTo>
                <a:lnTo>
                  <a:pt x="1138285" y="674049"/>
                </a:lnTo>
                <a:lnTo>
                  <a:pt x="1142113" y="655086"/>
                </a:lnTo>
                <a:lnTo>
                  <a:pt x="1152547" y="639601"/>
                </a:lnTo>
                <a:lnTo>
                  <a:pt x="1168020" y="629161"/>
                </a:lnTo>
                <a:lnTo>
                  <a:pt x="1186962" y="625333"/>
                </a:lnTo>
                <a:lnTo>
                  <a:pt x="1205923" y="629161"/>
                </a:lnTo>
                <a:lnTo>
                  <a:pt x="1221406" y="639601"/>
                </a:lnTo>
                <a:lnTo>
                  <a:pt x="1231844" y="655086"/>
                </a:lnTo>
                <a:lnTo>
                  <a:pt x="1235672" y="674049"/>
                </a:lnTo>
                <a:lnTo>
                  <a:pt x="1231844" y="693013"/>
                </a:lnTo>
                <a:lnTo>
                  <a:pt x="1221406" y="708498"/>
                </a:lnTo>
                <a:lnTo>
                  <a:pt x="1205923" y="718938"/>
                </a:lnTo>
                <a:lnTo>
                  <a:pt x="1186962" y="722766"/>
                </a:lnTo>
                <a:close/>
              </a:path>
              <a:path w="3657600" h="1909445">
                <a:moveTo>
                  <a:pt x="1489686" y="725291"/>
                </a:moveTo>
                <a:lnTo>
                  <a:pt x="1469751" y="721265"/>
                </a:lnTo>
                <a:lnTo>
                  <a:pt x="1453474" y="710284"/>
                </a:lnTo>
                <a:lnTo>
                  <a:pt x="1442501" y="693997"/>
                </a:lnTo>
                <a:lnTo>
                  <a:pt x="1438478" y="674049"/>
                </a:lnTo>
                <a:lnTo>
                  <a:pt x="1442501" y="654102"/>
                </a:lnTo>
                <a:lnTo>
                  <a:pt x="1453474" y="637815"/>
                </a:lnTo>
                <a:lnTo>
                  <a:pt x="1469751" y="626834"/>
                </a:lnTo>
                <a:lnTo>
                  <a:pt x="1489686" y="622808"/>
                </a:lnTo>
                <a:lnTo>
                  <a:pt x="1509626" y="626834"/>
                </a:lnTo>
                <a:lnTo>
                  <a:pt x="1525914" y="637815"/>
                </a:lnTo>
                <a:lnTo>
                  <a:pt x="1536898" y="654102"/>
                </a:lnTo>
                <a:lnTo>
                  <a:pt x="1540927" y="674049"/>
                </a:lnTo>
                <a:lnTo>
                  <a:pt x="1536898" y="693997"/>
                </a:lnTo>
                <a:lnTo>
                  <a:pt x="1525914" y="710284"/>
                </a:lnTo>
                <a:lnTo>
                  <a:pt x="1509626" y="721265"/>
                </a:lnTo>
                <a:lnTo>
                  <a:pt x="1489686" y="725291"/>
                </a:lnTo>
                <a:close/>
              </a:path>
              <a:path w="3657600" h="1909445">
                <a:moveTo>
                  <a:pt x="1792409" y="728657"/>
                </a:moveTo>
                <a:lnTo>
                  <a:pt x="1771183" y="724365"/>
                </a:lnTo>
                <a:lnTo>
                  <a:pt x="1753843" y="712664"/>
                </a:lnTo>
                <a:lnTo>
                  <a:pt x="1742149" y="695312"/>
                </a:lnTo>
                <a:lnTo>
                  <a:pt x="1737859" y="674066"/>
                </a:lnTo>
                <a:lnTo>
                  <a:pt x="1742149" y="652822"/>
                </a:lnTo>
                <a:lnTo>
                  <a:pt x="1753843" y="635470"/>
                </a:lnTo>
                <a:lnTo>
                  <a:pt x="1771183" y="623768"/>
                </a:lnTo>
                <a:lnTo>
                  <a:pt x="1792409" y="619476"/>
                </a:lnTo>
                <a:lnTo>
                  <a:pt x="1813655" y="623768"/>
                </a:lnTo>
                <a:lnTo>
                  <a:pt x="1831005" y="635470"/>
                </a:lnTo>
                <a:lnTo>
                  <a:pt x="1842703" y="652822"/>
                </a:lnTo>
                <a:lnTo>
                  <a:pt x="1846993" y="674066"/>
                </a:lnTo>
                <a:lnTo>
                  <a:pt x="1842703" y="695312"/>
                </a:lnTo>
                <a:lnTo>
                  <a:pt x="1831005" y="712664"/>
                </a:lnTo>
                <a:lnTo>
                  <a:pt x="1813655" y="724365"/>
                </a:lnTo>
                <a:lnTo>
                  <a:pt x="1792409" y="728657"/>
                </a:lnTo>
                <a:close/>
              </a:path>
              <a:path w="3657600" h="1909445">
                <a:moveTo>
                  <a:pt x="2095167" y="731181"/>
                </a:moveTo>
                <a:lnTo>
                  <a:pt x="2072947" y="726692"/>
                </a:lnTo>
                <a:lnTo>
                  <a:pt x="2054803" y="714449"/>
                </a:lnTo>
                <a:lnTo>
                  <a:pt x="2042571" y="696294"/>
                </a:lnTo>
                <a:lnTo>
                  <a:pt x="2038085" y="674066"/>
                </a:lnTo>
                <a:lnTo>
                  <a:pt x="2042571" y="651838"/>
                </a:lnTo>
                <a:lnTo>
                  <a:pt x="2054803" y="633683"/>
                </a:lnTo>
                <a:lnTo>
                  <a:pt x="2072947" y="621441"/>
                </a:lnTo>
                <a:lnTo>
                  <a:pt x="2095167" y="616951"/>
                </a:lnTo>
                <a:lnTo>
                  <a:pt x="2117367" y="621441"/>
                </a:lnTo>
                <a:lnTo>
                  <a:pt x="2135501" y="633683"/>
                </a:lnTo>
                <a:lnTo>
                  <a:pt x="2147730" y="651838"/>
                </a:lnTo>
                <a:lnTo>
                  <a:pt x="2152215" y="674066"/>
                </a:lnTo>
                <a:lnTo>
                  <a:pt x="2147734" y="696294"/>
                </a:lnTo>
                <a:lnTo>
                  <a:pt x="2135514" y="714449"/>
                </a:lnTo>
                <a:lnTo>
                  <a:pt x="2117382" y="726692"/>
                </a:lnTo>
                <a:lnTo>
                  <a:pt x="2095167" y="731181"/>
                </a:lnTo>
                <a:close/>
              </a:path>
              <a:path w="3657600" h="1909445">
                <a:moveTo>
                  <a:pt x="2397891" y="733706"/>
                </a:moveTo>
                <a:lnTo>
                  <a:pt x="2374691" y="729019"/>
                </a:lnTo>
                <a:lnTo>
                  <a:pt x="2355742" y="716236"/>
                </a:lnTo>
                <a:lnTo>
                  <a:pt x="2342964" y="697278"/>
                </a:lnTo>
                <a:lnTo>
                  <a:pt x="2338278" y="674066"/>
                </a:lnTo>
                <a:lnTo>
                  <a:pt x="2342964" y="650854"/>
                </a:lnTo>
                <a:lnTo>
                  <a:pt x="2355742" y="631897"/>
                </a:lnTo>
                <a:lnTo>
                  <a:pt x="2374691" y="619114"/>
                </a:lnTo>
                <a:lnTo>
                  <a:pt x="2397891" y="614426"/>
                </a:lnTo>
                <a:lnTo>
                  <a:pt x="2421085" y="619114"/>
                </a:lnTo>
                <a:lnTo>
                  <a:pt x="2440022" y="631897"/>
                </a:lnTo>
                <a:lnTo>
                  <a:pt x="2452789" y="650854"/>
                </a:lnTo>
                <a:lnTo>
                  <a:pt x="2457470" y="674066"/>
                </a:lnTo>
                <a:lnTo>
                  <a:pt x="2452789" y="697278"/>
                </a:lnTo>
                <a:lnTo>
                  <a:pt x="2440022" y="716236"/>
                </a:lnTo>
                <a:lnTo>
                  <a:pt x="2421085" y="729019"/>
                </a:lnTo>
                <a:lnTo>
                  <a:pt x="2397891" y="733706"/>
                </a:lnTo>
                <a:close/>
              </a:path>
              <a:path w="3657600" h="1909445">
                <a:moveTo>
                  <a:pt x="2700615" y="737912"/>
                </a:moveTo>
                <a:lnTo>
                  <a:pt x="2675779" y="732897"/>
                </a:lnTo>
                <a:lnTo>
                  <a:pt x="2655500" y="719218"/>
                </a:lnTo>
                <a:lnTo>
                  <a:pt x="2641828" y="698930"/>
                </a:lnTo>
                <a:lnTo>
                  <a:pt x="2636816" y="674083"/>
                </a:lnTo>
                <a:lnTo>
                  <a:pt x="2641828" y="649237"/>
                </a:lnTo>
                <a:lnTo>
                  <a:pt x="2655500" y="628948"/>
                </a:lnTo>
                <a:lnTo>
                  <a:pt x="2675779" y="615270"/>
                </a:lnTo>
                <a:lnTo>
                  <a:pt x="2700615" y="610254"/>
                </a:lnTo>
                <a:lnTo>
                  <a:pt x="2725431" y="615270"/>
                </a:lnTo>
                <a:lnTo>
                  <a:pt x="2745700" y="628948"/>
                </a:lnTo>
                <a:lnTo>
                  <a:pt x="2759368" y="649237"/>
                </a:lnTo>
                <a:lnTo>
                  <a:pt x="2764380" y="674083"/>
                </a:lnTo>
                <a:lnTo>
                  <a:pt x="2759368" y="698930"/>
                </a:lnTo>
                <a:lnTo>
                  <a:pt x="2745700" y="719218"/>
                </a:lnTo>
                <a:lnTo>
                  <a:pt x="2725431" y="732897"/>
                </a:lnTo>
                <a:lnTo>
                  <a:pt x="2700615" y="737912"/>
                </a:lnTo>
                <a:close/>
              </a:path>
              <a:path w="3657600" h="1909445">
                <a:moveTo>
                  <a:pt x="3003338" y="741278"/>
                </a:moveTo>
                <a:lnTo>
                  <a:pt x="2977192" y="735997"/>
                </a:lnTo>
                <a:lnTo>
                  <a:pt x="2955839" y="721596"/>
                </a:lnTo>
                <a:lnTo>
                  <a:pt x="2941443" y="700237"/>
                </a:lnTo>
                <a:lnTo>
                  <a:pt x="2936164" y="674083"/>
                </a:lnTo>
                <a:lnTo>
                  <a:pt x="2941443" y="647931"/>
                </a:lnTo>
                <a:lnTo>
                  <a:pt x="2955839" y="626572"/>
                </a:lnTo>
                <a:lnTo>
                  <a:pt x="2977192" y="612170"/>
                </a:lnTo>
                <a:lnTo>
                  <a:pt x="3003338" y="606889"/>
                </a:lnTo>
                <a:lnTo>
                  <a:pt x="3029465" y="612170"/>
                </a:lnTo>
                <a:lnTo>
                  <a:pt x="3050808" y="626572"/>
                </a:lnTo>
                <a:lnTo>
                  <a:pt x="3065200" y="647931"/>
                </a:lnTo>
                <a:lnTo>
                  <a:pt x="3070479" y="674083"/>
                </a:lnTo>
                <a:lnTo>
                  <a:pt x="3065200" y="700237"/>
                </a:lnTo>
                <a:lnTo>
                  <a:pt x="3050808" y="721596"/>
                </a:lnTo>
                <a:lnTo>
                  <a:pt x="3029465" y="735997"/>
                </a:lnTo>
                <a:lnTo>
                  <a:pt x="3003338" y="741278"/>
                </a:lnTo>
                <a:close/>
              </a:path>
              <a:path w="3657600" h="1909445">
                <a:moveTo>
                  <a:pt x="3306062" y="745487"/>
                </a:moveTo>
                <a:lnTo>
                  <a:pt x="3278279" y="739878"/>
                </a:lnTo>
                <a:lnTo>
                  <a:pt x="3255597" y="724578"/>
                </a:lnTo>
                <a:lnTo>
                  <a:pt x="3240308" y="701882"/>
                </a:lnTo>
                <a:lnTo>
                  <a:pt x="3234702" y="674083"/>
                </a:lnTo>
                <a:lnTo>
                  <a:pt x="3240308" y="646286"/>
                </a:lnTo>
                <a:lnTo>
                  <a:pt x="3255597" y="623591"/>
                </a:lnTo>
                <a:lnTo>
                  <a:pt x="3278279" y="608292"/>
                </a:lnTo>
                <a:lnTo>
                  <a:pt x="3306062" y="602683"/>
                </a:lnTo>
                <a:lnTo>
                  <a:pt x="3333831" y="608292"/>
                </a:lnTo>
                <a:lnTo>
                  <a:pt x="3356515" y="623591"/>
                </a:lnTo>
                <a:lnTo>
                  <a:pt x="3371812" y="646286"/>
                </a:lnTo>
                <a:lnTo>
                  <a:pt x="3377422" y="674083"/>
                </a:lnTo>
                <a:lnTo>
                  <a:pt x="3371812" y="701882"/>
                </a:lnTo>
                <a:lnTo>
                  <a:pt x="3356515" y="724578"/>
                </a:lnTo>
                <a:lnTo>
                  <a:pt x="3333831" y="739878"/>
                </a:lnTo>
                <a:lnTo>
                  <a:pt x="3306062" y="745487"/>
                </a:lnTo>
                <a:close/>
              </a:path>
              <a:path w="3657600" h="1909445">
                <a:moveTo>
                  <a:pt x="3608786" y="713564"/>
                </a:moveTo>
                <a:lnTo>
                  <a:pt x="3593421" y="710462"/>
                </a:lnTo>
                <a:lnTo>
                  <a:pt x="3580878" y="702002"/>
                </a:lnTo>
                <a:lnTo>
                  <a:pt x="3572424" y="689453"/>
                </a:lnTo>
                <a:lnTo>
                  <a:pt x="3569325" y="674083"/>
                </a:lnTo>
                <a:lnTo>
                  <a:pt x="3572424" y="658714"/>
                </a:lnTo>
                <a:lnTo>
                  <a:pt x="3580878" y="646166"/>
                </a:lnTo>
                <a:lnTo>
                  <a:pt x="3593421" y="637707"/>
                </a:lnTo>
                <a:lnTo>
                  <a:pt x="3608786" y="634606"/>
                </a:lnTo>
                <a:lnTo>
                  <a:pt x="3624132" y="637707"/>
                </a:lnTo>
                <a:lnTo>
                  <a:pt x="3636664" y="646166"/>
                </a:lnTo>
                <a:lnTo>
                  <a:pt x="3645114" y="658714"/>
                </a:lnTo>
                <a:lnTo>
                  <a:pt x="3648213" y="674083"/>
                </a:lnTo>
                <a:lnTo>
                  <a:pt x="3645114" y="689453"/>
                </a:lnTo>
                <a:lnTo>
                  <a:pt x="3636664" y="702002"/>
                </a:lnTo>
                <a:lnTo>
                  <a:pt x="3624132" y="710462"/>
                </a:lnTo>
                <a:lnTo>
                  <a:pt x="3608786" y="713564"/>
                </a:lnTo>
                <a:close/>
              </a:path>
              <a:path w="3657600" h="1909445">
                <a:moveTo>
                  <a:pt x="0" y="1005654"/>
                </a:moveTo>
                <a:lnTo>
                  <a:pt x="0" y="948460"/>
                </a:lnTo>
                <a:lnTo>
                  <a:pt x="2776" y="950333"/>
                </a:lnTo>
                <a:lnTo>
                  <a:pt x="10871" y="962347"/>
                </a:lnTo>
                <a:lnTo>
                  <a:pt x="13839" y="977057"/>
                </a:lnTo>
                <a:lnTo>
                  <a:pt x="10871" y="991766"/>
                </a:lnTo>
                <a:lnTo>
                  <a:pt x="2776" y="1003781"/>
                </a:lnTo>
                <a:lnTo>
                  <a:pt x="0" y="1005654"/>
                </a:lnTo>
                <a:close/>
              </a:path>
              <a:path w="3657600" h="1909445">
                <a:moveTo>
                  <a:pt x="278790" y="1018219"/>
                </a:moveTo>
                <a:lnTo>
                  <a:pt x="262782" y="1014984"/>
                </a:lnTo>
                <a:lnTo>
                  <a:pt x="249714" y="1006163"/>
                </a:lnTo>
                <a:lnTo>
                  <a:pt x="240905" y="993080"/>
                </a:lnTo>
                <a:lnTo>
                  <a:pt x="237676" y="977057"/>
                </a:lnTo>
                <a:lnTo>
                  <a:pt x="240905" y="961034"/>
                </a:lnTo>
                <a:lnTo>
                  <a:pt x="249714" y="947950"/>
                </a:lnTo>
                <a:lnTo>
                  <a:pt x="262782" y="939129"/>
                </a:lnTo>
                <a:lnTo>
                  <a:pt x="278790" y="935895"/>
                </a:lnTo>
                <a:lnTo>
                  <a:pt x="294804" y="939129"/>
                </a:lnTo>
                <a:lnTo>
                  <a:pt x="307884" y="947950"/>
                </a:lnTo>
                <a:lnTo>
                  <a:pt x="316704" y="961034"/>
                </a:lnTo>
                <a:lnTo>
                  <a:pt x="319939" y="977057"/>
                </a:lnTo>
                <a:lnTo>
                  <a:pt x="316704" y="993080"/>
                </a:lnTo>
                <a:lnTo>
                  <a:pt x="307884" y="1006163"/>
                </a:lnTo>
                <a:lnTo>
                  <a:pt x="294804" y="1014984"/>
                </a:lnTo>
                <a:lnTo>
                  <a:pt x="278790" y="1018219"/>
                </a:lnTo>
                <a:close/>
              </a:path>
              <a:path w="3657600" h="1909445">
                <a:moveTo>
                  <a:pt x="581514" y="1020744"/>
                </a:moveTo>
                <a:lnTo>
                  <a:pt x="564526" y="1017312"/>
                </a:lnTo>
                <a:lnTo>
                  <a:pt x="550653" y="1007952"/>
                </a:lnTo>
                <a:lnTo>
                  <a:pt x="541298" y="994071"/>
                </a:lnTo>
                <a:lnTo>
                  <a:pt x="537867" y="977074"/>
                </a:lnTo>
                <a:lnTo>
                  <a:pt x="541298" y="960077"/>
                </a:lnTo>
                <a:lnTo>
                  <a:pt x="550653" y="946197"/>
                </a:lnTo>
                <a:lnTo>
                  <a:pt x="564526" y="936839"/>
                </a:lnTo>
                <a:lnTo>
                  <a:pt x="581514" y="933407"/>
                </a:lnTo>
                <a:lnTo>
                  <a:pt x="598502" y="936839"/>
                </a:lnTo>
                <a:lnTo>
                  <a:pt x="612375" y="946197"/>
                </a:lnTo>
                <a:lnTo>
                  <a:pt x="621730" y="960077"/>
                </a:lnTo>
                <a:lnTo>
                  <a:pt x="625160" y="977074"/>
                </a:lnTo>
                <a:lnTo>
                  <a:pt x="621730" y="994071"/>
                </a:lnTo>
                <a:lnTo>
                  <a:pt x="612375" y="1007952"/>
                </a:lnTo>
                <a:lnTo>
                  <a:pt x="598502" y="1017312"/>
                </a:lnTo>
                <a:lnTo>
                  <a:pt x="581514" y="1020744"/>
                </a:lnTo>
                <a:close/>
              </a:path>
              <a:path w="3657600" h="1909445">
                <a:moveTo>
                  <a:pt x="884238" y="1023269"/>
                </a:moveTo>
                <a:lnTo>
                  <a:pt x="866276" y="1019639"/>
                </a:lnTo>
                <a:lnTo>
                  <a:pt x="851609" y="1009739"/>
                </a:lnTo>
                <a:lnTo>
                  <a:pt x="841720" y="995055"/>
                </a:lnTo>
                <a:lnTo>
                  <a:pt x="838094" y="977074"/>
                </a:lnTo>
                <a:lnTo>
                  <a:pt x="841720" y="959094"/>
                </a:lnTo>
                <a:lnTo>
                  <a:pt x="851609" y="944412"/>
                </a:lnTo>
                <a:lnTo>
                  <a:pt x="866276" y="934512"/>
                </a:lnTo>
                <a:lnTo>
                  <a:pt x="884238" y="930882"/>
                </a:lnTo>
                <a:lnTo>
                  <a:pt x="902219" y="934512"/>
                </a:lnTo>
                <a:lnTo>
                  <a:pt x="916897" y="944412"/>
                </a:lnTo>
                <a:lnTo>
                  <a:pt x="926789" y="959094"/>
                </a:lnTo>
                <a:lnTo>
                  <a:pt x="930416" y="977074"/>
                </a:lnTo>
                <a:lnTo>
                  <a:pt x="926789" y="995055"/>
                </a:lnTo>
                <a:lnTo>
                  <a:pt x="916897" y="1009739"/>
                </a:lnTo>
                <a:lnTo>
                  <a:pt x="902219" y="1019639"/>
                </a:lnTo>
                <a:lnTo>
                  <a:pt x="884238" y="1023269"/>
                </a:lnTo>
                <a:close/>
              </a:path>
              <a:path w="3657600" h="1909445">
                <a:moveTo>
                  <a:pt x="1186962" y="1025790"/>
                </a:moveTo>
                <a:lnTo>
                  <a:pt x="1168020" y="1021963"/>
                </a:lnTo>
                <a:lnTo>
                  <a:pt x="1152547" y="1011523"/>
                </a:lnTo>
                <a:lnTo>
                  <a:pt x="1142113" y="996038"/>
                </a:lnTo>
                <a:lnTo>
                  <a:pt x="1138285" y="977074"/>
                </a:lnTo>
                <a:lnTo>
                  <a:pt x="1142113" y="958110"/>
                </a:lnTo>
                <a:lnTo>
                  <a:pt x="1152547" y="942625"/>
                </a:lnTo>
                <a:lnTo>
                  <a:pt x="1168020" y="932185"/>
                </a:lnTo>
                <a:lnTo>
                  <a:pt x="1186962" y="928357"/>
                </a:lnTo>
                <a:lnTo>
                  <a:pt x="1205923" y="932185"/>
                </a:lnTo>
                <a:lnTo>
                  <a:pt x="1221406" y="942625"/>
                </a:lnTo>
                <a:lnTo>
                  <a:pt x="1231844" y="958110"/>
                </a:lnTo>
                <a:lnTo>
                  <a:pt x="1235672" y="977074"/>
                </a:lnTo>
                <a:lnTo>
                  <a:pt x="1231844" y="996038"/>
                </a:lnTo>
                <a:lnTo>
                  <a:pt x="1221406" y="1011523"/>
                </a:lnTo>
                <a:lnTo>
                  <a:pt x="1205923" y="1021963"/>
                </a:lnTo>
                <a:lnTo>
                  <a:pt x="1186962" y="1025790"/>
                </a:lnTo>
                <a:close/>
              </a:path>
              <a:path w="3657600" h="1909445">
                <a:moveTo>
                  <a:pt x="1489686" y="1028315"/>
                </a:moveTo>
                <a:lnTo>
                  <a:pt x="1469751" y="1024289"/>
                </a:lnTo>
                <a:lnTo>
                  <a:pt x="1453474" y="1013309"/>
                </a:lnTo>
                <a:lnTo>
                  <a:pt x="1442501" y="997021"/>
                </a:lnTo>
                <a:lnTo>
                  <a:pt x="1438478" y="977074"/>
                </a:lnTo>
                <a:lnTo>
                  <a:pt x="1442501" y="957126"/>
                </a:lnTo>
                <a:lnTo>
                  <a:pt x="1453474" y="940839"/>
                </a:lnTo>
                <a:lnTo>
                  <a:pt x="1469751" y="929858"/>
                </a:lnTo>
                <a:lnTo>
                  <a:pt x="1489686" y="925832"/>
                </a:lnTo>
                <a:lnTo>
                  <a:pt x="1509626" y="929858"/>
                </a:lnTo>
                <a:lnTo>
                  <a:pt x="1525914" y="940839"/>
                </a:lnTo>
                <a:lnTo>
                  <a:pt x="1536898" y="957126"/>
                </a:lnTo>
                <a:lnTo>
                  <a:pt x="1540927" y="977074"/>
                </a:lnTo>
                <a:lnTo>
                  <a:pt x="1536898" y="997021"/>
                </a:lnTo>
                <a:lnTo>
                  <a:pt x="1525914" y="1013309"/>
                </a:lnTo>
                <a:lnTo>
                  <a:pt x="1509626" y="1024289"/>
                </a:lnTo>
                <a:lnTo>
                  <a:pt x="1489686" y="1028315"/>
                </a:lnTo>
                <a:close/>
              </a:path>
              <a:path w="3657600" h="1909445">
                <a:moveTo>
                  <a:pt x="1792409" y="1031681"/>
                </a:moveTo>
                <a:lnTo>
                  <a:pt x="1771183" y="1027390"/>
                </a:lnTo>
                <a:lnTo>
                  <a:pt x="1753843" y="1015688"/>
                </a:lnTo>
                <a:lnTo>
                  <a:pt x="1742149" y="998336"/>
                </a:lnTo>
                <a:lnTo>
                  <a:pt x="1737859" y="977091"/>
                </a:lnTo>
                <a:lnTo>
                  <a:pt x="1742149" y="955847"/>
                </a:lnTo>
                <a:lnTo>
                  <a:pt x="1753843" y="938494"/>
                </a:lnTo>
                <a:lnTo>
                  <a:pt x="1771183" y="926792"/>
                </a:lnTo>
                <a:lnTo>
                  <a:pt x="1792409" y="922500"/>
                </a:lnTo>
                <a:lnTo>
                  <a:pt x="1813655" y="926792"/>
                </a:lnTo>
                <a:lnTo>
                  <a:pt x="1831005" y="938494"/>
                </a:lnTo>
                <a:lnTo>
                  <a:pt x="1842703" y="955847"/>
                </a:lnTo>
                <a:lnTo>
                  <a:pt x="1846993" y="977091"/>
                </a:lnTo>
                <a:lnTo>
                  <a:pt x="1842703" y="998336"/>
                </a:lnTo>
                <a:lnTo>
                  <a:pt x="1831005" y="1015688"/>
                </a:lnTo>
                <a:lnTo>
                  <a:pt x="1813655" y="1027390"/>
                </a:lnTo>
                <a:lnTo>
                  <a:pt x="1792409" y="1031681"/>
                </a:lnTo>
                <a:close/>
              </a:path>
              <a:path w="3657600" h="1909445">
                <a:moveTo>
                  <a:pt x="2095167" y="1034206"/>
                </a:moveTo>
                <a:lnTo>
                  <a:pt x="2072947" y="1029717"/>
                </a:lnTo>
                <a:lnTo>
                  <a:pt x="2054803" y="1017475"/>
                </a:lnTo>
                <a:lnTo>
                  <a:pt x="2042571" y="999320"/>
                </a:lnTo>
                <a:lnTo>
                  <a:pt x="2038085" y="977091"/>
                </a:lnTo>
                <a:lnTo>
                  <a:pt x="2042571" y="954863"/>
                </a:lnTo>
                <a:lnTo>
                  <a:pt x="2054803" y="936707"/>
                </a:lnTo>
                <a:lnTo>
                  <a:pt x="2072947" y="924465"/>
                </a:lnTo>
                <a:lnTo>
                  <a:pt x="2095167" y="919975"/>
                </a:lnTo>
                <a:lnTo>
                  <a:pt x="2117367" y="924465"/>
                </a:lnTo>
                <a:lnTo>
                  <a:pt x="2135501" y="936707"/>
                </a:lnTo>
                <a:lnTo>
                  <a:pt x="2147730" y="954863"/>
                </a:lnTo>
                <a:lnTo>
                  <a:pt x="2152215" y="977091"/>
                </a:lnTo>
                <a:lnTo>
                  <a:pt x="2147734" y="999320"/>
                </a:lnTo>
                <a:lnTo>
                  <a:pt x="2135514" y="1017475"/>
                </a:lnTo>
                <a:lnTo>
                  <a:pt x="2117382" y="1029717"/>
                </a:lnTo>
                <a:lnTo>
                  <a:pt x="2095167" y="1034206"/>
                </a:lnTo>
                <a:close/>
              </a:path>
              <a:path w="3657600" h="1909445">
                <a:moveTo>
                  <a:pt x="2397891" y="1036731"/>
                </a:moveTo>
                <a:lnTo>
                  <a:pt x="2374691" y="1032043"/>
                </a:lnTo>
                <a:lnTo>
                  <a:pt x="2355742" y="1019260"/>
                </a:lnTo>
                <a:lnTo>
                  <a:pt x="2342964" y="1000303"/>
                </a:lnTo>
                <a:lnTo>
                  <a:pt x="2338278" y="977091"/>
                </a:lnTo>
                <a:lnTo>
                  <a:pt x="2342964" y="953879"/>
                </a:lnTo>
                <a:lnTo>
                  <a:pt x="2355742" y="934923"/>
                </a:lnTo>
                <a:lnTo>
                  <a:pt x="2374691" y="922141"/>
                </a:lnTo>
                <a:lnTo>
                  <a:pt x="2397891" y="917454"/>
                </a:lnTo>
                <a:lnTo>
                  <a:pt x="2421085" y="922141"/>
                </a:lnTo>
                <a:lnTo>
                  <a:pt x="2440022" y="934923"/>
                </a:lnTo>
                <a:lnTo>
                  <a:pt x="2452789" y="953879"/>
                </a:lnTo>
                <a:lnTo>
                  <a:pt x="2457470" y="977091"/>
                </a:lnTo>
                <a:lnTo>
                  <a:pt x="2452789" y="1000303"/>
                </a:lnTo>
                <a:lnTo>
                  <a:pt x="2440022" y="1019260"/>
                </a:lnTo>
                <a:lnTo>
                  <a:pt x="2421085" y="1032043"/>
                </a:lnTo>
                <a:lnTo>
                  <a:pt x="2397891" y="1036731"/>
                </a:lnTo>
                <a:close/>
              </a:path>
              <a:path w="3657600" h="1909445">
                <a:moveTo>
                  <a:pt x="2700615" y="1040937"/>
                </a:moveTo>
                <a:lnTo>
                  <a:pt x="2675779" y="1035921"/>
                </a:lnTo>
                <a:lnTo>
                  <a:pt x="2655500" y="1022243"/>
                </a:lnTo>
                <a:lnTo>
                  <a:pt x="2641828" y="1001954"/>
                </a:lnTo>
                <a:lnTo>
                  <a:pt x="2636816" y="977107"/>
                </a:lnTo>
                <a:lnTo>
                  <a:pt x="2641828" y="952261"/>
                </a:lnTo>
                <a:lnTo>
                  <a:pt x="2655500" y="931972"/>
                </a:lnTo>
                <a:lnTo>
                  <a:pt x="2675779" y="918294"/>
                </a:lnTo>
                <a:lnTo>
                  <a:pt x="2700615" y="913278"/>
                </a:lnTo>
                <a:lnTo>
                  <a:pt x="2725431" y="918294"/>
                </a:lnTo>
                <a:lnTo>
                  <a:pt x="2745700" y="931972"/>
                </a:lnTo>
                <a:lnTo>
                  <a:pt x="2759368" y="952261"/>
                </a:lnTo>
                <a:lnTo>
                  <a:pt x="2764380" y="977107"/>
                </a:lnTo>
                <a:lnTo>
                  <a:pt x="2759368" y="1001954"/>
                </a:lnTo>
                <a:lnTo>
                  <a:pt x="2745700" y="1022243"/>
                </a:lnTo>
                <a:lnTo>
                  <a:pt x="2725431" y="1035921"/>
                </a:lnTo>
                <a:lnTo>
                  <a:pt x="2700615" y="1040937"/>
                </a:lnTo>
                <a:close/>
              </a:path>
              <a:path w="3657600" h="1909445">
                <a:moveTo>
                  <a:pt x="3003338" y="1044302"/>
                </a:moveTo>
                <a:lnTo>
                  <a:pt x="2977192" y="1039021"/>
                </a:lnTo>
                <a:lnTo>
                  <a:pt x="2955839" y="1024620"/>
                </a:lnTo>
                <a:lnTo>
                  <a:pt x="2941443" y="1003262"/>
                </a:lnTo>
                <a:lnTo>
                  <a:pt x="2936164" y="977107"/>
                </a:lnTo>
                <a:lnTo>
                  <a:pt x="2941443" y="950955"/>
                </a:lnTo>
                <a:lnTo>
                  <a:pt x="2955839" y="929596"/>
                </a:lnTo>
                <a:lnTo>
                  <a:pt x="2977192" y="915194"/>
                </a:lnTo>
                <a:lnTo>
                  <a:pt x="3003338" y="909913"/>
                </a:lnTo>
                <a:lnTo>
                  <a:pt x="3029465" y="915194"/>
                </a:lnTo>
                <a:lnTo>
                  <a:pt x="3050808" y="929596"/>
                </a:lnTo>
                <a:lnTo>
                  <a:pt x="3065200" y="950955"/>
                </a:lnTo>
                <a:lnTo>
                  <a:pt x="3070479" y="977107"/>
                </a:lnTo>
                <a:lnTo>
                  <a:pt x="3065200" y="1003262"/>
                </a:lnTo>
                <a:lnTo>
                  <a:pt x="3050808" y="1024620"/>
                </a:lnTo>
                <a:lnTo>
                  <a:pt x="3029465" y="1039021"/>
                </a:lnTo>
                <a:lnTo>
                  <a:pt x="3003338" y="1044302"/>
                </a:lnTo>
                <a:close/>
              </a:path>
              <a:path w="3657600" h="1909445">
                <a:moveTo>
                  <a:pt x="3306062" y="1042621"/>
                </a:moveTo>
                <a:lnTo>
                  <a:pt x="3280563" y="1037472"/>
                </a:lnTo>
                <a:lnTo>
                  <a:pt x="3259749" y="1023432"/>
                </a:lnTo>
                <a:lnTo>
                  <a:pt x="3245719" y="1002607"/>
                </a:lnTo>
                <a:lnTo>
                  <a:pt x="3240576" y="977107"/>
                </a:lnTo>
                <a:lnTo>
                  <a:pt x="3245719" y="951608"/>
                </a:lnTo>
                <a:lnTo>
                  <a:pt x="3259749" y="930785"/>
                </a:lnTo>
                <a:lnTo>
                  <a:pt x="3280563" y="916745"/>
                </a:lnTo>
                <a:lnTo>
                  <a:pt x="3306062" y="911597"/>
                </a:lnTo>
                <a:lnTo>
                  <a:pt x="3331541" y="916745"/>
                </a:lnTo>
                <a:lnTo>
                  <a:pt x="3352346" y="930785"/>
                </a:lnTo>
                <a:lnTo>
                  <a:pt x="3366372" y="951608"/>
                </a:lnTo>
                <a:lnTo>
                  <a:pt x="3371515" y="977107"/>
                </a:lnTo>
                <a:lnTo>
                  <a:pt x="3366372" y="1002607"/>
                </a:lnTo>
                <a:lnTo>
                  <a:pt x="3352346" y="1023432"/>
                </a:lnTo>
                <a:lnTo>
                  <a:pt x="3331541" y="1037472"/>
                </a:lnTo>
                <a:lnTo>
                  <a:pt x="3306062" y="1042621"/>
                </a:lnTo>
                <a:close/>
              </a:path>
              <a:path w="3657600" h="1909445">
                <a:moveTo>
                  <a:pt x="3615706" y="989695"/>
                </a:moveTo>
                <a:lnTo>
                  <a:pt x="3601798" y="989695"/>
                </a:lnTo>
                <a:lnTo>
                  <a:pt x="3596162" y="984058"/>
                </a:lnTo>
                <a:lnTo>
                  <a:pt x="3596162" y="970123"/>
                </a:lnTo>
                <a:lnTo>
                  <a:pt x="3601798" y="964486"/>
                </a:lnTo>
                <a:lnTo>
                  <a:pt x="3615739" y="964486"/>
                </a:lnTo>
                <a:lnTo>
                  <a:pt x="3621377" y="970123"/>
                </a:lnTo>
                <a:lnTo>
                  <a:pt x="3621377" y="984058"/>
                </a:lnTo>
                <a:lnTo>
                  <a:pt x="3615706" y="989695"/>
                </a:lnTo>
                <a:close/>
              </a:path>
              <a:path w="3657600" h="1909445">
                <a:moveTo>
                  <a:pt x="0" y="1308661"/>
                </a:moveTo>
                <a:lnTo>
                  <a:pt x="0" y="1251468"/>
                </a:lnTo>
                <a:lnTo>
                  <a:pt x="2776" y="1253342"/>
                </a:lnTo>
                <a:lnTo>
                  <a:pt x="10871" y="1265356"/>
                </a:lnTo>
                <a:lnTo>
                  <a:pt x="13839" y="1280064"/>
                </a:lnTo>
                <a:lnTo>
                  <a:pt x="10871" y="1294774"/>
                </a:lnTo>
                <a:lnTo>
                  <a:pt x="2776" y="1306788"/>
                </a:lnTo>
                <a:lnTo>
                  <a:pt x="0" y="1308661"/>
                </a:lnTo>
                <a:close/>
              </a:path>
              <a:path w="3657600" h="1909445">
                <a:moveTo>
                  <a:pt x="278790" y="1321226"/>
                </a:moveTo>
                <a:lnTo>
                  <a:pt x="262782" y="1317992"/>
                </a:lnTo>
                <a:lnTo>
                  <a:pt x="249714" y="1309171"/>
                </a:lnTo>
                <a:lnTo>
                  <a:pt x="240905" y="1296087"/>
                </a:lnTo>
                <a:lnTo>
                  <a:pt x="237676" y="1280064"/>
                </a:lnTo>
                <a:lnTo>
                  <a:pt x="240905" y="1264041"/>
                </a:lnTo>
                <a:lnTo>
                  <a:pt x="249714" y="1250958"/>
                </a:lnTo>
                <a:lnTo>
                  <a:pt x="262782" y="1242137"/>
                </a:lnTo>
                <a:lnTo>
                  <a:pt x="278790" y="1238902"/>
                </a:lnTo>
                <a:lnTo>
                  <a:pt x="294804" y="1242137"/>
                </a:lnTo>
                <a:lnTo>
                  <a:pt x="307884" y="1250958"/>
                </a:lnTo>
                <a:lnTo>
                  <a:pt x="316704" y="1264041"/>
                </a:lnTo>
                <a:lnTo>
                  <a:pt x="319939" y="1280064"/>
                </a:lnTo>
                <a:lnTo>
                  <a:pt x="316704" y="1296087"/>
                </a:lnTo>
                <a:lnTo>
                  <a:pt x="307884" y="1309171"/>
                </a:lnTo>
                <a:lnTo>
                  <a:pt x="294804" y="1317992"/>
                </a:lnTo>
                <a:lnTo>
                  <a:pt x="278790" y="1321226"/>
                </a:lnTo>
                <a:close/>
              </a:path>
              <a:path w="3657600" h="1909445">
                <a:moveTo>
                  <a:pt x="581514" y="1323751"/>
                </a:moveTo>
                <a:lnTo>
                  <a:pt x="564526" y="1320319"/>
                </a:lnTo>
                <a:lnTo>
                  <a:pt x="550653" y="1310959"/>
                </a:lnTo>
                <a:lnTo>
                  <a:pt x="541298" y="1297078"/>
                </a:lnTo>
                <a:lnTo>
                  <a:pt x="537867" y="1280081"/>
                </a:lnTo>
                <a:lnTo>
                  <a:pt x="541298" y="1263084"/>
                </a:lnTo>
                <a:lnTo>
                  <a:pt x="550653" y="1249204"/>
                </a:lnTo>
                <a:lnTo>
                  <a:pt x="564526" y="1239846"/>
                </a:lnTo>
                <a:lnTo>
                  <a:pt x="581514" y="1236414"/>
                </a:lnTo>
                <a:lnTo>
                  <a:pt x="598502" y="1239846"/>
                </a:lnTo>
                <a:lnTo>
                  <a:pt x="612375" y="1249204"/>
                </a:lnTo>
                <a:lnTo>
                  <a:pt x="621730" y="1263084"/>
                </a:lnTo>
                <a:lnTo>
                  <a:pt x="625160" y="1280081"/>
                </a:lnTo>
                <a:lnTo>
                  <a:pt x="621730" y="1297078"/>
                </a:lnTo>
                <a:lnTo>
                  <a:pt x="612375" y="1310959"/>
                </a:lnTo>
                <a:lnTo>
                  <a:pt x="598502" y="1320319"/>
                </a:lnTo>
                <a:lnTo>
                  <a:pt x="581514" y="1323751"/>
                </a:lnTo>
                <a:close/>
              </a:path>
              <a:path w="3657600" h="1909445">
                <a:moveTo>
                  <a:pt x="884238" y="1326276"/>
                </a:moveTo>
                <a:lnTo>
                  <a:pt x="866276" y="1322646"/>
                </a:lnTo>
                <a:lnTo>
                  <a:pt x="851609" y="1312746"/>
                </a:lnTo>
                <a:lnTo>
                  <a:pt x="841720" y="1298062"/>
                </a:lnTo>
                <a:lnTo>
                  <a:pt x="838094" y="1280081"/>
                </a:lnTo>
                <a:lnTo>
                  <a:pt x="841720" y="1262100"/>
                </a:lnTo>
                <a:lnTo>
                  <a:pt x="851609" y="1247418"/>
                </a:lnTo>
                <a:lnTo>
                  <a:pt x="866276" y="1237519"/>
                </a:lnTo>
                <a:lnTo>
                  <a:pt x="884238" y="1233889"/>
                </a:lnTo>
                <a:lnTo>
                  <a:pt x="902219" y="1237519"/>
                </a:lnTo>
                <a:lnTo>
                  <a:pt x="916897" y="1247418"/>
                </a:lnTo>
                <a:lnTo>
                  <a:pt x="926789" y="1262100"/>
                </a:lnTo>
                <a:lnTo>
                  <a:pt x="930416" y="1280081"/>
                </a:lnTo>
                <a:lnTo>
                  <a:pt x="926789" y="1298062"/>
                </a:lnTo>
                <a:lnTo>
                  <a:pt x="916897" y="1312746"/>
                </a:lnTo>
                <a:lnTo>
                  <a:pt x="902219" y="1322646"/>
                </a:lnTo>
                <a:lnTo>
                  <a:pt x="884238" y="1326276"/>
                </a:lnTo>
                <a:close/>
              </a:path>
              <a:path w="3657600" h="1909445">
                <a:moveTo>
                  <a:pt x="1186962" y="1328798"/>
                </a:moveTo>
                <a:lnTo>
                  <a:pt x="1168020" y="1324970"/>
                </a:lnTo>
                <a:lnTo>
                  <a:pt x="1152547" y="1314530"/>
                </a:lnTo>
                <a:lnTo>
                  <a:pt x="1142113" y="1299044"/>
                </a:lnTo>
                <a:lnTo>
                  <a:pt x="1138285" y="1280081"/>
                </a:lnTo>
                <a:lnTo>
                  <a:pt x="1142113" y="1261118"/>
                </a:lnTo>
                <a:lnTo>
                  <a:pt x="1152547" y="1245633"/>
                </a:lnTo>
                <a:lnTo>
                  <a:pt x="1168020" y="1235193"/>
                </a:lnTo>
                <a:lnTo>
                  <a:pt x="1186962" y="1231364"/>
                </a:lnTo>
                <a:lnTo>
                  <a:pt x="1205923" y="1235193"/>
                </a:lnTo>
                <a:lnTo>
                  <a:pt x="1221406" y="1245633"/>
                </a:lnTo>
                <a:lnTo>
                  <a:pt x="1231844" y="1261118"/>
                </a:lnTo>
                <a:lnTo>
                  <a:pt x="1235672" y="1280081"/>
                </a:lnTo>
                <a:lnTo>
                  <a:pt x="1231844" y="1299044"/>
                </a:lnTo>
                <a:lnTo>
                  <a:pt x="1221406" y="1314530"/>
                </a:lnTo>
                <a:lnTo>
                  <a:pt x="1205923" y="1324970"/>
                </a:lnTo>
                <a:lnTo>
                  <a:pt x="1186962" y="1328798"/>
                </a:lnTo>
                <a:close/>
              </a:path>
              <a:path w="3657600" h="1909445">
                <a:moveTo>
                  <a:pt x="1489686" y="1331323"/>
                </a:moveTo>
                <a:lnTo>
                  <a:pt x="1469751" y="1327297"/>
                </a:lnTo>
                <a:lnTo>
                  <a:pt x="1453474" y="1316316"/>
                </a:lnTo>
                <a:lnTo>
                  <a:pt x="1442501" y="1300029"/>
                </a:lnTo>
                <a:lnTo>
                  <a:pt x="1438478" y="1280081"/>
                </a:lnTo>
                <a:lnTo>
                  <a:pt x="1442501" y="1260134"/>
                </a:lnTo>
                <a:lnTo>
                  <a:pt x="1453474" y="1243846"/>
                </a:lnTo>
                <a:lnTo>
                  <a:pt x="1469751" y="1232866"/>
                </a:lnTo>
                <a:lnTo>
                  <a:pt x="1489686" y="1228840"/>
                </a:lnTo>
                <a:lnTo>
                  <a:pt x="1509626" y="1232866"/>
                </a:lnTo>
                <a:lnTo>
                  <a:pt x="1525914" y="1243846"/>
                </a:lnTo>
                <a:lnTo>
                  <a:pt x="1536898" y="1260134"/>
                </a:lnTo>
                <a:lnTo>
                  <a:pt x="1540927" y="1280081"/>
                </a:lnTo>
                <a:lnTo>
                  <a:pt x="1536898" y="1300029"/>
                </a:lnTo>
                <a:lnTo>
                  <a:pt x="1525914" y="1316316"/>
                </a:lnTo>
                <a:lnTo>
                  <a:pt x="1509626" y="1327297"/>
                </a:lnTo>
                <a:lnTo>
                  <a:pt x="1489686" y="1331323"/>
                </a:lnTo>
                <a:close/>
              </a:path>
              <a:path w="3657600" h="1909445">
                <a:moveTo>
                  <a:pt x="1792409" y="1334688"/>
                </a:moveTo>
                <a:lnTo>
                  <a:pt x="1771183" y="1330397"/>
                </a:lnTo>
                <a:lnTo>
                  <a:pt x="1753843" y="1318696"/>
                </a:lnTo>
                <a:lnTo>
                  <a:pt x="1742149" y="1301343"/>
                </a:lnTo>
                <a:lnTo>
                  <a:pt x="1737859" y="1280098"/>
                </a:lnTo>
                <a:lnTo>
                  <a:pt x="1742149" y="1258854"/>
                </a:lnTo>
                <a:lnTo>
                  <a:pt x="1753843" y="1241501"/>
                </a:lnTo>
                <a:lnTo>
                  <a:pt x="1771183" y="1229799"/>
                </a:lnTo>
                <a:lnTo>
                  <a:pt x="1792409" y="1225508"/>
                </a:lnTo>
                <a:lnTo>
                  <a:pt x="1813655" y="1229799"/>
                </a:lnTo>
                <a:lnTo>
                  <a:pt x="1831005" y="1241501"/>
                </a:lnTo>
                <a:lnTo>
                  <a:pt x="1842703" y="1258854"/>
                </a:lnTo>
                <a:lnTo>
                  <a:pt x="1846993" y="1280098"/>
                </a:lnTo>
                <a:lnTo>
                  <a:pt x="1842703" y="1301343"/>
                </a:lnTo>
                <a:lnTo>
                  <a:pt x="1831005" y="1318696"/>
                </a:lnTo>
                <a:lnTo>
                  <a:pt x="1813655" y="1330397"/>
                </a:lnTo>
                <a:lnTo>
                  <a:pt x="1792409" y="1334688"/>
                </a:lnTo>
                <a:close/>
              </a:path>
              <a:path w="3657600" h="1909445">
                <a:moveTo>
                  <a:pt x="2095167" y="1337213"/>
                </a:moveTo>
                <a:lnTo>
                  <a:pt x="2072947" y="1332724"/>
                </a:lnTo>
                <a:lnTo>
                  <a:pt x="2054803" y="1320482"/>
                </a:lnTo>
                <a:lnTo>
                  <a:pt x="2042571" y="1302327"/>
                </a:lnTo>
                <a:lnTo>
                  <a:pt x="2038085" y="1280098"/>
                </a:lnTo>
                <a:lnTo>
                  <a:pt x="2042571" y="1257870"/>
                </a:lnTo>
                <a:lnTo>
                  <a:pt x="2054803" y="1239715"/>
                </a:lnTo>
                <a:lnTo>
                  <a:pt x="2072947" y="1227472"/>
                </a:lnTo>
                <a:lnTo>
                  <a:pt x="2095167" y="1222983"/>
                </a:lnTo>
                <a:lnTo>
                  <a:pt x="2117367" y="1227472"/>
                </a:lnTo>
                <a:lnTo>
                  <a:pt x="2135501" y="1239715"/>
                </a:lnTo>
                <a:lnTo>
                  <a:pt x="2147730" y="1257870"/>
                </a:lnTo>
                <a:lnTo>
                  <a:pt x="2152215" y="1280098"/>
                </a:lnTo>
                <a:lnTo>
                  <a:pt x="2147734" y="1302327"/>
                </a:lnTo>
                <a:lnTo>
                  <a:pt x="2135514" y="1320482"/>
                </a:lnTo>
                <a:lnTo>
                  <a:pt x="2117382" y="1332724"/>
                </a:lnTo>
                <a:lnTo>
                  <a:pt x="2095167" y="1337213"/>
                </a:lnTo>
                <a:close/>
              </a:path>
              <a:path w="3657600" h="1909445">
                <a:moveTo>
                  <a:pt x="2397891" y="1339738"/>
                </a:moveTo>
                <a:lnTo>
                  <a:pt x="2374691" y="1335050"/>
                </a:lnTo>
                <a:lnTo>
                  <a:pt x="2355742" y="1322268"/>
                </a:lnTo>
                <a:lnTo>
                  <a:pt x="2342964" y="1303310"/>
                </a:lnTo>
                <a:lnTo>
                  <a:pt x="2338278" y="1280098"/>
                </a:lnTo>
                <a:lnTo>
                  <a:pt x="2342964" y="1256886"/>
                </a:lnTo>
                <a:lnTo>
                  <a:pt x="2355742" y="1237930"/>
                </a:lnTo>
                <a:lnTo>
                  <a:pt x="2374691" y="1225148"/>
                </a:lnTo>
                <a:lnTo>
                  <a:pt x="2397891" y="1220461"/>
                </a:lnTo>
                <a:lnTo>
                  <a:pt x="2421085" y="1225148"/>
                </a:lnTo>
                <a:lnTo>
                  <a:pt x="2440022" y="1237930"/>
                </a:lnTo>
                <a:lnTo>
                  <a:pt x="2452789" y="1256886"/>
                </a:lnTo>
                <a:lnTo>
                  <a:pt x="2457470" y="1280098"/>
                </a:lnTo>
                <a:lnTo>
                  <a:pt x="2452789" y="1303310"/>
                </a:lnTo>
                <a:lnTo>
                  <a:pt x="2440022" y="1322268"/>
                </a:lnTo>
                <a:lnTo>
                  <a:pt x="2421085" y="1335050"/>
                </a:lnTo>
                <a:lnTo>
                  <a:pt x="2397891" y="1339738"/>
                </a:lnTo>
                <a:close/>
              </a:path>
              <a:path w="3657600" h="1909445">
                <a:moveTo>
                  <a:pt x="2700615" y="1342263"/>
                </a:moveTo>
                <a:lnTo>
                  <a:pt x="2676421" y="1337377"/>
                </a:lnTo>
                <a:lnTo>
                  <a:pt x="2656668" y="1324054"/>
                </a:lnTo>
                <a:lnTo>
                  <a:pt x="2643352" y="1304294"/>
                </a:lnTo>
                <a:lnTo>
                  <a:pt x="2638470" y="1280098"/>
                </a:lnTo>
                <a:lnTo>
                  <a:pt x="2643352" y="1255902"/>
                </a:lnTo>
                <a:lnTo>
                  <a:pt x="2656668" y="1236143"/>
                </a:lnTo>
                <a:lnTo>
                  <a:pt x="2676421" y="1222821"/>
                </a:lnTo>
                <a:lnTo>
                  <a:pt x="2700615" y="1217936"/>
                </a:lnTo>
                <a:lnTo>
                  <a:pt x="2724788" y="1222821"/>
                </a:lnTo>
                <a:lnTo>
                  <a:pt x="2744531" y="1236143"/>
                </a:lnTo>
                <a:lnTo>
                  <a:pt x="2757843" y="1255902"/>
                </a:lnTo>
                <a:lnTo>
                  <a:pt x="2762725" y="1280098"/>
                </a:lnTo>
                <a:lnTo>
                  <a:pt x="2757843" y="1304294"/>
                </a:lnTo>
                <a:lnTo>
                  <a:pt x="2744531" y="1324054"/>
                </a:lnTo>
                <a:lnTo>
                  <a:pt x="2724788" y="1337377"/>
                </a:lnTo>
                <a:lnTo>
                  <a:pt x="2700615" y="1342263"/>
                </a:lnTo>
                <a:close/>
              </a:path>
              <a:path w="3657600" h="1909445">
                <a:moveTo>
                  <a:pt x="3003338" y="1327974"/>
                </a:moveTo>
                <a:lnTo>
                  <a:pt x="2984709" y="1324211"/>
                </a:lnTo>
                <a:lnTo>
                  <a:pt x="2969494" y="1313950"/>
                </a:lnTo>
                <a:lnTo>
                  <a:pt x="2959235" y="1298732"/>
                </a:lnTo>
                <a:lnTo>
                  <a:pt x="2955472" y="1280098"/>
                </a:lnTo>
                <a:lnTo>
                  <a:pt x="2959235" y="1261464"/>
                </a:lnTo>
                <a:lnTo>
                  <a:pt x="2969494" y="1246246"/>
                </a:lnTo>
                <a:lnTo>
                  <a:pt x="2984709" y="1235985"/>
                </a:lnTo>
                <a:lnTo>
                  <a:pt x="3003338" y="1232222"/>
                </a:lnTo>
                <a:lnTo>
                  <a:pt x="3021948" y="1235985"/>
                </a:lnTo>
                <a:lnTo>
                  <a:pt x="3037153" y="1246246"/>
                </a:lnTo>
                <a:lnTo>
                  <a:pt x="3047409" y="1261464"/>
                </a:lnTo>
                <a:lnTo>
                  <a:pt x="3051171" y="1280098"/>
                </a:lnTo>
                <a:lnTo>
                  <a:pt x="3047409" y="1298732"/>
                </a:lnTo>
                <a:lnTo>
                  <a:pt x="3037153" y="1313950"/>
                </a:lnTo>
                <a:lnTo>
                  <a:pt x="3021948" y="1324211"/>
                </a:lnTo>
                <a:lnTo>
                  <a:pt x="3003338" y="1327974"/>
                </a:lnTo>
                <a:close/>
              </a:path>
              <a:path w="3657600" h="1909445">
                <a:moveTo>
                  <a:pt x="3312544" y="1291862"/>
                </a:moveTo>
                <a:lnTo>
                  <a:pt x="3299547" y="1291862"/>
                </a:lnTo>
                <a:lnTo>
                  <a:pt x="3294281" y="1286596"/>
                </a:lnTo>
                <a:lnTo>
                  <a:pt x="3294281" y="1273603"/>
                </a:lnTo>
                <a:lnTo>
                  <a:pt x="3299547" y="1268334"/>
                </a:lnTo>
                <a:lnTo>
                  <a:pt x="3312544" y="1268334"/>
                </a:lnTo>
                <a:lnTo>
                  <a:pt x="3317809" y="1273603"/>
                </a:lnTo>
                <a:lnTo>
                  <a:pt x="3317809" y="1286596"/>
                </a:lnTo>
                <a:lnTo>
                  <a:pt x="3312544" y="1291862"/>
                </a:lnTo>
                <a:close/>
              </a:path>
              <a:path w="3657600" h="1909445">
                <a:moveTo>
                  <a:pt x="0" y="1611635"/>
                </a:moveTo>
                <a:lnTo>
                  <a:pt x="0" y="1554441"/>
                </a:lnTo>
                <a:lnTo>
                  <a:pt x="2776" y="1556314"/>
                </a:lnTo>
                <a:lnTo>
                  <a:pt x="10871" y="1568328"/>
                </a:lnTo>
                <a:lnTo>
                  <a:pt x="13839" y="1583038"/>
                </a:lnTo>
                <a:lnTo>
                  <a:pt x="10871" y="1597747"/>
                </a:lnTo>
                <a:lnTo>
                  <a:pt x="2776" y="1609762"/>
                </a:lnTo>
                <a:lnTo>
                  <a:pt x="0" y="1611635"/>
                </a:lnTo>
                <a:close/>
              </a:path>
              <a:path w="3657600" h="1909445">
                <a:moveTo>
                  <a:pt x="278790" y="1624200"/>
                </a:moveTo>
                <a:lnTo>
                  <a:pt x="262782" y="1620965"/>
                </a:lnTo>
                <a:lnTo>
                  <a:pt x="249714" y="1612144"/>
                </a:lnTo>
                <a:lnTo>
                  <a:pt x="240905" y="1599061"/>
                </a:lnTo>
                <a:lnTo>
                  <a:pt x="237676" y="1583038"/>
                </a:lnTo>
                <a:lnTo>
                  <a:pt x="240905" y="1567015"/>
                </a:lnTo>
                <a:lnTo>
                  <a:pt x="249714" y="1553931"/>
                </a:lnTo>
                <a:lnTo>
                  <a:pt x="262782" y="1545110"/>
                </a:lnTo>
                <a:lnTo>
                  <a:pt x="278790" y="1541876"/>
                </a:lnTo>
                <a:lnTo>
                  <a:pt x="294804" y="1545110"/>
                </a:lnTo>
                <a:lnTo>
                  <a:pt x="307884" y="1553931"/>
                </a:lnTo>
                <a:lnTo>
                  <a:pt x="316704" y="1567015"/>
                </a:lnTo>
                <a:lnTo>
                  <a:pt x="319939" y="1583038"/>
                </a:lnTo>
                <a:lnTo>
                  <a:pt x="316704" y="1599061"/>
                </a:lnTo>
                <a:lnTo>
                  <a:pt x="307884" y="1612144"/>
                </a:lnTo>
                <a:lnTo>
                  <a:pt x="294804" y="1620965"/>
                </a:lnTo>
                <a:lnTo>
                  <a:pt x="278790" y="1624200"/>
                </a:lnTo>
                <a:close/>
              </a:path>
              <a:path w="3657600" h="1909445">
                <a:moveTo>
                  <a:pt x="581514" y="1626725"/>
                </a:moveTo>
                <a:lnTo>
                  <a:pt x="564526" y="1623293"/>
                </a:lnTo>
                <a:lnTo>
                  <a:pt x="550653" y="1613933"/>
                </a:lnTo>
                <a:lnTo>
                  <a:pt x="541298" y="1600052"/>
                </a:lnTo>
                <a:lnTo>
                  <a:pt x="537867" y="1583055"/>
                </a:lnTo>
                <a:lnTo>
                  <a:pt x="541298" y="1566058"/>
                </a:lnTo>
                <a:lnTo>
                  <a:pt x="550653" y="1552176"/>
                </a:lnTo>
                <a:lnTo>
                  <a:pt x="564526" y="1542817"/>
                </a:lnTo>
                <a:lnTo>
                  <a:pt x="581514" y="1539384"/>
                </a:lnTo>
                <a:lnTo>
                  <a:pt x="598502" y="1542817"/>
                </a:lnTo>
                <a:lnTo>
                  <a:pt x="612375" y="1552176"/>
                </a:lnTo>
                <a:lnTo>
                  <a:pt x="621730" y="1566058"/>
                </a:lnTo>
                <a:lnTo>
                  <a:pt x="625160" y="1583055"/>
                </a:lnTo>
                <a:lnTo>
                  <a:pt x="621730" y="1600052"/>
                </a:lnTo>
                <a:lnTo>
                  <a:pt x="612375" y="1613933"/>
                </a:lnTo>
                <a:lnTo>
                  <a:pt x="598502" y="1623293"/>
                </a:lnTo>
                <a:lnTo>
                  <a:pt x="581514" y="1626725"/>
                </a:lnTo>
                <a:close/>
              </a:path>
              <a:path w="3657600" h="1909445">
                <a:moveTo>
                  <a:pt x="884238" y="1629250"/>
                </a:moveTo>
                <a:lnTo>
                  <a:pt x="866276" y="1625619"/>
                </a:lnTo>
                <a:lnTo>
                  <a:pt x="851609" y="1615719"/>
                </a:lnTo>
                <a:lnTo>
                  <a:pt x="841720" y="1601036"/>
                </a:lnTo>
                <a:lnTo>
                  <a:pt x="838094" y="1583055"/>
                </a:lnTo>
                <a:lnTo>
                  <a:pt x="841720" y="1565075"/>
                </a:lnTo>
                <a:lnTo>
                  <a:pt x="851609" y="1550393"/>
                </a:lnTo>
                <a:lnTo>
                  <a:pt x="866276" y="1540493"/>
                </a:lnTo>
                <a:lnTo>
                  <a:pt x="884238" y="1536863"/>
                </a:lnTo>
                <a:lnTo>
                  <a:pt x="902219" y="1540493"/>
                </a:lnTo>
                <a:lnTo>
                  <a:pt x="916897" y="1550393"/>
                </a:lnTo>
                <a:lnTo>
                  <a:pt x="926789" y="1565075"/>
                </a:lnTo>
                <a:lnTo>
                  <a:pt x="930416" y="1583055"/>
                </a:lnTo>
                <a:lnTo>
                  <a:pt x="926789" y="1601036"/>
                </a:lnTo>
                <a:lnTo>
                  <a:pt x="916897" y="1615719"/>
                </a:lnTo>
                <a:lnTo>
                  <a:pt x="902219" y="1625619"/>
                </a:lnTo>
                <a:lnTo>
                  <a:pt x="884238" y="1629250"/>
                </a:lnTo>
                <a:close/>
              </a:path>
              <a:path w="3657600" h="1909445">
                <a:moveTo>
                  <a:pt x="1186962" y="1631771"/>
                </a:moveTo>
                <a:lnTo>
                  <a:pt x="1168020" y="1627944"/>
                </a:lnTo>
                <a:lnTo>
                  <a:pt x="1152547" y="1617504"/>
                </a:lnTo>
                <a:lnTo>
                  <a:pt x="1142113" y="1602019"/>
                </a:lnTo>
                <a:lnTo>
                  <a:pt x="1138285" y="1583055"/>
                </a:lnTo>
                <a:lnTo>
                  <a:pt x="1142113" y="1564091"/>
                </a:lnTo>
                <a:lnTo>
                  <a:pt x="1152547" y="1548606"/>
                </a:lnTo>
                <a:lnTo>
                  <a:pt x="1168020" y="1538166"/>
                </a:lnTo>
                <a:lnTo>
                  <a:pt x="1186962" y="1534338"/>
                </a:lnTo>
                <a:lnTo>
                  <a:pt x="1205923" y="1538166"/>
                </a:lnTo>
                <a:lnTo>
                  <a:pt x="1221406" y="1548606"/>
                </a:lnTo>
                <a:lnTo>
                  <a:pt x="1231844" y="1564091"/>
                </a:lnTo>
                <a:lnTo>
                  <a:pt x="1235672" y="1583055"/>
                </a:lnTo>
                <a:lnTo>
                  <a:pt x="1231844" y="1602019"/>
                </a:lnTo>
                <a:lnTo>
                  <a:pt x="1221406" y="1617504"/>
                </a:lnTo>
                <a:lnTo>
                  <a:pt x="1205923" y="1627944"/>
                </a:lnTo>
                <a:lnTo>
                  <a:pt x="1186962" y="1631771"/>
                </a:lnTo>
                <a:close/>
              </a:path>
              <a:path w="3657600" h="1909445">
                <a:moveTo>
                  <a:pt x="1489686" y="1634296"/>
                </a:moveTo>
                <a:lnTo>
                  <a:pt x="1469751" y="1630270"/>
                </a:lnTo>
                <a:lnTo>
                  <a:pt x="1453474" y="1619290"/>
                </a:lnTo>
                <a:lnTo>
                  <a:pt x="1442501" y="1603002"/>
                </a:lnTo>
                <a:lnTo>
                  <a:pt x="1438478" y="1583055"/>
                </a:lnTo>
                <a:lnTo>
                  <a:pt x="1442501" y="1563107"/>
                </a:lnTo>
                <a:lnTo>
                  <a:pt x="1453474" y="1546820"/>
                </a:lnTo>
                <a:lnTo>
                  <a:pt x="1469751" y="1535839"/>
                </a:lnTo>
                <a:lnTo>
                  <a:pt x="1489686" y="1531813"/>
                </a:lnTo>
                <a:lnTo>
                  <a:pt x="1509626" y="1535839"/>
                </a:lnTo>
                <a:lnTo>
                  <a:pt x="1525914" y="1546820"/>
                </a:lnTo>
                <a:lnTo>
                  <a:pt x="1536898" y="1563107"/>
                </a:lnTo>
                <a:lnTo>
                  <a:pt x="1540927" y="1583055"/>
                </a:lnTo>
                <a:lnTo>
                  <a:pt x="1536898" y="1603002"/>
                </a:lnTo>
                <a:lnTo>
                  <a:pt x="1525914" y="1619290"/>
                </a:lnTo>
                <a:lnTo>
                  <a:pt x="1509626" y="1630270"/>
                </a:lnTo>
                <a:lnTo>
                  <a:pt x="1489686" y="1634296"/>
                </a:lnTo>
                <a:close/>
              </a:path>
              <a:path w="3657600" h="1909445">
                <a:moveTo>
                  <a:pt x="1792409" y="1634296"/>
                </a:moveTo>
                <a:lnTo>
                  <a:pt x="1772474" y="1630270"/>
                </a:lnTo>
                <a:lnTo>
                  <a:pt x="1756197" y="1619290"/>
                </a:lnTo>
                <a:lnTo>
                  <a:pt x="1745225" y="1603002"/>
                </a:lnTo>
                <a:lnTo>
                  <a:pt x="1741201" y="1583055"/>
                </a:lnTo>
                <a:lnTo>
                  <a:pt x="1745225" y="1563107"/>
                </a:lnTo>
                <a:lnTo>
                  <a:pt x="1756197" y="1546820"/>
                </a:lnTo>
                <a:lnTo>
                  <a:pt x="1772474" y="1535839"/>
                </a:lnTo>
                <a:lnTo>
                  <a:pt x="1792409" y="1531813"/>
                </a:lnTo>
                <a:lnTo>
                  <a:pt x="1812350" y="1535839"/>
                </a:lnTo>
                <a:lnTo>
                  <a:pt x="1828638" y="1546820"/>
                </a:lnTo>
                <a:lnTo>
                  <a:pt x="1839622" y="1563107"/>
                </a:lnTo>
                <a:lnTo>
                  <a:pt x="1843651" y="1583055"/>
                </a:lnTo>
                <a:lnTo>
                  <a:pt x="1839622" y="1603002"/>
                </a:lnTo>
                <a:lnTo>
                  <a:pt x="1828638" y="1619290"/>
                </a:lnTo>
                <a:lnTo>
                  <a:pt x="1812350" y="1630270"/>
                </a:lnTo>
                <a:lnTo>
                  <a:pt x="1792409" y="1634296"/>
                </a:lnTo>
                <a:close/>
              </a:path>
              <a:path w="3657600" h="1909445">
                <a:moveTo>
                  <a:pt x="2095167" y="1628423"/>
                </a:moveTo>
                <a:lnTo>
                  <a:pt x="2077517" y="1624858"/>
                </a:lnTo>
                <a:lnTo>
                  <a:pt x="2063107" y="1615137"/>
                </a:lnTo>
                <a:lnTo>
                  <a:pt x="2053394" y="1600722"/>
                </a:lnTo>
                <a:lnTo>
                  <a:pt x="2049833" y="1583072"/>
                </a:lnTo>
                <a:lnTo>
                  <a:pt x="2053394" y="1565422"/>
                </a:lnTo>
                <a:lnTo>
                  <a:pt x="2063107" y="1551006"/>
                </a:lnTo>
                <a:lnTo>
                  <a:pt x="2077517" y="1541285"/>
                </a:lnTo>
                <a:lnTo>
                  <a:pt x="2095167" y="1537720"/>
                </a:lnTo>
                <a:lnTo>
                  <a:pt x="2112798" y="1541285"/>
                </a:lnTo>
                <a:lnTo>
                  <a:pt x="2127197" y="1551006"/>
                </a:lnTo>
                <a:lnTo>
                  <a:pt x="2136907" y="1565422"/>
                </a:lnTo>
                <a:lnTo>
                  <a:pt x="2140467" y="1583072"/>
                </a:lnTo>
                <a:lnTo>
                  <a:pt x="2136907" y="1600722"/>
                </a:lnTo>
                <a:lnTo>
                  <a:pt x="2127197" y="1615137"/>
                </a:lnTo>
                <a:lnTo>
                  <a:pt x="2112798" y="1624858"/>
                </a:lnTo>
                <a:lnTo>
                  <a:pt x="2095167" y="1628423"/>
                </a:lnTo>
                <a:close/>
              </a:path>
              <a:path w="3657600" h="1909445">
                <a:moveTo>
                  <a:pt x="2397891" y="1614137"/>
                </a:moveTo>
                <a:lnTo>
                  <a:pt x="2385784" y="1611694"/>
                </a:lnTo>
                <a:lnTo>
                  <a:pt x="2375903" y="1605033"/>
                </a:lnTo>
                <a:lnTo>
                  <a:pt x="2369243" y="1595153"/>
                </a:lnTo>
                <a:lnTo>
                  <a:pt x="2366801" y="1583055"/>
                </a:lnTo>
                <a:lnTo>
                  <a:pt x="2369243" y="1570957"/>
                </a:lnTo>
                <a:lnTo>
                  <a:pt x="2375903" y="1561077"/>
                </a:lnTo>
                <a:lnTo>
                  <a:pt x="2385784" y="1554415"/>
                </a:lnTo>
                <a:lnTo>
                  <a:pt x="2397891" y="1551972"/>
                </a:lnTo>
                <a:lnTo>
                  <a:pt x="2409977" y="1554415"/>
                </a:lnTo>
                <a:lnTo>
                  <a:pt x="2419849" y="1561077"/>
                </a:lnTo>
                <a:lnTo>
                  <a:pt x="2426505" y="1570957"/>
                </a:lnTo>
                <a:lnTo>
                  <a:pt x="2428947" y="1583055"/>
                </a:lnTo>
                <a:lnTo>
                  <a:pt x="2426505" y="1595153"/>
                </a:lnTo>
                <a:lnTo>
                  <a:pt x="2419849" y="1605033"/>
                </a:lnTo>
                <a:lnTo>
                  <a:pt x="2409977" y="1611694"/>
                </a:lnTo>
                <a:lnTo>
                  <a:pt x="2397891" y="1614137"/>
                </a:lnTo>
                <a:close/>
              </a:path>
              <a:path w="3657600" h="1909445">
                <a:moveTo>
                  <a:pt x="2707535" y="1595659"/>
                </a:moveTo>
                <a:lnTo>
                  <a:pt x="2693627" y="1595659"/>
                </a:lnTo>
                <a:lnTo>
                  <a:pt x="2687990" y="1590022"/>
                </a:lnTo>
                <a:lnTo>
                  <a:pt x="2687990" y="1576088"/>
                </a:lnTo>
                <a:lnTo>
                  <a:pt x="2693627" y="1570450"/>
                </a:lnTo>
                <a:lnTo>
                  <a:pt x="2707568" y="1570450"/>
                </a:lnTo>
                <a:lnTo>
                  <a:pt x="2713206" y="1576088"/>
                </a:lnTo>
                <a:lnTo>
                  <a:pt x="2713206" y="1590022"/>
                </a:lnTo>
                <a:lnTo>
                  <a:pt x="2707535" y="1595659"/>
                </a:lnTo>
                <a:close/>
              </a:path>
              <a:path w="3657600" h="1909445">
                <a:moveTo>
                  <a:pt x="284682" y="1909172"/>
                </a:moveTo>
                <a:lnTo>
                  <a:pt x="272899" y="1909172"/>
                </a:lnTo>
                <a:lnTo>
                  <a:pt x="269319" y="1908449"/>
                </a:lnTo>
                <a:lnTo>
                  <a:pt x="261583" y="1903229"/>
                </a:lnTo>
                <a:lnTo>
                  <a:pt x="256366" y="1895488"/>
                </a:lnTo>
                <a:lnTo>
                  <a:pt x="254452" y="1886011"/>
                </a:lnTo>
                <a:lnTo>
                  <a:pt x="256366" y="1876535"/>
                </a:lnTo>
                <a:lnTo>
                  <a:pt x="261583" y="1868795"/>
                </a:lnTo>
                <a:lnTo>
                  <a:pt x="269319" y="1863577"/>
                </a:lnTo>
                <a:lnTo>
                  <a:pt x="278790" y="1861663"/>
                </a:lnTo>
                <a:lnTo>
                  <a:pt x="288261" y="1863577"/>
                </a:lnTo>
                <a:lnTo>
                  <a:pt x="295997" y="1868795"/>
                </a:lnTo>
                <a:lnTo>
                  <a:pt x="301215" y="1876535"/>
                </a:lnTo>
                <a:lnTo>
                  <a:pt x="303128" y="1886011"/>
                </a:lnTo>
                <a:lnTo>
                  <a:pt x="301215" y="1895488"/>
                </a:lnTo>
                <a:lnTo>
                  <a:pt x="295997" y="1903229"/>
                </a:lnTo>
                <a:lnTo>
                  <a:pt x="288261" y="1908449"/>
                </a:lnTo>
                <a:lnTo>
                  <a:pt x="284682" y="1909172"/>
                </a:lnTo>
                <a:close/>
              </a:path>
              <a:path w="3657600" h="1909445">
                <a:moveTo>
                  <a:pt x="581514" y="1908679"/>
                </a:moveTo>
                <a:lnTo>
                  <a:pt x="572692" y="1906897"/>
                </a:lnTo>
                <a:lnTo>
                  <a:pt x="565493" y="1902038"/>
                </a:lnTo>
                <a:lnTo>
                  <a:pt x="560642" y="1894828"/>
                </a:lnTo>
                <a:lnTo>
                  <a:pt x="558864" y="1885995"/>
                </a:lnTo>
                <a:lnTo>
                  <a:pt x="560642" y="1877161"/>
                </a:lnTo>
                <a:lnTo>
                  <a:pt x="565493" y="1869951"/>
                </a:lnTo>
                <a:lnTo>
                  <a:pt x="572692" y="1865092"/>
                </a:lnTo>
                <a:lnTo>
                  <a:pt x="581514" y="1863310"/>
                </a:lnTo>
                <a:lnTo>
                  <a:pt x="590356" y="1865092"/>
                </a:lnTo>
                <a:lnTo>
                  <a:pt x="597565" y="1869951"/>
                </a:lnTo>
                <a:lnTo>
                  <a:pt x="602420" y="1877161"/>
                </a:lnTo>
                <a:lnTo>
                  <a:pt x="604198" y="1885995"/>
                </a:lnTo>
                <a:lnTo>
                  <a:pt x="602415" y="1894828"/>
                </a:lnTo>
                <a:lnTo>
                  <a:pt x="597552" y="1902038"/>
                </a:lnTo>
                <a:lnTo>
                  <a:pt x="590342" y="1906897"/>
                </a:lnTo>
                <a:lnTo>
                  <a:pt x="581514" y="1908679"/>
                </a:lnTo>
                <a:close/>
              </a:path>
              <a:path w="3657600" h="1909445">
                <a:moveTo>
                  <a:pt x="884238" y="1906157"/>
                </a:moveTo>
                <a:lnTo>
                  <a:pt x="876404" y="1904573"/>
                </a:lnTo>
                <a:lnTo>
                  <a:pt x="869997" y="1900253"/>
                </a:lnTo>
                <a:lnTo>
                  <a:pt x="865673" y="1893844"/>
                </a:lnTo>
                <a:lnTo>
                  <a:pt x="864085" y="1885995"/>
                </a:lnTo>
                <a:lnTo>
                  <a:pt x="865673" y="1878145"/>
                </a:lnTo>
                <a:lnTo>
                  <a:pt x="869997" y="1871738"/>
                </a:lnTo>
                <a:lnTo>
                  <a:pt x="876404" y="1867419"/>
                </a:lnTo>
                <a:lnTo>
                  <a:pt x="884238" y="1865836"/>
                </a:lnTo>
                <a:lnTo>
                  <a:pt x="892086" y="1867419"/>
                </a:lnTo>
                <a:lnTo>
                  <a:pt x="898491" y="1871738"/>
                </a:lnTo>
                <a:lnTo>
                  <a:pt x="902808" y="1878145"/>
                </a:lnTo>
                <a:lnTo>
                  <a:pt x="904390" y="1885995"/>
                </a:lnTo>
                <a:lnTo>
                  <a:pt x="902808" y="1893844"/>
                </a:lnTo>
                <a:lnTo>
                  <a:pt x="898491" y="1900253"/>
                </a:lnTo>
                <a:lnTo>
                  <a:pt x="892086" y="1904573"/>
                </a:lnTo>
                <a:lnTo>
                  <a:pt x="884238" y="1906157"/>
                </a:lnTo>
                <a:close/>
              </a:path>
              <a:path w="3657600" h="1909445">
                <a:moveTo>
                  <a:pt x="1195772" y="1901948"/>
                </a:moveTo>
                <a:lnTo>
                  <a:pt x="1178185" y="1901948"/>
                </a:lnTo>
                <a:lnTo>
                  <a:pt x="1171029" y="1894795"/>
                </a:lnTo>
                <a:lnTo>
                  <a:pt x="1171029" y="1877194"/>
                </a:lnTo>
                <a:lnTo>
                  <a:pt x="1178185" y="1870041"/>
                </a:lnTo>
                <a:lnTo>
                  <a:pt x="1195772" y="1870041"/>
                </a:lnTo>
                <a:lnTo>
                  <a:pt x="1202928" y="1877194"/>
                </a:lnTo>
                <a:lnTo>
                  <a:pt x="1202928" y="1894795"/>
                </a:lnTo>
                <a:lnTo>
                  <a:pt x="1195772" y="1901948"/>
                </a:lnTo>
                <a:close/>
              </a:path>
              <a:path w="3657600" h="1909445">
                <a:moveTo>
                  <a:pt x="1495255" y="1896077"/>
                </a:moveTo>
                <a:lnTo>
                  <a:pt x="1484150" y="1896077"/>
                </a:lnTo>
                <a:lnTo>
                  <a:pt x="1479626" y="1891564"/>
                </a:lnTo>
                <a:lnTo>
                  <a:pt x="1479626" y="1880425"/>
                </a:lnTo>
                <a:lnTo>
                  <a:pt x="1484150" y="1875915"/>
                </a:lnTo>
                <a:lnTo>
                  <a:pt x="1495255" y="1875915"/>
                </a:lnTo>
                <a:lnTo>
                  <a:pt x="1499779" y="1880425"/>
                </a:lnTo>
                <a:lnTo>
                  <a:pt x="1499779" y="1891564"/>
                </a:lnTo>
                <a:lnTo>
                  <a:pt x="1495255" y="1896077"/>
                </a:lnTo>
                <a:close/>
              </a:path>
              <a:path w="3657600" h="1909445">
                <a:moveTo>
                  <a:pt x="1794266" y="1889360"/>
                </a:moveTo>
                <a:lnTo>
                  <a:pt x="1790553" y="1889360"/>
                </a:lnTo>
                <a:lnTo>
                  <a:pt x="1789067" y="1887861"/>
                </a:lnTo>
                <a:lnTo>
                  <a:pt x="1789067" y="1884128"/>
                </a:lnTo>
                <a:lnTo>
                  <a:pt x="1790553" y="1882629"/>
                </a:lnTo>
                <a:lnTo>
                  <a:pt x="1794300" y="1882629"/>
                </a:lnTo>
                <a:lnTo>
                  <a:pt x="1795785" y="1884128"/>
                </a:lnTo>
                <a:lnTo>
                  <a:pt x="1795785" y="1887861"/>
                </a:lnTo>
                <a:lnTo>
                  <a:pt x="1794266" y="188936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2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208145" cy="10283190"/>
            <a:chOff x="0" y="0"/>
            <a:chExt cx="4208145" cy="10283190"/>
          </a:xfrm>
        </p:grpSpPr>
        <p:sp>
          <p:nvSpPr>
            <p:cNvPr id="4" name="object 4"/>
            <p:cNvSpPr/>
            <p:nvPr/>
          </p:nvSpPr>
          <p:spPr>
            <a:xfrm>
              <a:off x="3148241" y="0"/>
              <a:ext cx="1059815" cy="10283190"/>
            </a:xfrm>
            <a:custGeom>
              <a:avLst/>
              <a:gdLst/>
              <a:ahLst/>
              <a:cxnLst/>
              <a:rect l="l" t="t" r="r" b="b"/>
              <a:pathLst>
                <a:path w="1059815" h="10283190">
                  <a:moveTo>
                    <a:pt x="0" y="10283088"/>
                  </a:moveTo>
                  <a:lnTo>
                    <a:pt x="1059770" y="10283088"/>
                  </a:lnTo>
                  <a:lnTo>
                    <a:pt x="1059770" y="0"/>
                  </a:lnTo>
                  <a:lnTo>
                    <a:pt x="0" y="0"/>
                  </a:lnTo>
                  <a:lnTo>
                    <a:pt x="0" y="10283088"/>
                  </a:lnTo>
                  <a:close/>
                </a:path>
              </a:pathLst>
            </a:custGeom>
            <a:solidFill>
              <a:srgbClr val="E8D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088470" y="0"/>
              <a:ext cx="1059815" cy="10283190"/>
            </a:xfrm>
            <a:custGeom>
              <a:avLst/>
              <a:gdLst/>
              <a:ahLst/>
              <a:cxnLst/>
              <a:rect l="l" t="t" r="r" b="b"/>
              <a:pathLst>
                <a:path w="1059815" h="10283190">
                  <a:moveTo>
                    <a:pt x="0" y="10283088"/>
                  </a:moveTo>
                  <a:lnTo>
                    <a:pt x="1059770" y="10283088"/>
                  </a:lnTo>
                  <a:lnTo>
                    <a:pt x="1059770" y="0"/>
                  </a:lnTo>
                  <a:lnTo>
                    <a:pt x="0" y="0"/>
                  </a:lnTo>
                  <a:lnTo>
                    <a:pt x="0" y="10283088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088514" cy="10283190"/>
            </a:xfrm>
            <a:custGeom>
              <a:avLst/>
              <a:gdLst/>
              <a:ahLst/>
              <a:cxnLst/>
              <a:rect l="l" t="t" r="r" b="b"/>
              <a:pathLst>
                <a:path w="2088514" h="10283190">
                  <a:moveTo>
                    <a:pt x="0" y="10283087"/>
                  </a:moveTo>
                  <a:lnTo>
                    <a:pt x="0" y="0"/>
                  </a:lnTo>
                  <a:lnTo>
                    <a:pt x="2088470" y="0"/>
                  </a:lnTo>
                  <a:lnTo>
                    <a:pt x="2088470" y="10283087"/>
                  </a:lnTo>
                  <a:lnTo>
                    <a:pt x="0" y="10283087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2412966" y="8026210"/>
            <a:ext cx="5810250" cy="2202180"/>
          </a:xfrm>
          <a:custGeom>
            <a:avLst/>
            <a:gdLst/>
            <a:ahLst/>
            <a:cxnLst/>
            <a:rect l="l" t="t" r="r" b="b"/>
            <a:pathLst>
              <a:path w="5810250" h="2202179">
                <a:moveTo>
                  <a:pt x="1817659" y="30189"/>
                </a:moveTo>
                <a:lnTo>
                  <a:pt x="1816717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7" y="28506"/>
                </a:lnTo>
                <a:lnTo>
                  <a:pt x="1817659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9" y="30189"/>
                </a:lnTo>
                <a:close/>
              </a:path>
              <a:path w="5810250" h="2202179">
                <a:moveTo>
                  <a:pt x="2120838" y="31030"/>
                </a:moveTo>
                <a:lnTo>
                  <a:pt x="2118989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9" y="27664"/>
                </a:lnTo>
                <a:lnTo>
                  <a:pt x="2120838" y="27664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5810250" h="2202179">
                <a:moveTo>
                  <a:pt x="2425415" y="34396"/>
                </a:moveTo>
                <a:lnTo>
                  <a:pt x="2419863" y="34396"/>
                </a:lnTo>
                <a:lnTo>
                  <a:pt x="2417611" y="32141"/>
                </a:lnTo>
                <a:lnTo>
                  <a:pt x="2417611" y="26588"/>
                </a:lnTo>
                <a:lnTo>
                  <a:pt x="2419863" y="24333"/>
                </a:lnTo>
                <a:lnTo>
                  <a:pt x="2425415" y="24333"/>
                </a:lnTo>
                <a:lnTo>
                  <a:pt x="2427667" y="26588"/>
                </a:lnTo>
                <a:lnTo>
                  <a:pt x="2427667" y="32141"/>
                </a:lnTo>
                <a:lnTo>
                  <a:pt x="2425415" y="34396"/>
                </a:lnTo>
                <a:close/>
              </a:path>
              <a:path w="5810250" h="2202179">
                <a:moveTo>
                  <a:pt x="2730006" y="37761"/>
                </a:moveTo>
                <a:lnTo>
                  <a:pt x="2720723" y="37761"/>
                </a:lnTo>
                <a:lnTo>
                  <a:pt x="2716973" y="34009"/>
                </a:lnTo>
                <a:lnTo>
                  <a:pt x="2716973" y="24720"/>
                </a:lnTo>
                <a:lnTo>
                  <a:pt x="2720723" y="20967"/>
                </a:lnTo>
                <a:lnTo>
                  <a:pt x="2730006" y="20967"/>
                </a:lnTo>
                <a:lnTo>
                  <a:pt x="2733756" y="24720"/>
                </a:lnTo>
                <a:lnTo>
                  <a:pt x="2733756" y="34009"/>
                </a:lnTo>
                <a:lnTo>
                  <a:pt x="2730006" y="37761"/>
                </a:lnTo>
                <a:close/>
              </a:path>
              <a:path w="5810250" h="2202179">
                <a:moveTo>
                  <a:pt x="3034580" y="41127"/>
                </a:moveTo>
                <a:lnTo>
                  <a:pt x="3021597" y="41127"/>
                </a:lnTo>
                <a:lnTo>
                  <a:pt x="3016335" y="35860"/>
                </a:lnTo>
                <a:lnTo>
                  <a:pt x="3016335" y="22869"/>
                </a:lnTo>
                <a:lnTo>
                  <a:pt x="3021597" y="17601"/>
                </a:lnTo>
                <a:lnTo>
                  <a:pt x="3034580" y="17601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80" y="41127"/>
                </a:lnTo>
                <a:close/>
              </a:path>
              <a:path w="5810250" h="2202179">
                <a:moveTo>
                  <a:pt x="3339157" y="44493"/>
                </a:moveTo>
                <a:lnTo>
                  <a:pt x="3322471" y="44493"/>
                </a:lnTo>
                <a:lnTo>
                  <a:pt x="3315710" y="37728"/>
                </a:lnTo>
                <a:lnTo>
                  <a:pt x="3315710" y="21035"/>
                </a:lnTo>
                <a:lnTo>
                  <a:pt x="3322471" y="14269"/>
                </a:lnTo>
                <a:lnTo>
                  <a:pt x="3339157" y="14269"/>
                </a:lnTo>
                <a:lnTo>
                  <a:pt x="3345918" y="21035"/>
                </a:lnTo>
                <a:lnTo>
                  <a:pt x="3345918" y="37728"/>
                </a:lnTo>
                <a:lnTo>
                  <a:pt x="3339157" y="44493"/>
                </a:lnTo>
                <a:close/>
              </a:path>
              <a:path w="5810250" h="2202179">
                <a:moveTo>
                  <a:pt x="3633529" y="47859"/>
                </a:moveTo>
                <a:lnTo>
                  <a:pt x="3626343" y="46406"/>
                </a:lnTo>
                <a:lnTo>
                  <a:pt x="3620474" y="42444"/>
                </a:lnTo>
                <a:lnTo>
                  <a:pt x="3616516" y="36571"/>
                </a:lnTo>
                <a:lnTo>
                  <a:pt x="3615064" y="29381"/>
                </a:lnTo>
                <a:lnTo>
                  <a:pt x="3616516" y="22192"/>
                </a:lnTo>
                <a:lnTo>
                  <a:pt x="3620474" y="16318"/>
                </a:lnTo>
                <a:lnTo>
                  <a:pt x="3626343" y="12357"/>
                </a:lnTo>
                <a:lnTo>
                  <a:pt x="3633529" y="10904"/>
                </a:lnTo>
                <a:lnTo>
                  <a:pt x="3640715" y="12357"/>
                </a:lnTo>
                <a:lnTo>
                  <a:pt x="3646584" y="16318"/>
                </a:lnTo>
                <a:lnTo>
                  <a:pt x="3650542" y="22192"/>
                </a:lnTo>
                <a:lnTo>
                  <a:pt x="3651994" y="29381"/>
                </a:lnTo>
                <a:lnTo>
                  <a:pt x="3650542" y="36571"/>
                </a:lnTo>
                <a:lnTo>
                  <a:pt x="3646584" y="42444"/>
                </a:lnTo>
                <a:lnTo>
                  <a:pt x="3640715" y="46406"/>
                </a:lnTo>
                <a:lnTo>
                  <a:pt x="3633529" y="47859"/>
                </a:lnTo>
                <a:close/>
              </a:path>
              <a:path w="5810250" h="2202179">
                <a:moveTo>
                  <a:pt x="3936253" y="52066"/>
                </a:moveTo>
                <a:lnTo>
                  <a:pt x="3927431" y="50284"/>
                </a:lnTo>
                <a:lnTo>
                  <a:pt x="3920232" y="45425"/>
                </a:lnTo>
                <a:lnTo>
                  <a:pt x="3915381" y="38215"/>
                </a:lnTo>
                <a:lnTo>
                  <a:pt x="3913603" y="29381"/>
                </a:lnTo>
                <a:lnTo>
                  <a:pt x="3915381" y="20548"/>
                </a:lnTo>
                <a:lnTo>
                  <a:pt x="3920232" y="13338"/>
                </a:lnTo>
                <a:lnTo>
                  <a:pt x="3927431" y="8478"/>
                </a:lnTo>
                <a:lnTo>
                  <a:pt x="3936253" y="6697"/>
                </a:lnTo>
                <a:lnTo>
                  <a:pt x="3945081" y="8478"/>
                </a:lnTo>
                <a:lnTo>
                  <a:pt x="3952292" y="13338"/>
                </a:lnTo>
                <a:lnTo>
                  <a:pt x="3957154" y="20548"/>
                </a:lnTo>
                <a:lnTo>
                  <a:pt x="3958937" y="29381"/>
                </a:lnTo>
                <a:lnTo>
                  <a:pt x="3957154" y="38215"/>
                </a:lnTo>
                <a:lnTo>
                  <a:pt x="3952292" y="45425"/>
                </a:lnTo>
                <a:lnTo>
                  <a:pt x="3945081" y="50284"/>
                </a:lnTo>
                <a:lnTo>
                  <a:pt x="3936253" y="52066"/>
                </a:lnTo>
                <a:close/>
              </a:path>
              <a:path w="5810250" h="2202179">
                <a:moveTo>
                  <a:pt x="4238977" y="54590"/>
                </a:moveTo>
                <a:lnTo>
                  <a:pt x="4229180" y="52610"/>
                </a:lnTo>
                <a:lnTo>
                  <a:pt x="4221187" y="47212"/>
                </a:lnTo>
                <a:lnTo>
                  <a:pt x="4215802" y="39205"/>
                </a:lnTo>
                <a:lnTo>
                  <a:pt x="4213828" y="29398"/>
                </a:lnTo>
                <a:lnTo>
                  <a:pt x="4215802" y="19590"/>
                </a:lnTo>
                <a:lnTo>
                  <a:pt x="4221187" y="11583"/>
                </a:lnTo>
                <a:lnTo>
                  <a:pt x="4229180" y="6185"/>
                </a:lnTo>
                <a:lnTo>
                  <a:pt x="4238977" y="4206"/>
                </a:lnTo>
                <a:lnTo>
                  <a:pt x="4248779" y="6185"/>
                </a:lnTo>
                <a:lnTo>
                  <a:pt x="4256783" y="11583"/>
                </a:lnTo>
                <a:lnTo>
                  <a:pt x="4262180" y="19590"/>
                </a:lnTo>
                <a:lnTo>
                  <a:pt x="4264159" y="29398"/>
                </a:lnTo>
                <a:lnTo>
                  <a:pt x="4262180" y="39205"/>
                </a:lnTo>
                <a:lnTo>
                  <a:pt x="4256783" y="47212"/>
                </a:lnTo>
                <a:lnTo>
                  <a:pt x="4248779" y="52610"/>
                </a:lnTo>
                <a:lnTo>
                  <a:pt x="4238977" y="54590"/>
                </a:lnTo>
                <a:close/>
              </a:path>
              <a:path w="5810250" h="2202179">
                <a:moveTo>
                  <a:pt x="4541701" y="56273"/>
                </a:moveTo>
                <a:lnTo>
                  <a:pt x="4531256" y="54161"/>
                </a:lnTo>
                <a:lnTo>
                  <a:pt x="4522726" y="48401"/>
                </a:lnTo>
                <a:lnTo>
                  <a:pt x="4516974" y="39859"/>
                </a:lnTo>
                <a:lnTo>
                  <a:pt x="4514865" y="29398"/>
                </a:lnTo>
                <a:lnTo>
                  <a:pt x="4516974" y="18937"/>
                </a:lnTo>
                <a:lnTo>
                  <a:pt x="4522726" y="10395"/>
                </a:lnTo>
                <a:lnTo>
                  <a:pt x="4531256" y="4635"/>
                </a:lnTo>
                <a:lnTo>
                  <a:pt x="4541701" y="2523"/>
                </a:lnTo>
                <a:lnTo>
                  <a:pt x="4552165" y="4635"/>
                </a:lnTo>
                <a:lnTo>
                  <a:pt x="4560705" y="10395"/>
                </a:lnTo>
                <a:lnTo>
                  <a:pt x="4566461" y="18937"/>
                </a:lnTo>
                <a:lnTo>
                  <a:pt x="4568571" y="29398"/>
                </a:lnTo>
                <a:lnTo>
                  <a:pt x="4566461" y="39859"/>
                </a:lnTo>
                <a:lnTo>
                  <a:pt x="4560705" y="48401"/>
                </a:lnTo>
                <a:lnTo>
                  <a:pt x="4552165" y="54161"/>
                </a:lnTo>
                <a:lnTo>
                  <a:pt x="4541701" y="56273"/>
                </a:lnTo>
                <a:close/>
              </a:path>
              <a:path w="5810250" h="2202179">
                <a:moveTo>
                  <a:pt x="4844424" y="57114"/>
                </a:moveTo>
                <a:lnTo>
                  <a:pt x="4833648" y="54937"/>
                </a:lnTo>
                <a:lnTo>
                  <a:pt x="4824850" y="48998"/>
                </a:lnTo>
                <a:lnTo>
                  <a:pt x="4818919" y="40189"/>
                </a:lnTo>
                <a:lnTo>
                  <a:pt x="4816745" y="29398"/>
                </a:lnTo>
                <a:lnTo>
                  <a:pt x="4818919" y="18607"/>
                </a:lnTo>
                <a:lnTo>
                  <a:pt x="4824850" y="9797"/>
                </a:lnTo>
                <a:lnTo>
                  <a:pt x="4833648" y="3859"/>
                </a:lnTo>
                <a:lnTo>
                  <a:pt x="4844424" y="1682"/>
                </a:lnTo>
                <a:lnTo>
                  <a:pt x="4855220" y="3859"/>
                </a:lnTo>
                <a:lnTo>
                  <a:pt x="4864028" y="9797"/>
                </a:lnTo>
                <a:lnTo>
                  <a:pt x="4869963" y="18607"/>
                </a:lnTo>
                <a:lnTo>
                  <a:pt x="4872138" y="29398"/>
                </a:lnTo>
                <a:lnTo>
                  <a:pt x="4869963" y="40189"/>
                </a:lnTo>
                <a:lnTo>
                  <a:pt x="4864028" y="48998"/>
                </a:lnTo>
                <a:lnTo>
                  <a:pt x="4855220" y="54937"/>
                </a:lnTo>
                <a:lnTo>
                  <a:pt x="4844424" y="57114"/>
                </a:lnTo>
                <a:close/>
              </a:path>
              <a:path w="5810250" h="2202179">
                <a:moveTo>
                  <a:pt x="5147149" y="58797"/>
                </a:moveTo>
                <a:lnTo>
                  <a:pt x="5135724" y="56487"/>
                </a:lnTo>
                <a:lnTo>
                  <a:pt x="5126388" y="50187"/>
                </a:lnTo>
                <a:lnTo>
                  <a:pt x="5120091" y="40842"/>
                </a:lnTo>
                <a:lnTo>
                  <a:pt x="5117781" y="29398"/>
                </a:lnTo>
                <a:lnTo>
                  <a:pt x="5120091" y="17953"/>
                </a:lnTo>
                <a:lnTo>
                  <a:pt x="5126388" y="8609"/>
                </a:lnTo>
                <a:lnTo>
                  <a:pt x="5135724" y="2309"/>
                </a:lnTo>
                <a:lnTo>
                  <a:pt x="5147149" y="0"/>
                </a:lnTo>
                <a:lnTo>
                  <a:pt x="5158592" y="2309"/>
                </a:lnTo>
                <a:lnTo>
                  <a:pt x="5167938" y="8609"/>
                </a:lnTo>
                <a:lnTo>
                  <a:pt x="5174239" y="17953"/>
                </a:lnTo>
                <a:lnTo>
                  <a:pt x="5176550" y="29398"/>
                </a:lnTo>
                <a:lnTo>
                  <a:pt x="5174239" y="40842"/>
                </a:lnTo>
                <a:lnTo>
                  <a:pt x="5167938" y="50187"/>
                </a:lnTo>
                <a:lnTo>
                  <a:pt x="5158592" y="56487"/>
                </a:lnTo>
                <a:lnTo>
                  <a:pt x="5147149" y="58797"/>
                </a:lnTo>
                <a:close/>
              </a:path>
              <a:path w="5810250" h="2202179">
                <a:moveTo>
                  <a:pt x="5449872" y="57114"/>
                </a:moveTo>
                <a:lnTo>
                  <a:pt x="5439096" y="54937"/>
                </a:lnTo>
                <a:lnTo>
                  <a:pt x="5430298" y="48998"/>
                </a:lnTo>
                <a:lnTo>
                  <a:pt x="5424367" y="40189"/>
                </a:lnTo>
                <a:lnTo>
                  <a:pt x="5422192" y="29398"/>
                </a:lnTo>
                <a:lnTo>
                  <a:pt x="5424367" y="18607"/>
                </a:lnTo>
                <a:lnTo>
                  <a:pt x="5430298" y="9797"/>
                </a:lnTo>
                <a:lnTo>
                  <a:pt x="5439096" y="3859"/>
                </a:lnTo>
                <a:lnTo>
                  <a:pt x="5449872" y="1682"/>
                </a:lnTo>
                <a:lnTo>
                  <a:pt x="5460668" y="3859"/>
                </a:lnTo>
                <a:lnTo>
                  <a:pt x="5469476" y="9797"/>
                </a:lnTo>
                <a:lnTo>
                  <a:pt x="5475411" y="18607"/>
                </a:lnTo>
                <a:lnTo>
                  <a:pt x="5477586" y="29398"/>
                </a:lnTo>
                <a:lnTo>
                  <a:pt x="5475411" y="40189"/>
                </a:lnTo>
                <a:lnTo>
                  <a:pt x="5469476" y="48998"/>
                </a:lnTo>
                <a:lnTo>
                  <a:pt x="5460668" y="54937"/>
                </a:lnTo>
                <a:lnTo>
                  <a:pt x="5449872" y="57114"/>
                </a:lnTo>
                <a:close/>
              </a:path>
              <a:path w="5810250" h="2202179">
                <a:moveTo>
                  <a:pt x="5752630" y="52082"/>
                </a:moveTo>
                <a:lnTo>
                  <a:pt x="5743788" y="50301"/>
                </a:lnTo>
                <a:lnTo>
                  <a:pt x="5736579" y="45441"/>
                </a:lnTo>
                <a:lnTo>
                  <a:pt x="5731724" y="38231"/>
                </a:lnTo>
                <a:lnTo>
                  <a:pt x="5729946" y="29398"/>
                </a:lnTo>
                <a:lnTo>
                  <a:pt x="5731724" y="20564"/>
                </a:lnTo>
                <a:lnTo>
                  <a:pt x="5736579" y="13354"/>
                </a:lnTo>
                <a:lnTo>
                  <a:pt x="5743788" y="8495"/>
                </a:lnTo>
                <a:lnTo>
                  <a:pt x="5752630" y="6714"/>
                </a:lnTo>
                <a:lnTo>
                  <a:pt x="5761452" y="8495"/>
                </a:lnTo>
                <a:lnTo>
                  <a:pt x="5768651" y="13354"/>
                </a:lnTo>
                <a:lnTo>
                  <a:pt x="5773502" y="20564"/>
                </a:lnTo>
                <a:lnTo>
                  <a:pt x="5775280" y="29398"/>
                </a:lnTo>
                <a:lnTo>
                  <a:pt x="5773497" y="38231"/>
                </a:lnTo>
                <a:lnTo>
                  <a:pt x="5768639" y="45441"/>
                </a:lnTo>
                <a:lnTo>
                  <a:pt x="5761438" y="50301"/>
                </a:lnTo>
                <a:lnTo>
                  <a:pt x="5752630" y="52082"/>
                </a:lnTo>
                <a:close/>
              </a:path>
              <a:path w="5810250" h="2202179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5810250" h="2202179">
                <a:moveTo>
                  <a:pt x="1215911" y="339861"/>
                </a:moveTo>
                <a:lnTo>
                  <a:pt x="1207570" y="339861"/>
                </a:lnTo>
                <a:lnTo>
                  <a:pt x="1204187" y="336477"/>
                </a:lnTo>
                <a:lnTo>
                  <a:pt x="1204187" y="328131"/>
                </a:lnTo>
                <a:lnTo>
                  <a:pt x="1207570" y="324748"/>
                </a:lnTo>
                <a:lnTo>
                  <a:pt x="1215911" y="324748"/>
                </a:lnTo>
                <a:lnTo>
                  <a:pt x="1219290" y="328131"/>
                </a:lnTo>
                <a:lnTo>
                  <a:pt x="1219290" y="336477"/>
                </a:lnTo>
                <a:lnTo>
                  <a:pt x="1215911" y="339861"/>
                </a:lnTo>
                <a:close/>
              </a:path>
              <a:path w="5810250" h="2202179">
                <a:moveTo>
                  <a:pt x="1521410" y="344891"/>
                </a:moveTo>
                <a:lnTo>
                  <a:pt x="1507502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2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10" y="344891"/>
                </a:lnTo>
                <a:close/>
              </a:path>
              <a:path w="5810250" h="2202179">
                <a:moveTo>
                  <a:pt x="1826928" y="349924"/>
                </a:moveTo>
                <a:lnTo>
                  <a:pt x="1807451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1" y="314652"/>
                </a:lnTo>
                <a:lnTo>
                  <a:pt x="1826928" y="314652"/>
                </a:lnTo>
                <a:lnTo>
                  <a:pt x="1834814" y="322544"/>
                </a:lnTo>
                <a:lnTo>
                  <a:pt x="1834814" y="342032"/>
                </a:lnTo>
                <a:lnTo>
                  <a:pt x="1826928" y="349924"/>
                </a:lnTo>
                <a:close/>
              </a:path>
              <a:path w="5810250" h="2202179">
                <a:moveTo>
                  <a:pt x="2119913" y="354954"/>
                </a:moveTo>
                <a:lnTo>
                  <a:pt x="2111085" y="353172"/>
                </a:lnTo>
                <a:lnTo>
                  <a:pt x="2103879" y="348313"/>
                </a:lnTo>
                <a:lnTo>
                  <a:pt x="2099023" y="341104"/>
                </a:lnTo>
                <a:lnTo>
                  <a:pt x="2097243" y="332271"/>
                </a:lnTo>
                <a:lnTo>
                  <a:pt x="2099023" y="323437"/>
                </a:lnTo>
                <a:lnTo>
                  <a:pt x="2103879" y="316227"/>
                </a:lnTo>
                <a:lnTo>
                  <a:pt x="2111085" y="311368"/>
                </a:lnTo>
                <a:lnTo>
                  <a:pt x="2119913" y="309586"/>
                </a:lnTo>
                <a:lnTo>
                  <a:pt x="2128742" y="311368"/>
                </a:lnTo>
                <a:lnTo>
                  <a:pt x="2135948" y="316227"/>
                </a:lnTo>
                <a:lnTo>
                  <a:pt x="2140804" y="323437"/>
                </a:lnTo>
                <a:lnTo>
                  <a:pt x="2142584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5" y="353172"/>
                </a:lnTo>
                <a:lnTo>
                  <a:pt x="2119913" y="354954"/>
                </a:lnTo>
                <a:close/>
              </a:path>
              <a:path w="5810250" h="2202179">
                <a:moveTo>
                  <a:pt x="2422641" y="358319"/>
                </a:moveTo>
                <a:lnTo>
                  <a:pt x="2412516" y="356273"/>
                </a:lnTo>
                <a:lnTo>
                  <a:pt x="2404245" y="350693"/>
                </a:lnTo>
                <a:lnTo>
                  <a:pt x="2398667" y="342418"/>
                </a:lnTo>
                <a:lnTo>
                  <a:pt x="2396622" y="332288"/>
                </a:lnTo>
                <a:lnTo>
                  <a:pt x="2398667" y="322157"/>
                </a:lnTo>
                <a:lnTo>
                  <a:pt x="2404245" y="313882"/>
                </a:lnTo>
                <a:lnTo>
                  <a:pt x="2412516" y="308301"/>
                </a:lnTo>
                <a:lnTo>
                  <a:pt x="2422641" y="306254"/>
                </a:lnTo>
                <a:lnTo>
                  <a:pt x="2432764" y="308301"/>
                </a:lnTo>
                <a:lnTo>
                  <a:pt x="2441033" y="313882"/>
                </a:lnTo>
                <a:lnTo>
                  <a:pt x="2446611" y="322157"/>
                </a:lnTo>
                <a:lnTo>
                  <a:pt x="2448656" y="332288"/>
                </a:lnTo>
                <a:lnTo>
                  <a:pt x="2446613" y="342418"/>
                </a:lnTo>
                <a:lnTo>
                  <a:pt x="2441040" y="350693"/>
                </a:lnTo>
                <a:lnTo>
                  <a:pt x="2432771" y="356273"/>
                </a:lnTo>
                <a:lnTo>
                  <a:pt x="2422641" y="358319"/>
                </a:lnTo>
                <a:close/>
              </a:path>
              <a:path w="5810250" h="2202179">
                <a:moveTo>
                  <a:pt x="2725365" y="361685"/>
                </a:moveTo>
                <a:lnTo>
                  <a:pt x="2713927" y="359375"/>
                </a:lnTo>
                <a:lnTo>
                  <a:pt x="2704588" y="353076"/>
                </a:lnTo>
                <a:lnTo>
                  <a:pt x="2698292" y="343732"/>
                </a:lnTo>
                <a:lnTo>
                  <a:pt x="2695983" y="332288"/>
                </a:lnTo>
                <a:lnTo>
                  <a:pt x="2698292" y="320843"/>
                </a:lnTo>
                <a:lnTo>
                  <a:pt x="2704588" y="311499"/>
                </a:lnTo>
                <a:lnTo>
                  <a:pt x="2713927" y="305199"/>
                </a:lnTo>
                <a:lnTo>
                  <a:pt x="2725365" y="302889"/>
                </a:lnTo>
                <a:lnTo>
                  <a:pt x="2736802" y="305199"/>
                </a:lnTo>
                <a:lnTo>
                  <a:pt x="2746141" y="311499"/>
                </a:lnTo>
                <a:lnTo>
                  <a:pt x="2752437" y="320843"/>
                </a:lnTo>
                <a:lnTo>
                  <a:pt x="2754746" y="332288"/>
                </a:lnTo>
                <a:lnTo>
                  <a:pt x="2752437" y="343732"/>
                </a:lnTo>
                <a:lnTo>
                  <a:pt x="2746141" y="353076"/>
                </a:lnTo>
                <a:lnTo>
                  <a:pt x="2736802" y="359375"/>
                </a:lnTo>
                <a:lnTo>
                  <a:pt x="2725365" y="361685"/>
                </a:lnTo>
                <a:close/>
              </a:path>
              <a:path w="5810250" h="2202179">
                <a:moveTo>
                  <a:pt x="3028088" y="365050"/>
                </a:moveTo>
                <a:lnTo>
                  <a:pt x="3015345" y="362475"/>
                </a:lnTo>
                <a:lnTo>
                  <a:pt x="3004937" y="355452"/>
                </a:lnTo>
                <a:lnTo>
                  <a:pt x="2997919" y="345038"/>
                </a:lnTo>
                <a:lnTo>
                  <a:pt x="2995345" y="332288"/>
                </a:lnTo>
                <a:lnTo>
                  <a:pt x="2997919" y="319536"/>
                </a:lnTo>
                <a:lnTo>
                  <a:pt x="3004937" y="309122"/>
                </a:lnTo>
                <a:lnTo>
                  <a:pt x="3015345" y="302099"/>
                </a:lnTo>
                <a:lnTo>
                  <a:pt x="3028088" y="299523"/>
                </a:lnTo>
                <a:lnTo>
                  <a:pt x="3040832" y="302099"/>
                </a:lnTo>
                <a:lnTo>
                  <a:pt x="3051242" y="309122"/>
                </a:lnTo>
                <a:lnTo>
                  <a:pt x="3058261" y="319536"/>
                </a:lnTo>
                <a:lnTo>
                  <a:pt x="3060835" y="332288"/>
                </a:lnTo>
                <a:lnTo>
                  <a:pt x="3058261" y="345038"/>
                </a:lnTo>
                <a:lnTo>
                  <a:pt x="3051242" y="355452"/>
                </a:lnTo>
                <a:lnTo>
                  <a:pt x="3040832" y="362475"/>
                </a:lnTo>
                <a:lnTo>
                  <a:pt x="3028088" y="365050"/>
                </a:lnTo>
                <a:close/>
              </a:path>
              <a:path w="5810250" h="2202179">
                <a:moveTo>
                  <a:pt x="3330812" y="367575"/>
                </a:moveTo>
                <a:lnTo>
                  <a:pt x="3317096" y="364802"/>
                </a:lnTo>
                <a:lnTo>
                  <a:pt x="3305892" y="357241"/>
                </a:lnTo>
                <a:lnTo>
                  <a:pt x="3298335" y="346029"/>
                </a:lnTo>
                <a:lnTo>
                  <a:pt x="3295564" y="332304"/>
                </a:lnTo>
                <a:lnTo>
                  <a:pt x="3298335" y="318579"/>
                </a:lnTo>
                <a:lnTo>
                  <a:pt x="3305892" y="307367"/>
                </a:lnTo>
                <a:lnTo>
                  <a:pt x="3317096" y="299806"/>
                </a:lnTo>
                <a:lnTo>
                  <a:pt x="3330812" y="297033"/>
                </a:lnTo>
                <a:lnTo>
                  <a:pt x="3344530" y="299806"/>
                </a:lnTo>
                <a:lnTo>
                  <a:pt x="3355735" y="307367"/>
                </a:lnTo>
                <a:lnTo>
                  <a:pt x="3363292" y="318579"/>
                </a:lnTo>
                <a:lnTo>
                  <a:pt x="3366064" y="332304"/>
                </a:lnTo>
                <a:lnTo>
                  <a:pt x="3363294" y="346029"/>
                </a:lnTo>
                <a:lnTo>
                  <a:pt x="3355742" y="357241"/>
                </a:lnTo>
                <a:lnTo>
                  <a:pt x="3344537" y="364802"/>
                </a:lnTo>
                <a:lnTo>
                  <a:pt x="3330812" y="367575"/>
                </a:lnTo>
                <a:close/>
              </a:path>
              <a:path w="5810250" h="2202179">
                <a:moveTo>
                  <a:pt x="3633529" y="370100"/>
                </a:moveTo>
                <a:lnTo>
                  <a:pt x="3618826" y="367129"/>
                </a:lnTo>
                <a:lnTo>
                  <a:pt x="3606820" y="359027"/>
                </a:lnTo>
                <a:lnTo>
                  <a:pt x="3598725" y="347013"/>
                </a:lnTo>
                <a:lnTo>
                  <a:pt x="3595756" y="332304"/>
                </a:lnTo>
                <a:lnTo>
                  <a:pt x="3598725" y="317595"/>
                </a:lnTo>
                <a:lnTo>
                  <a:pt x="3606820" y="305581"/>
                </a:lnTo>
                <a:lnTo>
                  <a:pt x="3618826" y="297479"/>
                </a:lnTo>
                <a:lnTo>
                  <a:pt x="3633529" y="294508"/>
                </a:lnTo>
                <a:lnTo>
                  <a:pt x="3648232" y="297479"/>
                </a:lnTo>
                <a:lnTo>
                  <a:pt x="3660239" y="305581"/>
                </a:lnTo>
                <a:lnTo>
                  <a:pt x="3668334" y="317595"/>
                </a:lnTo>
                <a:lnTo>
                  <a:pt x="3671302" y="332304"/>
                </a:lnTo>
                <a:lnTo>
                  <a:pt x="3668334" y="347013"/>
                </a:lnTo>
                <a:lnTo>
                  <a:pt x="3660239" y="359027"/>
                </a:lnTo>
                <a:lnTo>
                  <a:pt x="3648232" y="367129"/>
                </a:lnTo>
                <a:lnTo>
                  <a:pt x="3633529" y="370100"/>
                </a:lnTo>
                <a:close/>
              </a:path>
              <a:path w="5810250" h="2202179">
                <a:moveTo>
                  <a:pt x="3936253" y="373466"/>
                </a:moveTo>
                <a:lnTo>
                  <a:pt x="3920245" y="370231"/>
                </a:lnTo>
                <a:lnTo>
                  <a:pt x="3907176" y="361410"/>
                </a:lnTo>
                <a:lnTo>
                  <a:pt x="3898368" y="348327"/>
                </a:lnTo>
                <a:lnTo>
                  <a:pt x="3895138" y="332304"/>
                </a:lnTo>
                <a:lnTo>
                  <a:pt x="3898368" y="316281"/>
                </a:lnTo>
                <a:lnTo>
                  <a:pt x="3907176" y="303198"/>
                </a:lnTo>
                <a:lnTo>
                  <a:pt x="3920245" y="294377"/>
                </a:lnTo>
                <a:lnTo>
                  <a:pt x="3936253" y="291143"/>
                </a:lnTo>
                <a:lnTo>
                  <a:pt x="3952266" y="294377"/>
                </a:lnTo>
                <a:lnTo>
                  <a:pt x="3965346" y="303198"/>
                </a:lnTo>
                <a:lnTo>
                  <a:pt x="3974167" y="316281"/>
                </a:lnTo>
                <a:lnTo>
                  <a:pt x="3977402" y="332304"/>
                </a:lnTo>
                <a:lnTo>
                  <a:pt x="3974167" y="348327"/>
                </a:lnTo>
                <a:lnTo>
                  <a:pt x="3965346" y="361410"/>
                </a:lnTo>
                <a:lnTo>
                  <a:pt x="3952266" y="370231"/>
                </a:lnTo>
                <a:lnTo>
                  <a:pt x="3936253" y="373466"/>
                </a:lnTo>
                <a:close/>
              </a:path>
              <a:path w="5810250" h="2202179">
                <a:moveTo>
                  <a:pt x="4238977" y="375991"/>
                </a:moveTo>
                <a:lnTo>
                  <a:pt x="4221989" y="372558"/>
                </a:lnTo>
                <a:lnTo>
                  <a:pt x="4208115" y="363199"/>
                </a:lnTo>
                <a:lnTo>
                  <a:pt x="4198761" y="349318"/>
                </a:lnTo>
                <a:lnTo>
                  <a:pt x="4195330" y="332321"/>
                </a:lnTo>
                <a:lnTo>
                  <a:pt x="4198761" y="315324"/>
                </a:lnTo>
                <a:lnTo>
                  <a:pt x="4208115" y="301444"/>
                </a:lnTo>
                <a:lnTo>
                  <a:pt x="4221989" y="292084"/>
                </a:lnTo>
                <a:lnTo>
                  <a:pt x="4238977" y="288652"/>
                </a:lnTo>
                <a:lnTo>
                  <a:pt x="4255965" y="292084"/>
                </a:lnTo>
                <a:lnTo>
                  <a:pt x="4269838" y="301444"/>
                </a:lnTo>
                <a:lnTo>
                  <a:pt x="4279193" y="315324"/>
                </a:lnTo>
                <a:lnTo>
                  <a:pt x="4282623" y="332321"/>
                </a:lnTo>
                <a:lnTo>
                  <a:pt x="4279193" y="349318"/>
                </a:lnTo>
                <a:lnTo>
                  <a:pt x="4269838" y="363199"/>
                </a:lnTo>
                <a:lnTo>
                  <a:pt x="4255965" y="372558"/>
                </a:lnTo>
                <a:lnTo>
                  <a:pt x="4238977" y="375991"/>
                </a:lnTo>
                <a:close/>
              </a:path>
              <a:path w="5810250" h="2202179">
                <a:moveTo>
                  <a:pt x="4541701" y="378515"/>
                </a:moveTo>
                <a:lnTo>
                  <a:pt x="4523739" y="374885"/>
                </a:lnTo>
                <a:lnTo>
                  <a:pt x="4509071" y="364985"/>
                </a:lnTo>
                <a:lnTo>
                  <a:pt x="4499182" y="350302"/>
                </a:lnTo>
                <a:lnTo>
                  <a:pt x="4495556" y="332321"/>
                </a:lnTo>
                <a:lnTo>
                  <a:pt x="4499182" y="314341"/>
                </a:lnTo>
                <a:lnTo>
                  <a:pt x="4509071" y="299658"/>
                </a:lnTo>
                <a:lnTo>
                  <a:pt x="4523739" y="289758"/>
                </a:lnTo>
                <a:lnTo>
                  <a:pt x="4541701" y="286128"/>
                </a:lnTo>
                <a:lnTo>
                  <a:pt x="4559682" y="289758"/>
                </a:lnTo>
                <a:lnTo>
                  <a:pt x="4574360" y="299658"/>
                </a:lnTo>
                <a:lnTo>
                  <a:pt x="4584252" y="314341"/>
                </a:lnTo>
                <a:lnTo>
                  <a:pt x="4587879" y="332321"/>
                </a:lnTo>
                <a:lnTo>
                  <a:pt x="4584252" y="350302"/>
                </a:lnTo>
                <a:lnTo>
                  <a:pt x="4574360" y="364985"/>
                </a:lnTo>
                <a:lnTo>
                  <a:pt x="4559682" y="374885"/>
                </a:lnTo>
                <a:lnTo>
                  <a:pt x="4541701" y="378515"/>
                </a:lnTo>
                <a:close/>
              </a:path>
              <a:path w="5810250" h="2202179">
                <a:moveTo>
                  <a:pt x="4844424" y="381037"/>
                </a:moveTo>
                <a:lnTo>
                  <a:pt x="4825483" y="377209"/>
                </a:lnTo>
                <a:lnTo>
                  <a:pt x="4810010" y="366770"/>
                </a:lnTo>
                <a:lnTo>
                  <a:pt x="4799575" y="351285"/>
                </a:lnTo>
                <a:lnTo>
                  <a:pt x="4795748" y="332321"/>
                </a:lnTo>
                <a:lnTo>
                  <a:pt x="4799575" y="313357"/>
                </a:lnTo>
                <a:lnTo>
                  <a:pt x="4810010" y="297872"/>
                </a:lnTo>
                <a:lnTo>
                  <a:pt x="4825483" y="287432"/>
                </a:lnTo>
                <a:lnTo>
                  <a:pt x="4844424" y="283604"/>
                </a:lnTo>
                <a:lnTo>
                  <a:pt x="4863385" y="287432"/>
                </a:lnTo>
                <a:lnTo>
                  <a:pt x="4878868" y="297872"/>
                </a:lnTo>
                <a:lnTo>
                  <a:pt x="4889307" y="313357"/>
                </a:lnTo>
                <a:lnTo>
                  <a:pt x="4893135" y="332321"/>
                </a:lnTo>
                <a:lnTo>
                  <a:pt x="4889307" y="351285"/>
                </a:lnTo>
                <a:lnTo>
                  <a:pt x="4878868" y="366770"/>
                </a:lnTo>
                <a:lnTo>
                  <a:pt x="4863385" y="377209"/>
                </a:lnTo>
                <a:lnTo>
                  <a:pt x="4844424" y="381037"/>
                </a:lnTo>
                <a:close/>
              </a:path>
              <a:path w="5810250" h="2202179">
                <a:moveTo>
                  <a:pt x="5147149" y="383562"/>
                </a:moveTo>
                <a:lnTo>
                  <a:pt x="5127213" y="379536"/>
                </a:lnTo>
                <a:lnTo>
                  <a:pt x="5110937" y="368555"/>
                </a:lnTo>
                <a:lnTo>
                  <a:pt x="5099964" y="352268"/>
                </a:lnTo>
                <a:lnTo>
                  <a:pt x="5095940" y="332321"/>
                </a:lnTo>
                <a:lnTo>
                  <a:pt x="5099964" y="312373"/>
                </a:lnTo>
                <a:lnTo>
                  <a:pt x="5110937" y="296086"/>
                </a:lnTo>
                <a:lnTo>
                  <a:pt x="5127213" y="285105"/>
                </a:lnTo>
                <a:lnTo>
                  <a:pt x="5147149" y="281079"/>
                </a:lnTo>
                <a:lnTo>
                  <a:pt x="5167089" y="285105"/>
                </a:lnTo>
                <a:lnTo>
                  <a:pt x="5183377" y="296086"/>
                </a:lnTo>
                <a:lnTo>
                  <a:pt x="5194361" y="312373"/>
                </a:lnTo>
                <a:lnTo>
                  <a:pt x="5198390" y="332321"/>
                </a:lnTo>
                <a:lnTo>
                  <a:pt x="5194361" y="352268"/>
                </a:lnTo>
                <a:lnTo>
                  <a:pt x="5183377" y="368555"/>
                </a:lnTo>
                <a:lnTo>
                  <a:pt x="5167089" y="379536"/>
                </a:lnTo>
                <a:lnTo>
                  <a:pt x="5147149" y="383562"/>
                </a:lnTo>
                <a:close/>
              </a:path>
              <a:path w="5810250" h="2202179">
                <a:moveTo>
                  <a:pt x="5449872" y="386927"/>
                </a:moveTo>
                <a:lnTo>
                  <a:pt x="5428646" y="382636"/>
                </a:lnTo>
                <a:lnTo>
                  <a:pt x="5411306" y="370935"/>
                </a:lnTo>
                <a:lnTo>
                  <a:pt x="5399611" y="353583"/>
                </a:lnTo>
                <a:lnTo>
                  <a:pt x="5395322" y="332338"/>
                </a:lnTo>
                <a:lnTo>
                  <a:pt x="5399611" y="311093"/>
                </a:lnTo>
                <a:lnTo>
                  <a:pt x="5411306" y="293740"/>
                </a:lnTo>
                <a:lnTo>
                  <a:pt x="5428646" y="282039"/>
                </a:lnTo>
                <a:lnTo>
                  <a:pt x="5449872" y="277747"/>
                </a:lnTo>
                <a:lnTo>
                  <a:pt x="5471118" y="282039"/>
                </a:lnTo>
                <a:lnTo>
                  <a:pt x="5488468" y="293740"/>
                </a:lnTo>
                <a:lnTo>
                  <a:pt x="5500166" y="311093"/>
                </a:lnTo>
                <a:lnTo>
                  <a:pt x="5504456" y="332338"/>
                </a:lnTo>
                <a:lnTo>
                  <a:pt x="5500166" y="353583"/>
                </a:lnTo>
                <a:lnTo>
                  <a:pt x="5488468" y="370935"/>
                </a:lnTo>
                <a:lnTo>
                  <a:pt x="5471118" y="382636"/>
                </a:lnTo>
                <a:lnTo>
                  <a:pt x="5449872" y="386927"/>
                </a:lnTo>
                <a:close/>
              </a:path>
              <a:path w="5810250" h="2202179">
                <a:moveTo>
                  <a:pt x="5752630" y="389452"/>
                </a:moveTo>
                <a:lnTo>
                  <a:pt x="5730410" y="384963"/>
                </a:lnTo>
                <a:lnTo>
                  <a:pt x="5712266" y="372722"/>
                </a:lnTo>
                <a:lnTo>
                  <a:pt x="5700034" y="354567"/>
                </a:lnTo>
                <a:lnTo>
                  <a:pt x="5695548" y="332338"/>
                </a:lnTo>
                <a:lnTo>
                  <a:pt x="5700034" y="310110"/>
                </a:lnTo>
                <a:lnTo>
                  <a:pt x="5712266" y="291955"/>
                </a:lnTo>
                <a:lnTo>
                  <a:pt x="5730410" y="279713"/>
                </a:lnTo>
                <a:lnTo>
                  <a:pt x="5752630" y="275223"/>
                </a:lnTo>
                <a:lnTo>
                  <a:pt x="5774830" y="279713"/>
                </a:lnTo>
                <a:lnTo>
                  <a:pt x="5792964" y="291955"/>
                </a:lnTo>
                <a:lnTo>
                  <a:pt x="5805193" y="310110"/>
                </a:lnTo>
                <a:lnTo>
                  <a:pt x="5809677" y="332338"/>
                </a:lnTo>
                <a:lnTo>
                  <a:pt x="5805197" y="354567"/>
                </a:lnTo>
                <a:lnTo>
                  <a:pt x="5792977" y="372722"/>
                </a:lnTo>
                <a:lnTo>
                  <a:pt x="5774844" y="384963"/>
                </a:lnTo>
                <a:lnTo>
                  <a:pt x="5752630" y="389452"/>
                </a:lnTo>
                <a:close/>
              </a:path>
              <a:path w="5810250" h="2202179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5810250" h="2202179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5810250" h="2202179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1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8" y="629691"/>
                </a:lnTo>
                <a:lnTo>
                  <a:pt x="919088" y="640830"/>
                </a:lnTo>
                <a:lnTo>
                  <a:pt x="914581" y="645340"/>
                </a:lnTo>
                <a:close/>
              </a:path>
              <a:path w="5810250" h="2202179">
                <a:moveTo>
                  <a:pt x="1219155" y="648705"/>
                </a:moveTo>
                <a:lnTo>
                  <a:pt x="1204323" y="648705"/>
                </a:lnTo>
                <a:lnTo>
                  <a:pt x="1198304" y="642683"/>
                </a:lnTo>
                <a:lnTo>
                  <a:pt x="1198304" y="627841"/>
                </a:lnTo>
                <a:lnTo>
                  <a:pt x="1204323" y="621815"/>
                </a:lnTo>
                <a:lnTo>
                  <a:pt x="1219155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5" y="648705"/>
                </a:lnTo>
                <a:close/>
              </a:path>
              <a:path w="5810250" h="2202179">
                <a:moveTo>
                  <a:pt x="1523732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4"/>
                </a:lnTo>
                <a:lnTo>
                  <a:pt x="1523732" y="618484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2" y="652074"/>
                </a:lnTo>
                <a:close/>
              </a:path>
              <a:path w="5810250" h="2202179">
                <a:moveTo>
                  <a:pt x="1817190" y="655436"/>
                </a:moveTo>
                <a:lnTo>
                  <a:pt x="1809345" y="653853"/>
                </a:lnTo>
                <a:lnTo>
                  <a:pt x="1802940" y="649534"/>
                </a:lnTo>
                <a:lnTo>
                  <a:pt x="1798623" y="643126"/>
                </a:lnTo>
                <a:lnTo>
                  <a:pt x="1797041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5" y="616701"/>
                </a:lnTo>
                <a:lnTo>
                  <a:pt x="1817190" y="615118"/>
                </a:lnTo>
                <a:lnTo>
                  <a:pt x="1825035" y="616701"/>
                </a:lnTo>
                <a:lnTo>
                  <a:pt x="1831439" y="621020"/>
                </a:lnTo>
                <a:lnTo>
                  <a:pt x="1835756" y="627428"/>
                </a:lnTo>
                <a:lnTo>
                  <a:pt x="1837339" y="635277"/>
                </a:lnTo>
                <a:lnTo>
                  <a:pt x="1835756" y="643126"/>
                </a:lnTo>
                <a:lnTo>
                  <a:pt x="1831439" y="649534"/>
                </a:lnTo>
                <a:lnTo>
                  <a:pt x="1825035" y="653853"/>
                </a:lnTo>
                <a:lnTo>
                  <a:pt x="1817190" y="655436"/>
                </a:lnTo>
                <a:close/>
              </a:path>
              <a:path w="5810250" h="2202179">
                <a:moveTo>
                  <a:pt x="2119913" y="658805"/>
                </a:moveTo>
                <a:lnTo>
                  <a:pt x="2110763" y="656956"/>
                </a:lnTo>
                <a:lnTo>
                  <a:pt x="2103290" y="651913"/>
                </a:lnTo>
                <a:lnTo>
                  <a:pt x="2098250" y="644435"/>
                </a:lnTo>
                <a:lnTo>
                  <a:pt x="2096403" y="635277"/>
                </a:lnTo>
                <a:lnTo>
                  <a:pt x="2098250" y="626122"/>
                </a:lnTo>
                <a:lnTo>
                  <a:pt x="2103290" y="618644"/>
                </a:lnTo>
                <a:lnTo>
                  <a:pt x="2110763" y="613602"/>
                </a:lnTo>
                <a:lnTo>
                  <a:pt x="2119913" y="611753"/>
                </a:lnTo>
                <a:lnTo>
                  <a:pt x="2129064" y="613602"/>
                </a:lnTo>
                <a:lnTo>
                  <a:pt x="2136537" y="618644"/>
                </a:lnTo>
                <a:lnTo>
                  <a:pt x="2141577" y="626122"/>
                </a:lnTo>
                <a:lnTo>
                  <a:pt x="2143425" y="635277"/>
                </a:lnTo>
                <a:lnTo>
                  <a:pt x="2141577" y="644435"/>
                </a:lnTo>
                <a:lnTo>
                  <a:pt x="2136537" y="651913"/>
                </a:lnTo>
                <a:lnTo>
                  <a:pt x="2129064" y="656956"/>
                </a:lnTo>
                <a:lnTo>
                  <a:pt x="2119913" y="658805"/>
                </a:lnTo>
                <a:close/>
              </a:path>
              <a:path w="5810250" h="2202179">
                <a:moveTo>
                  <a:pt x="2422641" y="661327"/>
                </a:moveTo>
                <a:lnTo>
                  <a:pt x="2412516" y="659280"/>
                </a:lnTo>
                <a:lnTo>
                  <a:pt x="2404245" y="653700"/>
                </a:lnTo>
                <a:lnTo>
                  <a:pt x="2398667" y="645425"/>
                </a:lnTo>
                <a:lnTo>
                  <a:pt x="2396622" y="635294"/>
                </a:lnTo>
                <a:lnTo>
                  <a:pt x="2398667" y="625164"/>
                </a:lnTo>
                <a:lnTo>
                  <a:pt x="2404245" y="616889"/>
                </a:lnTo>
                <a:lnTo>
                  <a:pt x="2412516" y="611308"/>
                </a:lnTo>
                <a:lnTo>
                  <a:pt x="2422641" y="609261"/>
                </a:lnTo>
                <a:lnTo>
                  <a:pt x="2432764" y="611308"/>
                </a:lnTo>
                <a:lnTo>
                  <a:pt x="2441033" y="616889"/>
                </a:lnTo>
                <a:lnTo>
                  <a:pt x="2446611" y="625164"/>
                </a:lnTo>
                <a:lnTo>
                  <a:pt x="2448656" y="635294"/>
                </a:lnTo>
                <a:lnTo>
                  <a:pt x="2446613" y="645425"/>
                </a:lnTo>
                <a:lnTo>
                  <a:pt x="2441040" y="653700"/>
                </a:lnTo>
                <a:lnTo>
                  <a:pt x="2432771" y="659280"/>
                </a:lnTo>
                <a:lnTo>
                  <a:pt x="2422641" y="661327"/>
                </a:lnTo>
                <a:close/>
              </a:path>
              <a:path w="5810250" h="2202179">
                <a:moveTo>
                  <a:pt x="2725365" y="664692"/>
                </a:moveTo>
                <a:lnTo>
                  <a:pt x="2713927" y="662382"/>
                </a:lnTo>
                <a:lnTo>
                  <a:pt x="2704588" y="656083"/>
                </a:lnTo>
                <a:lnTo>
                  <a:pt x="2698292" y="646739"/>
                </a:lnTo>
                <a:lnTo>
                  <a:pt x="2695983" y="635294"/>
                </a:lnTo>
                <a:lnTo>
                  <a:pt x="2698292" y="623849"/>
                </a:lnTo>
                <a:lnTo>
                  <a:pt x="2704588" y="614505"/>
                </a:lnTo>
                <a:lnTo>
                  <a:pt x="2713927" y="608206"/>
                </a:lnTo>
                <a:lnTo>
                  <a:pt x="2725365" y="605896"/>
                </a:lnTo>
                <a:lnTo>
                  <a:pt x="2736802" y="608206"/>
                </a:lnTo>
                <a:lnTo>
                  <a:pt x="2746141" y="614505"/>
                </a:lnTo>
                <a:lnTo>
                  <a:pt x="2752437" y="623849"/>
                </a:lnTo>
                <a:lnTo>
                  <a:pt x="2754746" y="635294"/>
                </a:lnTo>
                <a:lnTo>
                  <a:pt x="2752437" y="646739"/>
                </a:lnTo>
                <a:lnTo>
                  <a:pt x="2746141" y="656083"/>
                </a:lnTo>
                <a:lnTo>
                  <a:pt x="2736802" y="662382"/>
                </a:lnTo>
                <a:lnTo>
                  <a:pt x="2725365" y="664692"/>
                </a:lnTo>
                <a:close/>
              </a:path>
              <a:path w="5810250" h="2202179">
                <a:moveTo>
                  <a:pt x="3028088" y="668058"/>
                </a:moveTo>
                <a:lnTo>
                  <a:pt x="3015345" y="665482"/>
                </a:lnTo>
                <a:lnTo>
                  <a:pt x="3004937" y="658459"/>
                </a:lnTo>
                <a:lnTo>
                  <a:pt x="2997919" y="648045"/>
                </a:lnTo>
                <a:lnTo>
                  <a:pt x="2995345" y="635294"/>
                </a:lnTo>
                <a:lnTo>
                  <a:pt x="2997919" y="622543"/>
                </a:lnTo>
                <a:lnTo>
                  <a:pt x="3004937" y="612129"/>
                </a:lnTo>
                <a:lnTo>
                  <a:pt x="3015345" y="605106"/>
                </a:lnTo>
                <a:lnTo>
                  <a:pt x="3028088" y="602530"/>
                </a:lnTo>
                <a:lnTo>
                  <a:pt x="3040832" y="605106"/>
                </a:lnTo>
                <a:lnTo>
                  <a:pt x="3051242" y="612129"/>
                </a:lnTo>
                <a:lnTo>
                  <a:pt x="3058261" y="622543"/>
                </a:lnTo>
                <a:lnTo>
                  <a:pt x="3060835" y="635294"/>
                </a:lnTo>
                <a:lnTo>
                  <a:pt x="3058261" y="648045"/>
                </a:lnTo>
                <a:lnTo>
                  <a:pt x="3051242" y="658459"/>
                </a:lnTo>
                <a:lnTo>
                  <a:pt x="3040832" y="665482"/>
                </a:lnTo>
                <a:lnTo>
                  <a:pt x="3028088" y="668058"/>
                </a:lnTo>
                <a:close/>
              </a:path>
              <a:path w="5810250" h="2202179">
                <a:moveTo>
                  <a:pt x="3330812" y="670583"/>
                </a:moveTo>
                <a:lnTo>
                  <a:pt x="3317096" y="667809"/>
                </a:lnTo>
                <a:lnTo>
                  <a:pt x="3305892" y="660248"/>
                </a:lnTo>
                <a:lnTo>
                  <a:pt x="3298335" y="649036"/>
                </a:lnTo>
                <a:lnTo>
                  <a:pt x="3295564" y="635311"/>
                </a:lnTo>
                <a:lnTo>
                  <a:pt x="3298335" y="621586"/>
                </a:lnTo>
                <a:lnTo>
                  <a:pt x="3305892" y="610374"/>
                </a:lnTo>
                <a:lnTo>
                  <a:pt x="3317096" y="602812"/>
                </a:lnTo>
                <a:lnTo>
                  <a:pt x="3330812" y="600039"/>
                </a:lnTo>
                <a:lnTo>
                  <a:pt x="3344530" y="602812"/>
                </a:lnTo>
                <a:lnTo>
                  <a:pt x="3355735" y="610374"/>
                </a:lnTo>
                <a:lnTo>
                  <a:pt x="3363292" y="621586"/>
                </a:lnTo>
                <a:lnTo>
                  <a:pt x="3366064" y="635311"/>
                </a:lnTo>
                <a:lnTo>
                  <a:pt x="3363294" y="649036"/>
                </a:lnTo>
                <a:lnTo>
                  <a:pt x="3355742" y="660248"/>
                </a:lnTo>
                <a:lnTo>
                  <a:pt x="3344537" y="667809"/>
                </a:lnTo>
                <a:lnTo>
                  <a:pt x="3330812" y="670583"/>
                </a:lnTo>
                <a:close/>
              </a:path>
              <a:path w="5810250" h="2202179">
                <a:moveTo>
                  <a:pt x="3633529" y="673108"/>
                </a:moveTo>
                <a:lnTo>
                  <a:pt x="3618826" y="670136"/>
                </a:lnTo>
                <a:lnTo>
                  <a:pt x="3606820" y="662035"/>
                </a:lnTo>
                <a:lnTo>
                  <a:pt x="3598725" y="650020"/>
                </a:lnTo>
                <a:lnTo>
                  <a:pt x="3595756" y="635311"/>
                </a:lnTo>
                <a:lnTo>
                  <a:pt x="3598725" y="620603"/>
                </a:lnTo>
                <a:lnTo>
                  <a:pt x="3606820" y="608588"/>
                </a:lnTo>
                <a:lnTo>
                  <a:pt x="3618826" y="600486"/>
                </a:lnTo>
                <a:lnTo>
                  <a:pt x="3633529" y="597514"/>
                </a:lnTo>
                <a:lnTo>
                  <a:pt x="3648232" y="600486"/>
                </a:lnTo>
                <a:lnTo>
                  <a:pt x="3660239" y="608588"/>
                </a:lnTo>
                <a:lnTo>
                  <a:pt x="3668334" y="620603"/>
                </a:lnTo>
                <a:lnTo>
                  <a:pt x="3671302" y="635311"/>
                </a:lnTo>
                <a:lnTo>
                  <a:pt x="3668334" y="650020"/>
                </a:lnTo>
                <a:lnTo>
                  <a:pt x="3660239" y="662035"/>
                </a:lnTo>
                <a:lnTo>
                  <a:pt x="3648232" y="670136"/>
                </a:lnTo>
                <a:lnTo>
                  <a:pt x="3633529" y="673108"/>
                </a:lnTo>
                <a:close/>
              </a:path>
              <a:path w="5810250" h="2202179">
                <a:moveTo>
                  <a:pt x="3936253" y="676473"/>
                </a:moveTo>
                <a:lnTo>
                  <a:pt x="3920245" y="673238"/>
                </a:lnTo>
                <a:lnTo>
                  <a:pt x="3907176" y="664417"/>
                </a:lnTo>
                <a:lnTo>
                  <a:pt x="3898368" y="651334"/>
                </a:lnTo>
                <a:lnTo>
                  <a:pt x="3895138" y="635311"/>
                </a:lnTo>
                <a:lnTo>
                  <a:pt x="3898368" y="619288"/>
                </a:lnTo>
                <a:lnTo>
                  <a:pt x="3907176" y="606204"/>
                </a:lnTo>
                <a:lnTo>
                  <a:pt x="3920245" y="597383"/>
                </a:lnTo>
                <a:lnTo>
                  <a:pt x="3936253" y="594149"/>
                </a:lnTo>
                <a:lnTo>
                  <a:pt x="3952266" y="597383"/>
                </a:lnTo>
                <a:lnTo>
                  <a:pt x="3965346" y="606204"/>
                </a:lnTo>
                <a:lnTo>
                  <a:pt x="3974167" y="619288"/>
                </a:lnTo>
                <a:lnTo>
                  <a:pt x="3977402" y="635311"/>
                </a:lnTo>
                <a:lnTo>
                  <a:pt x="3974167" y="651334"/>
                </a:lnTo>
                <a:lnTo>
                  <a:pt x="3965346" y="664417"/>
                </a:lnTo>
                <a:lnTo>
                  <a:pt x="3952266" y="673238"/>
                </a:lnTo>
                <a:lnTo>
                  <a:pt x="3936253" y="676473"/>
                </a:lnTo>
                <a:close/>
              </a:path>
              <a:path w="5810250" h="2202179">
                <a:moveTo>
                  <a:pt x="4238977" y="678998"/>
                </a:moveTo>
                <a:lnTo>
                  <a:pt x="4221989" y="675566"/>
                </a:lnTo>
                <a:lnTo>
                  <a:pt x="4208115" y="666206"/>
                </a:lnTo>
                <a:lnTo>
                  <a:pt x="4198761" y="652325"/>
                </a:lnTo>
                <a:lnTo>
                  <a:pt x="4195330" y="635328"/>
                </a:lnTo>
                <a:lnTo>
                  <a:pt x="4198761" y="618331"/>
                </a:lnTo>
                <a:lnTo>
                  <a:pt x="4208115" y="604451"/>
                </a:lnTo>
                <a:lnTo>
                  <a:pt x="4221989" y="595093"/>
                </a:lnTo>
                <a:lnTo>
                  <a:pt x="4238977" y="591661"/>
                </a:lnTo>
                <a:lnTo>
                  <a:pt x="4255965" y="595093"/>
                </a:lnTo>
                <a:lnTo>
                  <a:pt x="4269838" y="604451"/>
                </a:lnTo>
                <a:lnTo>
                  <a:pt x="4279193" y="618331"/>
                </a:lnTo>
                <a:lnTo>
                  <a:pt x="4282623" y="635328"/>
                </a:lnTo>
                <a:lnTo>
                  <a:pt x="4279193" y="652325"/>
                </a:lnTo>
                <a:lnTo>
                  <a:pt x="4269838" y="666206"/>
                </a:lnTo>
                <a:lnTo>
                  <a:pt x="4255965" y="675566"/>
                </a:lnTo>
                <a:lnTo>
                  <a:pt x="4238977" y="678998"/>
                </a:lnTo>
                <a:close/>
              </a:path>
              <a:path w="5810250" h="2202179">
                <a:moveTo>
                  <a:pt x="4541701" y="681523"/>
                </a:moveTo>
                <a:lnTo>
                  <a:pt x="4523739" y="677893"/>
                </a:lnTo>
                <a:lnTo>
                  <a:pt x="4509071" y="667993"/>
                </a:lnTo>
                <a:lnTo>
                  <a:pt x="4499182" y="653309"/>
                </a:lnTo>
                <a:lnTo>
                  <a:pt x="4495556" y="635328"/>
                </a:lnTo>
                <a:lnTo>
                  <a:pt x="4499182" y="617349"/>
                </a:lnTo>
                <a:lnTo>
                  <a:pt x="4509071" y="602666"/>
                </a:lnTo>
                <a:lnTo>
                  <a:pt x="4523739" y="592766"/>
                </a:lnTo>
                <a:lnTo>
                  <a:pt x="4541701" y="589136"/>
                </a:lnTo>
                <a:lnTo>
                  <a:pt x="4559682" y="592766"/>
                </a:lnTo>
                <a:lnTo>
                  <a:pt x="4574360" y="602666"/>
                </a:lnTo>
                <a:lnTo>
                  <a:pt x="4584252" y="617349"/>
                </a:lnTo>
                <a:lnTo>
                  <a:pt x="4587879" y="635328"/>
                </a:lnTo>
                <a:lnTo>
                  <a:pt x="4584252" y="653309"/>
                </a:lnTo>
                <a:lnTo>
                  <a:pt x="4574360" y="667993"/>
                </a:lnTo>
                <a:lnTo>
                  <a:pt x="4559682" y="677893"/>
                </a:lnTo>
                <a:lnTo>
                  <a:pt x="4541701" y="681523"/>
                </a:lnTo>
                <a:close/>
              </a:path>
              <a:path w="5810250" h="2202179">
                <a:moveTo>
                  <a:pt x="4844424" y="684044"/>
                </a:moveTo>
                <a:lnTo>
                  <a:pt x="4825483" y="680217"/>
                </a:lnTo>
                <a:lnTo>
                  <a:pt x="4810010" y="669777"/>
                </a:lnTo>
                <a:lnTo>
                  <a:pt x="4799575" y="654293"/>
                </a:lnTo>
                <a:lnTo>
                  <a:pt x="4795748" y="635328"/>
                </a:lnTo>
                <a:lnTo>
                  <a:pt x="4799575" y="616364"/>
                </a:lnTo>
                <a:lnTo>
                  <a:pt x="4810010" y="600879"/>
                </a:lnTo>
                <a:lnTo>
                  <a:pt x="4825483" y="590439"/>
                </a:lnTo>
                <a:lnTo>
                  <a:pt x="4844424" y="586611"/>
                </a:lnTo>
                <a:lnTo>
                  <a:pt x="4863385" y="590439"/>
                </a:lnTo>
                <a:lnTo>
                  <a:pt x="4878868" y="600879"/>
                </a:lnTo>
                <a:lnTo>
                  <a:pt x="4889307" y="616364"/>
                </a:lnTo>
                <a:lnTo>
                  <a:pt x="4893135" y="635328"/>
                </a:lnTo>
                <a:lnTo>
                  <a:pt x="4889307" y="654293"/>
                </a:lnTo>
                <a:lnTo>
                  <a:pt x="4878868" y="669777"/>
                </a:lnTo>
                <a:lnTo>
                  <a:pt x="4863385" y="680217"/>
                </a:lnTo>
                <a:lnTo>
                  <a:pt x="4844424" y="684044"/>
                </a:lnTo>
                <a:close/>
              </a:path>
              <a:path w="5810250" h="2202179">
                <a:moveTo>
                  <a:pt x="5147149" y="686569"/>
                </a:moveTo>
                <a:lnTo>
                  <a:pt x="5127213" y="682543"/>
                </a:lnTo>
                <a:lnTo>
                  <a:pt x="5110937" y="671563"/>
                </a:lnTo>
                <a:lnTo>
                  <a:pt x="5099964" y="655275"/>
                </a:lnTo>
                <a:lnTo>
                  <a:pt x="5095940" y="635328"/>
                </a:lnTo>
                <a:lnTo>
                  <a:pt x="5099964" y="615380"/>
                </a:lnTo>
                <a:lnTo>
                  <a:pt x="5110937" y="599093"/>
                </a:lnTo>
                <a:lnTo>
                  <a:pt x="5127213" y="588112"/>
                </a:lnTo>
                <a:lnTo>
                  <a:pt x="5147149" y="584086"/>
                </a:lnTo>
                <a:lnTo>
                  <a:pt x="5167089" y="588112"/>
                </a:lnTo>
                <a:lnTo>
                  <a:pt x="5183377" y="599093"/>
                </a:lnTo>
                <a:lnTo>
                  <a:pt x="5194361" y="615380"/>
                </a:lnTo>
                <a:lnTo>
                  <a:pt x="5198390" y="635328"/>
                </a:lnTo>
                <a:lnTo>
                  <a:pt x="5194361" y="655275"/>
                </a:lnTo>
                <a:lnTo>
                  <a:pt x="5183377" y="671563"/>
                </a:lnTo>
                <a:lnTo>
                  <a:pt x="5167089" y="682543"/>
                </a:lnTo>
                <a:lnTo>
                  <a:pt x="5147149" y="686569"/>
                </a:lnTo>
                <a:close/>
              </a:path>
              <a:path w="5810250" h="2202179">
                <a:moveTo>
                  <a:pt x="5449872" y="689935"/>
                </a:moveTo>
                <a:lnTo>
                  <a:pt x="5428646" y="685644"/>
                </a:lnTo>
                <a:lnTo>
                  <a:pt x="5411306" y="673943"/>
                </a:lnTo>
                <a:lnTo>
                  <a:pt x="5399611" y="656590"/>
                </a:lnTo>
                <a:lnTo>
                  <a:pt x="5395322" y="635345"/>
                </a:lnTo>
                <a:lnTo>
                  <a:pt x="5399611" y="614101"/>
                </a:lnTo>
                <a:lnTo>
                  <a:pt x="5411306" y="596748"/>
                </a:lnTo>
                <a:lnTo>
                  <a:pt x="5428646" y="585046"/>
                </a:lnTo>
                <a:lnTo>
                  <a:pt x="5449872" y="580754"/>
                </a:lnTo>
                <a:lnTo>
                  <a:pt x="5471118" y="585046"/>
                </a:lnTo>
                <a:lnTo>
                  <a:pt x="5488468" y="596748"/>
                </a:lnTo>
                <a:lnTo>
                  <a:pt x="5500166" y="614101"/>
                </a:lnTo>
                <a:lnTo>
                  <a:pt x="5504456" y="635345"/>
                </a:lnTo>
                <a:lnTo>
                  <a:pt x="5500166" y="656590"/>
                </a:lnTo>
                <a:lnTo>
                  <a:pt x="5488468" y="673943"/>
                </a:lnTo>
                <a:lnTo>
                  <a:pt x="5471118" y="685644"/>
                </a:lnTo>
                <a:lnTo>
                  <a:pt x="5449872" y="689935"/>
                </a:lnTo>
                <a:close/>
              </a:path>
              <a:path w="5810250" h="2202179">
                <a:moveTo>
                  <a:pt x="5752630" y="692460"/>
                </a:moveTo>
                <a:lnTo>
                  <a:pt x="5730410" y="687970"/>
                </a:lnTo>
                <a:lnTo>
                  <a:pt x="5712266" y="675728"/>
                </a:lnTo>
                <a:lnTo>
                  <a:pt x="5700034" y="657573"/>
                </a:lnTo>
                <a:lnTo>
                  <a:pt x="5695548" y="635345"/>
                </a:lnTo>
                <a:lnTo>
                  <a:pt x="5700034" y="613117"/>
                </a:lnTo>
                <a:lnTo>
                  <a:pt x="5712266" y="594961"/>
                </a:lnTo>
                <a:lnTo>
                  <a:pt x="5730410" y="582719"/>
                </a:lnTo>
                <a:lnTo>
                  <a:pt x="5752630" y="578229"/>
                </a:lnTo>
                <a:lnTo>
                  <a:pt x="5774830" y="582719"/>
                </a:lnTo>
                <a:lnTo>
                  <a:pt x="5792964" y="594961"/>
                </a:lnTo>
                <a:lnTo>
                  <a:pt x="5805193" y="613117"/>
                </a:lnTo>
                <a:lnTo>
                  <a:pt x="5809677" y="635345"/>
                </a:lnTo>
                <a:lnTo>
                  <a:pt x="5805197" y="657573"/>
                </a:lnTo>
                <a:lnTo>
                  <a:pt x="5792977" y="675728"/>
                </a:lnTo>
                <a:lnTo>
                  <a:pt x="5774844" y="687970"/>
                </a:lnTo>
                <a:lnTo>
                  <a:pt x="5752630" y="692460"/>
                </a:lnTo>
                <a:close/>
              </a:path>
              <a:path w="5810250" h="2202179">
                <a:moveTo>
                  <a:pt x="1311" y="939111"/>
                </a:moveTo>
                <a:lnTo>
                  <a:pt x="370" y="939111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1"/>
                </a:lnTo>
                <a:close/>
              </a:path>
              <a:path w="5810250" h="2202179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5810250" h="2202179">
                <a:moveTo>
                  <a:pt x="610008" y="944999"/>
                </a:moveTo>
                <a:lnTo>
                  <a:pt x="602591" y="944999"/>
                </a:lnTo>
                <a:lnTo>
                  <a:pt x="599580" y="941988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1" y="931570"/>
                </a:lnTo>
                <a:lnTo>
                  <a:pt x="613002" y="934585"/>
                </a:lnTo>
                <a:lnTo>
                  <a:pt x="613002" y="941988"/>
                </a:lnTo>
                <a:lnTo>
                  <a:pt x="610008" y="944999"/>
                </a:lnTo>
                <a:close/>
              </a:path>
              <a:path w="5810250" h="2202179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8" y="932715"/>
                </a:lnTo>
                <a:lnTo>
                  <a:pt x="919088" y="943854"/>
                </a:lnTo>
                <a:lnTo>
                  <a:pt x="914581" y="948364"/>
                </a:lnTo>
                <a:close/>
              </a:path>
              <a:path w="5810250" h="2202179">
                <a:moveTo>
                  <a:pt x="1219155" y="951733"/>
                </a:moveTo>
                <a:lnTo>
                  <a:pt x="1204323" y="951733"/>
                </a:lnTo>
                <a:lnTo>
                  <a:pt x="1198304" y="945707"/>
                </a:lnTo>
                <a:lnTo>
                  <a:pt x="1198304" y="930865"/>
                </a:lnTo>
                <a:lnTo>
                  <a:pt x="1204323" y="924839"/>
                </a:lnTo>
                <a:lnTo>
                  <a:pt x="1219155" y="924839"/>
                </a:lnTo>
                <a:lnTo>
                  <a:pt x="1225177" y="930865"/>
                </a:lnTo>
                <a:lnTo>
                  <a:pt x="1225177" y="945707"/>
                </a:lnTo>
                <a:lnTo>
                  <a:pt x="1219155" y="951733"/>
                </a:lnTo>
                <a:close/>
              </a:path>
              <a:path w="5810250" h="2202179">
                <a:moveTo>
                  <a:pt x="1523732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9"/>
                </a:lnTo>
                <a:lnTo>
                  <a:pt x="1505196" y="921508"/>
                </a:lnTo>
                <a:lnTo>
                  <a:pt x="1523732" y="921508"/>
                </a:lnTo>
                <a:lnTo>
                  <a:pt x="1531249" y="929029"/>
                </a:lnTo>
                <a:lnTo>
                  <a:pt x="1531249" y="947574"/>
                </a:lnTo>
                <a:lnTo>
                  <a:pt x="1523732" y="955095"/>
                </a:lnTo>
                <a:close/>
              </a:path>
              <a:path w="5810250" h="2202179">
                <a:moveTo>
                  <a:pt x="1817190" y="958464"/>
                </a:moveTo>
                <a:lnTo>
                  <a:pt x="1809345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1" y="938301"/>
                </a:lnTo>
                <a:lnTo>
                  <a:pt x="1798623" y="930452"/>
                </a:lnTo>
                <a:lnTo>
                  <a:pt x="1802940" y="924044"/>
                </a:lnTo>
                <a:lnTo>
                  <a:pt x="1809345" y="919726"/>
                </a:lnTo>
                <a:lnTo>
                  <a:pt x="1817190" y="918142"/>
                </a:lnTo>
                <a:lnTo>
                  <a:pt x="1825035" y="919726"/>
                </a:lnTo>
                <a:lnTo>
                  <a:pt x="1831439" y="924044"/>
                </a:lnTo>
                <a:lnTo>
                  <a:pt x="1835756" y="930452"/>
                </a:lnTo>
                <a:lnTo>
                  <a:pt x="1837339" y="938301"/>
                </a:lnTo>
                <a:lnTo>
                  <a:pt x="1835756" y="946151"/>
                </a:lnTo>
                <a:lnTo>
                  <a:pt x="1831439" y="952560"/>
                </a:lnTo>
                <a:lnTo>
                  <a:pt x="1825035" y="956880"/>
                </a:lnTo>
                <a:lnTo>
                  <a:pt x="1817190" y="958464"/>
                </a:lnTo>
                <a:close/>
              </a:path>
              <a:path w="5810250" h="2202179">
                <a:moveTo>
                  <a:pt x="2119913" y="961829"/>
                </a:moveTo>
                <a:lnTo>
                  <a:pt x="2110763" y="959980"/>
                </a:lnTo>
                <a:lnTo>
                  <a:pt x="2103290" y="954938"/>
                </a:lnTo>
                <a:lnTo>
                  <a:pt x="2098250" y="947459"/>
                </a:lnTo>
                <a:lnTo>
                  <a:pt x="2096403" y="938301"/>
                </a:lnTo>
                <a:lnTo>
                  <a:pt x="2098250" y="929146"/>
                </a:lnTo>
                <a:lnTo>
                  <a:pt x="2103290" y="921668"/>
                </a:lnTo>
                <a:lnTo>
                  <a:pt x="2110763" y="916626"/>
                </a:lnTo>
                <a:lnTo>
                  <a:pt x="2119913" y="914777"/>
                </a:lnTo>
                <a:lnTo>
                  <a:pt x="2129064" y="916626"/>
                </a:lnTo>
                <a:lnTo>
                  <a:pt x="2136537" y="921668"/>
                </a:lnTo>
                <a:lnTo>
                  <a:pt x="2141577" y="929146"/>
                </a:lnTo>
                <a:lnTo>
                  <a:pt x="2143425" y="938301"/>
                </a:lnTo>
                <a:lnTo>
                  <a:pt x="2141577" y="947459"/>
                </a:lnTo>
                <a:lnTo>
                  <a:pt x="2136537" y="954938"/>
                </a:lnTo>
                <a:lnTo>
                  <a:pt x="2129064" y="959980"/>
                </a:lnTo>
                <a:lnTo>
                  <a:pt x="2119913" y="961829"/>
                </a:lnTo>
                <a:close/>
              </a:path>
              <a:path w="5810250" h="2202179">
                <a:moveTo>
                  <a:pt x="2422641" y="964351"/>
                </a:moveTo>
                <a:lnTo>
                  <a:pt x="2412516" y="962305"/>
                </a:lnTo>
                <a:lnTo>
                  <a:pt x="2404245" y="956725"/>
                </a:lnTo>
                <a:lnTo>
                  <a:pt x="2398667" y="948450"/>
                </a:lnTo>
                <a:lnTo>
                  <a:pt x="2396622" y="938318"/>
                </a:lnTo>
                <a:lnTo>
                  <a:pt x="2398667" y="928188"/>
                </a:lnTo>
                <a:lnTo>
                  <a:pt x="2404245" y="919913"/>
                </a:lnTo>
                <a:lnTo>
                  <a:pt x="2412516" y="914332"/>
                </a:lnTo>
                <a:lnTo>
                  <a:pt x="2422641" y="912286"/>
                </a:lnTo>
                <a:lnTo>
                  <a:pt x="2432764" y="914332"/>
                </a:lnTo>
                <a:lnTo>
                  <a:pt x="2441033" y="919913"/>
                </a:lnTo>
                <a:lnTo>
                  <a:pt x="2446611" y="928188"/>
                </a:lnTo>
                <a:lnTo>
                  <a:pt x="2448656" y="938318"/>
                </a:lnTo>
                <a:lnTo>
                  <a:pt x="2446613" y="948450"/>
                </a:lnTo>
                <a:lnTo>
                  <a:pt x="2441040" y="956725"/>
                </a:lnTo>
                <a:lnTo>
                  <a:pt x="2432771" y="962305"/>
                </a:lnTo>
                <a:lnTo>
                  <a:pt x="2422641" y="964351"/>
                </a:lnTo>
                <a:close/>
              </a:path>
              <a:path w="5810250" h="2202179">
                <a:moveTo>
                  <a:pt x="2725365" y="967716"/>
                </a:moveTo>
                <a:lnTo>
                  <a:pt x="2713927" y="965407"/>
                </a:lnTo>
                <a:lnTo>
                  <a:pt x="2704588" y="959107"/>
                </a:lnTo>
                <a:lnTo>
                  <a:pt x="2698292" y="949763"/>
                </a:lnTo>
                <a:lnTo>
                  <a:pt x="2695983" y="938318"/>
                </a:lnTo>
                <a:lnTo>
                  <a:pt x="2698292" y="926874"/>
                </a:lnTo>
                <a:lnTo>
                  <a:pt x="2704588" y="917529"/>
                </a:lnTo>
                <a:lnTo>
                  <a:pt x="2713927" y="911230"/>
                </a:lnTo>
                <a:lnTo>
                  <a:pt x="2725365" y="908920"/>
                </a:lnTo>
                <a:lnTo>
                  <a:pt x="2736802" y="911230"/>
                </a:lnTo>
                <a:lnTo>
                  <a:pt x="2746141" y="917529"/>
                </a:lnTo>
                <a:lnTo>
                  <a:pt x="2752437" y="926874"/>
                </a:lnTo>
                <a:lnTo>
                  <a:pt x="2754746" y="938318"/>
                </a:lnTo>
                <a:lnTo>
                  <a:pt x="2752437" y="949763"/>
                </a:lnTo>
                <a:lnTo>
                  <a:pt x="2746141" y="959107"/>
                </a:lnTo>
                <a:lnTo>
                  <a:pt x="2736802" y="965407"/>
                </a:lnTo>
                <a:lnTo>
                  <a:pt x="2725365" y="967716"/>
                </a:lnTo>
                <a:close/>
              </a:path>
              <a:path w="5810250" h="2202179">
                <a:moveTo>
                  <a:pt x="3028088" y="971082"/>
                </a:moveTo>
                <a:lnTo>
                  <a:pt x="3015345" y="968506"/>
                </a:lnTo>
                <a:lnTo>
                  <a:pt x="3004937" y="961484"/>
                </a:lnTo>
                <a:lnTo>
                  <a:pt x="2997919" y="951069"/>
                </a:lnTo>
                <a:lnTo>
                  <a:pt x="2995345" y="938318"/>
                </a:lnTo>
                <a:lnTo>
                  <a:pt x="2997919" y="925567"/>
                </a:lnTo>
                <a:lnTo>
                  <a:pt x="3004937" y="915153"/>
                </a:lnTo>
                <a:lnTo>
                  <a:pt x="3015345" y="908130"/>
                </a:lnTo>
                <a:lnTo>
                  <a:pt x="3028088" y="905555"/>
                </a:lnTo>
                <a:lnTo>
                  <a:pt x="3040832" y="908130"/>
                </a:lnTo>
                <a:lnTo>
                  <a:pt x="3051242" y="915153"/>
                </a:lnTo>
                <a:lnTo>
                  <a:pt x="3058261" y="925567"/>
                </a:lnTo>
                <a:lnTo>
                  <a:pt x="3060835" y="938318"/>
                </a:lnTo>
                <a:lnTo>
                  <a:pt x="3058261" y="951069"/>
                </a:lnTo>
                <a:lnTo>
                  <a:pt x="3051242" y="961484"/>
                </a:lnTo>
                <a:lnTo>
                  <a:pt x="3040832" y="968506"/>
                </a:lnTo>
                <a:lnTo>
                  <a:pt x="3028088" y="971082"/>
                </a:lnTo>
                <a:close/>
              </a:path>
              <a:path w="5810250" h="2202179">
                <a:moveTo>
                  <a:pt x="3330812" y="973607"/>
                </a:moveTo>
                <a:lnTo>
                  <a:pt x="3317096" y="970834"/>
                </a:lnTo>
                <a:lnTo>
                  <a:pt x="3305892" y="963272"/>
                </a:lnTo>
                <a:lnTo>
                  <a:pt x="3298335" y="952060"/>
                </a:lnTo>
                <a:lnTo>
                  <a:pt x="3295564" y="938335"/>
                </a:lnTo>
                <a:lnTo>
                  <a:pt x="3298335" y="924610"/>
                </a:lnTo>
                <a:lnTo>
                  <a:pt x="3305892" y="913398"/>
                </a:lnTo>
                <a:lnTo>
                  <a:pt x="3317096" y="905837"/>
                </a:lnTo>
                <a:lnTo>
                  <a:pt x="3330812" y="903064"/>
                </a:lnTo>
                <a:lnTo>
                  <a:pt x="3344530" y="905837"/>
                </a:lnTo>
                <a:lnTo>
                  <a:pt x="3355735" y="913398"/>
                </a:lnTo>
                <a:lnTo>
                  <a:pt x="3363292" y="924610"/>
                </a:lnTo>
                <a:lnTo>
                  <a:pt x="3366064" y="938335"/>
                </a:lnTo>
                <a:lnTo>
                  <a:pt x="3363294" y="952060"/>
                </a:lnTo>
                <a:lnTo>
                  <a:pt x="3355742" y="963272"/>
                </a:lnTo>
                <a:lnTo>
                  <a:pt x="3344537" y="970834"/>
                </a:lnTo>
                <a:lnTo>
                  <a:pt x="3330812" y="973607"/>
                </a:lnTo>
                <a:close/>
              </a:path>
              <a:path w="5810250" h="2202179">
                <a:moveTo>
                  <a:pt x="3633529" y="976132"/>
                </a:moveTo>
                <a:lnTo>
                  <a:pt x="3618826" y="973161"/>
                </a:lnTo>
                <a:lnTo>
                  <a:pt x="3606820" y="965059"/>
                </a:lnTo>
                <a:lnTo>
                  <a:pt x="3598725" y="953045"/>
                </a:lnTo>
                <a:lnTo>
                  <a:pt x="3595756" y="938335"/>
                </a:lnTo>
                <a:lnTo>
                  <a:pt x="3598725" y="923626"/>
                </a:lnTo>
                <a:lnTo>
                  <a:pt x="3606820" y="911611"/>
                </a:lnTo>
                <a:lnTo>
                  <a:pt x="3618826" y="903510"/>
                </a:lnTo>
                <a:lnTo>
                  <a:pt x="3633529" y="900539"/>
                </a:lnTo>
                <a:lnTo>
                  <a:pt x="3648232" y="903510"/>
                </a:lnTo>
                <a:lnTo>
                  <a:pt x="3660239" y="911611"/>
                </a:lnTo>
                <a:lnTo>
                  <a:pt x="3668334" y="923626"/>
                </a:lnTo>
                <a:lnTo>
                  <a:pt x="3671302" y="938335"/>
                </a:lnTo>
                <a:lnTo>
                  <a:pt x="3668334" y="953045"/>
                </a:lnTo>
                <a:lnTo>
                  <a:pt x="3660239" y="965059"/>
                </a:lnTo>
                <a:lnTo>
                  <a:pt x="3648232" y="973161"/>
                </a:lnTo>
                <a:lnTo>
                  <a:pt x="3633529" y="976132"/>
                </a:lnTo>
                <a:close/>
              </a:path>
              <a:path w="5810250" h="2202179">
                <a:moveTo>
                  <a:pt x="3936253" y="979497"/>
                </a:moveTo>
                <a:lnTo>
                  <a:pt x="3920245" y="976263"/>
                </a:lnTo>
                <a:lnTo>
                  <a:pt x="3907176" y="967442"/>
                </a:lnTo>
                <a:lnTo>
                  <a:pt x="3898368" y="954358"/>
                </a:lnTo>
                <a:lnTo>
                  <a:pt x="3895138" y="938335"/>
                </a:lnTo>
                <a:lnTo>
                  <a:pt x="3898368" y="922312"/>
                </a:lnTo>
                <a:lnTo>
                  <a:pt x="3907176" y="909229"/>
                </a:lnTo>
                <a:lnTo>
                  <a:pt x="3920245" y="900408"/>
                </a:lnTo>
                <a:lnTo>
                  <a:pt x="3936253" y="897173"/>
                </a:lnTo>
                <a:lnTo>
                  <a:pt x="3952266" y="900408"/>
                </a:lnTo>
                <a:lnTo>
                  <a:pt x="3965346" y="909229"/>
                </a:lnTo>
                <a:lnTo>
                  <a:pt x="3974167" y="922312"/>
                </a:lnTo>
                <a:lnTo>
                  <a:pt x="3977402" y="938335"/>
                </a:lnTo>
                <a:lnTo>
                  <a:pt x="3974167" y="954358"/>
                </a:lnTo>
                <a:lnTo>
                  <a:pt x="3965346" y="967442"/>
                </a:lnTo>
                <a:lnTo>
                  <a:pt x="3952266" y="976263"/>
                </a:lnTo>
                <a:lnTo>
                  <a:pt x="3936253" y="979497"/>
                </a:lnTo>
                <a:close/>
              </a:path>
              <a:path w="5810250" h="2202179">
                <a:moveTo>
                  <a:pt x="4238977" y="982022"/>
                </a:moveTo>
                <a:lnTo>
                  <a:pt x="4221989" y="978590"/>
                </a:lnTo>
                <a:lnTo>
                  <a:pt x="4208115" y="969230"/>
                </a:lnTo>
                <a:lnTo>
                  <a:pt x="4198761" y="955349"/>
                </a:lnTo>
                <a:lnTo>
                  <a:pt x="4195330" y="938352"/>
                </a:lnTo>
                <a:lnTo>
                  <a:pt x="4198761" y="921355"/>
                </a:lnTo>
                <a:lnTo>
                  <a:pt x="4208115" y="907475"/>
                </a:lnTo>
                <a:lnTo>
                  <a:pt x="4221989" y="898117"/>
                </a:lnTo>
                <a:lnTo>
                  <a:pt x="4238977" y="894685"/>
                </a:lnTo>
                <a:lnTo>
                  <a:pt x="4255965" y="898117"/>
                </a:lnTo>
                <a:lnTo>
                  <a:pt x="4269838" y="907475"/>
                </a:lnTo>
                <a:lnTo>
                  <a:pt x="4279193" y="921355"/>
                </a:lnTo>
                <a:lnTo>
                  <a:pt x="4282623" y="938352"/>
                </a:lnTo>
                <a:lnTo>
                  <a:pt x="4279193" y="955349"/>
                </a:lnTo>
                <a:lnTo>
                  <a:pt x="4269838" y="969230"/>
                </a:lnTo>
                <a:lnTo>
                  <a:pt x="4255965" y="978590"/>
                </a:lnTo>
                <a:lnTo>
                  <a:pt x="4238977" y="982022"/>
                </a:lnTo>
                <a:close/>
              </a:path>
              <a:path w="5810250" h="2202179">
                <a:moveTo>
                  <a:pt x="4541701" y="984547"/>
                </a:moveTo>
                <a:lnTo>
                  <a:pt x="4523739" y="980917"/>
                </a:lnTo>
                <a:lnTo>
                  <a:pt x="4509071" y="971017"/>
                </a:lnTo>
                <a:lnTo>
                  <a:pt x="4499182" y="956333"/>
                </a:lnTo>
                <a:lnTo>
                  <a:pt x="4495556" y="938352"/>
                </a:lnTo>
                <a:lnTo>
                  <a:pt x="4499182" y="920373"/>
                </a:lnTo>
                <a:lnTo>
                  <a:pt x="4509071" y="905690"/>
                </a:lnTo>
                <a:lnTo>
                  <a:pt x="4523739" y="895790"/>
                </a:lnTo>
                <a:lnTo>
                  <a:pt x="4541701" y="892160"/>
                </a:lnTo>
                <a:lnTo>
                  <a:pt x="4559682" y="895790"/>
                </a:lnTo>
                <a:lnTo>
                  <a:pt x="4574360" y="905690"/>
                </a:lnTo>
                <a:lnTo>
                  <a:pt x="4584252" y="920373"/>
                </a:lnTo>
                <a:lnTo>
                  <a:pt x="4587879" y="938352"/>
                </a:lnTo>
                <a:lnTo>
                  <a:pt x="4584252" y="956333"/>
                </a:lnTo>
                <a:lnTo>
                  <a:pt x="4574360" y="971017"/>
                </a:lnTo>
                <a:lnTo>
                  <a:pt x="4559682" y="980917"/>
                </a:lnTo>
                <a:lnTo>
                  <a:pt x="4541701" y="984547"/>
                </a:lnTo>
                <a:close/>
              </a:path>
              <a:path w="5810250" h="2202179">
                <a:moveTo>
                  <a:pt x="4844424" y="987069"/>
                </a:moveTo>
                <a:lnTo>
                  <a:pt x="4825483" y="983241"/>
                </a:lnTo>
                <a:lnTo>
                  <a:pt x="4810010" y="972802"/>
                </a:lnTo>
                <a:lnTo>
                  <a:pt x="4799575" y="957317"/>
                </a:lnTo>
                <a:lnTo>
                  <a:pt x="4795748" y="938352"/>
                </a:lnTo>
                <a:lnTo>
                  <a:pt x="4799575" y="919389"/>
                </a:lnTo>
                <a:lnTo>
                  <a:pt x="4810010" y="903904"/>
                </a:lnTo>
                <a:lnTo>
                  <a:pt x="4825483" y="893464"/>
                </a:lnTo>
                <a:lnTo>
                  <a:pt x="4844424" y="889635"/>
                </a:lnTo>
                <a:lnTo>
                  <a:pt x="4863385" y="893464"/>
                </a:lnTo>
                <a:lnTo>
                  <a:pt x="4878868" y="903904"/>
                </a:lnTo>
                <a:lnTo>
                  <a:pt x="4889307" y="919389"/>
                </a:lnTo>
                <a:lnTo>
                  <a:pt x="4893135" y="938352"/>
                </a:lnTo>
                <a:lnTo>
                  <a:pt x="4889307" y="957317"/>
                </a:lnTo>
                <a:lnTo>
                  <a:pt x="4878868" y="972802"/>
                </a:lnTo>
                <a:lnTo>
                  <a:pt x="4863385" y="983241"/>
                </a:lnTo>
                <a:lnTo>
                  <a:pt x="4844424" y="987069"/>
                </a:lnTo>
                <a:close/>
              </a:path>
              <a:path w="5810250" h="2202179">
                <a:moveTo>
                  <a:pt x="5147149" y="989594"/>
                </a:moveTo>
                <a:lnTo>
                  <a:pt x="5127213" y="985567"/>
                </a:lnTo>
                <a:lnTo>
                  <a:pt x="5110937" y="974587"/>
                </a:lnTo>
                <a:lnTo>
                  <a:pt x="5099964" y="958299"/>
                </a:lnTo>
                <a:lnTo>
                  <a:pt x="5095940" y="938352"/>
                </a:lnTo>
                <a:lnTo>
                  <a:pt x="5099964" y="918405"/>
                </a:lnTo>
                <a:lnTo>
                  <a:pt x="5110937" y="902117"/>
                </a:lnTo>
                <a:lnTo>
                  <a:pt x="5127213" y="891137"/>
                </a:lnTo>
                <a:lnTo>
                  <a:pt x="5147149" y="887110"/>
                </a:lnTo>
                <a:lnTo>
                  <a:pt x="5167089" y="891137"/>
                </a:lnTo>
                <a:lnTo>
                  <a:pt x="5183377" y="902117"/>
                </a:lnTo>
                <a:lnTo>
                  <a:pt x="5194361" y="918405"/>
                </a:lnTo>
                <a:lnTo>
                  <a:pt x="5198390" y="938352"/>
                </a:lnTo>
                <a:lnTo>
                  <a:pt x="5194361" y="958299"/>
                </a:lnTo>
                <a:lnTo>
                  <a:pt x="5183377" y="974587"/>
                </a:lnTo>
                <a:lnTo>
                  <a:pt x="5167089" y="985567"/>
                </a:lnTo>
                <a:lnTo>
                  <a:pt x="5147149" y="989594"/>
                </a:lnTo>
                <a:close/>
              </a:path>
              <a:path w="5810250" h="2202179">
                <a:moveTo>
                  <a:pt x="5449872" y="992959"/>
                </a:moveTo>
                <a:lnTo>
                  <a:pt x="5428646" y="988668"/>
                </a:lnTo>
                <a:lnTo>
                  <a:pt x="5411306" y="976967"/>
                </a:lnTo>
                <a:lnTo>
                  <a:pt x="5399611" y="959614"/>
                </a:lnTo>
                <a:lnTo>
                  <a:pt x="5395322" y="938369"/>
                </a:lnTo>
                <a:lnTo>
                  <a:pt x="5399611" y="917125"/>
                </a:lnTo>
                <a:lnTo>
                  <a:pt x="5411306" y="899772"/>
                </a:lnTo>
                <a:lnTo>
                  <a:pt x="5428646" y="888070"/>
                </a:lnTo>
                <a:lnTo>
                  <a:pt x="5449872" y="883779"/>
                </a:lnTo>
                <a:lnTo>
                  <a:pt x="5471118" y="888070"/>
                </a:lnTo>
                <a:lnTo>
                  <a:pt x="5488468" y="899772"/>
                </a:lnTo>
                <a:lnTo>
                  <a:pt x="5500166" y="917125"/>
                </a:lnTo>
                <a:lnTo>
                  <a:pt x="5504456" y="938369"/>
                </a:lnTo>
                <a:lnTo>
                  <a:pt x="5500166" y="959614"/>
                </a:lnTo>
                <a:lnTo>
                  <a:pt x="5488468" y="976967"/>
                </a:lnTo>
                <a:lnTo>
                  <a:pt x="5471118" y="988668"/>
                </a:lnTo>
                <a:lnTo>
                  <a:pt x="5449872" y="992959"/>
                </a:lnTo>
                <a:close/>
              </a:path>
              <a:path w="5810250" h="2202179">
                <a:moveTo>
                  <a:pt x="5752630" y="995484"/>
                </a:moveTo>
                <a:lnTo>
                  <a:pt x="5730410" y="990995"/>
                </a:lnTo>
                <a:lnTo>
                  <a:pt x="5712266" y="978753"/>
                </a:lnTo>
                <a:lnTo>
                  <a:pt x="5700034" y="960598"/>
                </a:lnTo>
                <a:lnTo>
                  <a:pt x="5695548" y="938369"/>
                </a:lnTo>
                <a:lnTo>
                  <a:pt x="5700034" y="916141"/>
                </a:lnTo>
                <a:lnTo>
                  <a:pt x="5712266" y="897986"/>
                </a:lnTo>
                <a:lnTo>
                  <a:pt x="5730410" y="885743"/>
                </a:lnTo>
                <a:lnTo>
                  <a:pt x="5752630" y="881254"/>
                </a:lnTo>
                <a:lnTo>
                  <a:pt x="5774830" y="885743"/>
                </a:lnTo>
                <a:lnTo>
                  <a:pt x="5792964" y="897986"/>
                </a:lnTo>
                <a:lnTo>
                  <a:pt x="5805193" y="916141"/>
                </a:lnTo>
                <a:lnTo>
                  <a:pt x="5809677" y="938369"/>
                </a:lnTo>
                <a:lnTo>
                  <a:pt x="5805197" y="960598"/>
                </a:lnTo>
                <a:lnTo>
                  <a:pt x="5792977" y="978753"/>
                </a:lnTo>
                <a:lnTo>
                  <a:pt x="5774844" y="990995"/>
                </a:lnTo>
                <a:lnTo>
                  <a:pt x="5752630" y="995484"/>
                </a:lnTo>
                <a:close/>
              </a:path>
              <a:path w="5810250" h="2202179">
                <a:moveTo>
                  <a:pt x="1311" y="1242136"/>
                </a:moveTo>
                <a:lnTo>
                  <a:pt x="370" y="1242136"/>
                </a:lnTo>
                <a:lnTo>
                  <a:pt x="0" y="1241764"/>
                </a:lnTo>
                <a:lnTo>
                  <a:pt x="0" y="1240823"/>
                </a:lnTo>
                <a:lnTo>
                  <a:pt x="370" y="1240451"/>
                </a:lnTo>
                <a:lnTo>
                  <a:pt x="1311" y="1240451"/>
                </a:lnTo>
                <a:lnTo>
                  <a:pt x="1681" y="1240823"/>
                </a:lnTo>
                <a:lnTo>
                  <a:pt x="1681" y="1241764"/>
                </a:lnTo>
                <a:lnTo>
                  <a:pt x="1311" y="1242136"/>
                </a:lnTo>
                <a:close/>
              </a:path>
              <a:path w="5810250" h="2202179">
                <a:moveTo>
                  <a:pt x="305415" y="1244657"/>
                </a:moveTo>
                <a:lnTo>
                  <a:pt x="301698" y="1244657"/>
                </a:lnTo>
                <a:lnTo>
                  <a:pt x="300201" y="1243162"/>
                </a:lnTo>
                <a:lnTo>
                  <a:pt x="300201" y="1239425"/>
                </a:lnTo>
                <a:lnTo>
                  <a:pt x="301698" y="1237926"/>
                </a:lnTo>
                <a:lnTo>
                  <a:pt x="305432" y="1237926"/>
                </a:lnTo>
                <a:lnTo>
                  <a:pt x="306929" y="1239425"/>
                </a:lnTo>
                <a:lnTo>
                  <a:pt x="306929" y="1243162"/>
                </a:lnTo>
                <a:lnTo>
                  <a:pt x="305415" y="1244657"/>
                </a:lnTo>
                <a:close/>
              </a:path>
              <a:path w="5810250" h="2202179">
                <a:moveTo>
                  <a:pt x="610008" y="1248023"/>
                </a:moveTo>
                <a:lnTo>
                  <a:pt x="602591" y="1248023"/>
                </a:lnTo>
                <a:lnTo>
                  <a:pt x="599580" y="1245012"/>
                </a:lnTo>
                <a:lnTo>
                  <a:pt x="599580" y="1237606"/>
                </a:lnTo>
                <a:lnTo>
                  <a:pt x="602591" y="1234595"/>
                </a:lnTo>
                <a:lnTo>
                  <a:pt x="609991" y="1234595"/>
                </a:lnTo>
                <a:lnTo>
                  <a:pt x="613002" y="1237606"/>
                </a:lnTo>
                <a:lnTo>
                  <a:pt x="613002" y="1245012"/>
                </a:lnTo>
                <a:lnTo>
                  <a:pt x="610008" y="1248023"/>
                </a:lnTo>
                <a:close/>
              </a:path>
              <a:path w="5810250" h="2202179">
                <a:moveTo>
                  <a:pt x="914581" y="1251388"/>
                </a:moveTo>
                <a:lnTo>
                  <a:pt x="903448" y="1251388"/>
                </a:lnTo>
                <a:lnTo>
                  <a:pt x="898942" y="1246878"/>
                </a:lnTo>
                <a:lnTo>
                  <a:pt x="898942" y="1235739"/>
                </a:lnTo>
                <a:lnTo>
                  <a:pt x="903448" y="1231229"/>
                </a:lnTo>
                <a:lnTo>
                  <a:pt x="914581" y="1231229"/>
                </a:lnTo>
                <a:lnTo>
                  <a:pt x="919088" y="1235739"/>
                </a:lnTo>
                <a:lnTo>
                  <a:pt x="919088" y="1246878"/>
                </a:lnTo>
                <a:lnTo>
                  <a:pt x="914581" y="1251388"/>
                </a:lnTo>
                <a:close/>
              </a:path>
              <a:path w="5810250" h="2202179">
                <a:moveTo>
                  <a:pt x="1219155" y="1254754"/>
                </a:moveTo>
                <a:lnTo>
                  <a:pt x="1204323" y="1254754"/>
                </a:lnTo>
                <a:lnTo>
                  <a:pt x="1198304" y="1248732"/>
                </a:lnTo>
                <a:lnTo>
                  <a:pt x="1198304" y="1233889"/>
                </a:lnTo>
                <a:lnTo>
                  <a:pt x="1204323" y="1227864"/>
                </a:lnTo>
                <a:lnTo>
                  <a:pt x="1219155" y="1227864"/>
                </a:lnTo>
                <a:lnTo>
                  <a:pt x="1225177" y="1233889"/>
                </a:lnTo>
                <a:lnTo>
                  <a:pt x="1225177" y="1248732"/>
                </a:lnTo>
                <a:lnTo>
                  <a:pt x="1219155" y="1254754"/>
                </a:lnTo>
                <a:close/>
              </a:path>
              <a:path w="5810250" h="2202179">
                <a:moveTo>
                  <a:pt x="1523732" y="1258123"/>
                </a:moveTo>
                <a:lnTo>
                  <a:pt x="1505196" y="1258123"/>
                </a:lnTo>
                <a:lnTo>
                  <a:pt x="1497679" y="1250598"/>
                </a:lnTo>
                <a:lnTo>
                  <a:pt x="1497679" y="1232053"/>
                </a:lnTo>
                <a:lnTo>
                  <a:pt x="1505196" y="1224532"/>
                </a:lnTo>
                <a:lnTo>
                  <a:pt x="1523732" y="1224532"/>
                </a:lnTo>
                <a:lnTo>
                  <a:pt x="1531249" y="1232053"/>
                </a:lnTo>
                <a:lnTo>
                  <a:pt x="1531249" y="1250598"/>
                </a:lnTo>
                <a:lnTo>
                  <a:pt x="1523732" y="1258123"/>
                </a:lnTo>
                <a:close/>
              </a:path>
              <a:path w="5810250" h="2202179">
                <a:moveTo>
                  <a:pt x="1817190" y="1261485"/>
                </a:moveTo>
                <a:lnTo>
                  <a:pt x="1809345" y="1259901"/>
                </a:lnTo>
                <a:lnTo>
                  <a:pt x="1802940" y="1255582"/>
                </a:lnTo>
                <a:lnTo>
                  <a:pt x="1798623" y="1249175"/>
                </a:lnTo>
                <a:lnTo>
                  <a:pt x="1797041" y="1241326"/>
                </a:lnTo>
                <a:lnTo>
                  <a:pt x="1798623" y="1233476"/>
                </a:lnTo>
                <a:lnTo>
                  <a:pt x="1802940" y="1227069"/>
                </a:lnTo>
                <a:lnTo>
                  <a:pt x="1809345" y="1222750"/>
                </a:lnTo>
                <a:lnTo>
                  <a:pt x="1817190" y="1221167"/>
                </a:lnTo>
                <a:lnTo>
                  <a:pt x="1825035" y="1222750"/>
                </a:lnTo>
                <a:lnTo>
                  <a:pt x="1831439" y="1227069"/>
                </a:lnTo>
                <a:lnTo>
                  <a:pt x="1835756" y="1233476"/>
                </a:lnTo>
                <a:lnTo>
                  <a:pt x="1837339" y="1241326"/>
                </a:lnTo>
                <a:lnTo>
                  <a:pt x="1835756" y="1249175"/>
                </a:lnTo>
                <a:lnTo>
                  <a:pt x="1831439" y="1255582"/>
                </a:lnTo>
                <a:lnTo>
                  <a:pt x="1825035" y="1259901"/>
                </a:lnTo>
                <a:lnTo>
                  <a:pt x="1817190" y="1261485"/>
                </a:lnTo>
                <a:close/>
              </a:path>
              <a:path w="5810250" h="2202179">
                <a:moveTo>
                  <a:pt x="2119913" y="1264854"/>
                </a:moveTo>
                <a:lnTo>
                  <a:pt x="2110763" y="1263004"/>
                </a:lnTo>
                <a:lnTo>
                  <a:pt x="2103290" y="1257962"/>
                </a:lnTo>
                <a:lnTo>
                  <a:pt x="2098250" y="1250483"/>
                </a:lnTo>
                <a:lnTo>
                  <a:pt x="2096403" y="1241326"/>
                </a:lnTo>
                <a:lnTo>
                  <a:pt x="2098250" y="1232170"/>
                </a:lnTo>
                <a:lnTo>
                  <a:pt x="2103290" y="1224692"/>
                </a:lnTo>
                <a:lnTo>
                  <a:pt x="2110763" y="1219650"/>
                </a:lnTo>
                <a:lnTo>
                  <a:pt x="2119913" y="1217801"/>
                </a:lnTo>
                <a:lnTo>
                  <a:pt x="2129064" y="1219650"/>
                </a:lnTo>
                <a:lnTo>
                  <a:pt x="2136537" y="1224692"/>
                </a:lnTo>
                <a:lnTo>
                  <a:pt x="2141577" y="1232170"/>
                </a:lnTo>
                <a:lnTo>
                  <a:pt x="2143425" y="1241326"/>
                </a:lnTo>
                <a:lnTo>
                  <a:pt x="2141577" y="1250483"/>
                </a:lnTo>
                <a:lnTo>
                  <a:pt x="2136537" y="1257962"/>
                </a:lnTo>
                <a:lnTo>
                  <a:pt x="2129064" y="1263004"/>
                </a:lnTo>
                <a:lnTo>
                  <a:pt x="2119913" y="1264854"/>
                </a:lnTo>
                <a:close/>
              </a:path>
              <a:path w="5810250" h="2202179">
                <a:moveTo>
                  <a:pt x="2422641" y="1267375"/>
                </a:moveTo>
                <a:lnTo>
                  <a:pt x="2412516" y="1265329"/>
                </a:lnTo>
                <a:lnTo>
                  <a:pt x="2404245" y="1259749"/>
                </a:lnTo>
                <a:lnTo>
                  <a:pt x="2398667" y="1251474"/>
                </a:lnTo>
                <a:lnTo>
                  <a:pt x="2396622" y="1241342"/>
                </a:lnTo>
                <a:lnTo>
                  <a:pt x="2398667" y="1231213"/>
                </a:lnTo>
                <a:lnTo>
                  <a:pt x="2404245" y="1222937"/>
                </a:lnTo>
                <a:lnTo>
                  <a:pt x="2412516" y="1217357"/>
                </a:lnTo>
                <a:lnTo>
                  <a:pt x="2422641" y="1215310"/>
                </a:lnTo>
                <a:lnTo>
                  <a:pt x="2432764" y="1217357"/>
                </a:lnTo>
                <a:lnTo>
                  <a:pt x="2441033" y="1222937"/>
                </a:lnTo>
                <a:lnTo>
                  <a:pt x="2446611" y="1231213"/>
                </a:lnTo>
                <a:lnTo>
                  <a:pt x="2448656" y="1241342"/>
                </a:lnTo>
                <a:lnTo>
                  <a:pt x="2446613" y="1251474"/>
                </a:lnTo>
                <a:lnTo>
                  <a:pt x="2441040" y="1259749"/>
                </a:lnTo>
                <a:lnTo>
                  <a:pt x="2432771" y="1265329"/>
                </a:lnTo>
                <a:lnTo>
                  <a:pt x="2422641" y="1267375"/>
                </a:lnTo>
                <a:close/>
              </a:path>
              <a:path w="5810250" h="2202179">
                <a:moveTo>
                  <a:pt x="2725365" y="1270741"/>
                </a:moveTo>
                <a:lnTo>
                  <a:pt x="2713927" y="1268431"/>
                </a:lnTo>
                <a:lnTo>
                  <a:pt x="2704588" y="1262132"/>
                </a:lnTo>
                <a:lnTo>
                  <a:pt x="2698292" y="1252787"/>
                </a:lnTo>
                <a:lnTo>
                  <a:pt x="2695983" y="1241342"/>
                </a:lnTo>
                <a:lnTo>
                  <a:pt x="2698292" y="1229898"/>
                </a:lnTo>
                <a:lnTo>
                  <a:pt x="2704588" y="1220553"/>
                </a:lnTo>
                <a:lnTo>
                  <a:pt x="2713927" y="1214254"/>
                </a:lnTo>
                <a:lnTo>
                  <a:pt x="2725365" y="1211944"/>
                </a:lnTo>
                <a:lnTo>
                  <a:pt x="2736802" y="1214254"/>
                </a:lnTo>
                <a:lnTo>
                  <a:pt x="2746141" y="1220553"/>
                </a:lnTo>
                <a:lnTo>
                  <a:pt x="2752437" y="1229898"/>
                </a:lnTo>
                <a:lnTo>
                  <a:pt x="2754746" y="1241342"/>
                </a:lnTo>
                <a:lnTo>
                  <a:pt x="2752437" y="1252787"/>
                </a:lnTo>
                <a:lnTo>
                  <a:pt x="2746141" y="1262132"/>
                </a:lnTo>
                <a:lnTo>
                  <a:pt x="2736802" y="1268431"/>
                </a:lnTo>
                <a:lnTo>
                  <a:pt x="2725365" y="1270741"/>
                </a:lnTo>
                <a:close/>
              </a:path>
              <a:path w="5810250" h="2202179">
                <a:moveTo>
                  <a:pt x="3028088" y="1274106"/>
                </a:moveTo>
                <a:lnTo>
                  <a:pt x="3015345" y="1271531"/>
                </a:lnTo>
                <a:lnTo>
                  <a:pt x="3004937" y="1264508"/>
                </a:lnTo>
                <a:lnTo>
                  <a:pt x="2997919" y="1254093"/>
                </a:lnTo>
                <a:lnTo>
                  <a:pt x="2995345" y="1241342"/>
                </a:lnTo>
                <a:lnTo>
                  <a:pt x="2997919" y="1228592"/>
                </a:lnTo>
                <a:lnTo>
                  <a:pt x="3004937" y="1218177"/>
                </a:lnTo>
                <a:lnTo>
                  <a:pt x="3015345" y="1211154"/>
                </a:lnTo>
                <a:lnTo>
                  <a:pt x="3028088" y="1208579"/>
                </a:lnTo>
                <a:lnTo>
                  <a:pt x="3040832" y="1211154"/>
                </a:lnTo>
                <a:lnTo>
                  <a:pt x="3051242" y="1218177"/>
                </a:lnTo>
                <a:lnTo>
                  <a:pt x="3058261" y="1228592"/>
                </a:lnTo>
                <a:lnTo>
                  <a:pt x="3060835" y="1241342"/>
                </a:lnTo>
                <a:lnTo>
                  <a:pt x="3058261" y="1254093"/>
                </a:lnTo>
                <a:lnTo>
                  <a:pt x="3051242" y="1264508"/>
                </a:lnTo>
                <a:lnTo>
                  <a:pt x="3040832" y="1271531"/>
                </a:lnTo>
                <a:lnTo>
                  <a:pt x="3028088" y="1274106"/>
                </a:lnTo>
                <a:close/>
              </a:path>
              <a:path w="5810250" h="2202179">
                <a:moveTo>
                  <a:pt x="3330812" y="1276631"/>
                </a:moveTo>
                <a:lnTo>
                  <a:pt x="3317096" y="1273858"/>
                </a:lnTo>
                <a:lnTo>
                  <a:pt x="3305892" y="1266297"/>
                </a:lnTo>
                <a:lnTo>
                  <a:pt x="3298335" y="1255085"/>
                </a:lnTo>
                <a:lnTo>
                  <a:pt x="3295564" y="1241359"/>
                </a:lnTo>
                <a:lnTo>
                  <a:pt x="3298335" y="1227634"/>
                </a:lnTo>
                <a:lnTo>
                  <a:pt x="3305892" y="1216422"/>
                </a:lnTo>
                <a:lnTo>
                  <a:pt x="3317096" y="1208861"/>
                </a:lnTo>
                <a:lnTo>
                  <a:pt x="3330812" y="1206088"/>
                </a:lnTo>
                <a:lnTo>
                  <a:pt x="3344530" y="1208861"/>
                </a:lnTo>
                <a:lnTo>
                  <a:pt x="3355735" y="1216422"/>
                </a:lnTo>
                <a:lnTo>
                  <a:pt x="3363292" y="1227634"/>
                </a:lnTo>
                <a:lnTo>
                  <a:pt x="3366064" y="1241359"/>
                </a:lnTo>
                <a:lnTo>
                  <a:pt x="3363294" y="1255085"/>
                </a:lnTo>
                <a:lnTo>
                  <a:pt x="3355742" y="1266297"/>
                </a:lnTo>
                <a:lnTo>
                  <a:pt x="3344537" y="1273858"/>
                </a:lnTo>
                <a:lnTo>
                  <a:pt x="3330812" y="1276631"/>
                </a:lnTo>
                <a:close/>
              </a:path>
              <a:path w="5810250" h="2202179">
                <a:moveTo>
                  <a:pt x="3633529" y="1279156"/>
                </a:moveTo>
                <a:lnTo>
                  <a:pt x="3618826" y="1276185"/>
                </a:lnTo>
                <a:lnTo>
                  <a:pt x="3606820" y="1268083"/>
                </a:lnTo>
                <a:lnTo>
                  <a:pt x="3598725" y="1256069"/>
                </a:lnTo>
                <a:lnTo>
                  <a:pt x="3595756" y="1241359"/>
                </a:lnTo>
                <a:lnTo>
                  <a:pt x="3598725" y="1226651"/>
                </a:lnTo>
                <a:lnTo>
                  <a:pt x="3606820" y="1214637"/>
                </a:lnTo>
                <a:lnTo>
                  <a:pt x="3618826" y="1206534"/>
                </a:lnTo>
                <a:lnTo>
                  <a:pt x="3633529" y="1203563"/>
                </a:lnTo>
                <a:lnTo>
                  <a:pt x="3648232" y="1206534"/>
                </a:lnTo>
                <a:lnTo>
                  <a:pt x="3660239" y="1214637"/>
                </a:lnTo>
                <a:lnTo>
                  <a:pt x="3668334" y="1226651"/>
                </a:lnTo>
                <a:lnTo>
                  <a:pt x="3671302" y="1241359"/>
                </a:lnTo>
                <a:lnTo>
                  <a:pt x="3668334" y="1256069"/>
                </a:lnTo>
                <a:lnTo>
                  <a:pt x="3660239" y="1268083"/>
                </a:lnTo>
                <a:lnTo>
                  <a:pt x="3648232" y="1276185"/>
                </a:lnTo>
                <a:lnTo>
                  <a:pt x="3633529" y="1279156"/>
                </a:lnTo>
                <a:close/>
              </a:path>
              <a:path w="5810250" h="2202179">
                <a:moveTo>
                  <a:pt x="3936253" y="1282521"/>
                </a:moveTo>
                <a:lnTo>
                  <a:pt x="3920245" y="1279287"/>
                </a:lnTo>
                <a:lnTo>
                  <a:pt x="3907176" y="1270466"/>
                </a:lnTo>
                <a:lnTo>
                  <a:pt x="3898368" y="1257382"/>
                </a:lnTo>
                <a:lnTo>
                  <a:pt x="3895138" y="1241359"/>
                </a:lnTo>
                <a:lnTo>
                  <a:pt x="3898368" y="1225337"/>
                </a:lnTo>
                <a:lnTo>
                  <a:pt x="3907176" y="1212253"/>
                </a:lnTo>
                <a:lnTo>
                  <a:pt x="3920245" y="1203432"/>
                </a:lnTo>
                <a:lnTo>
                  <a:pt x="3936253" y="1200197"/>
                </a:lnTo>
                <a:lnTo>
                  <a:pt x="3952266" y="1203432"/>
                </a:lnTo>
                <a:lnTo>
                  <a:pt x="3965346" y="1212253"/>
                </a:lnTo>
                <a:lnTo>
                  <a:pt x="3974167" y="1225337"/>
                </a:lnTo>
                <a:lnTo>
                  <a:pt x="3977402" y="1241359"/>
                </a:lnTo>
                <a:lnTo>
                  <a:pt x="3974167" y="1257382"/>
                </a:lnTo>
                <a:lnTo>
                  <a:pt x="3965346" y="1270466"/>
                </a:lnTo>
                <a:lnTo>
                  <a:pt x="3952266" y="1279287"/>
                </a:lnTo>
                <a:lnTo>
                  <a:pt x="3936253" y="1282521"/>
                </a:lnTo>
                <a:close/>
              </a:path>
              <a:path w="5810250" h="2202179">
                <a:moveTo>
                  <a:pt x="4238977" y="1285046"/>
                </a:moveTo>
                <a:lnTo>
                  <a:pt x="4221989" y="1281614"/>
                </a:lnTo>
                <a:lnTo>
                  <a:pt x="4208115" y="1272255"/>
                </a:lnTo>
                <a:lnTo>
                  <a:pt x="4198761" y="1258373"/>
                </a:lnTo>
                <a:lnTo>
                  <a:pt x="4195330" y="1241376"/>
                </a:lnTo>
                <a:lnTo>
                  <a:pt x="4198761" y="1224379"/>
                </a:lnTo>
                <a:lnTo>
                  <a:pt x="4208115" y="1210498"/>
                </a:lnTo>
                <a:lnTo>
                  <a:pt x="4221989" y="1201138"/>
                </a:lnTo>
                <a:lnTo>
                  <a:pt x="4238977" y="1197706"/>
                </a:lnTo>
                <a:lnTo>
                  <a:pt x="4255965" y="1201138"/>
                </a:lnTo>
                <a:lnTo>
                  <a:pt x="4269838" y="1210498"/>
                </a:lnTo>
                <a:lnTo>
                  <a:pt x="4279193" y="1224379"/>
                </a:lnTo>
                <a:lnTo>
                  <a:pt x="4282623" y="1241376"/>
                </a:lnTo>
                <a:lnTo>
                  <a:pt x="4279193" y="1258373"/>
                </a:lnTo>
                <a:lnTo>
                  <a:pt x="4269838" y="1272255"/>
                </a:lnTo>
                <a:lnTo>
                  <a:pt x="4255965" y="1281614"/>
                </a:lnTo>
                <a:lnTo>
                  <a:pt x="4238977" y="1285046"/>
                </a:lnTo>
                <a:close/>
              </a:path>
              <a:path w="5810250" h="2202179">
                <a:moveTo>
                  <a:pt x="4541701" y="1287571"/>
                </a:moveTo>
                <a:lnTo>
                  <a:pt x="4523739" y="1283941"/>
                </a:lnTo>
                <a:lnTo>
                  <a:pt x="4509071" y="1274041"/>
                </a:lnTo>
                <a:lnTo>
                  <a:pt x="4499182" y="1259357"/>
                </a:lnTo>
                <a:lnTo>
                  <a:pt x="4495556" y="1241376"/>
                </a:lnTo>
                <a:lnTo>
                  <a:pt x="4499182" y="1223397"/>
                </a:lnTo>
                <a:lnTo>
                  <a:pt x="4509071" y="1208714"/>
                </a:lnTo>
                <a:lnTo>
                  <a:pt x="4523739" y="1198815"/>
                </a:lnTo>
                <a:lnTo>
                  <a:pt x="4541701" y="1195185"/>
                </a:lnTo>
                <a:lnTo>
                  <a:pt x="4559682" y="1198815"/>
                </a:lnTo>
                <a:lnTo>
                  <a:pt x="4574360" y="1208714"/>
                </a:lnTo>
                <a:lnTo>
                  <a:pt x="4584252" y="1223397"/>
                </a:lnTo>
                <a:lnTo>
                  <a:pt x="4587879" y="1241376"/>
                </a:lnTo>
                <a:lnTo>
                  <a:pt x="4584252" y="1259357"/>
                </a:lnTo>
                <a:lnTo>
                  <a:pt x="4574360" y="1274041"/>
                </a:lnTo>
                <a:lnTo>
                  <a:pt x="4559682" y="1283941"/>
                </a:lnTo>
                <a:lnTo>
                  <a:pt x="4541701" y="1287571"/>
                </a:lnTo>
                <a:close/>
              </a:path>
              <a:path w="5810250" h="2202179">
                <a:moveTo>
                  <a:pt x="4844424" y="1290093"/>
                </a:moveTo>
                <a:lnTo>
                  <a:pt x="4825483" y="1286265"/>
                </a:lnTo>
                <a:lnTo>
                  <a:pt x="4810010" y="1275825"/>
                </a:lnTo>
                <a:lnTo>
                  <a:pt x="4799575" y="1260340"/>
                </a:lnTo>
                <a:lnTo>
                  <a:pt x="4795748" y="1241376"/>
                </a:lnTo>
                <a:lnTo>
                  <a:pt x="4799575" y="1222413"/>
                </a:lnTo>
                <a:lnTo>
                  <a:pt x="4810010" y="1206928"/>
                </a:lnTo>
                <a:lnTo>
                  <a:pt x="4825483" y="1196488"/>
                </a:lnTo>
                <a:lnTo>
                  <a:pt x="4844424" y="1192660"/>
                </a:lnTo>
                <a:lnTo>
                  <a:pt x="4863385" y="1196488"/>
                </a:lnTo>
                <a:lnTo>
                  <a:pt x="4878868" y="1206928"/>
                </a:lnTo>
                <a:lnTo>
                  <a:pt x="4889307" y="1222413"/>
                </a:lnTo>
                <a:lnTo>
                  <a:pt x="4893135" y="1241376"/>
                </a:lnTo>
                <a:lnTo>
                  <a:pt x="4889307" y="1260340"/>
                </a:lnTo>
                <a:lnTo>
                  <a:pt x="4878868" y="1275825"/>
                </a:lnTo>
                <a:lnTo>
                  <a:pt x="4863385" y="1286265"/>
                </a:lnTo>
                <a:lnTo>
                  <a:pt x="4844424" y="1290093"/>
                </a:lnTo>
                <a:close/>
              </a:path>
              <a:path w="5810250" h="2202179">
                <a:moveTo>
                  <a:pt x="5147149" y="1292618"/>
                </a:moveTo>
                <a:lnTo>
                  <a:pt x="5127213" y="1288592"/>
                </a:lnTo>
                <a:lnTo>
                  <a:pt x="5110937" y="1277611"/>
                </a:lnTo>
                <a:lnTo>
                  <a:pt x="5099964" y="1261324"/>
                </a:lnTo>
                <a:lnTo>
                  <a:pt x="5095940" y="1241376"/>
                </a:lnTo>
                <a:lnTo>
                  <a:pt x="5099964" y="1221429"/>
                </a:lnTo>
                <a:lnTo>
                  <a:pt x="5110937" y="1205141"/>
                </a:lnTo>
                <a:lnTo>
                  <a:pt x="5127213" y="1194161"/>
                </a:lnTo>
                <a:lnTo>
                  <a:pt x="5147149" y="1190135"/>
                </a:lnTo>
                <a:lnTo>
                  <a:pt x="5167089" y="1194161"/>
                </a:lnTo>
                <a:lnTo>
                  <a:pt x="5183377" y="1205141"/>
                </a:lnTo>
                <a:lnTo>
                  <a:pt x="5194361" y="1221429"/>
                </a:lnTo>
                <a:lnTo>
                  <a:pt x="5198390" y="1241376"/>
                </a:lnTo>
                <a:lnTo>
                  <a:pt x="5194361" y="1261324"/>
                </a:lnTo>
                <a:lnTo>
                  <a:pt x="5183377" y="1277611"/>
                </a:lnTo>
                <a:lnTo>
                  <a:pt x="5167089" y="1288592"/>
                </a:lnTo>
                <a:lnTo>
                  <a:pt x="5147149" y="1292618"/>
                </a:lnTo>
                <a:close/>
              </a:path>
              <a:path w="5810250" h="2202179">
                <a:moveTo>
                  <a:pt x="5449872" y="1295983"/>
                </a:moveTo>
                <a:lnTo>
                  <a:pt x="5428646" y="1291692"/>
                </a:lnTo>
                <a:lnTo>
                  <a:pt x="5411306" y="1279991"/>
                </a:lnTo>
                <a:lnTo>
                  <a:pt x="5399611" y="1262638"/>
                </a:lnTo>
                <a:lnTo>
                  <a:pt x="5395322" y="1241393"/>
                </a:lnTo>
                <a:lnTo>
                  <a:pt x="5399611" y="1220149"/>
                </a:lnTo>
                <a:lnTo>
                  <a:pt x="5411306" y="1202797"/>
                </a:lnTo>
                <a:lnTo>
                  <a:pt x="5428646" y="1191095"/>
                </a:lnTo>
                <a:lnTo>
                  <a:pt x="5449872" y="1186803"/>
                </a:lnTo>
                <a:lnTo>
                  <a:pt x="5471118" y="1191095"/>
                </a:lnTo>
                <a:lnTo>
                  <a:pt x="5488468" y="1202797"/>
                </a:lnTo>
                <a:lnTo>
                  <a:pt x="5500166" y="1220149"/>
                </a:lnTo>
                <a:lnTo>
                  <a:pt x="5504456" y="1241393"/>
                </a:lnTo>
                <a:lnTo>
                  <a:pt x="5500166" y="1262638"/>
                </a:lnTo>
                <a:lnTo>
                  <a:pt x="5488468" y="1279991"/>
                </a:lnTo>
                <a:lnTo>
                  <a:pt x="5471118" y="1291692"/>
                </a:lnTo>
                <a:lnTo>
                  <a:pt x="5449872" y="1295983"/>
                </a:lnTo>
                <a:close/>
              </a:path>
              <a:path w="5810250" h="2202179">
                <a:moveTo>
                  <a:pt x="5752630" y="1298508"/>
                </a:moveTo>
                <a:lnTo>
                  <a:pt x="5730410" y="1294019"/>
                </a:lnTo>
                <a:lnTo>
                  <a:pt x="5712266" y="1281776"/>
                </a:lnTo>
                <a:lnTo>
                  <a:pt x="5700034" y="1263621"/>
                </a:lnTo>
                <a:lnTo>
                  <a:pt x="5695548" y="1241393"/>
                </a:lnTo>
                <a:lnTo>
                  <a:pt x="5700034" y="1219165"/>
                </a:lnTo>
                <a:lnTo>
                  <a:pt x="5712266" y="1201010"/>
                </a:lnTo>
                <a:lnTo>
                  <a:pt x="5730410" y="1188768"/>
                </a:lnTo>
                <a:lnTo>
                  <a:pt x="5752630" y="1184278"/>
                </a:lnTo>
                <a:lnTo>
                  <a:pt x="5774830" y="1188768"/>
                </a:lnTo>
                <a:lnTo>
                  <a:pt x="5792964" y="1201010"/>
                </a:lnTo>
                <a:lnTo>
                  <a:pt x="5805193" y="1219165"/>
                </a:lnTo>
                <a:lnTo>
                  <a:pt x="5809677" y="1241393"/>
                </a:lnTo>
                <a:lnTo>
                  <a:pt x="5805197" y="1263621"/>
                </a:lnTo>
                <a:lnTo>
                  <a:pt x="5792977" y="1281776"/>
                </a:lnTo>
                <a:lnTo>
                  <a:pt x="5774844" y="1294019"/>
                </a:lnTo>
                <a:lnTo>
                  <a:pt x="5752630" y="1298508"/>
                </a:lnTo>
                <a:close/>
              </a:path>
              <a:path w="5810250" h="2202179">
                <a:moveTo>
                  <a:pt x="1311" y="1545157"/>
                </a:moveTo>
                <a:lnTo>
                  <a:pt x="370" y="1545157"/>
                </a:lnTo>
                <a:lnTo>
                  <a:pt x="0" y="1544789"/>
                </a:lnTo>
                <a:lnTo>
                  <a:pt x="0" y="1543847"/>
                </a:lnTo>
                <a:lnTo>
                  <a:pt x="370" y="1543476"/>
                </a:lnTo>
                <a:lnTo>
                  <a:pt x="1311" y="1543476"/>
                </a:lnTo>
                <a:lnTo>
                  <a:pt x="1681" y="1543847"/>
                </a:lnTo>
                <a:lnTo>
                  <a:pt x="1681" y="1544789"/>
                </a:lnTo>
                <a:lnTo>
                  <a:pt x="1311" y="1545157"/>
                </a:lnTo>
                <a:close/>
              </a:path>
              <a:path w="5810250" h="2202179">
                <a:moveTo>
                  <a:pt x="305415" y="1547682"/>
                </a:moveTo>
                <a:lnTo>
                  <a:pt x="301698" y="1547682"/>
                </a:lnTo>
                <a:lnTo>
                  <a:pt x="300201" y="1546186"/>
                </a:lnTo>
                <a:lnTo>
                  <a:pt x="300201" y="1542449"/>
                </a:lnTo>
                <a:lnTo>
                  <a:pt x="301698" y="1540951"/>
                </a:lnTo>
                <a:lnTo>
                  <a:pt x="305432" y="1540951"/>
                </a:lnTo>
                <a:lnTo>
                  <a:pt x="306929" y="1542449"/>
                </a:lnTo>
                <a:lnTo>
                  <a:pt x="306929" y="1546186"/>
                </a:lnTo>
                <a:lnTo>
                  <a:pt x="305415" y="1547682"/>
                </a:lnTo>
                <a:close/>
              </a:path>
              <a:path w="5810250" h="2202179">
                <a:moveTo>
                  <a:pt x="610008" y="1551047"/>
                </a:moveTo>
                <a:lnTo>
                  <a:pt x="602591" y="1551047"/>
                </a:lnTo>
                <a:lnTo>
                  <a:pt x="599580" y="1548036"/>
                </a:lnTo>
                <a:lnTo>
                  <a:pt x="599580" y="1540633"/>
                </a:lnTo>
                <a:lnTo>
                  <a:pt x="602591" y="1537619"/>
                </a:lnTo>
                <a:lnTo>
                  <a:pt x="609991" y="1537619"/>
                </a:lnTo>
                <a:lnTo>
                  <a:pt x="613002" y="1540633"/>
                </a:lnTo>
                <a:lnTo>
                  <a:pt x="613002" y="1548036"/>
                </a:lnTo>
                <a:lnTo>
                  <a:pt x="610008" y="1551047"/>
                </a:lnTo>
                <a:close/>
              </a:path>
              <a:path w="5810250" h="2202179">
                <a:moveTo>
                  <a:pt x="914581" y="1554412"/>
                </a:moveTo>
                <a:lnTo>
                  <a:pt x="903448" y="1554412"/>
                </a:lnTo>
                <a:lnTo>
                  <a:pt x="898942" y="1549903"/>
                </a:lnTo>
                <a:lnTo>
                  <a:pt x="898942" y="1538763"/>
                </a:lnTo>
                <a:lnTo>
                  <a:pt x="903448" y="1534253"/>
                </a:lnTo>
                <a:lnTo>
                  <a:pt x="914581" y="1534253"/>
                </a:lnTo>
                <a:lnTo>
                  <a:pt x="919088" y="1538763"/>
                </a:lnTo>
                <a:lnTo>
                  <a:pt x="919088" y="1549903"/>
                </a:lnTo>
                <a:lnTo>
                  <a:pt x="914581" y="1554412"/>
                </a:lnTo>
                <a:close/>
              </a:path>
              <a:path w="5810250" h="2202179">
                <a:moveTo>
                  <a:pt x="1219155" y="1557778"/>
                </a:moveTo>
                <a:lnTo>
                  <a:pt x="1204323" y="1557778"/>
                </a:lnTo>
                <a:lnTo>
                  <a:pt x="1198304" y="1551756"/>
                </a:lnTo>
                <a:lnTo>
                  <a:pt x="1198304" y="1536913"/>
                </a:lnTo>
                <a:lnTo>
                  <a:pt x="1204323" y="1530888"/>
                </a:lnTo>
                <a:lnTo>
                  <a:pt x="1219155" y="1530888"/>
                </a:lnTo>
                <a:lnTo>
                  <a:pt x="1225177" y="1536913"/>
                </a:lnTo>
                <a:lnTo>
                  <a:pt x="1225177" y="1551756"/>
                </a:lnTo>
                <a:lnTo>
                  <a:pt x="1219155" y="1557778"/>
                </a:lnTo>
                <a:close/>
              </a:path>
              <a:path w="5810250" h="2202179">
                <a:moveTo>
                  <a:pt x="1523732" y="1561143"/>
                </a:moveTo>
                <a:lnTo>
                  <a:pt x="1505196" y="1561143"/>
                </a:lnTo>
                <a:lnTo>
                  <a:pt x="1497679" y="1553623"/>
                </a:lnTo>
                <a:lnTo>
                  <a:pt x="1497679" y="1535077"/>
                </a:lnTo>
                <a:lnTo>
                  <a:pt x="1505196" y="1527556"/>
                </a:lnTo>
                <a:lnTo>
                  <a:pt x="1523732" y="1527556"/>
                </a:lnTo>
                <a:lnTo>
                  <a:pt x="1531249" y="1535077"/>
                </a:lnTo>
                <a:lnTo>
                  <a:pt x="1531249" y="1553623"/>
                </a:lnTo>
                <a:lnTo>
                  <a:pt x="1523732" y="1561143"/>
                </a:lnTo>
                <a:close/>
              </a:path>
              <a:path w="5810250" h="2202179">
                <a:moveTo>
                  <a:pt x="1817190" y="1564512"/>
                </a:moveTo>
                <a:lnTo>
                  <a:pt x="1809345" y="1562928"/>
                </a:lnTo>
                <a:lnTo>
                  <a:pt x="1802940" y="1558608"/>
                </a:lnTo>
                <a:lnTo>
                  <a:pt x="1798623" y="1552200"/>
                </a:lnTo>
                <a:lnTo>
                  <a:pt x="1797041" y="1544350"/>
                </a:lnTo>
                <a:lnTo>
                  <a:pt x="1798623" y="1536501"/>
                </a:lnTo>
                <a:lnTo>
                  <a:pt x="1802940" y="1530093"/>
                </a:lnTo>
                <a:lnTo>
                  <a:pt x="1809345" y="1525774"/>
                </a:lnTo>
                <a:lnTo>
                  <a:pt x="1817190" y="1524191"/>
                </a:lnTo>
                <a:lnTo>
                  <a:pt x="1825035" y="1525774"/>
                </a:lnTo>
                <a:lnTo>
                  <a:pt x="1831439" y="1530093"/>
                </a:lnTo>
                <a:lnTo>
                  <a:pt x="1835756" y="1536501"/>
                </a:lnTo>
                <a:lnTo>
                  <a:pt x="1837339" y="1544350"/>
                </a:lnTo>
                <a:lnTo>
                  <a:pt x="1835756" y="1552200"/>
                </a:lnTo>
                <a:lnTo>
                  <a:pt x="1831439" y="1558608"/>
                </a:lnTo>
                <a:lnTo>
                  <a:pt x="1825035" y="1562928"/>
                </a:lnTo>
                <a:lnTo>
                  <a:pt x="1817190" y="1564512"/>
                </a:lnTo>
                <a:close/>
              </a:path>
              <a:path w="5810250" h="2202179">
                <a:moveTo>
                  <a:pt x="2119913" y="1567878"/>
                </a:moveTo>
                <a:lnTo>
                  <a:pt x="2110763" y="1566029"/>
                </a:lnTo>
                <a:lnTo>
                  <a:pt x="2103290" y="1560986"/>
                </a:lnTo>
                <a:lnTo>
                  <a:pt x="2098250" y="1553507"/>
                </a:lnTo>
                <a:lnTo>
                  <a:pt x="2096403" y="1544350"/>
                </a:lnTo>
                <a:lnTo>
                  <a:pt x="2098250" y="1535194"/>
                </a:lnTo>
                <a:lnTo>
                  <a:pt x="2103290" y="1527717"/>
                </a:lnTo>
                <a:lnTo>
                  <a:pt x="2110763" y="1522674"/>
                </a:lnTo>
                <a:lnTo>
                  <a:pt x="2119913" y="1520825"/>
                </a:lnTo>
                <a:lnTo>
                  <a:pt x="2129064" y="1522674"/>
                </a:lnTo>
                <a:lnTo>
                  <a:pt x="2136537" y="1527717"/>
                </a:lnTo>
                <a:lnTo>
                  <a:pt x="2141577" y="1535194"/>
                </a:lnTo>
                <a:lnTo>
                  <a:pt x="2143425" y="1544350"/>
                </a:lnTo>
                <a:lnTo>
                  <a:pt x="2141577" y="1553507"/>
                </a:lnTo>
                <a:lnTo>
                  <a:pt x="2136537" y="1560986"/>
                </a:lnTo>
                <a:lnTo>
                  <a:pt x="2129064" y="1566029"/>
                </a:lnTo>
                <a:lnTo>
                  <a:pt x="2119913" y="1567878"/>
                </a:lnTo>
                <a:close/>
              </a:path>
              <a:path w="5810250" h="2202179">
                <a:moveTo>
                  <a:pt x="2422641" y="1570399"/>
                </a:moveTo>
                <a:lnTo>
                  <a:pt x="2412516" y="1568353"/>
                </a:lnTo>
                <a:lnTo>
                  <a:pt x="2404245" y="1562773"/>
                </a:lnTo>
                <a:lnTo>
                  <a:pt x="2398667" y="1554498"/>
                </a:lnTo>
                <a:lnTo>
                  <a:pt x="2396622" y="1544367"/>
                </a:lnTo>
                <a:lnTo>
                  <a:pt x="2398667" y="1534237"/>
                </a:lnTo>
                <a:lnTo>
                  <a:pt x="2404245" y="1525962"/>
                </a:lnTo>
                <a:lnTo>
                  <a:pt x="2412516" y="1520381"/>
                </a:lnTo>
                <a:lnTo>
                  <a:pt x="2422641" y="1518334"/>
                </a:lnTo>
                <a:lnTo>
                  <a:pt x="2432764" y="1520381"/>
                </a:lnTo>
                <a:lnTo>
                  <a:pt x="2441033" y="1525962"/>
                </a:lnTo>
                <a:lnTo>
                  <a:pt x="2446611" y="1534237"/>
                </a:lnTo>
                <a:lnTo>
                  <a:pt x="2448656" y="1544367"/>
                </a:lnTo>
                <a:lnTo>
                  <a:pt x="2446613" y="1554498"/>
                </a:lnTo>
                <a:lnTo>
                  <a:pt x="2441040" y="1562773"/>
                </a:lnTo>
                <a:lnTo>
                  <a:pt x="2432771" y="1568353"/>
                </a:lnTo>
                <a:lnTo>
                  <a:pt x="2422641" y="1570399"/>
                </a:lnTo>
                <a:close/>
              </a:path>
              <a:path w="5810250" h="2202179">
                <a:moveTo>
                  <a:pt x="2725365" y="1573765"/>
                </a:moveTo>
                <a:lnTo>
                  <a:pt x="2713927" y="1571455"/>
                </a:lnTo>
                <a:lnTo>
                  <a:pt x="2704588" y="1565156"/>
                </a:lnTo>
                <a:lnTo>
                  <a:pt x="2698292" y="1555811"/>
                </a:lnTo>
                <a:lnTo>
                  <a:pt x="2695983" y="1544367"/>
                </a:lnTo>
                <a:lnTo>
                  <a:pt x="2698292" y="1532922"/>
                </a:lnTo>
                <a:lnTo>
                  <a:pt x="2704588" y="1523578"/>
                </a:lnTo>
                <a:lnTo>
                  <a:pt x="2713927" y="1517278"/>
                </a:lnTo>
                <a:lnTo>
                  <a:pt x="2725365" y="1514969"/>
                </a:lnTo>
                <a:lnTo>
                  <a:pt x="2736802" y="1517278"/>
                </a:lnTo>
                <a:lnTo>
                  <a:pt x="2746141" y="1523578"/>
                </a:lnTo>
                <a:lnTo>
                  <a:pt x="2752437" y="1532922"/>
                </a:lnTo>
                <a:lnTo>
                  <a:pt x="2754746" y="1544367"/>
                </a:lnTo>
                <a:lnTo>
                  <a:pt x="2752437" y="1555811"/>
                </a:lnTo>
                <a:lnTo>
                  <a:pt x="2746141" y="1565156"/>
                </a:lnTo>
                <a:lnTo>
                  <a:pt x="2736802" y="1571455"/>
                </a:lnTo>
                <a:lnTo>
                  <a:pt x="2725365" y="1573765"/>
                </a:lnTo>
                <a:close/>
              </a:path>
              <a:path w="5810250" h="2202179">
                <a:moveTo>
                  <a:pt x="3028088" y="1577130"/>
                </a:moveTo>
                <a:lnTo>
                  <a:pt x="3015345" y="1574555"/>
                </a:lnTo>
                <a:lnTo>
                  <a:pt x="3004937" y="1567532"/>
                </a:lnTo>
                <a:lnTo>
                  <a:pt x="2997919" y="1557118"/>
                </a:lnTo>
                <a:lnTo>
                  <a:pt x="2995345" y="1544367"/>
                </a:lnTo>
                <a:lnTo>
                  <a:pt x="2997919" y="1531616"/>
                </a:lnTo>
                <a:lnTo>
                  <a:pt x="3004937" y="1521201"/>
                </a:lnTo>
                <a:lnTo>
                  <a:pt x="3015345" y="1514179"/>
                </a:lnTo>
                <a:lnTo>
                  <a:pt x="3028088" y="1511603"/>
                </a:lnTo>
                <a:lnTo>
                  <a:pt x="3040832" y="1514179"/>
                </a:lnTo>
                <a:lnTo>
                  <a:pt x="3051242" y="1521201"/>
                </a:lnTo>
                <a:lnTo>
                  <a:pt x="3058261" y="1531616"/>
                </a:lnTo>
                <a:lnTo>
                  <a:pt x="3060835" y="1544367"/>
                </a:lnTo>
                <a:lnTo>
                  <a:pt x="3058261" y="1557118"/>
                </a:lnTo>
                <a:lnTo>
                  <a:pt x="3051242" y="1567532"/>
                </a:lnTo>
                <a:lnTo>
                  <a:pt x="3040832" y="1574555"/>
                </a:lnTo>
                <a:lnTo>
                  <a:pt x="3028088" y="1577130"/>
                </a:lnTo>
                <a:close/>
              </a:path>
              <a:path w="5810250" h="2202179">
                <a:moveTo>
                  <a:pt x="3330812" y="1579655"/>
                </a:moveTo>
                <a:lnTo>
                  <a:pt x="3317096" y="1576882"/>
                </a:lnTo>
                <a:lnTo>
                  <a:pt x="3305892" y="1569321"/>
                </a:lnTo>
                <a:lnTo>
                  <a:pt x="3298335" y="1558109"/>
                </a:lnTo>
                <a:lnTo>
                  <a:pt x="3295564" y="1544384"/>
                </a:lnTo>
                <a:lnTo>
                  <a:pt x="3298335" y="1530658"/>
                </a:lnTo>
                <a:lnTo>
                  <a:pt x="3305892" y="1519446"/>
                </a:lnTo>
                <a:lnTo>
                  <a:pt x="3317096" y="1511885"/>
                </a:lnTo>
                <a:lnTo>
                  <a:pt x="3330812" y="1509112"/>
                </a:lnTo>
                <a:lnTo>
                  <a:pt x="3344530" y="1511885"/>
                </a:lnTo>
                <a:lnTo>
                  <a:pt x="3355735" y="1519446"/>
                </a:lnTo>
                <a:lnTo>
                  <a:pt x="3363292" y="1530658"/>
                </a:lnTo>
                <a:lnTo>
                  <a:pt x="3366064" y="1544384"/>
                </a:lnTo>
                <a:lnTo>
                  <a:pt x="3363294" y="1558109"/>
                </a:lnTo>
                <a:lnTo>
                  <a:pt x="3355742" y="1569321"/>
                </a:lnTo>
                <a:lnTo>
                  <a:pt x="3344537" y="1576882"/>
                </a:lnTo>
                <a:lnTo>
                  <a:pt x="3330812" y="1579655"/>
                </a:lnTo>
                <a:close/>
              </a:path>
              <a:path w="5810250" h="2202179">
                <a:moveTo>
                  <a:pt x="3633529" y="1582180"/>
                </a:moveTo>
                <a:lnTo>
                  <a:pt x="3618826" y="1579209"/>
                </a:lnTo>
                <a:lnTo>
                  <a:pt x="3606820" y="1571107"/>
                </a:lnTo>
                <a:lnTo>
                  <a:pt x="3598725" y="1559093"/>
                </a:lnTo>
                <a:lnTo>
                  <a:pt x="3595756" y="1544384"/>
                </a:lnTo>
                <a:lnTo>
                  <a:pt x="3598725" y="1529674"/>
                </a:lnTo>
                <a:lnTo>
                  <a:pt x="3606820" y="1517660"/>
                </a:lnTo>
                <a:lnTo>
                  <a:pt x="3618826" y="1509558"/>
                </a:lnTo>
                <a:lnTo>
                  <a:pt x="3633529" y="1506587"/>
                </a:lnTo>
                <a:lnTo>
                  <a:pt x="3648232" y="1509558"/>
                </a:lnTo>
                <a:lnTo>
                  <a:pt x="3660239" y="1517660"/>
                </a:lnTo>
                <a:lnTo>
                  <a:pt x="3668334" y="1529674"/>
                </a:lnTo>
                <a:lnTo>
                  <a:pt x="3671302" y="1544384"/>
                </a:lnTo>
                <a:lnTo>
                  <a:pt x="3668334" y="1559093"/>
                </a:lnTo>
                <a:lnTo>
                  <a:pt x="3660239" y="1571107"/>
                </a:lnTo>
                <a:lnTo>
                  <a:pt x="3648232" y="1579209"/>
                </a:lnTo>
                <a:lnTo>
                  <a:pt x="3633529" y="1582180"/>
                </a:lnTo>
                <a:close/>
              </a:path>
              <a:path w="5810250" h="2202179">
                <a:moveTo>
                  <a:pt x="3936253" y="1585546"/>
                </a:moveTo>
                <a:lnTo>
                  <a:pt x="3920245" y="1582311"/>
                </a:lnTo>
                <a:lnTo>
                  <a:pt x="3907176" y="1573490"/>
                </a:lnTo>
                <a:lnTo>
                  <a:pt x="3898368" y="1560406"/>
                </a:lnTo>
                <a:lnTo>
                  <a:pt x="3895138" y="1544384"/>
                </a:lnTo>
                <a:lnTo>
                  <a:pt x="3898368" y="1528361"/>
                </a:lnTo>
                <a:lnTo>
                  <a:pt x="3907176" y="1515277"/>
                </a:lnTo>
                <a:lnTo>
                  <a:pt x="3920245" y="1506456"/>
                </a:lnTo>
                <a:lnTo>
                  <a:pt x="3936253" y="1503222"/>
                </a:lnTo>
                <a:lnTo>
                  <a:pt x="3952266" y="1506456"/>
                </a:lnTo>
                <a:lnTo>
                  <a:pt x="3965346" y="1515277"/>
                </a:lnTo>
                <a:lnTo>
                  <a:pt x="3974167" y="1528361"/>
                </a:lnTo>
                <a:lnTo>
                  <a:pt x="3977402" y="1544384"/>
                </a:lnTo>
                <a:lnTo>
                  <a:pt x="3974167" y="1560406"/>
                </a:lnTo>
                <a:lnTo>
                  <a:pt x="3965346" y="1573490"/>
                </a:lnTo>
                <a:lnTo>
                  <a:pt x="3952266" y="1582311"/>
                </a:lnTo>
                <a:lnTo>
                  <a:pt x="3936253" y="1585546"/>
                </a:lnTo>
                <a:close/>
              </a:path>
              <a:path w="5810250" h="2202179">
                <a:moveTo>
                  <a:pt x="4238977" y="1588071"/>
                </a:moveTo>
                <a:lnTo>
                  <a:pt x="4221989" y="1584638"/>
                </a:lnTo>
                <a:lnTo>
                  <a:pt x="4208115" y="1575279"/>
                </a:lnTo>
                <a:lnTo>
                  <a:pt x="4198761" y="1561398"/>
                </a:lnTo>
                <a:lnTo>
                  <a:pt x="4195330" y="1544401"/>
                </a:lnTo>
                <a:lnTo>
                  <a:pt x="4198761" y="1527404"/>
                </a:lnTo>
                <a:lnTo>
                  <a:pt x="4208115" y="1513524"/>
                </a:lnTo>
                <a:lnTo>
                  <a:pt x="4221989" y="1504165"/>
                </a:lnTo>
                <a:lnTo>
                  <a:pt x="4238977" y="1500734"/>
                </a:lnTo>
                <a:lnTo>
                  <a:pt x="4255965" y="1504165"/>
                </a:lnTo>
                <a:lnTo>
                  <a:pt x="4269838" y="1513524"/>
                </a:lnTo>
                <a:lnTo>
                  <a:pt x="4279193" y="1527404"/>
                </a:lnTo>
                <a:lnTo>
                  <a:pt x="4282623" y="1544401"/>
                </a:lnTo>
                <a:lnTo>
                  <a:pt x="4279193" y="1561398"/>
                </a:lnTo>
                <a:lnTo>
                  <a:pt x="4269838" y="1575279"/>
                </a:lnTo>
                <a:lnTo>
                  <a:pt x="4255965" y="1584638"/>
                </a:lnTo>
                <a:lnTo>
                  <a:pt x="4238977" y="1588071"/>
                </a:lnTo>
                <a:close/>
              </a:path>
              <a:path w="5810250" h="2202179">
                <a:moveTo>
                  <a:pt x="4541701" y="1590596"/>
                </a:moveTo>
                <a:lnTo>
                  <a:pt x="4523739" y="1586965"/>
                </a:lnTo>
                <a:lnTo>
                  <a:pt x="4509071" y="1577065"/>
                </a:lnTo>
                <a:lnTo>
                  <a:pt x="4499182" y="1562382"/>
                </a:lnTo>
                <a:lnTo>
                  <a:pt x="4495556" y="1544401"/>
                </a:lnTo>
                <a:lnTo>
                  <a:pt x="4499182" y="1526421"/>
                </a:lnTo>
                <a:lnTo>
                  <a:pt x="4509071" y="1511739"/>
                </a:lnTo>
                <a:lnTo>
                  <a:pt x="4523739" y="1501839"/>
                </a:lnTo>
                <a:lnTo>
                  <a:pt x="4541701" y="1498209"/>
                </a:lnTo>
                <a:lnTo>
                  <a:pt x="4559682" y="1501839"/>
                </a:lnTo>
                <a:lnTo>
                  <a:pt x="4574360" y="1511739"/>
                </a:lnTo>
                <a:lnTo>
                  <a:pt x="4584252" y="1526421"/>
                </a:lnTo>
                <a:lnTo>
                  <a:pt x="4587879" y="1544401"/>
                </a:lnTo>
                <a:lnTo>
                  <a:pt x="4584252" y="1562382"/>
                </a:lnTo>
                <a:lnTo>
                  <a:pt x="4574360" y="1577065"/>
                </a:lnTo>
                <a:lnTo>
                  <a:pt x="4559682" y="1586965"/>
                </a:lnTo>
                <a:lnTo>
                  <a:pt x="4541701" y="1590596"/>
                </a:lnTo>
                <a:close/>
              </a:path>
              <a:path w="5810250" h="2202179">
                <a:moveTo>
                  <a:pt x="4844424" y="1593117"/>
                </a:moveTo>
                <a:lnTo>
                  <a:pt x="4825483" y="1589289"/>
                </a:lnTo>
                <a:lnTo>
                  <a:pt x="4810010" y="1578850"/>
                </a:lnTo>
                <a:lnTo>
                  <a:pt x="4799575" y="1563365"/>
                </a:lnTo>
                <a:lnTo>
                  <a:pt x="4795748" y="1544401"/>
                </a:lnTo>
                <a:lnTo>
                  <a:pt x="4799575" y="1525437"/>
                </a:lnTo>
                <a:lnTo>
                  <a:pt x="4810010" y="1509952"/>
                </a:lnTo>
                <a:lnTo>
                  <a:pt x="4825483" y="1499512"/>
                </a:lnTo>
                <a:lnTo>
                  <a:pt x="4844424" y="1495684"/>
                </a:lnTo>
                <a:lnTo>
                  <a:pt x="4863385" y="1499512"/>
                </a:lnTo>
                <a:lnTo>
                  <a:pt x="4878868" y="1509952"/>
                </a:lnTo>
                <a:lnTo>
                  <a:pt x="4889307" y="1525437"/>
                </a:lnTo>
                <a:lnTo>
                  <a:pt x="4893135" y="1544401"/>
                </a:lnTo>
                <a:lnTo>
                  <a:pt x="4889307" y="1563365"/>
                </a:lnTo>
                <a:lnTo>
                  <a:pt x="4878868" y="1578850"/>
                </a:lnTo>
                <a:lnTo>
                  <a:pt x="4863385" y="1589289"/>
                </a:lnTo>
                <a:lnTo>
                  <a:pt x="4844424" y="1593117"/>
                </a:lnTo>
                <a:close/>
              </a:path>
              <a:path w="5810250" h="2202179">
                <a:moveTo>
                  <a:pt x="5147149" y="1595642"/>
                </a:moveTo>
                <a:lnTo>
                  <a:pt x="5127213" y="1591616"/>
                </a:lnTo>
                <a:lnTo>
                  <a:pt x="5110937" y="1580635"/>
                </a:lnTo>
                <a:lnTo>
                  <a:pt x="5099964" y="1564348"/>
                </a:lnTo>
                <a:lnTo>
                  <a:pt x="5095940" y="1544401"/>
                </a:lnTo>
                <a:lnTo>
                  <a:pt x="5099964" y="1524453"/>
                </a:lnTo>
                <a:lnTo>
                  <a:pt x="5110937" y="1508166"/>
                </a:lnTo>
                <a:lnTo>
                  <a:pt x="5127213" y="1497185"/>
                </a:lnTo>
                <a:lnTo>
                  <a:pt x="5147149" y="1493159"/>
                </a:lnTo>
                <a:lnTo>
                  <a:pt x="5167089" y="1497185"/>
                </a:lnTo>
                <a:lnTo>
                  <a:pt x="5183377" y="1508166"/>
                </a:lnTo>
                <a:lnTo>
                  <a:pt x="5194361" y="1524453"/>
                </a:lnTo>
                <a:lnTo>
                  <a:pt x="5198390" y="1544401"/>
                </a:lnTo>
                <a:lnTo>
                  <a:pt x="5194361" y="1564348"/>
                </a:lnTo>
                <a:lnTo>
                  <a:pt x="5183377" y="1580635"/>
                </a:lnTo>
                <a:lnTo>
                  <a:pt x="5167089" y="1591616"/>
                </a:lnTo>
                <a:lnTo>
                  <a:pt x="5147149" y="1595642"/>
                </a:lnTo>
                <a:close/>
              </a:path>
              <a:path w="5810250" h="2202179">
                <a:moveTo>
                  <a:pt x="5449872" y="1599008"/>
                </a:moveTo>
                <a:lnTo>
                  <a:pt x="5428646" y="1594716"/>
                </a:lnTo>
                <a:lnTo>
                  <a:pt x="5411306" y="1583015"/>
                </a:lnTo>
                <a:lnTo>
                  <a:pt x="5399611" y="1565663"/>
                </a:lnTo>
                <a:lnTo>
                  <a:pt x="5395322" y="1544417"/>
                </a:lnTo>
                <a:lnTo>
                  <a:pt x="5399611" y="1523173"/>
                </a:lnTo>
                <a:lnTo>
                  <a:pt x="5411306" y="1505821"/>
                </a:lnTo>
                <a:lnTo>
                  <a:pt x="5428646" y="1494119"/>
                </a:lnTo>
                <a:lnTo>
                  <a:pt x="5449872" y="1489827"/>
                </a:lnTo>
                <a:lnTo>
                  <a:pt x="5471118" y="1494119"/>
                </a:lnTo>
                <a:lnTo>
                  <a:pt x="5488468" y="1505821"/>
                </a:lnTo>
                <a:lnTo>
                  <a:pt x="5500166" y="1523173"/>
                </a:lnTo>
                <a:lnTo>
                  <a:pt x="5504456" y="1544417"/>
                </a:lnTo>
                <a:lnTo>
                  <a:pt x="5500166" y="1565663"/>
                </a:lnTo>
                <a:lnTo>
                  <a:pt x="5488468" y="1583015"/>
                </a:lnTo>
                <a:lnTo>
                  <a:pt x="5471118" y="1594716"/>
                </a:lnTo>
                <a:lnTo>
                  <a:pt x="5449872" y="1599008"/>
                </a:lnTo>
                <a:close/>
              </a:path>
              <a:path w="5810250" h="2202179">
                <a:moveTo>
                  <a:pt x="5752630" y="1601533"/>
                </a:moveTo>
                <a:lnTo>
                  <a:pt x="5730410" y="1597043"/>
                </a:lnTo>
                <a:lnTo>
                  <a:pt x="5712266" y="1584802"/>
                </a:lnTo>
                <a:lnTo>
                  <a:pt x="5700034" y="1566647"/>
                </a:lnTo>
                <a:lnTo>
                  <a:pt x="5695548" y="1544417"/>
                </a:lnTo>
                <a:lnTo>
                  <a:pt x="5700034" y="1522189"/>
                </a:lnTo>
                <a:lnTo>
                  <a:pt x="5712266" y="1504034"/>
                </a:lnTo>
                <a:lnTo>
                  <a:pt x="5730410" y="1491792"/>
                </a:lnTo>
                <a:lnTo>
                  <a:pt x="5752630" y="1487302"/>
                </a:lnTo>
                <a:lnTo>
                  <a:pt x="5774830" y="1491792"/>
                </a:lnTo>
                <a:lnTo>
                  <a:pt x="5792964" y="1504034"/>
                </a:lnTo>
                <a:lnTo>
                  <a:pt x="5805193" y="1522189"/>
                </a:lnTo>
                <a:lnTo>
                  <a:pt x="5809677" y="1544417"/>
                </a:lnTo>
                <a:lnTo>
                  <a:pt x="5805197" y="1566647"/>
                </a:lnTo>
                <a:lnTo>
                  <a:pt x="5792977" y="1584802"/>
                </a:lnTo>
                <a:lnTo>
                  <a:pt x="5774844" y="1597043"/>
                </a:lnTo>
                <a:lnTo>
                  <a:pt x="5752630" y="1601533"/>
                </a:lnTo>
                <a:close/>
              </a:path>
              <a:path w="5810250" h="2202179">
                <a:moveTo>
                  <a:pt x="304961" y="1849848"/>
                </a:moveTo>
                <a:lnTo>
                  <a:pt x="302169" y="1849848"/>
                </a:lnTo>
                <a:lnTo>
                  <a:pt x="301043" y="1848721"/>
                </a:lnTo>
                <a:lnTo>
                  <a:pt x="301043" y="1845926"/>
                </a:lnTo>
                <a:lnTo>
                  <a:pt x="302169" y="1844802"/>
                </a:lnTo>
                <a:lnTo>
                  <a:pt x="304961" y="1844802"/>
                </a:lnTo>
                <a:lnTo>
                  <a:pt x="306088" y="1845926"/>
                </a:lnTo>
                <a:lnTo>
                  <a:pt x="306088" y="1848721"/>
                </a:lnTo>
                <a:lnTo>
                  <a:pt x="304961" y="1849848"/>
                </a:lnTo>
                <a:close/>
              </a:path>
              <a:path w="5810250" h="2202179">
                <a:moveTo>
                  <a:pt x="610008" y="1854054"/>
                </a:moveTo>
                <a:lnTo>
                  <a:pt x="602591" y="1854054"/>
                </a:lnTo>
                <a:lnTo>
                  <a:pt x="599580" y="1851043"/>
                </a:lnTo>
                <a:lnTo>
                  <a:pt x="599580" y="1843641"/>
                </a:lnTo>
                <a:lnTo>
                  <a:pt x="602591" y="1840626"/>
                </a:lnTo>
                <a:lnTo>
                  <a:pt x="609991" y="1840626"/>
                </a:lnTo>
                <a:lnTo>
                  <a:pt x="613002" y="1843641"/>
                </a:lnTo>
                <a:lnTo>
                  <a:pt x="613002" y="1851043"/>
                </a:lnTo>
                <a:lnTo>
                  <a:pt x="610008" y="1854054"/>
                </a:lnTo>
                <a:close/>
              </a:path>
              <a:path w="5810250" h="2202179">
                <a:moveTo>
                  <a:pt x="914581" y="1857420"/>
                </a:moveTo>
                <a:lnTo>
                  <a:pt x="903448" y="1857420"/>
                </a:lnTo>
                <a:lnTo>
                  <a:pt x="898942" y="1852910"/>
                </a:lnTo>
                <a:lnTo>
                  <a:pt x="898942" y="1841771"/>
                </a:lnTo>
                <a:lnTo>
                  <a:pt x="903448" y="1837261"/>
                </a:lnTo>
                <a:lnTo>
                  <a:pt x="914581" y="1837261"/>
                </a:lnTo>
                <a:lnTo>
                  <a:pt x="919088" y="1841771"/>
                </a:lnTo>
                <a:lnTo>
                  <a:pt x="919088" y="1852910"/>
                </a:lnTo>
                <a:lnTo>
                  <a:pt x="914581" y="1857420"/>
                </a:lnTo>
                <a:close/>
              </a:path>
              <a:path w="5810250" h="2202179">
                <a:moveTo>
                  <a:pt x="1219155" y="1860785"/>
                </a:moveTo>
                <a:lnTo>
                  <a:pt x="1204323" y="1860785"/>
                </a:lnTo>
                <a:lnTo>
                  <a:pt x="1198304" y="1854763"/>
                </a:lnTo>
                <a:lnTo>
                  <a:pt x="1198304" y="1839921"/>
                </a:lnTo>
                <a:lnTo>
                  <a:pt x="1204323" y="1833895"/>
                </a:lnTo>
                <a:lnTo>
                  <a:pt x="1219155" y="1833895"/>
                </a:lnTo>
                <a:lnTo>
                  <a:pt x="1225177" y="1839921"/>
                </a:lnTo>
                <a:lnTo>
                  <a:pt x="1225177" y="1854763"/>
                </a:lnTo>
                <a:lnTo>
                  <a:pt x="1219155" y="1860785"/>
                </a:lnTo>
                <a:close/>
              </a:path>
              <a:path w="5810250" h="2202179">
                <a:moveTo>
                  <a:pt x="1523732" y="1864151"/>
                </a:moveTo>
                <a:lnTo>
                  <a:pt x="1505196" y="1864151"/>
                </a:lnTo>
                <a:lnTo>
                  <a:pt x="1497679" y="1856630"/>
                </a:lnTo>
                <a:lnTo>
                  <a:pt x="1497679" y="1838084"/>
                </a:lnTo>
                <a:lnTo>
                  <a:pt x="1505196" y="1830564"/>
                </a:lnTo>
                <a:lnTo>
                  <a:pt x="1523732" y="1830564"/>
                </a:lnTo>
                <a:lnTo>
                  <a:pt x="1531249" y="1838084"/>
                </a:lnTo>
                <a:lnTo>
                  <a:pt x="1531249" y="1856630"/>
                </a:lnTo>
                <a:lnTo>
                  <a:pt x="1523732" y="1864151"/>
                </a:lnTo>
                <a:close/>
              </a:path>
              <a:path w="5810250" h="2202179">
                <a:moveTo>
                  <a:pt x="1817190" y="1867516"/>
                </a:moveTo>
                <a:lnTo>
                  <a:pt x="1809345" y="1865933"/>
                </a:lnTo>
                <a:lnTo>
                  <a:pt x="1802940" y="1861614"/>
                </a:lnTo>
                <a:lnTo>
                  <a:pt x="1798623" y="1855207"/>
                </a:lnTo>
                <a:lnTo>
                  <a:pt x="1797041" y="1847357"/>
                </a:lnTo>
                <a:lnTo>
                  <a:pt x="1798623" y="1839508"/>
                </a:lnTo>
                <a:lnTo>
                  <a:pt x="1802940" y="1833100"/>
                </a:lnTo>
                <a:lnTo>
                  <a:pt x="1809345" y="1828782"/>
                </a:lnTo>
                <a:lnTo>
                  <a:pt x="1817190" y="1827198"/>
                </a:lnTo>
                <a:lnTo>
                  <a:pt x="1825035" y="1828782"/>
                </a:lnTo>
                <a:lnTo>
                  <a:pt x="1831439" y="1833100"/>
                </a:lnTo>
                <a:lnTo>
                  <a:pt x="1835756" y="1839508"/>
                </a:lnTo>
                <a:lnTo>
                  <a:pt x="1837339" y="1847357"/>
                </a:lnTo>
                <a:lnTo>
                  <a:pt x="1835756" y="1855207"/>
                </a:lnTo>
                <a:lnTo>
                  <a:pt x="1831439" y="1861614"/>
                </a:lnTo>
                <a:lnTo>
                  <a:pt x="1825035" y="1865933"/>
                </a:lnTo>
                <a:lnTo>
                  <a:pt x="1817190" y="1867516"/>
                </a:lnTo>
                <a:close/>
              </a:path>
              <a:path w="5810250" h="2202179">
                <a:moveTo>
                  <a:pt x="2119913" y="1870885"/>
                </a:moveTo>
                <a:lnTo>
                  <a:pt x="2110763" y="1869036"/>
                </a:lnTo>
                <a:lnTo>
                  <a:pt x="2103290" y="1863993"/>
                </a:lnTo>
                <a:lnTo>
                  <a:pt x="2098250" y="1856515"/>
                </a:lnTo>
                <a:lnTo>
                  <a:pt x="2096403" y="1847357"/>
                </a:lnTo>
                <a:lnTo>
                  <a:pt x="2098250" y="1838202"/>
                </a:lnTo>
                <a:lnTo>
                  <a:pt x="2103290" y="1830724"/>
                </a:lnTo>
                <a:lnTo>
                  <a:pt x="2110763" y="1825682"/>
                </a:lnTo>
                <a:lnTo>
                  <a:pt x="2119913" y="1823833"/>
                </a:lnTo>
                <a:lnTo>
                  <a:pt x="2129064" y="1825682"/>
                </a:lnTo>
                <a:lnTo>
                  <a:pt x="2136537" y="1830724"/>
                </a:lnTo>
                <a:lnTo>
                  <a:pt x="2141577" y="1838202"/>
                </a:lnTo>
                <a:lnTo>
                  <a:pt x="2143425" y="1847357"/>
                </a:lnTo>
                <a:lnTo>
                  <a:pt x="2141577" y="1856515"/>
                </a:lnTo>
                <a:lnTo>
                  <a:pt x="2136537" y="1863993"/>
                </a:lnTo>
                <a:lnTo>
                  <a:pt x="2129064" y="1869036"/>
                </a:lnTo>
                <a:lnTo>
                  <a:pt x="2119913" y="1870885"/>
                </a:lnTo>
                <a:close/>
              </a:path>
              <a:path w="5810250" h="2202179">
                <a:moveTo>
                  <a:pt x="2422641" y="1873407"/>
                </a:moveTo>
                <a:lnTo>
                  <a:pt x="2412516" y="1871360"/>
                </a:lnTo>
                <a:lnTo>
                  <a:pt x="2404245" y="1865779"/>
                </a:lnTo>
                <a:lnTo>
                  <a:pt x="2398667" y="1857504"/>
                </a:lnTo>
                <a:lnTo>
                  <a:pt x="2396622" y="1847374"/>
                </a:lnTo>
                <a:lnTo>
                  <a:pt x="2398667" y="1837244"/>
                </a:lnTo>
                <a:lnTo>
                  <a:pt x="2404245" y="1828969"/>
                </a:lnTo>
                <a:lnTo>
                  <a:pt x="2412516" y="1823388"/>
                </a:lnTo>
                <a:lnTo>
                  <a:pt x="2422641" y="1821341"/>
                </a:lnTo>
                <a:lnTo>
                  <a:pt x="2432764" y="1823388"/>
                </a:lnTo>
                <a:lnTo>
                  <a:pt x="2441033" y="1828969"/>
                </a:lnTo>
                <a:lnTo>
                  <a:pt x="2446611" y="1837244"/>
                </a:lnTo>
                <a:lnTo>
                  <a:pt x="2448656" y="1847374"/>
                </a:lnTo>
                <a:lnTo>
                  <a:pt x="2446613" y="1857504"/>
                </a:lnTo>
                <a:lnTo>
                  <a:pt x="2441040" y="1865779"/>
                </a:lnTo>
                <a:lnTo>
                  <a:pt x="2432771" y="1871360"/>
                </a:lnTo>
                <a:lnTo>
                  <a:pt x="2422641" y="1873407"/>
                </a:lnTo>
                <a:close/>
              </a:path>
              <a:path w="5810250" h="2202179">
                <a:moveTo>
                  <a:pt x="2725365" y="1876772"/>
                </a:moveTo>
                <a:lnTo>
                  <a:pt x="2713927" y="1874462"/>
                </a:lnTo>
                <a:lnTo>
                  <a:pt x="2704588" y="1868163"/>
                </a:lnTo>
                <a:lnTo>
                  <a:pt x="2698292" y="1858819"/>
                </a:lnTo>
                <a:lnTo>
                  <a:pt x="2695983" y="1847374"/>
                </a:lnTo>
                <a:lnTo>
                  <a:pt x="2698292" y="1835929"/>
                </a:lnTo>
                <a:lnTo>
                  <a:pt x="2704588" y="1826585"/>
                </a:lnTo>
                <a:lnTo>
                  <a:pt x="2713927" y="1820286"/>
                </a:lnTo>
                <a:lnTo>
                  <a:pt x="2725365" y="1817976"/>
                </a:lnTo>
                <a:lnTo>
                  <a:pt x="2736802" y="1820286"/>
                </a:lnTo>
                <a:lnTo>
                  <a:pt x="2746141" y="1826585"/>
                </a:lnTo>
                <a:lnTo>
                  <a:pt x="2752437" y="1835929"/>
                </a:lnTo>
                <a:lnTo>
                  <a:pt x="2754746" y="1847374"/>
                </a:lnTo>
                <a:lnTo>
                  <a:pt x="2752437" y="1858819"/>
                </a:lnTo>
                <a:lnTo>
                  <a:pt x="2746141" y="1868163"/>
                </a:lnTo>
                <a:lnTo>
                  <a:pt x="2736802" y="1874462"/>
                </a:lnTo>
                <a:lnTo>
                  <a:pt x="2725365" y="1876772"/>
                </a:lnTo>
                <a:close/>
              </a:path>
              <a:path w="5810250" h="2202179">
                <a:moveTo>
                  <a:pt x="3028088" y="1880138"/>
                </a:moveTo>
                <a:lnTo>
                  <a:pt x="3015345" y="1877562"/>
                </a:lnTo>
                <a:lnTo>
                  <a:pt x="3004937" y="1870540"/>
                </a:lnTo>
                <a:lnTo>
                  <a:pt x="2997919" y="1860125"/>
                </a:lnTo>
                <a:lnTo>
                  <a:pt x="2995345" y="1847374"/>
                </a:lnTo>
                <a:lnTo>
                  <a:pt x="2997919" y="1834623"/>
                </a:lnTo>
                <a:lnTo>
                  <a:pt x="3004937" y="1824209"/>
                </a:lnTo>
                <a:lnTo>
                  <a:pt x="3015345" y="1817186"/>
                </a:lnTo>
                <a:lnTo>
                  <a:pt x="3028088" y="1814611"/>
                </a:lnTo>
                <a:lnTo>
                  <a:pt x="3040832" y="1817186"/>
                </a:lnTo>
                <a:lnTo>
                  <a:pt x="3051242" y="1824209"/>
                </a:lnTo>
                <a:lnTo>
                  <a:pt x="3058261" y="1834623"/>
                </a:lnTo>
                <a:lnTo>
                  <a:pt x="3060835" y="1847374"/>
                </a:lnTo>
                <a:lnTo>
                  <a:pt x="3058261" y="1860125"/>
                </a:lnTo>
                <a:lnTo>
                  <a:pt x="3051242" y="1870540"/>
                </a:lnTo>
                <a:lnTo>
                  <a:pt x="3040832" y="1877562"/>
                </a:lnTo>
                <a:lnTo>
                  <a:pt x="3028088" y="1880138"/>
                </a:lnTo>
                <a:close/>
              </a:path>
              <a:path w="5810250" h="2202179">
                <a:moveTo>
                  <a:pt x="3330812" y="1882663"/>
                </a:moveTo>
                <a:lnTo>
                  <a:pt x="3317096" y="1879889"/>
                </a:lnTo>
                <a:lnTo>
                  <a:pt x="3305892" y="1872328"/>
                </a:lnTo>
                <a:lnTo>
                  <a:pt x="3298335" y="1861116"/>
                </a:lnTo>
                <a:lnTo>
                  <a:pt x="3295564" y="1847391"/>
                </a:lnTo>
                <a:lnTo>
                  <a:pt x="3298335" y="1833666"/>
                </a:lnTo>
                <a:lnTo>
                  <a:pt x="3305892" y="1822454"/>
                </a:lnTo>
                <a:lnTo>
                  <a:pt x="3317096" y="1814892"/>
                </a:lnTo>
                <a:lnTo>
                  <a:pt x="3330812" y="1812119"/>
                </a:lnTo>
                <a:lnTo>
                  <a:pt x="3344530" y="1814892"/>
                </a:lnTo>
                <a:lnTo>
                  <a:pt x="3355735" y="1822454"/>
                </a:lnTo>
                <a:lnTo>
                  <a:pt x="3363292" y="1833666"/>
                </a:lnTo>
                <a:lnTo>
                  <a:pt x="3366064" y="1847391"/>
                </a:lnTo>
                <a:lnTo>
                  <a:pt x="3363294" y="1861116"/>
                </a:lnTo>
                <a:lnTo>
                  <a:pt x="3355742" y="1872328"/>
                </a:lnTo>
                <a:lnTo>
                  <a:pt x="3344537" y="1879889"/>
                </a:lnTo>
                <a:lnTo>
                  <a:pt x="3330812" y="1882663"/>
                </a:lnTo>
                <a:close/>
              </a:path>
              <a:path w="5810250" h="2202179">
                <a:moveTo>
                  <a:pt x="3633529" y="1885188"/>
                </a:moveTo>
                <a:lnTo>
                  <a:pt x="3618826" y="1882216"/>
                </a:lnTo>
                <a:lnTo>
                  <a:pt x="3606820" y="1874115"/>
                </a:lnTo>
                <a:lnTo>
                  <a:pt x="3598725" y="1862100"/>
                </a:lnTo>
                <a:lnTo>
                  <a:pt x="3595756" y="1847391"/>
                </a:lnTo>
                <a:lnTo>
                  <a:pt x="3598725" y="1832683"/>
                </a:lnTo>
                <a:lnTo>
                  <a:pt x="3606820" y="1820668"/>
                </a:lnTo>
                <a:lnTo>
                  <a:pt x="3618826" y="1812566"/>
                </a:lnTo>
                <a:lnTo>
                  <a:pt x="3633529" y="1809594"/>
                </a:lnTo>
                <a:lnTo>
                  <a:pt x="3648232" y="1812566"/>
                </a:lnTo>
                <a:lnTo>
                  <a:pt x="3660239" y="1820668"/>
                </a:lnTo>
                <a:lnTo>
                  <a:pt x="3668334" y="1832683"/>
                </a:lnTo>
                <a:lnTo>
                  <a:pt x="3671302" y="1847391"/>
                </a:lnTo>
                <a:lnTo>
                  <a:pt x="3668334" y="1862100"/>
                </a:lnTo>
                <a:lnTo>
                  <a:pt x="3660239" y="1874115"/>
                </a:lnTo>
                <a:lnTo>
                  <a:pt x="3648232" y="1882216"/>
                </a:lnTo>
                <a:lnTo>
                  <a:pt x="3633529" y="1885188"/>
                </a:lnTo>
                <a:close/>
              </a:path>
              <a:path w="5810250" h="2202179">
                <a:moveTo>
                  <a:pt x="3936253" y="1888553"/>
                </a:moveTo>
                <a:lnTo>
                  <a:pt x="3920245" y="1885318"/>
                </a:lnTo>
                <a:lnTo>
                  <a:pt x="3907176" y="1876497"/>
                </a:lnTo>
                <a:lnTo>
                  <a:pt x="3898368" y="1863414"/>
                </a:lnTo>
                <a:lnTo>
                  <a:pt x="3895138" y="1847391"/>
                </a:lnTo>
                <a:lnTo>
                  <a:pt x="3898368" y="1831368"/>
                </a:lnTo>
                <a:lnTo>
                  <a:pt x="3907176" y="1818284"/>
                </a:lnTo>
                <a:lnTo>
                  <a:pt x="3920245" y="1809463"/>
                </a:lnTo>
                <a:lnTo>
                  <a:pt x="3936253" y="1806229"/>
                </a:lnTo>
                <a:lnTo>
                  <a:pt x="3952266" y="1809463"/>
                </a:lnTo>
                <a:lnTo>
                  <a:pt x="3965346" y="1818284"/>
                </a:lnTo>
                <a:lnTo>
                  <a:pt x="3974167" y="1831368"/>
                </a:lnTo>
                <a:lnTo>
                  <a:pt x="3977402" y="1847391"/>
                </a:lnTo>
                <a:lnTo>
                  <a:pt x="3974167" y="1863414"/>
                </a:lnTo>
                <a:lnTo>
                  <a:pt x="3965346" y="1876497"/>
                </a:lnTo>
                <a:lnTo>
                  <a:pt x="3952266" y="1885318"/>
                </a:lnTo>
                <a:lnTo>
                  <a:pt x="3936253" y="1888553"/>
                </a:lnTo>
                <a:close/>
              </a:path>
              <a:path w="5810250" h="2202179">
                <a:moveTo>
                  <a:pt x="4238977" y="1891078"/>
                </a:moveTo>
                <a:lnTo>
                  <a:pt x="4221989" y="1887646"/>
                </a:lnTo>
                <a:lnTo>
                  <a:pt x="4208115" y="1878286"/>
                </a:lnTo>
                <a:lnTo>
                  <a:pt x="4198761" y="1864405"/>
                </a:lnTo>
                <a:lnTo>
                  <a:pt x="4195330" y="1847408"/>
                </a:lnTo>
                <a:lnTo>
                  <a:pt x="4198761" y="1830411"/>
                </a:lnTo>
                <a:lnTo>
                  <a:pt x="4208115" y="1816531"/>
                </a:lnTo>
                <a:lnTo>
                  <a:pt x="4221989" y="1807173"/>
                </a:lnTo>
                <a:lnTo>
                  <a:pt x="4238977" y="1803741"/>
                </a:lnTo>
                <a:lnTo>
                  <a:pt x="4255965" y="1807173"/>
                </a:lnTo>
                <a:lnTo>
                  <a:pt x="4269838" y="1816531"/>
                </a:lnTo>
                <a:lnTo>
                  <a:pt x="4279193" y="1830411"/>
                </a:lnTo>
                <a:lnTo>
                  <a:pt x="4282623" y="1847408"/>
                </a:lnTo>
                <a:lnTo>
                  <a:pt x="4279193" y="1864405"/>
                </a:lnTo>
                <a:lnTo>
                  <a:pt x="4269838" y="1878286"/>
                </a:lnTo>
                <a:lnTo>
                  <a:pt x="4255965" y="1887646"/>
                </a:lnTo>
                <a:lnTo>
                  <a:pt x="4238977" y="1891078"/>
                </a:lnTo>
                <a:close/>
              </a:path>
              <a:path w="5810250" h="2202179">
                <a:moveTo>
                  <a:pt x="4541701" y="1893603"/>
                </a:moveTo>
                <a:lnTo>
                  <a:pt x="4523739" y="1889973"/>
                </a:lnTo>
                <a:lnTo>
                  <a:pt x="4509071" y="1880073"/>
                </a:lnTo>
                <a:lnTo>
                  <a:pt x="4499182" y="1865389"/>
                </a:lnTo>
                <a:lnTo>
                  <a:pt x="4495556" y="1847408"/>
                </a:lnTo>
                <a:lnTo>
                  <a:pt x="4499182" y="1829427"/>
                </a:lnTo>
                <a:lnTo>
                  <a:pt x="4509071" y="1814745"/>
                </a:lnTo>
                <a:lnTo>
                  <a:pt x="4523739" y="1804846"/>
                </a:lnTo>
                <a:lnTo>
                  <a:pt x="4541701" y="1801216"/>
                </a:lnTo>
                <a:lnTo>
                  <a:pt x="4559682" y="1804846"/>
                </a:lnTo>
                <a:lnTo>
                  <a:pt x="4574360" y="1814745"/>
                </a:lnTo>
                <a:lnTo>
                  <a:pt x="4584252" y="1829427"/>
                </a:lnTo>
                <a:lnTo>
                  <a:pt x="4587879" y="1847408"/>
                </a:lnTo>
                <a:lnTo>
                  <a:pt x="4584252" y="1865389"/>
                </a:lnTo>
                <a:lnTo>
                  <a:pt x="4574360" y="1880073"/>
                </a:lnTo>
                <a:lnTo>
                  <a:pt x="4559682" y="1889973"/>
                </a:lnTo>
                <a:lnTo>
                  <a:pt x="4541701" y="1893603"/>
                </a:lnTo>
                <a:close/>
              </a:path>
              <a:path w="5810250" h="2202179">
                <a:moveTo>
                  <a:pt x="4844424" y="1896125"/>
                </a:moveTo>
                <a:lnTo>
                  <a:pt x="4825483" y="1892296"/>
                </a:lnTo>
                <a:lnTo>
                  <a:pt x="4810010" y="1881856"/>
                </a:lnTo>
                <a:lnTo>
                  <a:pt x="4799575" y="1866371"/>
                </a:lnTo>
                <a:lnTo>
                  <a:pt x="4795748" y="1847408"/>
                </a:lnTo>
                <a:lnTo>
                  <a:pt x="4799575" y="1828445"/>
                </a:lnTo>
                <a:lnTo>
                  <a:pt x="4810010" y="1812959"/>
                </a:lnTo>
                <a:lnTo>
                  <a:pt x="4825483" y="1802519"/>
                </a:lnTo>
                <a:lnTo>
                  <a:pt x="4844424" y="1798691"/>
                </a:lnTo>
                <a:lnTo>
                  <a:pt x="4863385" y="1802519"/>
                </a:lnTo>
                <a:lnTo>
                  <a:pt x="4878868" y="1812959"/>
                </a:lnTo>
                <a:lnTo>
                  <a:pt x="4889307" y="1828445"/>
                </a:lnTo>
                <a:lnTo>
                  <a:pt x="4893135" y="1847408"/>
                </a:lnTo>
                <a:lnTo>
                  <a:pt x="4889307" y="1866371"/>
                </a:lnTo>
                <a:lnTo>
                  <a:pt x="4878868" y="1881856"/>
                </a:lnTo>
                <a:lnTo>
                  <a:pt x="4863385" y="1892296"/>
                </a:lnTo>
                <a:lnTo>
                  <a:pt x="4844424" y="1896125"/>
                </a:lnTo>
                <a:close/>
              </a:path>
              <a:path w="5810250" h="2202179">
                <a:moveTo>
                  <a:pt x="5147149" y="1898650"/>
                </a:moveTo>
                <a:lnTo>
                  <a:pt x="5127213" y="1894623"/>
                </a:lnTo>
                <a:lnTo>
                  <a:pt x="5110937" y="1883643"/>
                </a:lnTo>
                <a:lnTo>
                  <a:pt x="5099964" y="1867355"/>
                </a:lnTo>
                <a:lnTo>
                  <a:pt x="5095940" y="1847408"/>
                </a:lnTo>
                <a:lnTo>
                  <a:pt x="5099964" y="1827461"/>
                </a:lnTo>
                <a:lnTo>
                  <a:pt x="5110937" y="1811173"/>
                </a:lnTo>
                <a:lnTo>
                  <a:pt x="5127213" y="1800193"/>
                </a:lnTo>
                <a:lnTo>
                  <a:pt x="5147149" y="1796166"/>
                </a:lnTo>
                <a:lnTo>
                  <a:pt x="5167089" y="1800193"/>
                </a:lnTo>
                <a:lnTo>
                  <a:pt x="5183377" y="1811173"/>
                </a:lnTo>
                <a:lnTo>
                  <a:pt x="5194361" y="1827461"/>
                </a:lnTo>
                <a:lnTo>
                  <a:pt x="5198390" y="1847408"/>
                </a:lnTo>
                <a:lnTo>
                  <a:pt x="5194361" y="1867355"/>
                </a:lnTo>
                <a:lnTo>
                  <a:pt x="5183377" y="1883643"/>
                </a:lnTo>
                <a:lnTo>
                  <a:pt x="5167089" y="1894623"/>
                </a:lnTo>
                <a:lnTo>
                  <a:pt x="5147149" y="1898650"/>
                </a:lnTo>
                <a:close/>
              </a:path>
              <a:path w="5810250" h="2202179">
                <a:moveTo>
                  <a:pt x="5449872" y="1902015"/>
                </a:moveTo>
                <a:lnTo>
                  <a:pt x="5428646" y="1897724"/>
                </a:lnTo>
                <a:lnTo>
                  <a:pt x="5411306" y="1886023"/>
                </a:lnTo>
                <a:lnTo>
                  <a:pt x="5399611" y="1868670"/>
                </a:lnTo>
                <a:lnTo>
                  <a:pt x="5395322" y="1847425"/>
                </a:lnTo>
                <a:lnTo>
                  <a:pt x="5399611" y="1826181"/>
                </a:lnTo>
                <a:lnTo>
                  <a:pt x="5411306" y="1808828"/>
                </a:lnTo>
                <a:lnTo>
                  <a:pt x="5428646" y="1797126"/>
                </a:lnTo>
                <a:lnTo>
                  <a:pt x="5449872" y="1792835"/>
                </a:lnTo>
                <a:lnTo>
                  <a:pt x="5471118" y="1797126"/>
                </a:lnTo>
                <a:lnTo>
                  <a:pt x="5488468" y="1808828"/>
                </a:lnTo>
                <a:lnTo>
                  <a:pt x="5500166" y="1826181"/>
                </a:lnTo>
                <a:lnTo>
                  <a:pt x="5504456" y="1847425"/>
                </a:lnTo>
                <a:lnTo>
                  <a:pt x="5500166" y="1868670"/>
                </a:lnTo>
                <a:lnTo>
                  <a:pt x="5488468" y="1886023"/>
                </a:lnTo>
                <a:lnTo>
                  <a:pt x="5471118" y="1897724"/>
                </a:lnTo>
                <a:lnTo>
                  <a:pt x="5449872" y="1902015"/>
                </a:lnTo>
                <a:close/>
              </a:path>
              <a:path w="5810250" h="2202179">
                <a:moveTo>
                  <a:pt x="5752630" y="1904540"/>
                </a:moveTo>
                <a:lnTo>
                  <a:pt x="5730410" y="1900051"/>
                </a:lnTo>
                <a:lnTo>
                  <a:pt x="5712266" y="1887809"/>
                </a:lnTo>
                <a:lnTo>
                  <a:pt x="5700034" y="1869654"/>
                </a:lnTo>
                <a:lnTo>
                  <a:pt x="5695548" y="1847425"/>
                </a:lnTo>
                <a:lnTo>
                  <a:pt x="5700034" y="1825197"/>
                </a:lnTo>
                <a:lnTo>
                  <a:pt x="5712266" y="1807042"/>
                </a:lnTo>
                <a:lnTo>
                  <a:pt x="5730410" y="1794799"/>
                </a:lnTo>
                <a:lnTo>
                  <a:pt x="5752630" y="1790310"/>
                </a:lnTo>
                <a:lnTo>
                  <a:pt x="5774830" y="1794799"/>
                </a:lnTo>
                <a:lnTo>
                  <a:pt x="5792964" y="1807042"/>
                </a:lnTo>
                <a:lnTo>
                  <a:pt x="5805193" y="1825197"/>
                </a:lnTo>
                <a:lnTo>
                  <a:pt x="5809677" y="1847425"/>
                </a:lnTo>
                <a:lnTo>
                  <a:pt x="5805197" y="1869654"/>
                </a:lnTo>
                <a:lnTo>
                  <a:pt x="5792977" y="1887809"/>
                </a:lnTo>
                <a:lnTo>
                  <a:pt x="5774844" y="1900051"/>
                </a:lnTo>
                <a:lnTo>
                  <a:pt x="5752630" y="1904540"/>
                </a:lnTo>
                <a:close/>
              </a:path>
              <a:path w="5810250" h="2202179">
                <a:moveTo>
                  <a:pt x="607685" y="2152856"/>
                </a:moveTo>
                <a:lnTo>
                  <a:pt x="604894" y="2152856"/>
                </a:lnTo>
                <a:lnTo>
                  <a:pt x="603766" y="2151728"/>
                </a:lnTo>
                <a:lnTo>
                  <a:pt x="603766" y="2148937"/>
                </a:lnTo>
                <a:lnTo>
                  <a:pt x="604894" y="2147806"/>
                </a:lnTo>
                <a:lnTo>
                  <a:pt x="607685" y="2147806"/>
                </a:lnTo>
                <a:lnTo>
                  <a:pt x="608813" y="2148937"/>
                </a:lnTo>
                <a:lnTo>
                  <a:pt x="608813" y="2151728"/>
                </a:lnTo>
                <a:lnTo>
                  <a:pt x="607685" y="2152856"/>
                </a:lnTo>
                <a:close/>
              </a:path>
              <a:path w="5810250" h="2202179">
                <a:moveTo>
                  <a:pt x="913187" y="2157889"/>
                </a:moveTo>
                <a:lnTo>
                  <a:pt x="904843" y="2157889"/>
                </a:lnTo>
                <a:lnTo>
                  <a:pt x="901464" y="2154506"/>
                </a:lnTo>
                <a:lnTo>
                  <a:pt x="901464" y="2146159"/>
                </a:lnTo>
                <a:lnTo>
                  <a:pt x="904843" y="2142776"/>
                </a:lnTo>
                <a:lnTo>
                  <a:pt x="913187" y="2142776"/>
                </a:lnTo>
                <a:lnTo>
                  <a:pt x="916566" y="2146159"/>
                </a:lnTo>
                <a:lnTo>
                  <a:pt x="916566" y="2154506"/>
                </a:lnTo>
                <a:lnTo>
                  <a:pt x="913187" y="2157889"/>
                </a:lnTo>
                <a:close/>
              </a:path>
              <a:path w="5810250" h="2202179">
                <a:moveTo>
                  <a:pt x="1218686" y="2162918"/>
                </a:moveTo>
                <a:lnTo>
                  <a:pt x="1204778" y="2162918"/>
                </a:lnTo>
                <a:lnTo>
                  <a:pt x="1199144" y="2157281"/>
                </a:lnTo>
                <a:lnTo>
                  <a:pt x="1199144" y="2143347"/>
                </a:lnTo>
                <a:lnTo>
                  <a:pt x="1204778" y="2137710"/>
                </a:lnTo>
                <a:lnTo>
                  <a:pt x="1218703" y="2137710"/>
                </a:lnTo>
                <a:lnTo>
                  <a:pt x="1224336" y="2143347"/>
                </a:lnTo>
                <a:lnTo>
                  <a:pt x="1224336" y="2157281"/>
                </a:lnTo>
                <a:lnTo>
                  <a:pt x="1218686" y="2162918"/>
                </a:lnTo>
                <a:close/>
              </a:path>
              <a:path w="5810250" h="2202179">
                <a:moveTo>
                  <a:pt x="1523732" y="2167128"/>
                </a:moveTo>
                <a:lnTo>
                  <a:pt x="1505196" y="2167128"/>
                </a:lnTo>
                <a:lnTo>
                  <a:pt x="1497679" y="2159604"/>
                </a:lnTo>
                <a:lnTo>
                  <a:pt x="1497679" y="2141058"/>
                </a:lnTo>
                <a:lnTo>
                  <a:pt x="1505196" y="2133537"/>
                </a:lnTo>
                <a:lnTo>
                  <a:pt x="1523732" y="2133537"/>
                </a:lnTo>
                <a:lnTo>
                  <a:pt x="1531249" y="2141058"/>
                </a:lnTo>
                <a:lnTo>
                  <a:pt x="1531249" y="2159604"/>
                </a:lnTo>
                <a:lnTo>
                  <a:pt x="1523732" y="2167128"/>
                </a:lnTo>
                <a:close/>
              </a:path>
              <a:path w="5810250" h="2202179">
                <a:moveTo>
                  <a:pt x="1817190" y="2170493"/>
                </a:moveTo>
                <a:lnTo>
                  <a:pt x="1809345" y="2168910"/>
                </a:lnTo>
                <a:lnTo>
                  <a:pt x="1802940" y="2164591"/>
                </a:lnTo>
                <a:lnTo>
                  <a:pt x="1798623" y="2158182"/>
                </a:lnTo>
                <a:lnTo>
                  <a:pt x="1797041" y="2150331"/>
                </a:lnTo>
                <a:lnTo>
                  <a:pt x="1798623" y="2142481"/>
                </a:lnTo>
                <a:lnTo>
                  <a:pt x="1802940" y="2136074"/>
                </a:lnTo>
                <a:lnTo>
                  <a:pt x="1809345" y="2131755"/>
                </a:lnTo>
                <a:lnTo>
                  <a:pt x="1817190" y="2130172"/>
                </a:lnTo>
                <a:lnTo>
                  <a:pt x="1825035" y="2131755"/>
                </a:lnTo>
                <a:lnTo>
                  <a:pt x="1831439" y="2136074"/>
                </a:lnTo>
                <a:lnTo>
                  <a:pt x="1835756" y="2142481"/>
                </a:lnTo>
                <a:lnTo>
                  <a:pt x="1837339" y="2150331"/>
                </a:lnTo>
                <a:lnTo>
                  <a:pt x="1835756" y="2158182"/>
                </a:lnTo>
                <a:lnTo>
                  <a:pt x="1831439" y="2164591"/>
                </a:lnTo>
                <a:lnTo>
                  <a:pt x="1825035" y="2168910"/>
                </a:lnTo>
                <a:lnTo>
                  <a:pt x="1817190" y="2170493"/>
                </a:lnTo>
                <a:close/>
              </a:path>
              <a:path w="5810250" h="2202179">
                <a:moveTo>
                  <a:pt x="2119913" y="2173856"/>
                </a:moveTo>
                <a:lnTo>
                  <a:pt x="2110763" y="2172007"/>
                </a:lnTo>
                <a:lnTo>
                  <a:pt x="2103290" y="2166965"/>
                </a:lnTo>
                <a:lnTo>
                  <a:pt x="2098250" y="2159488"/>
                </a:lnTo>
                <a:lnTo>
                  <a:pt x="2096403" y="2150331"/>
                </a:lnTo>
                <a:lnTo>
                  <a:pt x="2098250" y="2141175"/>
                </a:lnTo>
                <a:lnTo>
                  <a:pt x="2103290" y="2133698"/>
                </a:lnTo>
                <a:lnTo>
                  <a:pt x="2110763" y="2128655"/>
                </a:lnTo>
                <a:lnTo>
                  <a:pt x="2119913" y="2126806"/>
                </a:lnTo>
                <a:lnTo>
                  <a:pt x="2129064" y="2128655"/>
                </a:lnTo>
                <a:lnTo>
                  <a:pt x="2136537" y="2133698"/>
                </a:lnTo>
                <a:lnTo>
                  <a:pt x="2141577" y="2141175"/>
                </a:lnTo>
                <a:lnTo>
                  <a:pt x="2143425" y="2150331"/>
                </a:lnTo>
                <a:lnTo>
                  <a:pt x="2141577" y="2159488"/>
                </a:lnTo>
                <a:lnTo>
                  <a:pt x="2136537" y="2166965"/>
                </a:lnTo>
                <a:lnTo>
                  <a:pt x="2129064" y="2172007"/>
                </a:lnTo>
                <a:lnTo>
                  <a:pt x="2119913" y="2173856"/>
                </a:lnTo>
                <a:close/>
              </a:path>
              <a:path w="5810250" h="2202179">
                <a:moveTo>
                  <a:pt x="2422641" y="2176380"/>
                </a:moveTo>
                <a:lnTo>
                  <a:pt x="2412516" y="2174334"/>
                </a:lnTo>
                <a:lnTo>
                  <a:pt x="2404245" y="2168754"/>
                </a:lnTo>
                <a:lnTo>
                  <a:pt x="2398667" y="2160479"/>
                </a:lnTo>
                <a:lnTo>
                  <a:pt x="2396622" y="2150348"/>
                </a:lnTo>
                <a:lnTo>
                  <a:pt x="2398667" y="2140218"/>
                </a:lnTo>
                <a:lnTo>
                  <a:pt x="2404245" y="2131943"/>
                </a:lnTo>
                <a:lnTo>
                  <a:pt x="2412516" y="2126362"/>
                </a:lnTo>
                <a:lnTo>
                  <a:pt x="2422641" y="2124315"/>
                </a:lnTo>
                <a:lnTo>
                  <a:pt x="2432764" y="2126362"/>
                </a:lnTo>
                <a:lnTo>
                  <a:pt x="2441033" y="2131943"/>
                </a:lnTo>
                <a:lnTo>
                  <a:pt x="2446611" y="2140218"/>
                </a:lnTo>
                <a:lnTo>
                  <a:pt x="2448656" y="2150348"/>
                </a:lnTo>
                <a:lnTo>
                  <a:pt x="2446613" y="2160479"/>
                </a:lnTo>
                <a:lnTo>
                  <a:pt x="2441040" y="2168754"/>
                </a:lnTo>
                <a:lnTo>
                  <a:pt x="2432771" y="2174334"/>
                </a:lnTo>
                <a:lnTo>
                  <a:pt x="2422641" y="2176380"/>
                </a:lnTo>
                <a:close/>
              </a:path>
              <a:path w="5810250" h="2202179">
                <a:moveTo>
                  <a:pt x="2725365" y="2179746"/>
                </a:moveTo>
                <a:lnTo>
                  <a:pt x="2713927" y="2177436"/>
                </a:lnTo>
                <a:lnTo>
                  <a:pt x="2704588" y="2171137"/>
                </a:lnTo>
                <a:lnTo>
                  <a:pt x="2698292" y="2161792"/>
                </a:lnTo>
                <a:lnTo>
                  <a:pt x="2695983" y="2150348"/>
                </a:lnTo>
                <a:lnTo>
                  <a:pt x="2698292" y="2138903"/>
                </a:lnTo>
                <a:lnTo>
                  <a:pt x="2704588" y="2129559"/>
                </a:lnTo>
                <a:lnTo>
                  <a:pt x="2713927" y="2123259"/>
                </a:lnTo>
                <a:lnTo>
                  <a:pt x="2725365" y="2120950"/>
                </a:lnTo>
                <a:lnTo>
                  <a:pt x="2736802" y="2123259"/>
                </a:lnTo>
                <a:lnTo>
                  <a:pt x="2746141" y="2129559"/>
                </a:lnTo>
                <a:lnTo>
                  <a:pt x="2752437" y="2138903"/>
                </a:lnTo>
                <a:lnTo>
                  <a:pt x="2754746" y="2150348"/>
                </a:lnTo>
                <a:lnTo>
                  <a:pt x="2752437" y="2161792"/>
                </a:lnTo>
                <a:lnTo>
                  <a:pt x="2746141" y="2171137"/>
                </a:lnTo>
                <a:lnTo>
                  <a:pt x="2736802" y="2177436"/>
                </a:lnTo>
                <a:lnTo>
                  <a:pt x="2725365" y="2179746"/>
                </a:lnTo>
                <a:close/>
              </a:path>
              <a:path w="5810250" h="2202179">
                <a:moveTo>
                  <a:pt x="3028088" y="2183115"/>
                </a:moveTo>
                <a:lnTo>
                  <a:pt x="3015345" y="2180539"/>
                </a:lnTo>
                <a:lnTo>
                  <a:pt x="3004937" y="2173515"/>
                </a:lnTo>
                <a:lnTo>
                  <a:pt x="2997919" y="2163099"/>
                </a:lnTo>
                <a:lnTo>
                  <a:pt x="2995345" y="2150348"/>
                </a:lnTo>
                <a:lnTo>
                  <a:pt x="2997919" y="2137597"/>
                </a:lnTo>
                <a:lnTo>
                  <a:pt x="3004937" y="2127182"/>
                </a:lnTo>
                <a:lnTo>
                  <a:pt x="3015345" y="2120160"/>
                </a:lnTo>
                <a:lnTo>
                  <a:pt x="3028088" y="2117584"/>
                </a:lnTo>
                <a:lnTo>
                  <a:pt x="3040832" y="2120160"/>
                </a:lnTo>
                <a:lnTo>
                  <a:pt x="3051242" y="2127182"/>
                </a:lnTo>
                <a:lnTo>
                  <a:pt x="3058261" y="2137597"/>
                </a:lnTo>
                <a:lnTo>
                  <a:pt x="3060835" y="2150348"/>
                </a:lnTo>
                <a:lnTo>
                  <a:pt x="3058261" y="2163099"/>
                </a:lnTo>
                <a:lnTo>
                  <a:pt x="3051242" y="2173515"/>
                </a:lnTo>
                <a:lnTo>
                  <a:pt x="3040832" y="2180539"/>
                </a:lnTo>
                <a:lnTo>
                  <a:pt x="3028088" y="2183115"/>
                </a:lnTo>
                <a:close/>
              </a:path>
              <a:path w="5810250" h="2202179">
                <a:moveTo>
                  <a:pt x="3330812" y="2185636"/>
                </a:moveTo>
                <a:lnTo>
                  <a:pt x="3317096" y="2182863"/>
                </a:lnTo>
                <a:lnTo>
                  <a:pt x="3305892" y="2175302"/>
                </a:lnTo>
                <a:lnTo>
                  <a:pt x="3298335" y="2164090"/>
                </a:lnTo>
                <a:lnTo>
                  <a:pt x="3295564" y="2150365"/>
                </a:lnTo>
                <a:lnTo>
                  <a:pt x="3298335" y="2136639"/>
                </a:lnTo>
                <a:lnTo>
                  <a:pt x="3305892" y="2125427"/>
                </a:lnTo>
                <a:lnTo>
                  <a:pt x="3317096" y="2117866"/>
                </a:lnTo>
                <a:lnTo>
                  <a:pt x="3330812" y="2115093"/>
                </a:lnTo>
                <a:lnTo>
                  <a:pt x="3344530" y="2117866"/>
                </a:lnTo>
                <a:lnTo>
                  <a:pt x="3355735" y="2125427"/>
                </a:lnTo>
                <a:lnTo>
                  <a:pt x="3363292" y="2136639"/>
                </a:lnTo>
                <a:lnTo>
                  <a:pt x="3366064" y="2150365"/>
                </a:lnTo>
                <a:lnTo>
                  <a:pt x="3363294" y="2164090"/>
                </a:lnTo>
                <a:lnTo>
                  <a:pt x="3355742" y="2175302"/>
                </a:lnTo>
                <a:lnTo>
                  <a:pt x="3344537" y="2182863"/>
                </a:lnTo>
                <a:lnTo>
                  <a:pt x="3330812" y="2185636"/>
                </a:lnTo>
                <a:close/>
              </a:path>
              <a:path w="5810250" h="2202179">
                <a:moveTo>
                  <a:pt x="3633529" y="2188161"/>
                </a:moveTo>
                <a:lnTo>
                  <a:pt x="3618826" y="2185190"/>
                </a:lnTo>
                <a:lnTo>
                  <a:pt x="3606820" y="2177088"/>
                </a:lnTo>
                <a:lnTo>
                  <a:pt x="3598725" y="2165074"/>
                </a:lnTo>
                <a:lnTo>
                  <a:pt x="3595756" y="2150365"/>
                </a:lnTo>
                <a:lnTo>
                  <a:pt x="3598725" y="2135655"/>
                </a:lnTo>
                <a:lnTo>
                  <a:pt x="3606820" y="2123641"/>
                </a:lnTo>
                <a:lnTo>
                  <a:pt x="3618826" y="2115539"/>
                </a:lnTo>
                <a:lnTo>
                  <a:pt x="3633529" y="2112568"/>
                </a:lnTo>
                <a:lnTo>
                  <a:pt x="3648232" y="2115539"/>
                </a:lnTo>
                <a:lnTo>
                  <a:pt x="3660239" y="2123641"/>
                </a:lnTo>
                <a:lnTo>
                  <a:pt x="3668334" y="2135655"/>
                </a:lnTo>
                <a:lnTo>
                  <a:pt x="3671302" y="2150365"/>
                </a:lnTo>
                <a:lnTo>
                  <a:pt x="3668334" y="2165074"/>
                </a:lnTo>
                <a:lnTo>
                  <a:pt x="3660239" y="2177088"/>
                </a:lnTo>
                <a:lnTo>
                  <a:pt x="3648232" y="2185190"/>
                </a:lnTo>
                <a:lnTo>
                  <a:pt x="3633529" y="2188161"/>
                </a:lnTo>
                <a:close/>
              </a:path>
              <a:path w="5810250" h="2202179">
                <a:moveTo>
                  <a:pt x="3936253" y="2191527"/>
                </a:moveTo>
                <a:lnTo>
                  <a:pt x="3920245" y="2188292"/>
                </a:lnTo>
                <a:lnTo>
                  <a:pt x="3907176" y="2179471"/>
                </a:lnTo>
                <a:lnTo>
                  <a:pt x="3898368" y="2166387"/>
                </a:lnTo>
                <a:lnTo>
                  <a:pt x="3895138" y="2150365"/>
                </a:lnTo>
                <a:lnTo>
                  <a:pt x="3898368" y="2134342"/>
                </a:lnTo>
                <a:lnTo>
                  <a:pt x="3907176" y="2121258"/>
                </a:lnTo>
                <a:lnTo>
                  <a:pt x="3920245" y="2112437"/>
                </a:lnTo>
                <a:lnTo>
                  <a:pt x="3936253" y="2109203"/>
                </a:lnTo>
                <a:lnTo>
                  <a:pt x="3952266" y="2112437"/>
                </a:lnTo>
                <a:lnTo>
                  <a:pt x="3965346" y="2121258"/>
                </a:lnTo>
                <a:lnTo>
                  <a:pt x="3974167" y="2134342"/>
                </a:lnTo>
                <a:lnTo>
                  <a:pt x="3977402" y="2150365"/>
                </a:lnTo>
                <a:lnTo>
                  <a:pt x="3974167" y="2166387"/>
                </a:lnTo>
                <a:lnTo>
                  <a:pt x="3965346" y="2179471"/>
                </a:lnTo>
                <a:lnTo>
                  <a:pt x="3952266" y="2188292"/>
                </a:lnTo>
                <a:lnTo>
                  <a:pt x="3936253" y="2191527"/>
                </a:lnTo>
                <a:close/>
              </a:path>
              <a:path w="5810250" h="2202179">
                <a:moveTo>
                  <a:pt x="4238977" y="2194052"/>
                </a:moveTo>
                <a:lnTo>
                  <a:pt x="4221989" y="2190619"/>
                </a:lnTo>
                <a:lnTo>
                  <a:pt x="4208115" y="2181260"/>
                </a:lnTo>
                <a:lnTo>
                  <a:pt x="4198761" y="2167379"/>
                </a:lnTo>
                <a:lnTo>
                  <a:pt x="4195330" y="2150381"/>
                </a:lnTo>
                <a:lnTo>
                  <a:pt x="4198761" y="2133384"/>
                </a:lnTo>
                <a:lnTo>
                  <a:pt x="4208115" y="2119503"/>
                </a:lnTo>
                <a:lnTo>
                  <a:pt x="4221989" y="2110144"/>
                </a:lnTo>
                <a:lnTo>
                  <a:pt x="4238977" y="2106711"/>
                </a:lnTo>
                <a:lnTo>
                  <a:pt x="4255965" y="2110144"/>
                </a:lnTo>
                <a:lnTo>
                  <a:pt x="4269838" y="2119503"/>
                </a:lnTo>
                <a:lnTo>
                  <a:pt x="4279193" y="2133384"/>
                </a:lnTo>
                <a:lnTo>
                  <a:pt x="4282623" y="2150381"/>
                </a:lnTo>
                <a:lnTo>
                  <a:pt x="4279193" y="2167379"/>
                </a:lnTo>
                <a:lnTo>
                  <a:pt x="4269838" y="2181260"/>
                </a:lnTo>
                <a:lnTo>
                  <a:pt x="4255965" y="2190619"/>
                </a:lnTo>
                <a:lnTo>
                  <a:pt x="4238977" y="2194052"/>
                </a:lnTo>
                <a:close/>
              </a:path>
              <a:path w="5810250" h="2202179">
                <a:moveTo>
                  <a:pt x="4541701" y="2196577"/>
                </a:moveTo>
                <a:lnTo>
                  <a:pt x="4523739" y="2192946"/>
                </a:lnTo>
                <a:lnTo>
                  <a:pt x="4509071" y="2183046"/>
                </a:lnTo>
                <a:lnTo>
                  <a:pt x="4499182" y="2168363"/>
                </a:lnTo>
                <a:lnTo>
                  <a:pt x="4495556" y="2150381"/>
                </a:lnTo>
                <a:lnTo>
                  <a:pt x="4499182" y="2132402"/>
                </a:lnTo>
                <a:lnTo>
                  <a:pt x="4509071" y="2117720"/>
                </a:lnTo>
                <a:lnTo>
                  <a:pt x="4523739" y="2107820"/>
                </a:lnTo>
                <a:lnTo>
                  <a:pt x="4541701" y="2104190"/>
                </a:lnTo>
                <a:lnTo>
                  <a:pt x="4559682" y="2107820"/>
                </a:lnTo>
                <a:lnTo>
                  <a:pt x="4574360" y="2117720"/>
                </a:lnTo>
                <a:lnTo>
                  <a:pt x="4584252" y="2132402"/>
                </a:lnTo>
                <a:lnTo>
                  <a:pt x="4587879" y="2150381"/>
                </a:lnTo>
                <a:lnTo>
                  <a:pt x="4584252" y="2168363"/>
                </a:lnTo>
                <a:lnTo>
                  <a:pt x="4574360" y="2183046"/>
                </a:lnTo>
                <a:lnTo>
                  <a:pt x="4559682" y="2192946"/>
                </a:lnTo>
                <a:lnTo>
                  <a:pt x="4541701" y="2196577"/>
                </a:lnTo>
                <a:close/>
              </a:path>
              <a:path w="5810250" h="2202179">
                <a:moveTo>
                  <a:pt x="4844424" y="2199098"/>
                </a:moveTo>
                <a:lnTo>
                  <a:pt x="4825483" y="2195270"/>
                </a:lnTo>
                <a:lnTo>
                  <a:pt x="4810010" y="2184831"/>
                </a:lnTo>
                <a:lnTo>
                  <a:pt x="4799575" y="2169346"/>
                </a:lnTo>
                <a:lnTo>
                  <a:pt x="4795748" y="2150381"/>
                </a:lnTo>
                <a:lnTo>
                  <a:pt x="4799575" y="2131418"/>
                </a:lnTo>
                <a:lnTo>
                  <a:pt x="4810010" y="2115933"/>
                </a:lnTo>
                <a:lnTo>
                  <a:pt x="4825483" y="2105493"/>
                </a:lnTo>
                <a:lnTo>
                  <a:pt x="4844424" y="2101665"/>
                </a:lnTo>
                <a:lnTo>
                  <a:pt x="4863385" y="2105493"/>
                </a:lnTo>
                <a:lnTo>
                  <a:pt x="4878868" y="2115933"/>
                </a:lnTo>
                <a:lnTo>
                  <a:pt x="4889307" y="2131418"/>
                </a:lnTo>
                <a:lnTo>
                  <a:pt x="4893135" y="2150381"/>
                </a:lnTo>
                <a:lnTo>
                  <a:pt x="4889307" y="2169346"/>
                </a:lnTo>
                <a:lnTo>
                  <a:pt x="4878868" y="2184831"/>
                </a:lnTo>
                <a:lnTo>
                  <a:pt x="4863385" y="2195270"/>
                </a:lnTo>
                <a:lnTo>
                  <a:pt x="4844424" y="2199098"/>
                </a:lnTo>
                <a:close/>
              </a:path>
              <a:path w="5810250" h="2202179">
                <a:moveTo>
                  <a:pt x="5147149" y="2201623"/>
                </a:moveTo>
                <a:lnTo>
                  <a:pt x="5127213" y="2197597"/>
                </a:lnTo>
                <a:lnTo>
                  <a:pt x="5110937" y="2186616"/>
                </a:lnTo>
                <a:lnTo>
                  <a:pt x="5099964" y="2170329"/>
                </a:lnTo>
                <a:lnTo>
                  <a:pt x="5095940" y="2150381"/>
                </a:lnTo>
                <a:lnTo>
                  <a:pt x="5099964" y="2130434"/>
                </a:lnTo>
                <a:lnTo>
                  <a:pt x="5110937" y="2114146"/>
                </a:lnTo>
                <a:lnTo>
                  <a:pt x="5127213" y="2103166"/>
                </a:lnTo>
                <a:lnTo>
                  <a:pt x="5147149" y="2099140"/>
                </a:lnTo>
                <a:lnTo>
                  <a:pt x="5167089" y="2103166"/>
                </a:lnTo>
                <a:lnTo>
                  <a:pt x="5183377" y="2114146"/>
                </a:lnTo>
                <a:lnTo>
                  <a:pt x="5194361" y="2130434"/>
                </a:lnTo>
                <a:lnTo>
                  <a:pt x="5198390" y="2150381"/>
                </a:lnTo>
                <a:lnTo>
                  <a:pt x="5194361" y="2170329"/>
                </a:lnTo>
                <a:lnTo>
                  <a:pt x="5183377" y="2186616"/>
                </a:lnTo>
                <a:lnTo>
                  <a:pt x="5167089" y="2197597"/>
                </a:lnTo>
                <a:lnTo>
                  <a:pt x="5147149" y="2201623"/>
                </a:lnTo>
                <a:close/>
              </a:path>
              <a:path w="5810250" h="2202179">
                <a:moveTo>
                  <a:pt x="5449872" y="2201623"/>
                </a:moveTo>
                <a:lnTo>
                  <a:pt x="5429937" y="2197597"/>
                </a:lnTo>
                <a:lnTo>
                  <a:pt x="5413660" y="2186616"/>
                </a:lnTo>
                <a:lnTo>
                  <a:pt x="5402687" y="2170329"/>
                </a:lnTo>
                <a:lnTo>
                  <a:pt x="5398664" y="2150381"/>
                </a:lnTo>
                <a:lnTo>
                  <a:pt x="5402687" y="2130434"/>
                </a:lnTo>
                <a:lnTo>
                  <a:pt x="5413660" y="2114146"/>
                </a:lnTo>
                <a:lnTo>
                  <a:pt x="5429937" y="2103166"/>
                </a:lnTo>
                <a:lnTo>
                  <a:pt x="5449872" y="2099140"/>
                </a:lnTo>
                <a:lnTo>
                  <a:pt x="5469812" y="2103166"/>
                </a:lnTo>
                <a:lnTo>
                  <a:pt x="5486101" y="2114146"/>
                </a:lnTo>
                <a:lnTo>
                  <a:pt x="5497085" y="2130434"/>
                </a:lnTo>
                <a:lnTo>
                  <a:pt x="5501114" y="2150381"/>
                </a:lnTo>
                <a:lnTo>
                  <a:pt x="5497085" y="2170329"/>
                </a:lnTo>
                <a:lnTo>
                  <a:pt x="5486101" y="2186616"/>
                </a:lnTo>
                <a:lnTo>
                  <a:pt x="5469812" y="2197597"/>
                </a:lnTo>
                <a:lnTo>
                  <a:pt x="5449872" y="2201623"/>
                </a:lnTo>
                <a:close/>
              </a:path>
              <a:path w="5810250" h="2202179">
                <a:moveTo>
                  <a:pt x="5752630" y="2195750"/>
                </a:moveTo>
                <a:lnTo>
                  <a:pt x="5734980" y="2192185"/>
                </a:lnTo>
                <a:lnTo>
                  <a:pt x="5720570" y="2182464"/>
                </a:lnTo>
                <a:lnTo>
                  <a:pt x="5710857" y="2168048"/>
                </a:lnTo>
                <a:lnTo>
                  <a:pt x="5707295" y="2150398"/>
                </a:lnTo>
                <a:lnTo>
                  <a:pt x="5710857" y="2132748"/>
                </a:lnTo>
                <a:lnTo>
                  <a:pt x="5720570" y="2118333"/>
                </a:lnTo>
                <a:lnTo>
                  <a:pt x="5734980" y="2108612"/>
                </a:lnTo>
                <a:lnTo>
                  <a:pt x="5752630" y="2105047"/>
                </a:lnTo>
                <a:lnTo>
                  <a:pt x="5770260" y="2108612"/>
                </a:lnTo>
                <a:lnTo>
                  <a:pt x="5784660" y="2118333"/>
                </a:lnTo>
                <a:lnTo>
                  <a:pt x="5794370" y="2132748"/>
                </a:lnTo>
                <a:lnTo>
                  <a:pt x="5797930" y="2150398"/>
                </a:lnTo>
                <a:lnTo>
                  <a:pt x="5794370" y="2168048"/>
                </a:lnTo>
                <a:lnTo>
                  <a:pt x="5784660" y="2182464"/>
                </a:lnTo>
                <a:lnTo>
                  <a:pt x="5770260" y="2192185"/>
                </a:lnTo>
                <a:lnTo>
                  <a:pt x="5752630" y="219575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13788" y="0"/>
            <a:ext cx="6728459" cy="1903095"/>
          </a:xfrm>
          <a:custGeom>
            <a:avLst/>
            <a:gdLst/>
            <a:ahLst/>
            <a:cxnLst/>
            <a:rect l="l" t="t" r="r" b="b"/>
            <a:pathLst>
              <a:path w="6728459" h="1903095">
                <a:moveTo>
                  <a:pt x="304490" y="63235"/>
                </a:moveTo>
                <a:lnTo>
                  <a:pt x="302640" y="63235"/>
                </a:lnTo>
                <a:lnTo>
                  <a:pt x="301883" y="62476"/>
                </a:lnTo>
                <a:lnTo>
                  <a:pt x="301883" y="60626"/>
                </a:lnTo>
                <a:lnTo>
                  <a:pt x="302640" y="59870"/>
                </a:lnTo>
                <a:lnTo>
                  <a:pt x="304490" y="59870"/>
                </a:lnTo>
                <a:lnTo>
                  <a:pt x="305247" y="60626"/>
                </a:lnTo>
                <a:lnTo>
                  <a:pt x="305247" y="62476"/>
                </a:lnTo>
                <a:lnTo>
                  <a:pt x="304490" y="63235"/>
                </a:lnTo>
                <a:close/>
              </a:path>
              <a:path w="6728459" h="1903095">
                <a:moveTo>
                  <a:pt x="609535" y="67441"/>
                </a:moveTo>
                <a:lnTo>
                  <a:pt x="603044" y="67441"/>
                </a:lnTo>
                <a:lnTo>
                  <a:pt x="600421" y="64815"/>
                </a:lnTo>
                <a:lnTo>
                  <a:pt x="600421" y="58321"/>
                </a:lnTo>
                <a:lnTo>
                  <a:pt x="603044" y="55694"/>
                </a:lnTo>
                <a:lnTo>
                  <a:pt x="609535" y="55694"/>
                </a:lnTo>
                <a:lnTo>
                  <a:pt x="612161" y="58321"/>
                </a:lnTo>
                <a:lnTo>
                  <a:pt x="612161" y="64815"/>
                </a:lnTo>
                <a:lnTo>
                  <a:pt x="609535" y="67441"/>
                </a:lnTo>
                <a:close/>
              </a:path>
              <a:path w="6728459" h="1903095">
                <a:moveTo>
                  <a:pt x="914581" y="71647"/>
                </a:moveTo>
                <a:lnTo>
                  <a:pt x="903448" y="71647"/>
                </a:lnTo>
                <a:lnTo>
                  <a:pt x="898942" y="67138"/>
                </a:lnTo>
                <a:lnTo>
                  <a:pt x="898942" y="55998"/>
                </a:lnTo>
                <a:lnTo>
                  <a:pt x="903448" y="51488"/>
                </a:lnTo>
                <a:lnTo>
                  <a:pt x="914581" y="51488"/>
                </a:lnTo>
                <a:lnTo>
                  <a:pt x="919088" y="55998"/>
                </a:lnTo>
                <a:lnTo>
                  <a:pt x="919088" y="67138"/>
                </a:lnTo>
                <a:lnTo>
                  <a:pt x="914581" y="71647"/>
                </a:lnTo>
                <a:close/>
              </a:path>
              <a:path w="6728459" h="1903095">
                <a:moveTo>
                  <a:pt x="1219155" y="75013"/>
                </a:moveTo>
                <a:lnTo>
                  <a:pt x="1204323" y="75013"/>
                </a:lnTo>
                <a:lnTo>
                  <a:pt x="1198304" y="68991"/>
                </a:lnTo>
                <a:lnTo>
                  <a:pt x="1198304" y="54148"/>
                </a:lnTo>
                <a:lnTo>
                  <a:pt x="1204323" y="48123"/>
                </a:lnTo>
                <a:lnTo>
                  <a:pt x="1219155" y="48123"/>
                </a:lnTo>
                <a:lnTo>
                  <a:pt x="1225177" y="54148"/>
                </a:lnTo>
                <a:lnTo>
                  <a:pt x="1225177" y="68991"/>
                </a:lnTo>
                <a:lnTo>
                  <a:pt x="1219155" y="75013"/>
                </a:lnTo>
                <a:close/>
              </a:path>
              <a:path w="6728459" h="1903095">
                <a:moveTo>
                  <a:pt x="1523732" y="78382"/>
                </a:moveTo>
                <a:lnTo>
                  <a:pt x="1505196" y="78382"/>
                </a:lnTo>
                <a:lnTo>
                  <a:pt x="1497679" y="70858"/>
                </a:lnTo>
                <a:lnTo>
                  <a:pt x="1497679" y="52312"/>
                </a:lnTo>
                <a:lnTo>
                  <a:pt x="1505196" y="44791"/>
                </a:lnTo>
                <a:lnTo>
                  <a:pt x="1523732" y="44791"/>
                </a:lnTo>
                <a:lnTo>
                  <a:pt x="1531249" y="52312"/>
                </a:lnTo>
                <a:lnTo>
                  <a:pt x="1531249" y="70858"/>
                </a:lnTo>
                <a:lnTo>
                  <a:pt x="1523732" y="78382"/>
                </a:lnTo>
                <a:close/>
              </a:path>
              <a:path w="6728459" h="1903095">
                <a:moveTo>
                  <a:pt x="1817190" y="81744"/>
                </a:moveTo>
                <a:lnTo>
                  <a:pt x="1809345" y="80160"/>
                </a:lnTo>
                <a:lnTo>
                  <a:pt x="1802940" y="75842"/>
                </a:lnTo>
                <a:lnTo>
                  <a:pt x="1798623" y="69434"/>
                </a:lnTo>
                <a:lnTo>
                  <a:pt x="1797041" y="61585"/>
                </a:lnTo>
                <a:lnTo>
                  <a:pt x="1798623" y="53735"/>
                </a:lnTo>
                <a:lnTo>
                  <a:pt x="1802940" y="47328"/>
                </a:lnTo>
                <a:lnTo>
                  <a:pt x="1809345" y="43009"/>
                </a:lnTo>
                <a:lnTo>
                  <a:pt x="1817190" y="41426"/>
                </a:lnTo>
                <a:lnTo>
                  <a:pt x="1825035" y="43009"/>
                </a:lnTo>
                <a:lnTo>
                  <a:pt x="1831439" y="47328"/>
                </a:lnTo>
                <a:lnTo>
                  <a:pt x="1835756" y="53735"/>
                </a:lnTo>
                <a:lnTo>
                  <a:pt x="1837339" y="61585"/>
                </a:lnTo>
                <a:lnTo>
                  <a:pt x="1835756" y="69434"/>
                </a:lnTo>
                <a:lnTo>
                  <a:pt x="1831439" y="75842"/>
                </a:lnTo>
                <a:lnTo>
                  <a:pt x="1825035" y="80160"/>
                </a:lnTo>
                <a:lnTo>
                  <a:pt x="1817190" y="81744"/>
                </a:lnTo>
                <a:close/>
              </a:path>
              <a:path w="6728459" h="1903095">
                <a:moveTo>
                  <a:pt x="2119913" y="85113"/>
                </a:moveTo>
                <a:lnTo>
                  <a:pt x="2110763" y="83264"/>
                </a:lnTo>
                <a:lnTo>
                  <a:pt x="2103290" y="78221"/>
                </a:lnTo>
                <a:lnTo>
                  <a:pt x="2098250" y="70742"/>
                </a:lnTo>
                <a:lnTo>
                  <a:pt x="2096403" y="61585"/>
                </a:lnTo>
                <a:lnTo>
                  <a:pt x="2098250" y="52429"/>
                </a:lnTo>
                <a:lnTo>
                  <a:pt x="2103290" y="44951"/>
                </a:lnTo>
                <a:lnTo>
                  <a:pt x="2110763" y="39909"/>
                </a:lnTo>
                <a:lnTo>
                  <a:pt x="2119913" y="38060"/>
                </a:lnTo>
                <a:lnTo>
                  <a:pt x="2129064" y="39909"/>
                </a:lnTo>
                <a:lnTo>
                  <a:pt x="2136537" y="44951"/>
                </a:lnTo>
                <a:lnTo>
                  <a:pt x="2141577" y="52429"/>
                </a:lnTo>
                <a:lnTo>
                  <a:pt x="2143425" y="61585"/>
                </a:lnTo>
                <a:lnTo>
                  <a:pt x="2141577" y="70742"/>
                </a:lnTo>
                <a:lnTo>
                  <a:pt x="2136537" y="78221"/>
                </a:lnTo>
                <a:lnTo>
                  <a:pt x="2129064" y="83264"/>
                </a:lnTo>
                <a:lnTo>
                  <a:pt x="2119913" y="85113"/>
                </a:lnTo>
                <a:close/>
              </a:path>
              <a:path w="6728459" h="1903095">
                <a:moveTo>
                  <a:pt x="2422641" y="87634"/>
                </a:moveTo>
                <a:lnTo>
                  <a:pt x="2412516" y="85588"/>
                </a:lnTo>
                <a:lnTo>
                  <a:pt x="2404245" y="80008"/>
                </a:lnTo>
                <a:lnTo>
                  <a:pt x="2398667" y="71733"/>
                </a:lnTo>
                <a:lnTo>
                  <a:pt x="2396622" y="61602"/>
                </a:lnTo>
                <a:lnTo>
                  <a:pt x="2398667" y="51472"/>
                </a:lnTo>
                <a:lnTo>
                  <a:pt x="2404245" y="43197"/>
                </a:lnTo>
                <a:lnTo>
                  <a:pt x="2412516" y="37616"/>
                </a:lnTo>
                <a:lnTo>
                  <a:pt x="2422641" y="35569"/>
                </a:lnTo>
                <a:lnTo>
                  <a:pt x="2432764" y="37616"/>
                </a:lnTo>
                <a:lnTo>
                  <a:pt x="2441033" y="43197"/>
                </a:lnTo>
                <a:lnTo>
                  <a:pt x="2446611" y="51472"/>
                </a:lnTo>
                <a:lnTo>
                  <a:pt x="2448656" y="61602"/>
                </a:lnTo>
                <a:lnTo>
                  <a:pt x="2446613" y="71733"/>
                </a:lnTo>
                <a:lnTo>
                  <a:pt x="2441040" y="80008"/>
                </a:lnTo>
                <a:lnTo>
                  <a:pt x="2432771" y="85588"/>
                </a:lnTo>
                <a:lnTo>
                  <a:pt x="2422641" y="87634"/>
                </a:lnTo>
                <a:close/>
              </a:path>
              <a:path w="6728459" h="1903095">
                <a:moveTo>
                  <a:pt x="2725365" y="91000"/>
                </a:moveTo>
                <a:lnTo>
                  <a:pt x="2713927" y="88690"/>
                </a:lnTo>
                <a:lnTo>
                  <a:pt x="2704588" y="82391"/>
                </a:lnTo>
                <a:lnTo>
                  <a:pt x="2698292" y="73046"/>
                </a:lnTo>
                <a:lnTo>
                  <a:pt x="2695983" y="61602"/>
                </a:lnTo>
                <a:lnTo>
                  <a:pt x="2698292" y="50157"/>
                </a:lnTo>
                <a:lnTo>
                  <a:pt x="2704588" y="40813"/>
                </a:lnTo>
                <a:lnTo>
                  <a:pt x="2713927" y="34513"/>
                </a:lnTo>
                <a:lnTo>
                  <a:pt x="2725365" y="32204"/>
                </a:lnTo>
                <a:lnTo>
                  <a:pt x="2736802" y="34513"/>
                </a:lnTo>
                <a:lnTo>
                  <a:pt x="2746141" y="40813"/>
                </a:lnTo>
                <a:lnTo>
                  <a:pt x="2752437" y="50157"/>
                </a:lnTo>
                <a:lnTo>
                  <a:pt x="2754746" y="61602"/>
                </a:lnTo>
                <a:lnTo>
                  <a:pt x="2752437" y="73046"/>
                </a:lnTo>
                <a:lnTo>
                  <a:pt x="2746141" y="82391"/>
                </a:lnTo>
                <a:lnTo>
                  <a:pt x="2736802" y="88690"/>
                </a:lnTo>
                <a:lnTo>
                  <a:pt x="2725365" y="91000"/>
                </a:lnTo>
                <a:close/>
              </a:path>
              <a:path w="6728459" h="1903095">
                <a:moveTo>
                  <a:pt x="3028088" y="94365"/>
                </a:moveTo>
                <a:lnTo>
                  <a:pt x="3015345" y="91790"/>
                </a:lnTo>
                <a:lnTo>
                  <a:pt x="3004937" y="84767"/>
                </a:lnTo>
                <a:lnTo>
                  <a:pt x="2997919" y="74353"/>
                </a:lnTo>
                <a:lnTo>
                  <a:pt x="2995345" y="61602"/>
                </a:lnTo>
                <a:lnTo>
                  <a:pt x="2997919" y="48851"/>
                </a:lnTo>
                <a:lnTo>
                  <a:pt x="3004937" y="38436"/>
                </a:lnTo>
                <a:lnTo>
                  <a:pt x="3015345" y="31413"/>
                </a:lnTo>
                <a:lnTo>
                  <a:pt x="3028088" y="28838"/>
                </a:lnTo>
                <a:lnTo>
                  <a:pt x="3040832" y="31413"/>
                </a:lnTo>
                <a:lnTo>
                  <a:pt x="3051242" y="38436"/>
                </a:lnTo>
                <a:lnTo>
                  <a:pt x="3058261" y="48851"/>
                </a:lnTo>
                <a:lnTo>
                  <a:pt x="3060835" y="61602"/>
                </a:lnTo>
                <a:lnTo>
                  <a:pt x="3058261" y="74353"/>
                </a:lnTo>
                <a:lnTo>
                  <a:pt x="3051242" y="84767"/>
                </a:lnTo>
                <a:lnTo>
                  <a:pt x="3040832" y="91790"/>
                </a:lnTo>
                <a:lnTo>
                  <a:pt x="3028088" y="94365"/>
                </a:lnTo>
                <a:close/>
              </a:path>
              <a:path w="6728459" h="1903095">
                <a:moveTo>
                  <a:pt x="3330812" y="96890"/>
                </a:moveTo>
                <a:lnTo>
                  <a:pt x="3317096" y="94117"/>
                </a:lnTo>
                <a:lnTo>
                  <a:pt x="3305892" y="86556"/>
                </a:lnTo>
                <a:lnTo>
                  <a:pt x="3298335" y="75344"/>
                </a:lnTo>
                <a:lnTo>
                  <a:pt x="3295564" y="61619"/>
                </a:lnTo>
                <a:lnTo>
                  <a:pt x="3298335" y="47893"/>
                </a:lnTo>
                <a:lnTo>
                  <a:pt x="3305892" y="36681"/>
                </a:lnTo>
                <a:lnTo>
                  <a:pt x="3317096" y="29120"/>
                </a:lnTo>
                <a:lnTo>
                  <a:pt x="3330812" y="26347"/>
                </a:lnTo>
                <a:lnTo>
                  <a:pt x="3344530" y="29120"/>
                </a:lnTo>
                <a:lnTo>
                  <a:pt x="3355735" y="36681"/>
                </a:lnTo>
                <a:lnTo>
                  <a:pt x="3363292" y="47893"/>
                </a:lnTo>
                <a:lnTo>
                  <a:pt x="3366064" y="61619"/>
                </a:lnTo>
                <a:lnTo>
                  <a:pt x="3363294" y="75344"/>
                </a:lnTo>
                <a:lnTo>
                  <a:pt x="3355742" y="86556"/>
                </a:lnTo>
                <a:lnTo>
                  <a:pt x="3344537" y="94117"/>
                </a:lnTo>
                <a:lnTo>
                  <a:pt x="3330812" y="96890"/>
                </a:lnTo>
                <a:close/>
              </a:path>
              <a:path w="6728459" h="1903095">
                <a:moveTo>
                  <a:pt x="3633529" y="99415"/>
                </a:moveTo>
                <a:lnTo>
                  <a:pt x="3618826" y="96444"/>
                </a:lnTo>
                <a:lnTo>
                  <a:pt x="3606820" y="88342"/>
                </a:lnTo>
                <a:lnTo>
                  <a:pt x="3598725" y="76328"/>
                </a:lnTo>
                <a:lnTo>
                  <a:pt x="3595756" y="61619"/>
                </a:lnTo>
                <a:lnTo>
                  <a:pt x="3598725" y="46911"/>
                </a:lnTo>
                <a:lnTo>
                  <a:pt x="3606820" y="34896"/>
                </a:lnTo>
                <a:lnTo>
                  <a:pt x="3618826" y="26794"/>
                </a:lnTo>
                <a:lnTo>
                  <a:pt x="3633529" y="23822"/>
                </a:lnTo>
                <a:lnTo>
                  <a:pt x="3648232" y="26794"/>
                </a:lnTo>
                <a:lnTo>
                  <a:pt x="3660239" y="34896"/>
                </a:lnTo>
                <a:lnTo>
                  <a:pt x="3668334" y="46911"/>
                </a:lnTo>
                <a:lnTo>
                  <a:pt x="3671302" y="61619"/>
                </a:lnTo>
                <a:lnTo>
                  <a:pt x="3668334" y="76328"/>
                </a:lnTo>
                <a:lnTo>
                  <a:pt x="3660239" y="88342"/>
                </a:lnTo>
                <a:lnTo>
                  <a:pt x="3648232" y="96444"/>
                </a:lnTo>
                <a:lnTo>
                  <a:pt x="3633529" y="99415"/>
                </a:lnTo>
                <a:close/>
              </a:path>
              <a:path w="6728459" h="1903095">
                <a:moveTo>
                  <a:pt x="3936253" y="102781"/>
                </a:moveTo>
                <a:lnTo>
                  <a:pt x="3920245" y="99546"/>
                </a:lnTo>
                <a:lnTo>
                  <a:pt x="3907176" y="90725"/>
                </a:lnTo>
                <a:lnTo>
                  <a:pt x="3898368" y="77641"/>
                </a:lnTo>
                <a:lnTo>
                  <a:pt x="3895138" y="61619"/>
                </a:lnTo>
                <a:lnTo>
                  <a:pt x="3898368" y="45596"/>
                </a:lnTo>
                <a:lnTo>
                  <a:pt x="3907176" y="32512"/>
                </a:lnTo>
                <a:lnTo>
                  <a:pt x="3920245" y="23691"/>
                </a:lnTo>
                <a:lnTo>
                  <a:pt x="3936253" y="20456"/>
                </a:lnTo>
                <a:lnTo>
                  <a:pt x="3952266" y="23691"/>
                </a:lnTo>
                <a:lnTo>
                  <a:pt x="3965346" y="32512"/>
                </a:lnTo>
                <a:lnTo>
                  <a:pt x="3974167" y="45596"/>
                </a:lnTo>
                <a:lnTo>
                  <a:pt x="3977402" y="61619"/>
                </a:lnTo>
                <a:lnTo>
                  <a:pt x="3974167" y="77641"/>
                </a:lnTo>
                <a:lnTo>
                  <a:pt x="3965346" y="90725"/>
                </a:lnTo>
                <a:lnTo>
                  <a:pt x="3952266" y="99546"/>
                </a:lnTo>
                <a:lnTo>
                  <a:pt x="3936253" y="102781"/>
                </a:lnTo>
                <a:close/>
              </a:path>
              <a:path w="6728459" h="1903095">
                <a:moveTo>
                  <a:pt x="4238977" y="105306"/>
                </a:moveTo>
                <a:lnTo>
                  <a:pt x="4221989" y="101873"/>
                </a:lnTo>
                <a:lnTo>
                  <a:pt x="4208115" y="92514"/>
                </a:lnTo>
                <a:lnTo>
                  <a:pt x="4198761" y="78632"/>
                </a:lnTo>
                <a:lnTo>
                  <a:pt x="4195330" y="61635"/>
                </a:lnTo>
                <a:lnTo>
                  <a:pt x="4198761" y="44639"/>
                </a:lnTo>
                <a:lnTo>
                  <a:pt x="4208115" y="30759"/>
                </a:lnTo>
                <a:lnTo>
                  <a:pt x="4221989" y="21400"/>
                </a:lnTo>
                <a:lnTo>
                  <a:pt x="4238977" y="17969"/>
                </a:lnTo>
                <a:lnTo>
                  <a:pt x="4255965" y="21400"/>
                </a:lnTo>
                <a:lnTo>
                  <a:pt x="4269838" y="30759"/>
                </a:lnTo>
                <a:lnTo>
                  <a:pt x="4279193" y="44639"/>
                </a:lnTo>
                <a:lnTo>
                  <a:pt x="4282623" y="61635"/>
                </a:lnTo>
                <a:lnTo>
                  <a:pt x="4279193" y="78632"/>
                </a:lnTo>
                <a:lnTo>
                  <a:pt x="4269838" y="92514"/>
                </a:lnTo>
                <a:lnTo>
                  <a:pt x="4255965" y="101873"/>
                </a:lnTo>
                <a:lnTo>
                  <a:pt x="4238977" y="105306"/>
                </a:lnTo>
                <a:close/>
              </a:path>
              <a:path w="6728459" h="1903095">
                <a:moveTo>
                  <a:pt x="4541701" y="107830"/>
                </a:moveTo>
                <a:lnTo>
                  <a:pt x="4523739" y="104200"/>
                </a:lnTo>
                <a:lnTo>
                  <a:pt x="4509071" y="94300"/>
                </a:lnTo>
                <a:lnTo>
                  <a:pt x="4499182" y="79617"/>
                </a:lnTo>
                <a:lnTo>
                  <a:pt x="4495556" y="61635"/>
                </a:lnTo>
                <a:lnTo>
                  <a:pt x="4499182" y="43656"/>
                </a:lnTo>
                <a:lnTo>
                  <a:pt x="4509071" y="28974"/>
                </a:lnTo>
                <a:lnTo>
                  <a:pt x="4523739" y="19074"/>
                </a:lnTo>
                <a:lnTo>
                  <a:pt x="4541701" y="15444"/>
                </a:lnTo>
                <a:lnTo>
                  <a:pt x="4559682" y="19074"/>
                </a:lnTo>
                <a:lnTo>
                  <a:pt x="4574360" y="28974"/>
                </a:lnTo>
                <a:lnTo>
                  <a:pt x="4584252" y="43656"/>
                </a:lnTo>
                <a:lnTo>
                  <a:pt x="4587879" y="61635"/>
                </a:lnTo>
                <a:lnTo>
                  <a:pt x="4584252" y="79617"/>
                </a:lnTo>
                <a:lnTo>
                  <a:pt x="4574360" y="94300"/>
                </a:lnTo>
                <a:lnTo>
                  <a:pt x="4559682" y="104200"/>
                </a:lnTo>
                <a:lnTo>
                  <a:pt x="4541701" y="107830"/>
                </a:lnTo>
                <a:close/>
              </a:path>
              <a:path w="6728459" h="1903095">
                <a:moveTo>
                  <a:pt x="4844424" y="110352"/>
                </a:moveTo>
                <a:lnTo>
                  <a:pt x="4825483" y="106524"/>
                </a:lnTo>
                <a:lnTo>
                  <a:pt x="4810010" y="96085"/>
                </a:lnTo>
                <a:lnTo>
                  <a:pt x="4799575" y="80600"/>
                </a:lnTo>
                <a:lnTo>
                  <a:pt x="4795748" y="61635"/>
                </a:lnTo>
                <a:lnTo>
                  <a:pt x="4799575" y="42672"/>
                </a:lnTo>
                <a:lnTo>
                  <a:pt x="4810010" y="27187"/>
                </a:lnTo>
                <a:lnTo>
                  <a:pt x="4825483" y="16747"/>
                </a:lnTo>
                <a:lnTo>
                  <a:pt x="4844424" y="12919"/>
                </a:lnTo>
                <a:lnTo>
                  <a:pt x="4863385" y="16747"/>
                </a:lnTo>
                <a:lnTo>
                  <a:pt x="4878868" y="27187"/>
                </a:lnTo>
                <a:lnTo>
                  <a:pt x="4889307" y="42672"/>
                </a:lnTo>
                <a:lnTo>
                  <a:pt x="4893135" y="61635"/>
                </a:lnTo>
                <a:lnTo>
                  <a:pt x="4889307" y="80600"/>
                </a:lnTo>
                <a:lnTo>
                  <a:pt x="4878868" y="96085"/>
                </a:lnTo>
                <a:lnTo>
                  <a:pt x="4863385" y="106524"/>
                </a:lnTo>
                <a:lnTo>
                  <a:pt x="4844424" y="110352"/>
                </a:lnTo>
                <a:close/>
              </a:path>
              <a:path w="6728459" h="1903095">
                <a:moveTo>
                  <a:pt x="5147149" y="112877"/>
                </a:moveTo>
                <a:lnTo>
                  <a:pt x="5127213" y="108851"/>
                </a:lnTo>
                <a:lnTo>
                  <a:pt x="5110937" y="97870"/>
                </a:lnTo>
                <a:lnTo>
                  <a:pt x="5099964" y="81583"/>
                </a:lnTo>
                <a:lnTo>
                  <a:pt x="5095940" y="61635"/>
                </a:lnTo>
                <a:lnTo>
                  <a:pt x="5099964" y="41688"/>
                </a:lnTo>
                <a:lnTo>
                  <a:pt x="5110937" y="25400"/>
                </a:lnTo>
                <a:lnTo>
                  <a:pt x="5127213" y="14420"/>
                </a:lnTo>
                <a:lnTo>
                  <a:pt x="5147149" y="10394"/>
                </a:lnTo>
                <a:lnTo>
                  <a:pt x="5167089" y="14420"/>
                </a:lnTo>
                <a:lnTo>
                  <a:pt x="5183377" y="25400"/>
                </a:lnTo>
                <a:lnTo>
                  <a:pt x="5194361" y="41688"/>
                </a:lnTo>
                <a:lnTo>
                  <a:pt x="5198390" y="61635"/>
                </a:lnTo>
                <a:lnTo>
                  <a:pt x="5194361" y="81583"/>
                </a:lnTo>
                <a:lnTo>
                  <a:pt x="5183377" y="97870"/>
                </a:lnTo>
                <a:lnTo>
                  <a:pt x="5167089" y="108851"/>
                </a:lnTo>
                <a:lnTo>
                  <a:pt x="5147149" y="112877"/>
                </a:lnTo>
                <a:close/>
              </a:path>
              <a:path w="6728459" h="1903095">
                <a:moveTo>
                  <a:pt x="5449872" y="116243"/>
                </a:moveTo>
                <a:lnTo>
                  <a:pt x="5428646" y="111951"/>
                </a:lnTo>
                <a:lnTo>
                  <a:pt x="5411306" y="100250"/>
                </a:lnTo>
                <a:lnTo>
                  <a:pt x="5399611" y="82898"/>
                </a:lnTo>
                <a:lnTo>
                  <a:pt x="5395322" y="61652"/>
                </a:lnTo>
                <a:lnTo>
                  <a:pt x="5399611" y="40408"/>
                </a:lnTo>
                <a:lnTo>
                  <a:pt x="5411306" y="23056"/>
                </a:lnTo>
                <a:lnTo>
                  <a:pt x="5428646" y="11354"/>
                </a:lnTo>
                <a:lnTo>
                  <a:pt x="5449872" y="7062"/>
                </a:lnTo>
                <a:lnTo>
                  <a:pt x="5471118" y="11354"/>
                </a:lnTo>
                <a:lnTo>
                  <a:pt x="5488468" y="23056"/>
                </a:lnTo>
                <a:lnTo>
                  <a:pt x="5500166" y="40408"/>
                </a:lnTo>
                <a:lnTo>
                  <a:pt x="5504456" y="61652"/>
                </a:lnTo>
                <a:lnTo>
                  <a:pt x="5500166" y="82898"/>
                </a:lnTo>
                <a:lnTo>
                  <a:pt x="5488468" y="100250"/>
                </a:lnTo>
                <a:lnTo>
                  <a:pt x="5471118" y="111951"/>
                </a:lnTo>
                <a:lnTo>
                  <a:pt x="5449872" y="116243"/>
                </a:lnTo>
                <a:close/>
              </a:path>
              <a:path w="6728459" h="1903095">
                <a:moveTo>
                  <a:pt x="5752630" y="118767"/>
                </a:moveTo>
                <a:lnTo>
                  <a:pt x="5730410" y="114278"/>
                </a:lnTo>
                <a:lnTo>
                  <a:pt x="5712266" y="102035"/>
                </a:lnTo>
                <a:lnTo>
                  <a:pt x="5700034" y="83880"/>
                </a:lnTo>
                <a:lnTo>
                  <a:pt x="5695548" y="61652"/>
                </a:lnTo>
                <a:lnTo>
                  <a:pt x="5700034" y="39424"/>
                </a:lnTo>
                <a:lnTo>
                  <a:pt x="5712266" y="21269"/>
                </a:lnTo>
                <a:lnTo>
                  <a:pt x="5730410" y="9027"/>
                </a:lnTo>
                <a:lnTo>
                  <a:pt x="5752630" y="4537"/>
                </a:lnTo>
                <a:lnTo>
                  <a:pt x="5774830" y="9027"/>
                </a:lnTo>
                <a:lnTo>
                  <a:pt x="5792964" y="21269"/>
                </a:lnTo>
                <a:lnTo>
                  <a:pt x="5805193" y="39424"/>
                </a:lnTo>
                <a:lnTo>
                  <a:pt x="5809677" y="61652"/>
                </a:lnTo>
                <a:lnTo>
                  <a:pt x="5805197" y="83880"/>
                </a:lnTo>
                <a:lnTo>
                  <a:pt x="5792977" y="102035"/>
                </a:lnTo>
                <a:lnTo>
                  <a:pt x="5774844" y="114278"/>
                </a:lnTo>
                <a:lnTo>
                  <a:pt x="5752630" y="118767"/>
                </a:lnTo>
                <a:close/>
              </a:path>
              <a:path w="6728459" h="1903095">
                <a:moveTo>
                  <a:pt x="6055354" y="121292"/>
                </a:moveTo>
                <a:lnTo>
                  <a:pt x="6032154" y="116605"/>
                </a:lnTo>
                <a:lnTo>
                  <a:pt x="6013205" y="103822"/>
                </a:lnTo>
                <a:lnTo>
                  <a:pt x="6000427" y="84864"/>
                </a:lnTo>
                <a:lnTo>
                  <a:pt x="5995740" y="61652"/>
                </a:lnTo>
                <a:lnTo>
                  <a:pt x="6000427" y="38441"/>
                </a:lnTo>
                <a:lnTo>
                  <a:pt x="6013205" y="19484"/>
                </a:lnTo>
                <a:lnTo>
                  <a:pt x="6032154" y="6703"/>
                </a:lnTo>
                <a:lnTo>
                  <a:pt x="6055354" y="2016"/>
                </a:lnTo>
                <a:lnTo>
                  <a:pt x="6078548" y="6703"/>
                </a:lnTo>
                <a:lnTo>
                  <a:pt x="6097485" y="19484"/>
                </a:lnTo>
                <a:lnTo>
                  <a:pt x="6110252" y="38441"/>
                </a:lnTo>
                <a:lnTo>
                  <a:pt x="6114933" y="61652"/>
                </a:lnTo>
                <a:lnTo>
                  <a:pt x="6110252" y="84864"/>
                </a:lnTo>
                <a:lnTo>
                  <a:pt x="6097485" y="103822"/>
                </a:lnTo>
                <a:lnTo>
                  <a:pt x="6078548" y="116605"/>
                </a:lnTo>
                <a:lnTo>
                  <a:pt x="6055354" y="121292"/>
                </a:lnTo>
                <a:close/>
              </a:path>
              <a:path w="6728459" h="1903095">
                <a:moveTo>
                  <a:pt x="6358077" y="125498"/>
                </a:moveTo>
                <a:lnTo>
                  <a:pt x="6333241" y="120483"/>
                </a:lnTo>
                <a:lnTo>
                  <a:pt x="6312962" y="106804"/>
                </a:lnTo>
                <a:lnTo>
                  <a:pt x="6299291" y="86516"/>
                </a:lnTo>
                <a:lnTo>
                  <a:pt x="6294278" y="61669"/>
                </a:lnTo>
                <a:lnTo>
                  <a:pt x="6299291" y="36823"/>
                </a:lnTo>
                <a:lnTo>
                  <a:pt x="6312962" y="16534"/>
                </a:lnTo>
                <a:lnTo>
                  <a:pt x="6333241" y="2856"/>
                </a:lnTo>
                <a:lnTo>
                  <a:pt x="6347384" y="0"/>
                </a:lnTo>
                <a:lnTo>
                  <a:pt x="6368763" y="0"/>
                </a:lnTo>
                <a:lnTo>
                  <a:pt x="6382894" y="2856"/>
                </a:lnTo>
                <a:lnTo>
                  <a:pt x="6403163" y="16534"/>
                </a:lnTo>
                <a:lnTo>
                  <a:pt x="6416830" y="36823"/>
                </a:lnTo>
                <a:lnTo>
                  <a:pt x="6421843" y="61669"/>
                </a:lnTo>
                <a:lnTo>
                  <a:pt x="6416830" y="86516"/>
                </a:lnTo>
                <a:lnTo>
                  <a:pt x="6403163" y="106804"/>
                </a:lnTo>
                <a:lnTo>
                  <a:pt x="6382894" y="120483"/>
                </a:lnTo>
                <a:lnTo>
                  <a:pt x="6358077" y="125498"/>
                </a:lnTo>
                <a:close/>
              </a:path>
              <a:path w="6728459" h="1903095">
                <a:moveTo>
                  <a:pt x="6660801" y="128864"/>
                </a:moveTo>
                <a:lnTo>
                  <a:pt x="6634654" y="123583"/>
                </a:lnTo>
                <a:lnTo>
                  <a:pt x="6613302" y="109182"/>
                </a:lnTo>
                <a:lnTo>
                  <a:pt x="6598906" y="87823"/>
                </a:lnTo>
                <a:lnTo>
                  <a:pt x="6593626" y="61669"/>
                </a:lnTo>
                <a:lnTo>
                  <a:pt x="6598906" y="35516"/>
                </a:lnTo>
                <a:lnTo>
                  <a:pt x="6613302" y="14158"/>
                </a:lnTo>
                <a:lnTo>
                  <a:pt x="6634293" y="0"/>
                </a:lnTo>
                <a:lnTo>
                  <a:pt x="6687290" y="0"/>
                </a:lnTo>
                <a:lnTo>
                  <a:pt x="6708271" y="14158"/>
                </a:lnTo>
                <a:lnTo>
                  <a:pt x="6722663" y="35516"/>
                </a:lnTo>
                <a:lnTo>
                  <a:pt x="6727942" y="61669"/>
                </a:lnTo>
                <a:lnTo>
                  <a:pt x="6722663" y="87823"/>
                </a:lnTo>
                <a:lnTo>
                  <a:pt x="6708271" y="109182"/>
                </a:lnTo>
                <a:lnTo>
                  <a:pt x="6686928" y="123583"/>
                </a:lnTo>
                <a:lnTo>
                  <a:pt x="6660801" y="128864"/>
                </a:lnTo>
                <a:close/>
              </a:path>
              <a:path w="6728459" h="1903095">
                <a:moveTo>
                  <a:pt x="1311" y="365419"/>
                </a:moveTo>
                <a:lnTo>
                  <a:pt x="370" y="365419"/>
                </a:lnTo>
                <a:lnTo>
                  <a:pt x="0" y="365048"/>
                </a:lnTo>
                <a:lnTo>
                  <a:pt x="0" y="364106"/>
                </a:lnTo>
                <a:lnTo>
                  <a:pt x="370" y="363735"/>
                </a:lnTo>
                <a:lnTo>
                  <a:pt x="1311" y="363735"/>
                </a:lnTo>
                <a:lnTo>
                  <a:pt x="1681" y="364106"/>
                </a:lnTo>
                <a:lnTo>
                  <a:pt x="1681" y="365048"/>
                </a:lnTo>
                <a:lnTo>
                  <a:pt x="1311" y="365419"/>
                </a:lnTo>
                <a:close/>
              </a:path>
              <a:path w="6728459" h="1903095">
                <a:moveTo>
                  <a:pt x="305415" y="367941"/>
                </a:moveTo>
                <a:lnTo>
                  <a:pt x="301698" y="367941"/>
                </a:lnTo>
                <a:lnTo>
                  <a:pt x="300201" y="366445"/>
                </a:lnTo>
                <a:lnTo>
                  <a:pt x="300201" y="362709"/>
                </a:lnTo>
                <a:lnTo>
                  <a:pt x="301698" y="361210"/>
                </a:lnTo>
                <a:lnTo>
                  <a:pt x="305432" y="361210"/>
                </a:lnTo>
                <a:lnTo>
                  <a:pt x="306929" y="362709"/>
                </a:lnTo>
                <a:lnTo>
                  <a:pt x="306929" y="366445"/>
                </a:lnTo>
                <a:lnTo>
                  <a:pt x="305415" y="367941"/>
                </a:lnTo>
                <a:close/>
              </a:path>
              <a:path w="6728459" h="1903095">
                <a:moveTo>
                  <a:pt x="610008" y="371306"/>
                </a:moveTo>
                <a:lnTo>
                  <a:pt x="602591" y="371306"/>
                </a:lnTo>
                <a:lnTo>
                  <a:pt x="599580" y="368295"/>
                </a:lnTo>
                <a:lnTo>
                  <a:pt x="599580" y="360892"/>
                </a:lnTo>
                <a:lnTo>
                  <a:pt x="602591" y="357878"/>
                </a:lnTo>
                <a:lnTo>
                  <a:pt x="609991" y="357878"/>
                </a:lnTo>
                <a:lnTo>
                  <a:pt x="613002" y="360892"/>
                </a:lnTo>
                <a:lnTo>
                  <a:pt x="613002" y="368295"/>
                </a:lnTo>
                <a:lnTo>
                  <a:pt x="610008" y="371306"/>
                </a:lnTo>
                <a:close/>
              </a:path>
              <a:path w="6728459" h="1903095">
                <a:moveTo>
                  <a:pt x="914581" y="374672"/>
                </a:moveTo>
                <a:lnTo>
                  <a:pt x="903448" y="374672"/>
                </a:lnTo>
                <a:lnTo>
                  <a:pt x="898942" y="370162"/>
                </a:lnTo>
                <a:lnTo>
                  <a:pt x="898942" y="359022"/>
                </a:lnTo>
                <a:lnTo>
                  <a:pt x="903448" y="354513"/>
                </a:lnTo>
                <a:lnTo>
                  <a:pt x="914581" y="354513"/>
                </a:lnTo>
                <a:lnTo>
                  <a:pt x="919088" y="359022"/>
                </a:lnTo>
                <a:lnTo>
                  <a:pt x="919088" y="370162"/>
                </a:lnTo>
                <a:lnTo>
                  <a:pt x="914581" y="374672"/>
                </a:lnTo>
                <a:close/>
              </a:path>
              <a:path w="6728459" h="1903095">
                <a:moveTo>
                  <a:pt x="1219155" y="378041"/>
                </a:moveTo>
                <a:lnTo>
                  <a:pt x="1204323" y="378041"/>
                </a:lnTo>
                <a:lnTo>
                  <a:pt x="1198304" y="372015"/>
                </a:lnTo>
                <a:lnTo>
                  <a:pt x="1198304" y="357173"/>
                </a:lnTo>
                <a:lnTo>
                  <a:pt x="1204323" y="351147"/>
                </a:lnTo>
                <a:lnTo>
                  <a:pt x="1219155" y="351147"/>
                </a:lnTo>
                <a:lnTo>
                  <a:pt x="1225177" y="357173"/>
                </a:lnTo>
                <a:lnTo>
                  <a:pt x="1225177" y="372015"/>
                </a:lnTo>
                <a:lnTo>
                  <a:pt x="1219155" y="378041"/>
                </a:lnTo>
                <a:close/>
              </a:path>
              <a:path w="6728459" h="1903095">
                <a:moveTo>
                  <a:pt x="1523732" y="381403"/>
                </a:moveTo>
                <a:lnTo>
                  <a:pt x="1505196" y="381403"/>
                </a:lnTo>
                <a:lnTo>
                  <a:pt x="1497679" y="373882"/>
                </a:lnTo>
                <a:lnTo>
                  <a:pt x="1497679" y="355336"/>
                </a:lnTo>
                <a:lnTo>
                  <a:pt x="1505196" y="347815"/>
                </a:lnTo>
                <a:lnTo>
                  <a:pt x="1523732" y="347815"/>
                </a:lnTo>
                <a:lnTo>
                  <a:pt x="1531249" y="355336"/>
                </a:lnTo>
                <a:lnTo>
                  <a:pt x="1531249" y="373882"/>
                </a:lnTo>
                <a:lnTo>
                  <a:pt x="1523732" y="381403"/>
                </a:lnTo>
                <a:close/>
              </a:path>
              <a:path w="6728459" h="1903095">
                <a:moveTo>
                  <a:pt x="1817190" y="384771"/>
                </a:moveTo>
                <a:lnTo>
                  <a:pt x="1809345" y="383188"/>
                </a:lnTo>
                <a:lnTo>
                  <a:pt x="1802940" y="378868"/>
                </a:lnTo>
                <a:lnTo>
                  <a:pt x="1798623" y="372459"/>
                </a:lnTo>
                <a:lnTo>
                  <a:pt x="1797041" y="364609"/>
                </a:lnTo>
                <a:lnTo>
                  <a:pt x="1798623" y="356760"/>
                </a:lnTo>
                <a:lnTo>
                  <a:pt x="1802940" y="350352"/>
                </a:lnTo>
                <a:lnTo>
                  <a:pt x="1809345" y="346033"/>
                </a:lnTo>
                <a:lnTo>
                  <a:pt x="1817190" y="344450"/>
                </a:lnTo>
                <a:lnTo>
                  <a:pt x="1825035" y="346033"/>
                </a:lnTo>
                <a:lnTo>
                  <a:pt x="1831439" y="350352"/>
                </a:lnTo>
                <a:lnTo>
                  <a:pt x="1835756" y="356760"/>
                </a:lnTo>
                <a:lnTo>
                  <a:pt x="1837339" y="364609"/>
                </a:lnTo>
                <a:lnTo>
                  <a:pt x="1835756" y="372459"/>
                </a:lnTo>
                <a:lnTo>
                  <a:pt x="1831439" y="378868"/>
                </a:lnTo>
                <a:lnTo>
                  <a:pt x="1825035" y="383188"/>
                </a:lnTo>
                <a:lnTo>
                  <a:pt x="1817190" y="384771"/>
                </a:lnTo>
                <a:close/>
              </a:path>
              <a:path w="6728459" h="1903095">
                <a:moveTo>
                  <a:pt x="2119913" y="388137"/>
                </a:moveTo>
                <a:lnTo>
                  <a:pt x="2110763" y="386288"/>
                </a:lnTo>
                <a:lnTo>
                  <a:pt x="2103290" y="381245"/>
                </a:lnTo>
                <a:lnTo>
                  <a:pt x="2098250" y="373767"/>
                </a:lnTo>
                <a:lnTo>
                  <a:pt x="2096403" y="364609"/>
                </a:lnTo>
                <a:lnTo>
                  <a:pt x="2098250" y="355453"/>
                </a:lnTo>
                <a:lnTo>
                  <a:pt x="2103290" y="347976"/>
                </a:lnTo>
                <a:lnTo>
                  <a:pt x="2110763" y="342934"/>
                </a:lnTo>
                <a:lnTo>
                  <a:pt x="2119913" y="341084"/>
                </a:lnTo>
                <a:lnTo>
                  <a:pt x="2129064" y="342934"/>
                </a:lnTo>
                <a:lnTo>
                  <a:pt x="2136537" y="347976"/>
                </a:lnTo>
                <a:lnTo>
                  <a:pt x="2141577" y="355453"/>
                </a:lnTo>
                <a:lnTo>
                  <a:pt x="2143425" y="364609"/>
                </a:lnTo>
                <a:lnTo>
                  <a:pt x="2141577" y="373767"/>
                </a:lnTo>
                <a:lnTo>
                  <a:pt x="2136537" y="381245"/>
                </a:lnTo>
                <a:lnTo>
                  <a:pt x="2129064" y="386288"/>
                </a:lnTo>
                <a:lnTo>
                  <a:pt x="2119913" y="388137"/>
                </a:lnTo>
                <a:close/>
              </a:path>
              <a:path w="6728459" h="1903095">
                <a:moveTo>
                  <a:pt x="2422641" y="390659"/>
                </a:moveTo>
                <a:lnTo>
                  <a:pt x="2412516" y="388612"/>
                </a:lnTo>
                <a:lnTo>
                  <a:pt x="2404245" y="383032"/>
                </a:lnTo>
                <a:lnTo>
                  <a:pt x="2398667" y="374757"/>
                </a:lnTo>
                <a:lnTo>
                  <a:pt x="2396622" y="364626"/>
                </a:lnTo>
                <a:lnTo>
                  <a:pt x="2398667" y="354496"/>
                </a:lnTo>
                <a:lnTo>
                  <a:pt x="2404245" y="346221"/>
                </a:lnTo>
                <a:lnTo>
                  <a:pt x="2412516" y="340640"/>
                </a:lnTo>
                <a:lnTo>
                  <a:pt x="2422641" y="338593"/>
                </a:lnTo>
                <a:lnTo>
                  <a:pt x="2432764" y="340640"/>
                </a:lnTo>
                <a:lnTo>
                  <a:pt x="2441033" y="346221"/>
                </a:lnTo>
                <a:lnTo>
                  <a:pt x="2446611" y="354496"/>
                </a:lnTo>
                <a:lnTo>
                  <a:pt x="2448656" y="364626"/>
                </a:lnTo>
                <a:lnTo>
                  <a:pt x="2446613" y="374757"/>
                </a:lnTo>
                <a:lnTo>
                  <a:pt x="2441040" y="383032"/>
                </a:lnTo>
                <a:lnTo>
                  <a:pt x="2432771" y="388612"/>
                </a:lnTo>
                <a:lnTo>
                  <a:pt x="2422641" y="390659"/>
                </a:lnTo>
                <a:close/>
              </a:path>
              <a:path w="6728459" h="1903095">
                <a:moveTo>
                  <a:pt x="2725365" y="394024"/>
                </a:moveTo>
                <a:lnTo>
                  <a:pt x="2713927" y="391714"/>
                </a:lnTo>
                <a:lnTo>
                  <a:pt x="2704588" y="385415"/>
                </a:lnTo>
                <a:lnTo>
                  <a:pt x="2698292" y="376071"/>
                </a:lnTo>
                <a:lnTo>
                  <a:pt x="2695983" y="364626"/>
                </a:lnTo>
                <a:lnTo>
                  <a:pt x="2698292" y="353181"/>
                </a:lnTo>
                <a:lnTo>
                  <a:pt x="2704588" y="343837"/>
                </a:lnTo>
                <a:lnTo>
                  <a:pt x="2713927" y="337537"/>
                </a:lnTo>
                <a:lnTo>
                  <a:pt x="2725365" y="335228"/>
                </a:lnTo>
                <a:lnTo>
                  <a:pt x="2736802" y="337537"/>
                </a:lnTo>
                <a:lnTo>
                  <a:pt x="2746141" y="343837"/>
                </a:lnTo>
                <a:lnTo>
                  <a:pt x="2752437" y="353181"/>
                </a:lnTo>
                <a:lnTo>
                  <a:pt x="2754746" y="364626"/>
                </a:lnTo>
                <a:lnTo>
                  <a:pt x="2752437" y="376071"/>
                </a:lnTo>
                <a:lnTo>
                  <a:pt x="2746141" y="385415"/>
                </a:lnTo>
                <a:lnTo>
                  <a:pt x="2736802" y="391714"/>
                </a:lnTo>
                <a:lnTo>
                  <a:pt x="2725365" y="394024"/>
                </a:lnTo>
                <a:close/>
              </a:path>
              <a:path w="6728459" h="1903095">
                <a:moveTo>
                  <a:pt x="3028088" y="397389"/>
                </a:moveTo>
                <a:lnTo>
                  <a:pt x="3015345" y="394814"/>
                </a:lnTo>
                <a:lnTo>
                  <a:pt x="3004937" y="387791"/>
                </a:lnTo>
                <a:lnTo>
                  <a:pt x="2997919" y="377377"/>
                </a:lnTo>
                <a:lnTo>
                  <a:pt x="2995345" y="364626"/>
                </a:lnTo>
                <a:lnTo>
                  <a:pt x="2997919" y="351875"/>
                </a:lnTo>
                <a:lnTo>
                  <a:pt x="3004937" y="341460"/>
                </a:lnTo>
                <a:lnTo>
                  <a:pt x="3015345" y="334438"/>
                </a:lnTo>
                <a:lnTo>
                  <a:pt x="3028088" y="331862"/>
                </a:lnTo>
                <a:lnTo>
                  <a:pt x="3040832" y="334438"/>
                </a:lnTo>
                <a:lnTo>
                  <a:pt x="3051242" y="341460"/>
                </a:lnTo>
                <a:lnTo>
                  <a:pt x="3058261" y="351875"/>
                </a:lnTo>
                <a:lnTo>
                  <a:pt x="3060835" y="364626"/>
                </a:lnTo>
                <a:lnTo>
                  <a:pt x="3058261" y="377377"/>
                </a:lnTo>
                <a:lnTo>
                  <a:pt x="3051242" y="387791"/>
                </a:lnTo>
                <a:lnTo>
                  <a:pt x="3040832" y="394814"/>
                </a:lnTo>
                <a:lnTo>
                  <a:pt x="3028088" y="397389"/>
                </a:lnTo>
                <a:close/>
              </a:path>
              <a:path w="6728459" h="1903095">
                <a:moveTo>
                  <a:pt x="3330812" y="399914"/>
                </a:moveTo>
                <a:lnTo>
                  <a:pt x="3317096" y="397141"/>
                </a:lnTo>
                <a:lnTo>
                  <a:pt x="3305892" y="389580"/>
                </a:lnTo>
                <a:lnTo>
                  <a:pt x="3298335" y="378368"/>
                </a:lnTo>
                <a:lnTo>
                  <a:pt x="3295564" y="364643"/>
                </a:lnTo>
                <a:lnTo>
                  <a:pt x="3298335" y="350917"/>
                </a:lnTo>
                <a:lnTo>
                  <a:pt x="3305892" y="339706"/>
                </a:lnTo>
                <a:lnTo>
                  <a:pt x="3317096" y="332144"/>
                </a:lnTo>
                <a:lnTo>
                  <a:pt x="3330812" y="329371"/>
                </a:lnTo>
                <a:lnTo>
                  <a:pt x="3344530" y="332144"/>
                </a:lnTo>
                <a:lnTo>
                  <a:pt x="3355735" y="339706"/>
                </a:lnTo>
                <a:lnTo>
                  <a:pt x="3363292" y="350917"/>
                </a:lnTo>
                <a:lnTo>
                  <a:pt x="3366064" y="364643"/>
                </a:lnTo>
                <a:lnTo>
                  <a:pt x="3363294" y="378368"/>
                </a:lnTo>
                <a:lnTo>
                  <a:pt x="3355742" y="389580"/>
                </a:lnTo>
                <a:lnTo>
                  <a:pt x="3344537" y="397141"/>
                </a:lnTo>
                <a:lnTo>
                  <a:pt x="3330812" y="399914"/>
                </a:lnTo>
                <a:close/>
              </a:path>
              <a:path w="6728459" h="1903095">
                <a:moveTo>
                  <a:pt x="3633529" y="402439"/>
                </a:moveTo>
                <a:lnTo>
                  <a:pt x="3618826" y="399468"/>
                </a:lnTo>
                <a:lnTo>
                  <a:pt x="3606820" y="391367"/>
                </a:lnTo>
                <a:lnTo>
                  <a:pt x="3598725" y="379352"/>
                </a:lnTo>
                <a:lnTo>
                  <a:pt x="3595756" y="364643"/>
                </a:lnTo>
                <a:lnTo>
                  <a:pt x="3598725" y="349933"/>
                </a:lnTo>
                <a:lnTo>
                  <a:pt x="3606820" y="337919"/>
                </a:lnTo>
                <a:lnTo>
                  <a:pt x="3618826" y="329817"/>
                </a:lnTo>
                <a:lnTo>
                  <a:pt x="3633529" y="326846"/>
                </a:lnTo>
                <a:lnTo>
                  <a:pt x="3648232" y="329817"/>
                </a:lnTo>
                <a:lnTo>
                  <a:pt x="3660239" y="337919"/>
                </a:lnTo>
                <a:lnTo>
                  <a:pt x="3668334" y="349933"/>
                </a:lnTo>
                <a:lnTo>
                  <a:pt x="3671302" y="364643"/>
                </a:lnTo>
                <a:lnTo>
                  <a:pt x="3668334" y="379352"/>
                </a:lnTo>
                <a:lnTo>
                  <a:pt x="3660239" y="391367"/>
                </a:lnTo>
                <a:lnTo>
                  <a:pt x="3648232" y="399468"/>
                </a:lnTo>
                <a:lnTo>
                  <a:pt x="3633529" y="402439"/>
                </a:lnTo>
                <a:close/>
              </a:path>
              <a:path w="6728459" h="1903095">
                <a:moveTo>
                  <a:pt x="3936253" y="405805"/>
                </a:moveTo>
                <a:lnTo>
                  <a:pt x="3920245" y="402570"/>
                </a:lnTo>
                <a:lnTo>
                  <a:pt x="3907176" y="393749"/>
                </a:lnTo>
                <a:lnTo>
                  <a:pt x="3898368" y="380666"/>
                </a:lnTo>
                <a:lnTo>
                  <a:pt x="3895138" y="364643"/>
                </a:lnTo>
                <a:lnTo>
                  <a:pt x="3898368" y="348620"/>
                </a:lnTo>
                <a:lnTo>
                  <a:pt x="3907176" y="335536"/>
                </a:lnTo>
                <a:lnTo>
                  <a:pt x="3920245" y="326715"/>
                </a:lnTo>
                <a:lnTo>
                  <a:pt x="3936253" y="323481"/>
                </a:lnTo>
                <a:lnTo>
                  <a:pt x="3952266" y="326715"/>
                </a:lnTo>
                <a:lnTo>
                  <a:pt x="3965346" y="335536"/>
                </a:lnTo>
                <a:lnTo>
                  <a:pt x="3974167" y="348620"/>
                </a:lnTo>
                <a:lnTo>
                  <a:pt x="3977402" y="364643"/>
                </a:lnTo>
                <a:lnTo>
                  <a:pt x="3974167" y="380666"/>
                </a:lnTo>
                <a:lnTo>
                  <a:pt x="3965346" y="393749"/>
                </a:lnTo>
                <a:lnTo>
                  <a:pt x="3952266" y="402570"/>
                </a:lnTo>
                <a:lnTo>
                  <a:pt x="3936253" y="405805"/>
                </a:lnTo>
                <a:close/>
              </a:path>
              <a:path w="6728459" h="1903095">
                <a:moveTo>
                  <a:pt x="4238977" y="408330"/>
                </a:moveTo>
                <a:lnTo>
                  <a:pt x="4221989" y="404898"/>
                </a:lnTo>
                <a:lnTo>
                  <a:pt x="4208115" y="395538"/>
                </a:lnTo>
                <a:lnTo>
                  <a:pt x="4198761" y="381657"/>
                </a:lnTo>
                <a:lnTo>
                  <a:pt x="4195330" y="364660"/>
                </a:lnTo>
                <a:lnTo>
                  <a:pt x="4198761" y="347663"/>
                </a:lnTo>
                <a:lnTo>
                  <a:pt x="4208115" y="333783"/>
                </a:lnTo>
                <a:lnTo>
                  <a:pt x="4221989" y="324425"/>
                </a:lnTo>
                <a:lnTo>
                  <a:pt x="4238977" y="320993"/>
                </a:lnTo>
                <a:lnTo>
                  <a:pt x="4255965" y="324425"/>
                </a:lnTo>
                <a:lnTo>
                  <a:pt x="4269838" y="333783"/>
                </a:lnTo>
                <a:lnTo>
                  <a:pt x="4279193" y="347663"/>
                </a:lnTo>
                <a:lnTo>
                  <a:pt x="4282623" y="364660"/>
                </a:lnTo>
                <a:lnTo>
                  <a:pt x="4279193" y="381657"/>
                </a:lnTo>
                <a:lnTo>
                  <a:pt x="4269838" y="395538"/>
                </a:lnTo>
                <a:lnTo>
                  <a:pt x="4255965" y="404898"/>
                </a:lnTo>
                <a:lnTo>
                  <a:pt x="4238977" y="408330"/>
                </a:lnTo>
                <a:close/>
              </a:path>
              <a:path w="6728459" h="1903095">
                <a:moveTo>
                  <a:pt x="4541701" y="410855"/>
                </a:moveTo>
                <a:lnTo>
                  <a:pt x="4523739" y="407224"/>
                </a:lnTo>
                <a:lnTo>
                  <a:pt x="4509071" y="397324"/>
                </a:lnTo>
                <a:lnTo>
                  <a:pt x="4499182" y="382641"/>
                </a:lnTo>
                <a:lnTo>
                  <a:pt x="4495556" y="364660"/>
                </a:lnTo>
                <a:lnTo>
                  <a:pt x="4499182" y="346680"/>
                </a:lnTo>
                <a:lnTo>
                  <a:pt x="4509071" y="331998"/>
                </a:lnTo>
                <a:lnTo>
                  <a:pt x="4523739" y="322098"/>
                </a:lnTo>
                <a:lnTo>
                  <a:pt x="4541701" y="318468"/>
                </a:lnTo>
                <a:lnTo>
                  <a:pt x="4559682" y="322098"/>
                </a:lnTo>
                <a:lnTo>
                  <a:pt x="4574360" y="331998"/>
                </a:lnTo>
                <a:lnTo>
                  <a:pt x="4584252" y="346680"/>
                </a:lnTo>
                <a:lnTo>
                  <a:pt x="4587879" y="364660"/>
                </a:lnTo>
                <a:lnTo>
                  <a:pt x="4584252" y="382641"/>
                </a:lnTo>
                <a:lnTo>
                  <a:pt x="4574360" y="397324"/>
                </a:lnTo>
                <a:lnTo>
                  <a:pt x="4559682" y="407224"/>
                </a:lnTo>
                <a:lnTo>
                  <a:pt x="4541701" y="410855"/>
                </a:lnTo>
                <a:close/>
              </a:path>
              <a:path w="6728459" h="1903095">
                <a:moveTo>
                  <a:pt x="4844424" y="413376"/>
                </a:moveTo>
                <a:lnTo>
                  <a:pt x="4825483" y="409549"/>
                </a:lnTo>
                <a:lnTo>
                  <a:pt x="4810010" y="399109"/>
                </a:lnTo>
                <a:lnTo>
                  <a:pt x="4799575" y="383624"/>
                </a:lnTo>
                <a:lnTo>
                  <a:pt x="4795748" y="364660"/>
                </a:lnTo>
                <a:lnTo>
                  <a:pt x="4799575" y="345696"/>
                </a:lnTo>
                <a:lnTo>
                  <a:pt x="4810010" y="330211"/>
                </a:lnTo>
                <a:lnTo>
                  <a:pt x="4825483" y="319771"/>
                </a:lnTo>
                <a:lnTo>
                  <a:pt x="4844424" y="315943"/>
                </a:lnTo>
                <a:lnTo>
                  <a:pt x="4863385" y="319771"/>
                </a:lnTo>
                <a:lnTo>
                  <a:pt x="4878868" y="330211"/>
                </a:lnTo>
                <a:lnTo>
                  <a:pt x="4889307" y="345696"/>
                </a:lnTo>
                <a:lnTo>
                  <a:pt x="4893135" y="364660"/>
                </a:lnTo>
                <a:lnTo>
                  <a:pt x="4889307" y="383624"/>
                </a:lnTo>
                <a:lnTo>
                  <a:pt x="4878868" y="399109"/>
                </a:lnTo>
                <a:lnTo>
                  <a:pt x="4863385" y="409549"/>
                </a:lnTo>
                <a:lnTo>
                  <a:pt x="4844424" y="413376"/>
                </a:lnTo>
                <a:close/>
              </a:path>
              <a:path w="6728459" h="1903095">
                <a:moveTo>
                  <a:pt x="5147149" y="415901"/>
                </a:moveTo>
                <a:lnTo>
                  <a:pt x="5127213" y="411875"/>
                </a:lnTo>
                <a:lnTo>
                  <a:pt x="5110937" y="400895"/>
                </a:lnTo>
                <a:lnTo>
                  <a:pt x="5099964" y="384607"/>
                </a:lnTo>
                <a:lnTo>
                  <a:pt x="5095940" y="364660"/>
                </a:lnTo>
                <a:lnTo>
                  <a:pt x="5099964" y="344712"/>
                </a:lnTo>
                <a:lnTo>
                  <a:pt x="5110937" y="328425"/>
                </a:lnTo>
                <a:lnTo>
                  <a:pt x="5127213" y="317444"/>
                </a:lnTo>
                <a:lnTo>
                  <a:pt x="5147149" y="313418"/>
                </a:lnTo>
                <a:lnTo>
                  <a:pt x="5167089" y="317444"/>
                </a:lnTo>
                <a:lnTo>
                  <a:pt x="5183377" y="328425"/>
                </a:lnTo>
                <a:lnTo>
                  <a:pt x="5194361" y="344712"/>
                </a:lnTo>
                <a:lnTo>
                  <a:pt x="5198390" y="364660"/>
                </a:lnTo>
                <a:lnTo>
                  <a:pt x="5194361" y="384607"/>
                </a:lnTo>
                <a:lnTo>
                  <a:pt x="5183377" y="400895"/>
                </a:lnTo>
                <a:lnTo>
                  <a:pt x="5167089" y="411875"/>
                </a:lnTo>
                <a:lnTo>
                  <a:pt x="5147149" y="415901"/>
                </a:lnTo>
                <a:close/>
              </a:path>
              <a:path w="6728459" h="1903095">
                <a:moveTo>
                  <a:pt x="5449872" y="419267"/>
                </a:moveTo>
                <a:lnTo>
                  <a:pt x="5428646" y="414976"/>
                </a:lnTo>
                <a:lnTo>
                  <a:pt x="5411306" y="403274"/>
                </a:lnTo>
                <a:lnTo>
                  <a:pt x="5399611" y="385922"/>
                </a:lnTo>
                <a:lnTo>
                  <a:pt x="5395322" y="364676"/>
                </a:lnTo>
                <a:lnTo>
                  <a:pt x="5399611" y="343433"/>
                </a:lnTo>
                <a:lnTo>
                  <a:pt x="5411306" y="326080"/>
                </a:lnTo>
                <a:lnTo>
                  <a:pt x="5428646" y="314378"/>
                </a:lnTo>
                <a:lnTo>
                  <a:pt x="5449872" y="310086"/>
                </a:lnTo>
                <a:lnTo>
                  <a:pt x="5471118" y="314378"/>
                </a:lnTo>
                <a:lnTo>
                  <a:pt x="5488468" y="326080"/>
                </a:lnTo>
                <a:lnTo>
                  <a:pt x="5500166" y="343433"/>
                </a:lnTo>
                <a:lnTo>
                  <a:pt x="5504456" y="364676"/>
                </a:lnTo>
                <a:lnTo>
                  <a:pt x="5500166" y="385922"/>
                </a:lnTo>
                <a:lnTo>
                  <a:pt x="5488468" y="403274"/>
                </a:lnTo>
                <a:lnTo>
                  <a:pt x="5471118" y="414976"/>
                </a:lnTo>
                <a:lnTo>
                  <a:pt x="5449872" y="419267"/>
                </a:lnTo>
                <a:close/>
              </a:path>
              <a:path w="6728459" h="1903095">
                <a:moveTo>
                  <a:pt x="5752630" y="421792"/>
                </a:moveTo>
                <a:lnTo>
                  <a:pt x="5730410" y="417303"/>
                </a:lnTo>
                <a:lnTo>
                  <a:pt x="5712266" y="405061"/>
                </a:lnTo>
                <a:lnTo>
                  <a:pt x="5700034" y="386906"/>
                </a:lnTo>
                <a:lnTo>
                  <a:pt x="5695548" y="364676"/>
                </a:lnTo>
                <a:lnTo>
                  <a:pt x="5700034" y="342449"/>
                </a:lnTo>
                <a:lnTo>
                  <a:pt x="5712266" y="324293"/>
                </a:lnTo>
                <a:lnTo>
                  <a:pt x="5730410" y="312051"/>
                </a:lnTo>
                <a:lnTo>
                  <a:pt x="5752630" y="307561"/>
                </a:lnTo>
                <a:lnTo>
                  <a:pt x="5774830" y="312051"/>
                </a:lnTo>
                <a:lnTo>
                  <a:pt x="5792964" y="324293"/>
                </a:lnTo>
                <a:lnTo>
                  <a:pt x="5805193" y="342449"/>
                </a:lnTo>
                <a:lnTo>
                  <a:pt x="5809677" y="364676"/>
                </a:lnTo>
                <a:lnTo>
                  <a:pt x="5805197" y="386906"/>
                </a:lnTo>
                <a:lnTo>
                  <a:pt x="5792977" y="405061"/>
                </a:lnTo>
                <a:lnTo>
                  <a:pt x="5774844" y="417303"/>
                </a:lnTo>
                <a:lnTo>
                  <a:pt x="5752630" y="421792"/>
                </a:lnTo>
                <a:close/>
              </a:path>
              <a:path w="6728459" h="1903095">
                <a:moveTo>
                  <a:pt x="6055354" y="424317"/>
                </a:moveTo>
                <a:lnTo>
                  <a:pt x="6032154" y="419629"/>
                </a:lnTo>
                <a:lnTo>
                  <a:pt x="6013205" y="406846"/>
                </a:lnTo>
                <a:lnTo>
                  <a:pt x="6000427" y="387889"/>
                </a:lnTo>
                <a:lnTo>
                  <a:pt x="5995740" y="364676"/>
                </a:lnTo>
                <a:lnTo>
                  <a:pt x="6000427" y="341465"/>
                </a:lnTo>
                <a:lnTo>
                  <a:pt x="6013205" y="322509"/>
                </a:lnTo>
                <a:lnTo>
                  <a:pt x="6032154" y="309727"/>
                </a:lnTo>
                <a:lnTo>
                  <a:pt x="6055354" y="305040"/>
                </a:lnTo>
                <a:lnTo>
                  <a:pt x="6078548" y="309727"/>
                </a:lnTo>
                <a:lnTo>
                  <a:pt x="6097485" y="322509"/>
                </a:lnTo>
                <a:lnTo>
                  <a:pt x="6110252" y="341465"/>
                </a:lnTo>
                <a:lnTo>
                  <a:pt x="6114933" y="364676"/>
                </a:lnTo>
                <a:lnTo>
                  <a:pt x="6110252" y="387889"/>
                </a:lnTo>
                <a:lnTo>
                  <a:pt x="6097485" y="406846"/>
                </a:lnTo>
                <a:lnTo>
                  <a:pt x="6078548" y="419629"/>
                </a:lnTo>
                <a:lnTo>
                  <a:pt x="6055354" y="424317"/>
                </a:lnTo>
                <a:close/>
              </a:path>
              <a:path w="6728459" h="1903095">
                <a:moveTo>
                  <a:pt x="6358077" y="428523"/>
                </a:moveTo>
                <a:lnTo>
                  <a:pt x="6333241" y="423507"/>
                </a:lnTo>
                <a:lnTo>
                  <a:pt x="6312962" y="409829"/>
                </a:lnTo>
                <a:lnTo>
                  <a:pt x="6299291" y="389540"/>
                </a:lnTo>
                <a:lnTo>
                  <a:pt x="6294278" y="364693"/>
                </a:lnTo>
                <a:lnTo>
                  <a:pt x="6299291" y="339847"/>
                </a:lnTo>
                <a:lnTo>
                  <a:pt x="6312962" y="319558"/>
                </a:lnTo>
                <a:lnTo>
                  <a:pt x="6333241" y="305880"/>
                </a:lnTo>
                <a:lnTo>
                  <a:pt x="6358077" y="300864"/>
                </a:lnTo>
                <a:lnTo>
                  <a:pt x="6382894" y="305880"/>
                </a:lnTo>
                <a:lnTo>
                  <a:pt x="6403163" y="319558"/>
                </a:lnTo>
                <a:lnTo>
                  <a:pt x="6416830" y="339847"/>
                </a:lnTo>
                <a:lnTo>
                  <a:pt x="6421843" y="364693"/>
                </a:lnTo>
                <a:lnTo>
                  <a:pt x="6416830" y="389540"/>
                </a:lnTo>
                <a:lnTo>
                  <a:pt x="6403163" y="409829"/>
                </a:lnTo>
                <a:lnTo>
                  <a:pt x="6382894" y="423507"/>
                </a:lnTo>
                <a:lnTo>
                  <a:pt x="6358077" y="428523"/>
                </a:lnTo>
                <a:close/>
              </a:path>
              <a:path w="6728459" h="1903095">
                <a:moveTo>
                  <a:pt x="6660801" y="431888"/>
                </a:moveTo>
                <a:lnTo>
                  <a:pt x="6634654" y="426607"/>
                </a:lnTo>
                <a:lnTo>
                  <a:pt x="6613302" y="412206"/>
                </a:lnTo>
                <a:lnTo>
                  <a:pt x="6598906" y="390847"/>
                </a:lnTo>
                <a:lnTo>
                  <a:pt x="6593626" y="364693"/>
                </a:lnTo>
                <a:lnTo>
                  <a:pt x="6598906" y="338541"/>
                </a:lnTo>
                <a:lnTo>
                  <a:pt x="6613302" y="317182"/>
                </a:lnTo>
                <a:lnTo>
                  <a:pt x="6634654" y="302780"/>
                </a:lnTo>
                <a:lnTo>
                  <a:pt x="6660801" y="297499"/>
                </a:lnTo>
                <a:lnTo>
                  <a:pt x="6686928" y="302780"/>
                </a:lnTo>
                <a:lnTo>
                  <a:pt x="6708271" y="317182"/>
                </a:lnTo>
                <a:lnTo>
                  <a:pt x="6722663" y="338541"/>
                </a:lnTo>
                <a:lnTo>
                  <a:pt x="6727942" y="364693"/>
                </a:lnTo>
                <a:lnTo>
                  <a:pt x="6722663" y="390847"/>
                </a:lnTo>
                <a:lnTo>
                  <a:pt x="6708271" y="412206"/>
                </a:lnTo>
                <a:lnTo>
                  <a:pt x="6686928" y="426607"/>
                </a:lnTo>
                <a:lnTo>
                  <a:pt x="6660801" y="431888"/>
                </a:lnTo>
                <a:close/>
              </a:path>
              <a:path w="6728459" h="1903095">
                <a:moveTo>
                  <a:pt x="1311" y="668443"/>
                </a:moveTo>
                <a:lnTo>
                  <a:pt x="370" y="668443"/>
                </a:lnTo>
                <a:lnTo>
                  <a:pt x="0" y="668072"/>
                </a:lnTo>
                <a:lnTo>
                  <a:pt x="0" y="667130"/>
                </a:lnTo>
                <a:lnTo>
                  <a:pt x="370" y="666759"/>
                </a:lnTo>
                <a:lnTo>
                  <a:pt x="1311" y="666759"/>
                </a:lnTo>
                <a:lnTo>
                  <a:pt x="1681" y="667130"/>
                </a:lnTo>
                <a:lnTo>
                  <a:pt x="1681" y="668072"/>
                </a:lnTo>
                <a:lnTo>
                  <a:pt x="1311" y="668443"/>
                </a:lnTo>
                <a:close/>
              </a:path>
              <a:path w="6728459" h="1903095">
                <a:moveTo>
                  <a:pt x="305415" y="670965"/>
                </a:moveTo>
                <a:lnTo>
                  <a:pt x="301698" y="670965"/>
                </a:lnTo>
                <a:lnTo>
                  <a:pt x="300201" y="669470"/>
                </a:lnTo>
                <a:lnTo>
                  <a:pt x="300201" y="665733"/>
                </a:lnTo>
                <a:lnTo>
                  <a:pt x="301698" y="664234"/>
                </a:lnTo>
                <a:lnTo>
                  <a:pt x="305432" y="664234"/>
                </a:lnTo>
                <a:lnTo>
                  <a:pt x="306929" y="665733"/>
                </a:lnTo>
                <a:lnTo>
                  <a:pt x="306929" y="669470"/>
                </a:lnTo>
                <a:lnTo>
                  <a:pt x="305415" y="670965"/>
                </a:lnTo>
                <a:close/>
              </a:path>
              <a:path w="6728459" h="1903095">
                <a:moveTo>
                  <a:pt x="610008" y="674330"/>
                </a:moveTo>
                <a:lnTo>
                  <a:pt x="602591" y="674330"/>
                </a:lnTo>
                <a:lnTo>
                  <a:pt x="599580" y="671319"/>
                </a:lnTo>
                <a:lnTo>
                  <a:pt x="599580" y="663913"/>
                </a:lnTo>
                <a:lnTo>
                  <a:pt x="602591" y="660902"/>
                </a:lnTo>
                <a:lnTo>
                  <a:pt x="609991" y="660902"/>
                </a:lnTo>
                <a:lnTo>
                  <a:pt x="613002" y="663913"/>
                </a:lnTo>
                <a:lnTo>
                  <a:pt x="613002" y="671319"/>
                </a:lnTo>
                <a:lnTo>
                  <a:pt x="610008" y="674330"/>
                </a:lnTo>
                <a:close/>
              </a:path>
              <a:path w="6728459" h="1903095">
                <a:moveTo>
                  <a:pt x="914581" y="677696"/>
                </a:moveTo>
                <a:lnTo>
                  <a:pt x="903448" y="677696"/>
                </a:lnTo>
                <a:lnTo>
                  <a:pt x="898942" y="673186"/>
                </a:lnTo>
                <a:lnTo>
                  <a:pt x="898942" y="662047"/>
                </a:lnTo>
                <a:lnTo>
                  <a:pt x="903448" y="657537"/>
                </a:lnTo>
                <a:lnTo>
                  <a:pt x="914581" y="657537"/>
                </a:lnTo>
                <a:lnTo>
                  <a:pt x="919088" y="662047"/>
                </a:lnTo>
                <a:lnTo>
                  <a:pt x="919088" y="673186"/>
                </a:lnTo>
                <a:lnTo>
                  <a:pt x="914581" y="677696"/>
                </a:lnTo>
                <a:close/>
              </a:path>
              <a:path w="6728459" h="1903095">
                <a:moveTo>
                  <a:pt x="1219155" y="681061"/>
                </a:moveTo>
                <a:lnTo>
                  <a:pt x="1204323" y="681061"/>
                </a:lnTo>
                <a:lnTo>
                  <a:pt x="1198304" y="675039"/>
                </a:lnTo>
                <a:lnTo>
                  <a:pt x="1198304" y="660197"/>
                </a:lnTo>
                <a:lnTo>
                  <a:pt x="1204323" y="654171"/>
                </a:lnTo>
                <a:lnTo>
                  <a:pt x="1219155" y="654171"/>
                </a:lnTo>
                <a:lnTo>
                  <a:pt x="1225177" y="660197"/>
                </a:lnTo>
                <a:lnTo>
                  <a:pt x="1225177" y="675039"/>
                </a:lnTo>
                <a:lnTo>
                  <a:pt x="1219155" y="681061"/>
                </a:lnTo>
                <a:close/>
              </a:path>
              <a:path w="6728459" h="1903095">
                <a:moveTo>
                  <a:pt x="1523732" y="684430"/>
                </a:moveTo>
                <a:lnTo>
                  <a:pt x="1505196" y="684430"/>
                </a:lnTo>
                <a:lnTo>
                  <a:pt x="1497679" y="676906"/>
                </a:lnTo>
                <a:lnTo>
                  <a:pt x="1497679" y="658361"/>
                </a:lnTo>
                <a:lnTo>
                  <a:pt x="1505196" y="650840"/>
                </a:lnTo>
                <a:lnTo>
                  <a:pt x="1523732" y="650840"/>
                </a:lnTo>
                <a:lnTo>
                  <a:pt x="1531249" y="658361"/>
                </a:lnTo>
                <a:lnTo>
                  <a:pt x="1531249" y="676906"/>
                </a:lnTo>
                <a:lnTo>
                  <a:pt x="1523732" y="684430"/>
                </a:lnTo>
                <a:close/>
              </a:path>
              <a:path w="6728459" h="1903095">
                <a:moveTo>
                  <a:pt x="1817190" y="687792"/>
                </a:moveTo>
                <a:lnTo>
                  <a:pt x="1809345" y="686209"/>
                </a:lnTo>
                <a:lnTo>
                  <a:pt x="1802940" y="681890"/>
                </a:lnTo>
                <a:lnTo>
                  <a:pt x="1798623" y="675483"/>
                </a:lnTo>
                <a:lnTo>
                  <a:pt x="1797041" y="667633"/>
                </a:lnTo>
                <a:lnTo>
                  <a:pt x="1798623" y="659784"/>
                </a:lnTo>
                <a:lnTo>
                  <a:pt x="1802940" y="653376"/>
                </a:lnTo>
                <a:lnTo>
                  <a:pt x="1809345" y="649058"/>
                </a:lnTo>
                <a:lnTo>
                  <a:pt x="1817190" y="647474"/>
                </a:lnTo>
                <a:lnTo>
                  <a:pt x="1825035" y="649058"/>
                </a:lnTo>
                <a:lnTo>
                  <a:pt x="1831439" y="653376"/>
                </a:lnTo>
                <a:lnTo>
                  <a:pt x="1835756" y="659784"/>
                </a:lnTo>
                <a:lnTo>
                  <a:pt x="1837339" y="667633"/>
                </a:lnTo>
                <a:lnTo>
                  <a:pt x="1835756" y="675483"/>
                </a:lnTo>
                <a:lnTo>
                  <a:pt x="1831439" y="681890"/>
                </a:lnTo>
                <a:lnTo>
                  <a:pt x="1825035" y="686209"/>
                </a:lnTo>
                <a:lnTo>
                  <a:pt x="1817190" y="687792"/>
                </a:lnTo>
                <a:close/>
              </a:path>
              <a:path w="6728459" h="1903095">
                <a:moveTo>
                  <a:pt x="2119913" y="691161"/>
                </a:moveTo>
                <a:lnTo>
                  <a:pt x="2110763" y="689312"/>
                </a:lnTo>
                <a:lnTo>
                  <a:pt x="2103290" y="684269"/>
                </a:lnTo>
                <a:lnTo>
                  <a:pt x="2098250" y="676791"/>
                </a:lnTo>
                <a:lnTo>
                  <a:pt x="2096403" y="667633"/>
                </a:lnTo>
                <a:lnTo>
                  <a:pt x="2098250" y="658478"/>
                </a:lnTo>
                <a:lnTo>
                  <a:pt x="2103290" y="651000"/>
                </a:lnTo>
                <a:lnTo>
                  <a:pt x="2110763" y="645958"/>
                </a:lnTo>
                <a:lnTo>
                  <a:pt x="2119913" y="644109"/>
                </a:lnTo>
                <a:lnTo>
                  <a:pt x="2129064" y="645958"/>
                </a:lnTo>
                <a:lnTo>
                  <a:pt x="2136537" y="651000"/>
                </a:lnTo>
                <a:lnTo>
                  <a:pt x="2141577" y="658478"/>
                </a:lnTo>
                <a:lnTo>
                  <a:pt x="2143425" y="667633"/>
                </a:lnTo>
                <a:lnTo>
                  <a:pt x="2141577" y="676791"/>
                </a:lnTo>
                <a:lnTo>
                  <a:pt x="2136537" y="684269"/>
                </a:lnTo>
                <a:lnTo>
                  <a:pt x="2129064" y="689312"/>
                </a:lnTo>
                <a:lnTo>
                  <a:pt x="2119913" y="691161"/>
                </a:lnTo>
                <a:close/>
              </a:path>
              <a:path w="6728459" h="1903095">
                <a:moveTo>
                  <a:pt x="2422641" y="693683"/>
                </a:moveTo>
                <a:lnTo>
                  <a:pt x="2412516" y="691636"/>
                </a:lnTo>
                <a:lnTo>
                  <a:pt x="2404245" y="686056"/>
                </a:lnTo>
                <a:lnTo>
                  <a:pt x="2398667" y="677781"/>
                </a:lnTo>
                <a:lnTo>
                  <a:pt x="2396622" y="667650"/>
                </a:lnTo>
                <a:lnTo>
                  <a:pt x="2398667" y="657520"/>
                </a:lnTo>
                <a:lnTo>
                  <a:pt x="2404245" y="649245"/>
                </a:lnTo>
                <a:lnTo>
                  <a:pt x="2412516" y="643664"/>
                </a:lnTo>
                <a:lnTo>
                  <a:pt x="2422641" y="641618"/>
                </a:lnTo>
                <a:lnTo>
                  <a:pt x="2432764" y="643664"/>
                </a:lnTo>
                <a:lnTo>
                  <a:pt x="2441033" y="649245"/>
                </a:lnTo>
                <a:lnTo>
                  <a:pt x="2446611" y="657520"/>
                </a:lnTo>
                <a:lnTo>
                  <a:pt x="2448656" y="667650"/>
                </a:lnTo>
                <a:lnTo>
                  <a:pt x="2446613" y="677781"/>
                </a:lnTo>
                <a:lnTo>
                  <a:pt x="2441040" y="686056"/>
                </a:lnTo>
                <a:lnTo>
                  <a:pt x="2432771" y="691636"/>
                </a:lnTo>
                <a:lnTo>
                  <a:pt x="2422641" y="693683"/>
                </a:lnTo>
                <a:close/>
              </a:path>
              <a:path w="6728459" h="1903095">
                <a:moveTo>
                  <a:pt x="2725365" y="697048"/>
                </a:moveTo>
                <a:lnTo>
                  <a:pt x="2713927" y="694739"/>
                </a:lnTo>
                <a:lnTo>
                  <a:pt x="2704588" y="688439"/>
                </a:lnTo>
                <a:lnTo>
                  <a:pt x="2698292" y="679095"/>
                </a:lnTo>
                <a:lnTo>
                  <a:pt x="2695983" y="667650"/>
                </a:lnTo>
                <a:lnTo>
                  <a:pt x="2698292" y="656205"/>
                </a:lnTo>
                <a:lnTo>
                  <a:pt x="2704588" y="646861"/>
                </a:lnTo>
                <a:lnTo>
                  <a:pt x="2713927" y="640562"/>
                </a:lnTo>
                <a:lnTo>
                  <a:pt x="2725365" y="638252"/>
                </a:lnTo>
                <a:lnTo>
                  <a:pt x="2736802" y="640562"/>
                </a:lnTo>
                <a:lnTo>
                  <a:pt x="2746141" y="646861"/>
                </a:lnTo>
                <a:lnTo>
                  <a:pt x="2752437" y="656205"/>
                </a:lnTo>
                <a:lnTo>
                  <a:pt x="2754746" y="667650"/>
                </a:lnTo>
                <a:lnTo>
                  <a:pt x="2752437" y="679095"/>
                </a:lnTo>
                <a:lnTo>
                  <a:pt x="2746141" y="688439"/>
                </a:lnTo>
                <a:lnTo>
                  <a:pt x="2736802" y="694739"/>
                </a:lnTo>
                <a:lnTo>
                  <a:pt x="2725365" y="697048"/>
                </a:lnTo>
                <a:close/>
              </a:path>
              <a:path w="6728459" h="1903095">
                <a:moveTo>
                  <a:pt x="3028088" y="700414"/>
                </a:moveTo>
                <a:lnTo>
                  <a:pt x="3015345" y="697838"/>
                </a:lnTo>
                <a:lnTo>
                  <a:pt x="3004937" y="690816"/>
                </a:lnTo>
                <a:lnTo>
                  <a:pt x="2997919" y="680401"/>
                </a:lnTo>
                <a:lnTo>
                  <a:pt x="2995345" y="667650"/>
                </a:lnTo>
                <a:lnTo>
                  <a:pt x="2997919" y="654899"/>
                </a:lnTo>
                <a:lnTo>
                  <a:pt x="3004937" y="644485"/>
                </a:lnTo>
                <a:lnTo>
                  <a:pt x="3015345" y="637462"/>
                </a:lnTo>
                <a:lnTo>
                  <a:pt x="3028088" y="634887"/>
                </a:lnTo>
                <a:lnTo>
                  <a:pt x="3040832" y="637462"/>
                </a:lnTo>
                <a:lnTo>
                  <a:pt x="3051242" y="644485"/>
                </a:lnTo>
                <a:lnTo>
                  <a:pt x="3058261" y="654899"/>
                </a:lnTo>
                <a:lnTo>
                  <a:pt x="3060835" y="667650"/>
                </a:lnTo>
                <a:lnTo>
                  <a:pt x="3058261" y="680401"/>
                </a:lnTo>
                <a:lnTo>
                  <a:pt x="3051242" y="690816"/>
                </a:lnTo>
                <a:lnTo>
                  <a:pt x="3040832" y="697838"/>
                </a:lnTo>
                <a:lnTo>
                  <a:pt x="3028088" y="700414"/>
                </a:lnTo>
                <a:close/>
              </a:path>
              <a:path w="6728459" h="1903095">
                <a:moveTo>
                  <a:pt x="3330812" y="702939"/>
                </a:moveTo>
                <a:lnTo>
                  <a:pt x="3317096" y="700165"/>
                </a:lnTo>
                <a:lnTo>
                  <a:pt x="3305892" y="692604"/>
                </a:lnTo>
                <a:lnTo>
                  <a:pt x="3298335" y="681392"/>
                </a:lnTo>
                <a:lnTo>
                  <a:pt x="3295564" y="667667"/>
                </a:lnTo>
                <a:lnTo>
                  <a:pt x="3298335" y="653942"/>
                </a:lnTo>
                <a:lnTo>
                  <a:pt x="3305892" y="642730"/>
                </a:lnTo>
                <a:lnTo>
                  <a:pt x="3317096" y="635168"/>
                </a:lnTo>
                <a:lnTo>
                  <a:pt x="3330812" y="632395"/>
                </a:lnTo>
                <a:lnTo>
                  <a:pt x="3344530" y="635168"/>
                </a:lnTo>
                <a:lnTo>
                  <a:pt x="3355735" y="642730"/>
                </a:lnTo>
                <a:lnTo>
                  <a:pt x="3363292" y="653942"/>
                </a:lnTo>
                <a:lnTo>
                  <a:pt x="3366064" y="667667"/>
                </a:lnTo>
                <a:lnTo>
                  <a:pt x="3363294" y="681392"/>
                </a:lnTo>
                <a:lnTo>
                  <a:pt x="3355742" y="692604"/>
                </a:lnTo>
                <a:lnTo>
                  <a:pt x="3344537" y="700165"/>
                </a:lnTo>
                <a:lnTo>
                  <a:pt x="3330812" y="702939"/>
                </a:lnTo>
                <a:close/>
              </a:path>
              <a:path w="6728459" h="1903095">
                <a:moveTo>
                  <a:pt x="3633529" y="705464"/>
                </a:moveTo>
                <a:lnTo>
                  <a:pt x="3618826" y="702492"/>
                </a:lnTo>
                <a:lnTo>
                  <a:pt x="3606820" y="694391"/>
                </a:lnTo>
                <a:lnTo>
                  <a:pt x="3598725" y="682376"/>
                </a:lnTo>
                <a:lnTo>
                  <a:pt x="3595756" y="667667"/>
                </a:lnTo>
                <a:lnTo>
                  <a:pt x="3598725" y="652959"/>
                </a:lnTo>
                <a:lnTo>
                  <a:pt x="3606820" y="640944"/>
                </a:lnTo>
                <a:lnTo>
                  <a:pt x="3618826" y="632842"/>
                </a:lnTo>
                <a:lnTo>
                  <a:pt x="3633529" y="629870"/>
                </a:lnTo>
                <a:lnTo>
                  <a:pt x="3648232" y="632842"/>
                </a:lnTo>
                <a:lnTo>
                  <a:pt x="3660239" y="640944"/>
                </a:lnTo>
                <a:lnTo>
                  <a:pt x="3668334" y="652959"/>
                </a:lnTo>
                <a:lnTo>
                  <a:pt x="3671302" y="667667"/>
                </a:lnTo>
                <a:lnTo>
                  <a:pt x="3668334" y="682376"/>
                </a:lnTo>
                <a:lnTo>
                  <a:pt x="3660239" y="694391"/>
                </a:lnTo>
                <a:lnTo>
                  <a:pt x="3648232" y="702492"/>
                </a:lnTo>
                <a:lnTo>
                  <a:pt x="3633529" y="705464"/>
                </a:lnTo>
                <a:close/>
              </a:path>
              <a:path w="6728459" h="1903095">
                <a:moveTo>
                  <a:pt x="3936253" y="708829"/>
                </a:moveTo>
                <a:lnTo>
                  <a:pt x="3920245" y="705595"/>
                </a:lnTo>
                <a:lnTo>
                  <a:pt x="3907176" y="696774"/>
                </a:lnTo>
                <a:lnTo>
                  <a:pt x="3898368" y="683690"/>
                </a:lnTo>
                <a:lnTo>
                  <a:pt x="3895138" y="667667"/>
                </a:lnTo>
                <a:lnTo>
                  <a:pt x="3898368" y="651644"/>
                </a:lnTo>
                <a:lnTo>
                  <a:pt x="3907176" y="638560"/>
                </a:lnTo>
                <a:lnTo>
                  <a:pt x="3920245" y="629739"/>
                </a:lnTo>
                <a:lnTo>
                  <a:pt x="3936253" y="626505"/>
                </a:lnTo>
                <a:lnTo>
                  <a:pt x="3952266" y="629739"/>
                </a:lnTo>
                <a:lnTo>
                  <a:pt x="3965346" y="638560"/>
                </a:lnTo>
                <a:lnTo>
                  <a:pt x="3974167" y="651644"/>
                </a:lnTo>
                <a:lnTo>
                  <a:pt x="3977402" y="667667"/>
                </a:lnTo>
                <a:lnTo>
                  <a:pt x="3974167" y="683690"/>
                </a:lnTo>
                <a:lnTo>
                  <a:pt x="3965346" y="696774"/>
                </a:lnTo>
                <a:lnTo>
                  <a:pt x="3952266" y="705595"/>
                </a:lnTo>
                <a:lnTo>
                  <a:pt x="3936253" y="708829"/>
                </a:lnTo>
                <a:close/>
              </a:path>
              <a:path w="6728459" h="1903095">
                <a:moveTo>
                  <a:pt x="4238977" y="711354"/>
                </a:moveTo>
                <a:lnTo>
                  <a:pt x="4221989" y="707922"/>
                </a:lnTo>
                <a:lnTo>
                  <a:pt x="4208115" y="698562"/>
                </a:lnTo>
                <a:lnTo>
                  <a:pt x="4198761" y="684681"/>
                </a:lnTo>
                <a:lnTo>
                  <a:pt x="4195330" y="667684"/>
                </a:lnTo>
                <a:lnTo>
                  <a:pt x="4198761" y="650687"/>
                </a:lnTo>
                <a:lnTo>
                  <a:pt x="4208115" y="636806"/>
                </a:lnTo>
                <a:lnTo>
                  <a:pt x="4221989" y="627446"/>
                </a:lnTo>
                <a:lnTo>
                  <a:pt x="4238977" y="624014"/>
                </a:lnTo>
                <a:lnTo>
                  <a:pt x="4255965" y="627446"/>
                </a:lnTo>
                <a:lnTo>
                  <a:pt x="4269838" y="636806"/>
                </a:lnTo>
                <a:lnTo>
                  <a:pt x="4279193" y="650687"/>
                </a:lnTo>
                <a:lnTo>
                  <a:pt x="4282623" y="667684"/>
                </a:lnTo>
                <a:lnTo>
                  <a:pt x="4279193" y="684681"/>
                </a:lnTo>
                <a:lnTo>
                  <a:pt x="4269838" y="698562"/>
                </a:lnTo>
                <a:lnTo>
                  <a:pt x="4255965" y="707922"/>
                </a:lnTo>
                <a:lnTo>
                  <a:pt x="4238977" y="711354"/>
                </a:lnTo>
                <a:close/>
              </a:path>
              <a:path w="6728459" h="1903095">
                <a:moveTo>
                  <a:pt x="4541701" y="713879"/>
                </a:moveTo>
                <a:lnTo>
                  <a:pt x="4523739" y="710249"/>
                </a:lnTo>
                <a:lnTo>
                  <a:pt x="4509071" y="700349"/>
                </a:lnTo>
                <a:lnTo>
                  <a:pt x="4499182" y="685665"/>
                </a:lnTo>
                <a:lnTo>
                  <a:pt x="4495556" y="667684"/>
                </a:lnTo>
                <a:lnTo>
                  <a:pt x="4499182" y="649705"/>
                </a:lnTo>
                <a:lnTo>
                  <a:pt x="4509071" y="635022"/>
                </a:lnTo>
                <a:lnTo>
                  <a:pt x="4523739" y="625122"/>
                </a:lnTo>
                <a:lnTo>
                  <a:pt x="4541701" y="621492"/>
                </a:lnTo>
                <a:lnTo>
                  <a:pt x="4559682" y="625122"/>
                </a:lnTo>
                <a:lnTo>
                  <a:pt x="4574360" y="635022"/>
                </a:lnTo>
                <a:lnTo>
                  <a:pt x="4584252" y="649705"/>
                </a:lnTo>
                <a:lnTo>
                  <a:pt x="4587879" y="667684"/>
                </a:lnTo>
                <a:lnTo>
                  <a:pt x="4584252" y="685665"/>
                </a:lnTo>
                <a:lnTo>
                  <a:pt x="4574360" y="700349"/>
                </a:lnTo>
                <a:lnTo>
                  <a:pt x="4559682" y="710249"/>
                </a:lnTo>
                <a:lnTo>
                  <a:pt x="4541701" y="713879"/>
                </a:lnTo>
                <a:close/>
              </a:path>
              <a:path w="6728459" h="1903095">
                <a:moveTo>
                  <a:pt x="4844424" y="716401"/>
                </a:moveTo>
                <a:lnTo>
                  <a:pt x="4825483" y="712572"/>
                </a:lnTo>
                <a:lnTo>
                  <a:pt x="4810010" y="702132"/>
                </a:lnTo>
                <a:lnTo>
                  <a:pt x="4799575" y="686647"/>
                </a:lnTo>
                <a:lnTo>
                  <a:pt x="4795748" y="667684"/>
                </a:lnTo>
                <a:lnTo>
                  <a:pt x="4799575" y="648721"/>
                </a:lnTo>
                <a:lnTo>
                  <a:pt x="4810010" y="633235"/>
                </a:lnTo>
                <a:lnTo>
                  <a:pt x="4825483" y="622795"/>
                </a:lnTo>
                <a:lnTo>
                  <a:pt x="4844424" y="618967"/>
                </a:lnTo>
                <a:lnTo>
                  <a:pt x="4863385" y="622795"/>
                </a:lnTo>
                <a:lnTo>
                  <a:pt x="4878868" y="633235"/>
                </a:lnTo>
                <a:lnTo>
                  <a:pt x="4889307" y="648721"/>
                </a:lnTo>
                <a:lnTo>
                  <a:pt x="4893135" y="667684"/>
                </a:lnTo>
                <a:lnTo>
                  <a:pt x="4889307" y="686647"/>
                </a:lnTo>
                <a:lnTo>
                  <a:pt x="4878868" y="702132"/>
                </a:lnTo>
                <a:lnTo>
                  <a:pt x="4863385" y="712572"/>
                </a:lnTo>
                <a:lnTo>
                  <a:pt x="4844424" y="716401"/>
                </a:lnTo>
                <a:close/>
              </a:path>
              <a:path w="6728459" h="1903095">
                <a:moveTo>
                  <a:pt x="5147149" y="718925"/>
                </a:moveTo>
                <a:lnTo>
                  <a:pt x="5127213" y="714899"/>
                </a:lnTo>
                <a:lnTo>
                  <a:pt x="5110937" y="703919"/>
                </a:lnTo>
                <a:lnTo>
                  <a:pt x="5099964" y="687631"/>
                </a:lnTo>
                <a:lnTo>
                  <a:pt x="5095940" y="667684"/>
                </a:lnTo>
                <a:lnTo>
                  <a:pt x="5099964" y="647736"/>
                </a:lnTo>
                <a:lnTo>
                  <a:pt x="5110937" y="631449"/>
                </a:lnTo>
                <a:lnTo>
                  <a:pt x="5127213" y="620468"/>
                </a:lnTo>
                <a:lnTo>
                  <a:pt x="5147149" y="616442"/>
                </a:lnTo>
                <a:lnTo>
                  <a:pt x="5167089" y="620468"/>
                </a:lnTo>
                <a:lnTo>
                  <a:pt x="5183377" y="631449"/>
                </a:lnTo>
                <a:lnTo>
                  <a:pt x="5194361" y="647736"/>
                </a:lnTo>
                <a:lnTo>
                  <a:pt x="5198390" y="667684"/>
                </a:lnTo>
                <a:lnTo>
                  <a:pt x="5194361" y="687631"/>
                </a:lnTo>
                <a:lnTo>
                  <a:pt x="5183377" y="703919"/>
                </a:lnTo>
                <a:lnTo>
                  <a:pt x="5167089" y="714899"/>
                </a:lnTo>
                <a:lnTo>
                  <a:pt x="5147149" y="718925"/>
                </a:lnTo>
                <a:close/>
              </a:path>
              <a:path w="6728459" h="1903095">
                <a:moveTo>
                  <a:pt x="5449872" y="722291"/>
                </a:moveTo>
                <a:lnTo>
                  <a:pt x="5428646" y="718000"/>
                </a:lnTo>
                <a:lnTo>
                  <a:pt x="5411306" y="706299"/>
                </a:lnTo>
                <a:lnTo>
                  <a:pt x="5399611" y="688946"/>
                </a:lnTo>
                <a:lnTo>
                  <a:pt x="5395322" y="667701"/>
                </a:lnTo>
                <a:lnTo>
                  <a:pt x="5399611" y="646457"/>
                </a:lnTo>
                <a:lnTo>
                  <a:pt x="5411306" y="629104"/>
                </a:lnTo>
                <a:lnTo>
                  <a:pt x="5428646" y="617402"/>
                </a:lnTo>
                <a:lnTo>
                  <a:pt x="5449872" y="613111"/>
                </a:lnTo>
                <a:lnTo>
                  <a:pt x="5471118" y="617402"/>
                </a:lnTo>
                <a:lnTo>
                  <a:pt x="5488468" y="629104"/>
                </a:lnTo>
                <a:lnTo>
                  <a:pt x="5500166" y="646457"/>
                </a:lnTo>
                <a:lnTo>
                  <a:pt x="5504456" y="667701"/>
                </a:lnTo>
                <a:lnTo>
                  <a:pt x="5500166" y="688946"/>
                </a:lnTo>
                <a:lnTo>
                  <a:pt x="5488468" y="706299"/>
                </a:lnTo>
                <a:lnTo>
                  <a:pt x="5471118" y="718000"/>
                </a:lnTo>
                <a:lnTo>
                  <a:pt x="5449872" y="722291"/>
                </a:lnTo>
                <a:close/>
              </a:path>
              <a:path w="6728459" h="1903095">
                <a:moveTo>
                  <a:pt x="5752630" y="724816"/>
                </a:moveTo>
                <a:lnTo>
                  <a:pt x="5730410" y="720326"/>
                </a:lnTo>
                <a:lnTo>
                  <a:pt x="5712266" y="708084"/>
                </a:lnTo>
                <a:lnTo>
                  <a:pt x="5700034" y="689929"/>
                </a:lnTo>
                <a:lnTo>
                  <a:pt x="5695548" y="667701"/>
                </a:lnTo>
                <a:lnTo>
                  <a:pt x="5700034" y="645473"/>
                </a:lnTo>
                <a:lnTo>
                  <a:pt x="5712266" y="627318"/>
                </a:lnTo>
                <a:lnTo>
                  <a:pt x="5730410" y="615075"/>
                </a:lnTo>
                <a:lnTo>
                  <a:pt x="5752630" y="610586"/>
                </a:lnTo>
                <a:lnTo>
                  <a:pt x="5774830" y="615075"/>
                </a:lnTo>
                <a:lnTo>
                  <a:pt x="5792964" y="627318"/>
                </a:lnTo>
                <a:lnTo>
                  <a:pt x="5805193" y="645473"/>
                </a:lnTo>
                <a:lnTo>
                  <a:pt x="5809677" y="667701"/>
                </a:lnTo>
                <a:lnTo>
                  <a:pt x="5805197" y="689929"/>
                </a:lnTo>
                <a:lnTo>
                  <a:pt x="5792977" y="708084"/>
                </a:lnTo>
                <a:lnTo>
                  <a:pt x="5774844" y="720326"/>
                </a:lnTo>
                <a:lnTo>
                  <a:pt x="5752630" y="724816"/>
                </a:lnTo>
                <a:close/>
              </a:path>
              <a:path w="6728459" h="1903095">
                <a:moveTo>
                  <a:pt x="6055354" y="727341"/>
                </a:moveTo>
                <a:lnTo>
                  <a:pt x="6032154" y="722653"/>
                </a:lnTo>
                <a:lnTo>
                  <a:pt x="6013205" y="709870"/>
                </a:lnTo>
                <a:lnTo>
                  <a:pt x="6000427" y="690913"/>
                </a:lnTo>
                <a:lnTo>
                  <a:pt x="5995740" y="667701"/>
                </a:lnTo>
                <a:lnTo>
                  <a:pt x="6000427" y="644489"/>
                </a:lnTo>
                <a:lnTo>
                  <a:pt x="6013205" y="625531"/>
                </a:lnTo>
                <a:lnTo>
                  <a:pt x="6032154" y="612748"/>
                </a:lnTo>
                <a:lnTo>
                  <a:pt x="6055354" y="608061"/>
                </a:lnTo>
                <a:lnTo>
                  <a:pt x="6078548" y="612748"/>
                </a:lnTo>
                <a:lnTo>
                  <a:pt x="6097485" y="625531"/>
                </a:lnTo>
                <a:lnTo>
                  <a:pt x="6110252" y="644489"/>
                </a:lnTo>
                <a:lnTo>
                  <a:pt x="6114933" y="667701"/>
                </a:lnTo>
                <a:lnTo>
                  <a:pt x="6110252" y="690913"/>
                </a:lnTo>
                <a:lnTo>
                  <a:pt x="6097485" y="709870"/>
                </a:lnTo>
                <a:lnTo>
                  <a:pt x="6078548" y="722653"/>
                </a:lnTo>
                <a:lnTo>
                  <a:pt x="6055354" y="727341"/>
                </a:lnTo>
                <a:close/>
              </a:path>
              <a:path w="6728459" h="1903095">
                <a:moveTo>
                  <a:pt x="6358077" y="731547"/>
                </a:moveTo>
                <a:lnTo>
                  <a:pt x="6333241" y="726531"/>
                </a:lnTo>
                <a:lnTo>
                  <a:pt x="6312962" y="712853"/>
                </a:lnTo>
                <a:lnTo>
                  <a:pt x="6299291" y="692564"/>
                </a:lnTo>
                <a:lnTo>
                  <a:pt x="6294278" y="667718"/>
                </a:lnTo>
                <a:lnTo>
                  <a:pt x="6299291" y="642871"/>
                </a:lnTo>
                <a:lnTo>
                  <a:pt x="6312962" y="622583"/>
                </a:lnTo>
                <a:lnTo>
                  <a:pt x="6333241" y="608904"/>
                </a:lnTo>
                <a:lnTo>
                  <a:pt x="6358077" y="603888"/>
                </a:lnTo>
                <a:lnTo>
                  <a:pt x="6382894" y="608904"/>
                </a:lnTo>
                <a:lnTo>
                  <a:pt x="6403163" y="622583"/>
                </a:lnTo>
                <a:lnTo>
                  <a:pt x="6416830" y="642871"/>
                </a:lnTo>
                <a:lnTo>
                  <a:pt x="6421843" y="667718"/>
                </a:lnTo>
                <a:lnTo>
                  <a:pt x="6416830" y="692564"/>
                </a:lnTo>
                <a:lnTo>
                  <a:pt x="6403163" y="712853"/>
                </a:lnTo>
                <a:lnTo>
                  <a:pt x="6382894" y="726531"/>
                </a:lnTo>
                <a:lnTo>
                  <a:pt x="6358077" y="731547"/>
                </a:lnTo>
                <a:close/>
              </a:path>
              <a:path w="6728459" h="1903095">
                <a:moveTo>
                  <a:pt x="6660801" y="734912"/>
                </a:moveTo>
                <a:lnTo>
                  <a:pt x="6634654" y="729631"/>
                </a:lnTo>
                <a:lnTo>
                  <a:pt x="6613302" y="715230"/>
                </a:lnTo>
                <a:lnTo>
                  <a:pt x="6598906" y="693872"/>
                </a:lnTo>
                <a:lnTo>
                  <a:pt x="6593626" y="667718"/>
                </a:lnTo>
                <a:lnTo>
                  <a:pt x="6598906" y="641565"/>
                </a:lnTo>
                <a:lnTo>
                  <a:pt x="6613302" y="620206"/>
                </a:lnTo>
                <a:lnTo>
                  <a:pt x="6634654" y="605804"/>
                </a:lnTo>
                <a:lnTo>
                  <a:pt x="6660801" y="600523"/>
                </a:lnTo>
                <a:lnTo>
                  <a:pt x="6686928" y="605804"/>
                </a:lnTo>
                <a:lnTo>
                  <a:pt x="6708271" y="620206"/>
                </a:lnTo>
                <a:lnTo>
                  <a:pt x="6722663" y="641565"/>
                </a:lnTo>
                <a:lnTo>
                  <a:pt x="6727942" y="667718"/>
                </a:lnTo>
                <a:lnTo>
                  <a:pt x="6722663" y="693872"/>
                </a:lnTo>
                <a:lnTo>
                  <a:pt x="6708271" y="715230"/>
                </a:lnTo>
                <a:lnTo>
                  <a:pt x="6686928" y="729631"/>
                </a:lnTo>
                <a:lnTo>
                  <a:pt x="6660801" y="734912"/>
                </a:lnTo>
                <a:close/>
              </a:path>
              <a:path w="6728459" h="1903095">
                <a:moveTo>
                  <a:pt x="1311" y="971464"/>
                </a:moveTo>
                <a:lnTo>
                  <a:pt x="370" y="971464"/>
                </a:lnTo>
                <a:lnTo>
                  <a:pt x="0" y="971096"/>
                </a:lnTo>
                <a:lnTo>
                  <a:pt x="0" y="970155"/>
                </a:lnTo>
                <a:lnTo>
                  <a:pt x="370" y="969783"/>
                </a:lnTo>
                <a:lnTo>
                  <a:pt x="1311" y="969783"/>
                </a:lnTo>
                <a:lnTo>
                  <a:pt x="1681" y="970155"/>
                </a:lnTo>
                <a:lnTo>
                  <a:pt x="1681" y="971096"/>
                </a:lnTo>
                <a:lnTo>
                  <a:pt x="1311" y="971464"/>
                </a:lnTo>
                <a:close/>
              </a:path>
              <a:path w="6728459" h="1903095">
                <a:moveTo>
                  <a:pt x="305415" y="973989"/>
                </a:moveTo>
                <a:lnTo>
                  <a:pt x="301698" y="973989"/>
                </a:lnTo>
                <a:lnTo>
                  <a:pt x="300201" y="972494"/>
                </a:lnTo>
                <a:lnTo>
                  <a:pt x="300201" y="968757"/>
                </a:lnTo>
                <a:lnTo>
                  <a:pt x="301698" y="967258"/>
                </a:lnTo>
                <a:lnTo>
                  <a:pt x="305432" y="967258"/>
                </a:lnTo>
                <a:lnTo>
                  <a:pt x="306929" y="968757"/>
                </a:lnTo>
                <a:lnTo>
                  <a:pt x="306929" y="972494"/>
                </a:lnTo>
                <a:lnTo>
                  <a:pt x="305415" y="973989"/>
                </a:lnTo>
                <a:close/>
              </a:path>
              <a:path w="6728459" h="1903095">
                <a:moveTo>
                  <a:pt x="610008" y="977355"/>
                </a:moveTo>
                <a:lnTo>
                  <a:pt x="602591" y="977355"/>
                </a:lnTo>
                <a:lnTo>
                  <a:pt x="599580" y="974344"/>
                </a:lnTo>
                <a:lnTo>
                  <a:pt x="599580" y="966941"/>
                </a:lnTo>
                <a:lnTo>
                  <a:pt x="602591" y="963927"/>
                </a:lnTo>
                <a:lnTo>
                  <a:pt x="609991" y="963927"/>
                </a:lnTo>
                <a:lnTo>
                  <a:pt x="613002" y="966941"/>
                </a:lnTo>
                <a:lnTo>
                  <a:pt x="613002" y="974344"/>
                </a:lnTo>
                <a:lnTo>
                  <a:pt x="610008" y="977355"/>
                </a:lnTo>
                <a:close/>
              </a:path>
              <a:path w="6728459" h="1903095">
                <a:moveTo>
                  <a:pt x="914581" y="980720"/>
                </a:moveTo>
                <a:lnTo>
                  <a:pt x="903448" y="980720"/>
                </a:lnTo>
                <a:lnTo>
                  <a:pt x="898942" y="976210"/>
                </a:lnTo>
                <a:lnTo>
                  <a:pt x="898942" y="965071"/>
                </a:lnTo>
                <a:lnTo>
                  <a:pt x="903448" y="960561"/>
                </a:lnTo>
                <a:lnTo>
                  <a:pt x="914581" y="960561"/>
                </a:lnTo>
                <a:lnTo>
                  <a:pt x="919088" y="965071"/>
                </a:lnTo>
                <a:lnTo>
                  <a:pt x="919088" y="976210"/>
                </a:lnTo>
                <a:lnTo>
                  <a:pt x="914581" y="980720"/>
                </a:lnTo>
                <a:close/>
              </a:path>
              <a:path w="6728459" h="1903095">
                <a:moveTo>
                  <a:pt x="1219155" y="984086"/>
                </a:moveTo>
                <a:lnTo>
                  <a:pt x="1204323" y="984086"/>
                </a:lnTo>
                <a:lnTo>
                  <a:pt x="1198304" y="978064"/>
                </a:lnTo>
                <a:lnTo>
                  <a:pt x="1198304" y="963221"/>
                </a:lnTo>
                <a:lnTo>
                  <a:pt x="1204323" y="957196"/>
                </a:lnTo>
                <a:lnTo>
                  <a:pt x="1219155" y="957196"/>
                </a:lnTo>
                <a:lnTo>
                  <a:pt x="1225177" y="963221"/>
                </a:lnTo>
                <a:lnTo>
                  <a:pt x="1225177" y="978064"/>
                </a:lnTo>
                <a:lnTo>
                  <a:pt x="1219155" y="984086"/>
                </a:lnTo>
                <a:close/>
              </a:path>
              <a:path w="6728459" h="1903095">
                <a:moveTo>
                  <a:pt x="1523732" y="987451"/>
                </a:moveTo>
                <a:lnTo>
                  <a:pt x="1505196" y="987451"/>
                </a:lnTo>
                <a:lnTo>
                  <a:pt x="1497679" y="979930"/>
                </a:lnTo>
                <a:lnTo>
                  <a:pt x="1497679" y="961385"/>
                </a:lnTo>
                <a:lnTo>
                  <a:pt x="1505196" y="953864"/>
                </a:lnTo>
                <a:lnTo>
                  <a:pt x="1523732" y="953864"/>
                </a:lnTo>
                <a:lnTo>
                  <a:pt x="1531249" y="961385"/>
                </a:lnTo>
                <a:lnTo>
                  <a:pt x="1531249" y="979930"/>
                </a:lnTo>
                <a:lnTo>
                  <a:pt x="1523732" y="987451"/>
                </a:lnTo>
                <a:close/>
              </a:path>
              <a:path w="6728459" h="1903095">
                <a:moveTo>
                  <a:pt x="1817190" y="990820"/>
                </a:moveTo>
                <a:lnTo>
                  <a:pt x="1809345" y="989236"/>
                </a:lnTo>
                <a:lnTo>
                  <a:pt x="1802940" y="984916"/>
                </a:lnTo>
                <a:lnTo>
                  <a:pt x="1798623" y="978507"/>
                </a:lnTo>
                <a:lnTo>
                  <a:pt x="1797041" y="970657"/>
                </a:lnTo>
                <a:lnTo>
                  <a:pt x="1798623" y="962808"/>
                </a:lnTo>
                <a:lnTo>
                  <a:pt x="1802940" y="956401"/>
                </a:lnTo>
                <a:lnTo>
                  <a:pt x="1809345" y="952082"/>
                </a:lnTo>
                <a:lnTo>
                  <a:pt x="1817190" y="950498"/>
                </a:lnTo>
                <a:lnTo>
                  <a:pt x="1825035" y="952082"/>
                </a:lnTo>
                <a:lnTo>
                  <a:pt x="1831439" y="956401"/>
                </a:lnTo>
                <a:lnTo>
                  <a:pt x="1835756" y="962808"/>
                </a:lnTo>
                <a:lnTo>
                  <a:pt x="1837339" y="970657"/>
                </a:lnTo>
                <a:lnTo>
                  <a:pt x="1835756" y="978507"/>
                </a:lnTo>
                <a:lnTo>
                  <a:pt x="1831439" y="984916"/>
                </a:lnTo>
                <a:lnTo>
                  <a:pt x="1825035" y="989236"/>
                </a:lnTo>
                <a:lnTo>
                  <a:pt x="1817190" y="990820"/>
                </a:lnTo>
                <a:close/>
              </a:path>
              <a:path w="6728459" h="1903095">
                <a:moveTo>
                  <a:pt x="2119913" y="994185"/>
                </a:moveTo>
                <a:lnTo>
                  <a:pt x="2110763" y="992336"/>
                </a:lnTo>
                <a:lnTo>
                  <a:pt x="2103290" y="987294"/>
                </a:lnTo>
                <a:lnTo>
                  <a:pt x="2098250" y="979815"/>
                </a:lnTo>
                <a:lnTo>
                  <a:pt x="2096403" y="970657"/>
                </a:lnTo>
                <a:lnTo>
                  <a:pt x="2098250" y="961502"/>
                </a:lnTo>
                <a:lnTo>
                  <a:pt x="2103290" y="954024"/>
                </a:lnTo>
                <a:lnTo>
                  <a:pt x="2110763" y="948982"/>
                </a:lnTo>
                <a:lnTo>
                  <a:pt x="2119913" y="947133"/>
                </a:lnTo>
                <a:lnTo>
                  <a:pt x="2129064" y="948982"/>
                </a:lnTo>
                <a:lnTo>
                  <a:pt x="2136537" y="954024"/>
                </a:lnTo>
                <a:lnTo>
                  <a:pt x="2141577" y="961502"/>
                </a:lnTo>
                <a:lnTo>
                  <a:pt x="2143425" y="970657"/>
                </a:lnTo>
                <a:lnTo>
                  <a:pt x="2141577" y="979815"/>
                </a:lnTo>
                <a:lnTo>
                  <a:pt x="2136537" y="987294"/>
                </a:lnTo>
                <a:lnTo>
                  <a:pt x="2129064" y="992336"/>
                </a:lnTo>
                <a:lnTo>
                  <a:pt x="2119913" y="994185"/>
                </a:lnTo>
                <a:close/>
              </a:path>
              <a:path w="6728459" h="1903095">
                <a:moveTo>
                  <a:pt x="2422641" y="996707"/>
                </a:moveTo>
                <a:lnTo>
                  <a:pt x="2412516" y="994661"/>
                </a:lnTo>
                <a:lnTo>
                  <a:pt x="2404245" y="989081"/>
                </a:lnTo>
                <a:lnTo>
                  <a:pt x="2398667" y="980806"/>
                </a:lnTo>
                <a:lnTo>
                  <a:pt x="2396622" y="970674"/>
                </a:lnTo>
                <a:lnTo>
                  <a:pt x="2398667" y="960544"/>
                </a:lnTo>
                <a:lnTo>
                  <a:pt x="2404245" y="952269"/>
                </a:lnTo>
                <a:lnTo>
                  <a:pt x="2412516" y="946689"/>
                </a:lnTo>
                <a:lnTo>
                  <a:pt x="2422641" y="944642"/>
                </a:lnTo>
                <a:lnTo>
                  <a:pt x="2432764" y="946689"/>
                </a:lnTo>
                <a:lnTo>
                  <a:pt x="2441033" y="952269"/>
                </a:lnTo>
                <a:lnTo>
                  <a:pt x="2446611" y="960544"/>
                </a:lnTo>
                <a:lnTo>
                  <a:pt x="2448656" y="970674"/>
                </a:lnTo>
                <a:lnTo>
                  <a:pt x="2446613" y="980806"/>
                </a:lnTo>
                <a:lnTo>
                  <a:pt x="2441040" y="989081"/>
                </a:lnTo>
                <a:lnTo>
                  <a:pt x="2432771" y="994661"/>
                </a:lnTo>
                <a:lnTo>
                  <a:pt x="2422641" y="996707"/>
                </a:lnTo>
                <a:close/>
              </a:path>
              <a:path w="6728459" h="1903095">
                <a:moveTo>
                  <a:pt x="2725365" y="1000072"/>
                </a:moveTo>
                <a:lnTo>
                  <a:pt x="2713927" y="997763"/>
                </a:lnTo>
                <a:lnTo>
                  <a:pt x="2704588" y="991463"/>
                </a:lnTo>
                <a:lnTo>
                  <a:pt x="2698292" y="982119"/>
                </a:lnTo>
                <a:lnTo>
                  <a:pt x="2695983" y="970674"/>
                </a:lnTo>
                <a:lnTo>
                  <a:pt x="2698292" y="959230"/>
                </a:lnTo>
                <a:lnTo>
                  <a:pt x="2704588" y="949885"/>
                </a:lnTo>
                <a:lnTo>
                  <a:pt x="2713927" y="943586"/>
                </a:lnTo>
                <a:lnTo>
                  <a:pt x="2725365" y="941276"/>
                </a:lnTo>
                <a:lnTo>
                  <a:pt x="2736802" y="943586"/>
                </a:lnTo>
                <a:lnTo>
                  <a:pt x="2746141" y="949885"/>
                </a:lnTo>
                <a:lnTo>
                  <a:pt x="2752437" y="959230"/>
                </a:lnTo>
                <a:lnTo>
                  <a:pt x="2754746" y="970674"/>
                </a:lnTo>
                <a:lnTo>
                  <a:pt x="2752437" y="982119"/>
                </a:lnTo>
                <a:lnTo>
                  <a:pt x="2746141" y="991463"/>
                </a:lnTo>
                <a:lnTo>
                  <a:pt x="2736802" y="997763"/>
                </a:lnTo>
                <a:lnTo>
                  <a:pt x="2725365" y="1000072"/>
                </a:lnTo>
                <a:close/>
              </a:path>
              <a:path w="6728459" h="1903095">
                <a:moveTo>
                  <a:pt x="3028088" y="1003438"/>
                </a:moveTo>
                <a:lnTo>
                  <a:pt x="3015345" y="1000863"/>
                </a:lnTo>
                <a:lnTo>
                  <a:pt x="3004937" y="993840"/>
                </a:lnTo>
                <a:lnTo>
                  <a:pt x="2997919" y="983425"/>
                </a:lnTo>
                <a:lnTo>
                  <a:pt x="2995345" y="970674"/>
                </a:lnTo>
                <a:lnTo>
                  <a:pt x="2997919" y="957923"/>
                </a:lnTo>
                <a:lnTo>
                  <a:pt x="3004937" y="947509"/>
                </a:lnTo>
                <a:lnTo>
                  <a:pt x="3015345" y="940486"/>
                </a:lnTo>
                <a:lnTo>
                  <a:pt x="3028088" y="937911"/>
                </a:lnTo>
                <a:lnTo>
                  <a:pt x="3040832" y="940486"/>
                </a:lnTo>
                <a:lnTo>
                  <a:pt x="3051242" y="947509"/>
                </a:lnTo>
                <a:lnTo>
                  <a:pt x="3058261" y="957923"/>
                </a:lnTo>
                <a:lnTo>
                  <a:pt x="3060835" y="970674"/>
                </a:lnTo>
                <a:lnTo>
                  <a:pt x="3058261" y="983425"/>
                </a:lnTo>
                <a:lnTo>
                  <a:pt x="3051242" y="993840"/>
                </a:lnTo>
                <a:lnTo>
                  <a:pt x="3040832" y="1000863"/>
                </a:lnTo>
                <a:lnTo>
                  <a:pt x="3028088" y="1003438"/>
                </a:lnTo>
                <a:close/>
              </a:path>
              <a:path w="6728459" h="1903095">
                <a:moveTo>
                  <a:pt x="3330812" y="1005963"/>
                </a:moveTo>
                <a:lnTo>
                  <a:pt x="3317096" y="1003190"/>
                </a:lnTo>
                <a:lnTo>
                  <a:pt x="3305892" y="995629"/>
                </a:lnTo>
                <a:lnTo>
                  <a:pt x="3298335" y="984417"/>
                </a:lnTo>
                <a:lnTo>
                  <a:pt x="3295564" y="970691"/>
                </a:lnTo>
                <a:lnTo>
                  <a:pt x="3298335" y="956966"/>
                </a:lnTo>
                <a:lnTo>
                  <a:pt x="3305892" y="945754"/>
                </a:lnTo>
                <a:lnTo>
                  <a:pt x="3317096" y="938193"/>
                </a:lnTo>
                <a:lnTo>
                  <a:pt x="3330812" y="935420"/>
                </a:lnTo>
                <a:lnTo>
                  <a:pt x="3344530" y="938193"/>
                </a:lnTo>
                <a:lnTo>
                  <a:pt x="3355735" y="945754"/>
                </a:lnTo>
                <a:lnTo>
                  <a:pt x="3363292" y="956966"/>
                </a:lnTo>
                <a:lnTo>
                  <a:pt x="3366064" y="970691"/>
                </a:lnTo>
                <a:lnTo>
                  <a:pt x="3363294" y="984417"/>
                </a:lnTo>
                <a:lnTo>
                  <a:pt x="3355742" y="995629"/>
                </a:lnTo>
                <a:lnTo>
                  <a:pt x="3344537" y="1003190"/>
                </a:lnTo>
                <a:lnTo>
                  <a:pt x="3330812" y="1005963"/>
                </a:lnTo>
                <a:close/>
              </a:path>
              <a:path w="6728459" h="1903095">
                <a:moveTo>
                  <a:pt x="3633529" y="1008488"/>
                </a:moveTo>
                <a:lnTo>
                  <a:pt x="3618826" y="1005517"/>
                </a:lnTo>
                <a:lnTo>
                  <a:pt x="3606820" y="997415"/>
                </a:lnTo>
                <a:lnTo>
                  <a:pt x="3598725" y="985401"/>
                </a:lnTo>
                <a:lnTo>
                  <a:pt x="3595756" y="970691"/>
                </a:lnTo>
                <a:lnTo>
                  <a:pt x="3598725" y="955982"/>
                </a:lnTo>
                <a:lnTo>
                  <a:pt x="3606820" y="943967"/>
                </a:lnTo>
                <a:lnTo>
                  <a:pt x="3618826" y="935866"/>
                </a:lnTo>
                <a:lnTo>
                  <a:pt x="3633529" y="932895"/>
                </a:lnTo>
                <a:lnTo>
                  <a:pt x="3648232" y="935866"/>
                </a:lnTo>
                <a:lnTo>
                  <a:pt x="3660239" y="943967"/>
                </a:lnTo>
                <a:lnTo>
                  <a:pt x="3668334" y="955982"/>
                </a:lnTo>
                <a:lnTo>
                  <a:pt x="3671302" y="970691"/>
                </a:lnTo>
                <a:lnTo>
                  <a:pt x="3668334" y="985401"/>
                </a:lnTo>
                <a:lnTo>
                  <a:pt x="3660239" y="997415"/>
                </a:lnTo>
                <a:lnTo>
                  <a:pt x="3648232" y="1005517"/>
                </a:lnTo>
                <a:lnTo>
                  <a:pt x="3633529" y="1008488"/>
                </a:lnTo>
                <a:close/>
              </a:path>
              <a:path w="6728459" h="1903095">
                <a:moveTo>
                  <a:pt x="3936253" y="1011853"/>
                </a:moveTo>
                <a:lnTo>
                  <a:pt x="3920245" y="1008619"/>
                </a:lnTo>
                <a:lnTo>
                  <a:pt x="3907176" y="999798"/>
                </a:lnTo>
                <a:lnTo>
                  <a:pt x="3898368" y="986714"/>
                </a:lnTo>
                <a:lnTo>
                  <a:pt x="3895138" y="970691"/>
                </a:lnTo>
                <a:lnTo>
                  <a:pt x="3898368" y="954668"/>
                </a:lnTo>
                <a:lnTo>
                  <a:pt x="3907176" y="941585"/>
                </a:lnTo>
                <a:lnTo>
                  <a:pt x="3920245" y="932764"/>
                </a:lnTo>
                <a:lnTo>
                  <a:pt x="3936253" y="929529"/>
                </a:lnTo>
                <a:lnTo>
                  <a:pt x="3952266" y="932764"/>
                </a:lnTo>
                <a:lnTo>
                  <a:pt x="3965346" y="941585"/>
                </a:lnTo>
                <a:lnTo>
                  <a:pt x="3974167" y="954668"/>
                </a:lnTo>
                <a:lnTo>
                  <a:pt x="3977402" y="970691"/>
                </a:lnTo>
                <a:lnTo>
                  <a:pt x="3974167" y="986714"/>
                </a:lnTo>
                <a:lnTo>
                  <a:pt x="3965346" y="999798"/>
                </a:lnTo>
                <a:lnTo>
                  <a:pt x="3952266" y="1008619"/>
                </a:lnTo>
                <a:lnTo>
                  <a:pt x="3936253" y="1011853"/>
                </a:lnTo>
                <a:close/>
              </a:path>
              <a:path w="6728459" h="1903095">
                <a:moveTo>
                  <a:pt x="4238977" y="1014378"/>
                </a:moveTo>
                <a:lnTo>
                  <a:pt x="4221989" y="1010946"/>
                </a:lnTo>
                <a:lnTo>
                  <a:pt x="4208115" y="1001586"/>
                </a:lnTo>
                <a:lnTo>
                  <a:pt x="4198761" y="987705"/>
                </a:lnTo>
                <a:lnTo>
                  <a:pt x="4195330" y="970708"/>
                </a:lnTo>
                <a:lnTo>
                  <a:pt x="4198761" y="953712"/>
                </a:lnTo>
                <a:lnTo>
                  <a:pt x="4208115" y="939832"/>
                </a:lnTo>
                <a:lnTo>
                  <a:pt x="4221989" y="930473"/>
                </a:lnTo>
                <a:lnTo>
                  <a:pt x="4238977" y="927041"/>
                </a:lnTo>
                <a:lnTo>
                  <a:pt x="4255965" y="930473"/>
                </a:lnTo>
                <a:lnTo>
                  <a:pt x="4269838" y="939832"/>
                </a:lnTo>
                <a:lnTo>
                  <a:pt x="4279193" y="953712"/>
                </a:lnTo>
                <a:lnTo>
                  <a:pt x="4282623" y="970708"/>
                </a:lnTo>
                <a:lnTo>
                  <a:pt x="4279193" y="987705"/>
                </a:lnTo>
                <a:lnTo>
                  <a:pt x="4269838" y="1001586"/>
                </a:lnTo>
                <a:lnTo>
                  <a:pt x="4255965" y="1010946"/>
                </a:lnTo>
                <a:lnTo>
                  <a:pt x="4238977" y="1014378"/>
                </a:lnTo>
                <a:close/>
              </a:path>
              <a:path w="6728459" h="1903095">
                <a:moveTo>
                  <a:pt x="4541701" y="1016903"/>
                </a:moveTo>
                <a:lnTo>
                  <a:pt x="4523739" y="1013273"/>
                </a:lnTo>
                <a:lnTo>
                  <a:pt x="4509071" y="1003373"/>
                </a:lnTo>
                <a:lnTo>
                  <a:pt x="4499182" y="988689"/>
                </a:lnTo>
                <a:lnTo>
                  <a:pt x="4495556" y="970708"/>
                </a:lnTo>
                <a:lnTo>
                  <a:pt x="4499182" y="952729"/>
                </a:lnTo>
                <a:lnTo>
                  <a:pt x="4509071" y="938046"/>
                </a:lnTo>
                <a:lnTo>
                  <a:pt x="4523739" y="928147"/>
                </a:lnTo>
                <a:lnTo>
                  <a:pt x="4541701" y="924516"/>
                </a:lnTo>
                <a:lnTo>
                  <a:pt x="4559682" y="928147"/>
                </a:lnTo>
                <a:lnTo>
                  <a:pt x="4574360" y="938046"/>
                </a:lnTo>
                <a:lnTo>
                  <a:pt x="4584252" y="952729"/>
                </a:lnTo>
                <a:lnTo>
                  <a:pt x="4587879" y="970708"/>
                </a:lnTo>
                <a:lnTo>
                  <a:pt x="4584252" y="988689"/>
                </a:lnTo>
                <a:lnTo>
                  <a:pt x="4574360" y="1003373"/>
                </a:lnTo>
                <a:lnTo>
                  <a:pt x="4559682" y="1013273"/>
                </a:lnTo>
                <a:lnTo>
                  <a:pt x="4541701" y="1016903"/>
                </a:lnTo>
                <a:close/>
              </a:path>
              <a:path w="6728459" h="1903095">
                <a:moveTo>
                  <a:pt x="4844424" y="1019425"/>
                </a:moveTo>
                <a:lnTo>
                  <a:pt x="4825483" y="1015597"/>
                </a:lnTo>
                <a:lnTo>
                  <a:pt x="4810010" y="1005158"/>
                </a:lnTo>
                <a:lnTo>
                  <a:pt x="4799575" y="989673"/>
                </a:lnTo>
                <a:lnTo>
                  <a:pt x="4795748" y="970708"/>
                </a:lnTo>
                <a:lnTo>
                  <a:pt x="4799575" y="951745"/>
                </a:lnTo>
                <a:lnTo>
                  <a:pt x="4810010" y="936260"/>
                </a:lnTo>
                <a:lnTo>
                  <a:pt x="4825483" y="925820"/>
                </a:lnTo>
                <a:lnTo>
                  <a:pt x="4844424" y="921991"/>
                </a:lnTo>
                <a:lnTo>
                  <a:pt x="4863385" y="925820"/>
                </a:lnTo>
                <a:lnTo>
                  <a:pt x="4878868" y="936260"/>
                </a:lnTo>
                <a:lnTo>
                  <a:pt x="4889307" y="951745"/>
                </a:lnTo>
                <a:lnTo>
                  <a:pt x="4893135" y="970708"/>
                </a:lnTo>
                <a:lnTo>
                  <a:pt x="4889307" y="989673"/>
                </a:lnTo>
                <a:lnTo>
                  <a:pt x="4878868" y="1005158"/>
                </a:lnTo>
                <a:lnTo>
                  <a:pt x="4863385" y="1015597"/>
                </a:lnTo>
                <a:lnTo>
                  <a:pt x="4844424" y="1019425"/>
                </a:lnTo>
                <a:close/>
              </a:path>
              <a:path w="6728459" h="1903095">
                <a:moveTo>
                  <a:pt x="5147149" y="1021950"/>
                </a:moveTo>
                <a:lnTo>
                  <a:pt x="5127213" y="1017924"/>
                </a:lnTo>
                <a:lnTo>
                  <a:pt x="5110937" y="1006943"/>
                </a:lnTo>
                <a:lnTo>
                  <a:pt x="5099964" y="990656"/>
                </a:lnTo>
                <a:lnTo>
                  <a:pt x="5095940" y="970708"/>
                </a:lnTo>
                <a:lnTo>
                  <a:pt x="5099964" y="950761"/>
                </a:lnTo>
                <a:lnTo>
                  <a:pt x="5110937" y="934473"/>
                </a:lnTo>
                <a:lnTo>
                  <a:pt x="5127213" y="923493"/>
                </a:lnTo>
                <a:lnTo>
                  <a:pt x="5147149" y="919466"/>
                </a:lnTo>
                <a:lnTo>
                  <a:pt x="5167089" y="923493"/>
                </a:lnTo>
                <a:lnTo>
                  <a:pt x="5183377" y="934473"/>
                </a:lnTo>
                <a:lnTo>
                  <a:pt x="5194361" y="950761"/>
                </a:lnTo>
                <a:lnTo>
                  <a:pt x="5198390" y="970708"/>
                </a:lnTo>
                <a:lnTo>
                  <a:pt x="5194361" y="990656"/>
                </a:lnTo>
                <a:lnTo>
                  <a:pt x="5183377" y="1006943"/>
                </a:lnTo>
                <a:lnTo>
                  <a:pt x="5167089" y="1017924"/>
                </a:lnTo>
                <a:lnTo>
                  <a:pt x="5147149" y="1021950"/>
                </a:lnTo>
                <a:close/>
              </a:path>
              <a:path w="6728459" h="1903095">
                <a:moveTo>
                  <a:pt x="5449872" y="1025315"/>
                </a:moveTo>
                <a:lnTo>
                  <a:pt x="5428646" y="1021024"/>
                </a:lnTo>
                <a:lnTo>
                  <a:pt x="5411306" y="1009323"/>
                </a:lnTo>
                <a:lnTo>
                  <a:pt x="5399611" y="991970"/>
                </a:lnTo>
                <a:lnTo>
                  <a:pt x="5395322" y="970725"/>
                </a:lnTo>
                <a:lnTo>
                  <a:pt x="5399611" y="949481"/>
                </a:lnTo>
                <a:lnTo>
                  <a:pt x="5411306" y="932128"/>
                </a:lnTo>
                <a:lnTo>
                  <a:pt x="5428646" y="920426"/>
                </a:lnTo>
                <a:lnTo>
                  <a:pt x="5449872" y="916135"/>
                </a:lnTo>
                <a:lnTo>
                  <a:pt x="5471118" y="920426"/>
                </a:lnTo>
                <a:lnTo>
                  <a:pt x="5488468" y="932128"/>
                </a:lnTo>
                <a:lnTo>
                  <a:pt x="5500166" y="949481"/>
                </a:lnTo>
                <a:lnTo>
                  <a:pt x="5504456" y="970725"/>
                </a:lnTo>
                <a:lnTo>
                  <a:pt x="5500166" y="991970"/>
                </a:lnTo>
                <a:lnTo>
                  <a:pt x="5488468" y="1009323"/>
                </a:lnTo>
                <a:lnTo>
                  <a:pt x="5471118" y="1021024"/>
                </a:lnTo>
                <a:lnTo>
                  <a:pt x="5449872" y="1025315"/>
                </a:lnTo>
                <a:close/>
              </a:path>
              <a:path w="6728459" h="1903095">
                <a:moveTo>
                  <a:pt x="5752630" y="1027840"/>
                </a:moveTo>
                <a:lnTo>
                  <a:pt x="5730410" y="1023351"/>
                </a:lnTo>
                <a:lnTo>
                  <a:pt x="5712266" y="1011109"/>
                </a:lnTo>
                <a:lnTo>
                  <a:pt x="5700034" y="992954"/>
                </a:lnTo>
                <a:lnTo>
                  <a:pt x="5695548" y="970725"/>
                </a:lnTo>
                <a:lnTo>
                  <a:pt x="5700034" y="948497"/>
                </a:lnTo>
                <a:lnTo>
                  <a:pt x="5712266" y="930342"/>
                </a:lnTo>
                <a:lnTo>
                  <a:pt x="5730410" y="918100"/>
                </a:lnTo>
                <a:lnTo>
                  <a:pt x="5752630" y="913610"/>
                </a:lnTo>
                <a:lnTo>
                  <a:pt x="5774830" y="918100"/>
                </a:lnTo>
                <a:lnTo>
                  <a:pt x="5792964" y="930342"/>
                </a:lnTo>
                <a:lnTo>
                  <a:pt x="5805193" y="948497"/>
                </a:lnTo>
                <a:lnTo>
                  <a:pt x="5809677" y="970725"/>
                </a:lnTo>
                <a:lnTo>
                  <a:pt x="5805197" y="992954"/>
                </a:lnTo>
                <a:lnTo>
                  <a:pt x="5792977" y="1011109"/>
                </a:lnTo>
                <a:lnTo>
                  <a:pt x="5774844" y="1023351"/>
                </a:lnTo>
                <a:lnTo>
                  <a:pt x="5752630" y="1027840"/>
                </a:lnTo>
                <a:close/>
              </a:path>
              <a:path w="6728459" h="1903095">
                <a:moveTo>
                  <a:pt x="6055354" y="1030365"/>
                </a:moveTo>
                <a:lnTo>
                  <a:pt x="6032154" y="1025677"/>
                </a:lnTo>
                <a:lnTo>
                  <a:pt x="6013205" y="1012895"/>
                </a:lnTo>
                <a:lnTo>
                  <a:pt x="6000427" y="993937"/>
                </a:lnTo>
                <a:lnTo>
                  <a:pt x="5995740" y="970725"/>
                </a:lnTo>
                <a:lnTo>
                  <a:pt x="6000427" y="947513"/>
                </a:lnTo>
                <a:lnTo>
                  <a:pt x="6013205" y="928557"/>
                </a:lnTo>
                <a:lnTo>
                  <a:pt x="6032154" y="915775"/>
                </a:lnTo>
                <a:lnTo>
                  <a:pt x="6055354" y="911088"/>
                </a:lnTo>
                <a:lnTo>
                  <a:pt x="6078548" y="915775"/>
                </a:lnTo>
                <a:lnTo>
                  <a:pt x="6097485" y="928557"/>
                </a:lnTo>
                <a:lnTo>
                  <a:pt x="6110252" y="947513"/>
                </a:lnTo>
                <a:lnTo>
                  <a:pt x="6114933" y="970725"/>
                </a:lnTo>
                <a:lnTo>
                  <a:pt x="6110252" y="993937"/>
                </a:lnTo>
                <a:lnTo>
                  <a:pt x="6097485" y="1012895"/>
                </a:lnTo>
                <a:lnTo>
                  <a:pt x="6078548" y="1025677"/>
                </a:lnTo>
                <a:lnTo>
                  <a:pt x="6055354" y="1030365"/>
                </a:lnTo>
                <a:close/>
              </a:path>
              <a:path w="6728459" h="1903095">
                <a:moveTo>
                  <a:pt x="6358077" y="1034571"/>
                </a:moveTo>
                <a:lnTo>
                  <a:pt x="6333241" y="1029555"/>
                </a:lnTo>
                <a:lnTo>
                  <a:pt x="6312962" y="1015877"/>
                </a:lnTo>
                <a:lnTo>
                  <a:pt x="6299291" y="995588"/>
                </a:lnTo>
                <a:lnTo>
                  <a:pt x="6294278" y="970742"/>
                </a:lnTo>
                <a:lnTo>
                  <a:pt x="6299291" y="945895"/>
                </a:lnTo>
                <a:lnTo>
                  <a:pt x="6312962" y="925607"/>
                </a:lnTo>
                <a:lnTo>
                  <a:pt x="6333241" y="911928"/>
                </a:lnTo>
                <a:lnTo>
                  <a:pt x="6358077" y="906913"/>
                </a:lnTo>
                <a:lnTo>
                  <a:pt x="6382894" y="911928"/>
                </a:lnTo>
                <a:lnTo>
                  <a:pt x="6403163" y="925607"/>
                </a:lnTo>
                <a:lnTo>
                  <a:pt x="6416830" y="945895"/>
                </a:lnTo>
                <a:lnTo>
                  <a:pt x="6421843" y="970742"/>
                </a:lnTo>
                <a:lnTo>
                  <a:pt x="6416830" y="995588"/>
                </a:lnTo>
                <a:lnTo>
                  <a:pt x="6403163" y="1015877"/>
                </a:lnTo>
                <a:lnTo>
                  <a:pt x="6382894" y="1029555"/>
                </a:lnTo>
                <a:lnTo>
                  <a:pt x="6358077" y="1034571"/>
                </a:lnTo>
                <a:close/>
              </a:path>
              <a:path w="6728459" h="1903095">
                <a:moveTo>
                  <a:pt x="6660801" y="1037937"/>
                </a:moveTo>
                <a:lnTo>
                  <a:pt x="6634654" y="1032656"/>
                </a:lnTo>
                <a:lnTo>
                  <a:pt x="6613302" y="1018255"/>
                </a:lnTo>
                <a:lnTo>
                  <a:pt x="6598906" y="996896"/>
                </a:lnTo>
                <a:lnTo>
                  <a:pt x="6593626" y="970742"/>
                </a:lnTo>
                <a:lnTo>
                  <a:pt x="6598906" y="944589"/>
                </a:lnTo>
                <a:lnTo>
                  <a:pt x="6613302" y="923230"/>
                </a:lnTo>
                <a:lnTo>
                  <a:pt x="6634654" y="908828"/>
                </a:lnTo>
                <a:lnTo>
                  <a:pt x="6660801" y="903547"/>
                </a:lnTo>
                <a:lnTo>
                  <a:pt x="6686928" y="908828"/>
                </a:lnTo>
                <a:lnTo>
                  <a:pt x="6708271" y="923230"/>
                </a:lnTo>
                <a:lnTo>
                  <a:pt x="6722663" y="944589"/>
                </a:lnTo>
                <a:lnTo>
                  <a:pt x="6727942" y="970742"/>
                </a:lnTo>
                <a:lnTo>
                  <a:pt x="6722663" y="996896"/>
                </a:lnTo>
                <a:lnTo>
                  <a:pt x="6708271" y="1018255"/>
                </a:lnTo>
                <a:lnTo>
                  <a:pt x="6686928" y="1032656"/>
                </a:lnTo>
                <a:lnTo>
                  <a:pt x="6660801" y="1037937"/>
                </a:lnTo>
                <a:close/>
              </a:path>
              <a:path w="6728459" h="1903095">
                <a:moveTo>
                  <a:pt x="304961" y="1276156"/>
                </a:moveTo>
                <a:lnTo>
                  <a:pt x="302169" y="1276156"/>
                </a:lnTo>
                <a:lnTo>
                  <a:pt x="301043" y="1275029"/>
                </a:lnTo>
                <a:lnTo>
                  <a:pt x="301043" y="1272234"/>
                </a:lnTo>
                <a:lnTo>
                  <a:pt x="302169" y="1271109"/>
                </a:lnTo>
                <a:lnTo>
                  <a:pt x="304961" y="1271109"/>
                </a:lnTo>
                <a:lnTo>
                  <a:pt x="306088" y="1272234"/>
                </a:lnTo>
                <a:lnTo>
                  <a:pt x="306088" y="1275029"/>
                </a:lnTo>
                <a:lnTo>
                  <a:pt x="304961" y="1276156"/>
                </a:lnTo>
                <a:close/>
              </a:path>
              <a:path w="6728459" h="1903095">
                <a:moveTo>
                  <a:pt x="610008" y="1280362"/>
                </a:moveTo>
                <a:lnTo>
                  <a:pt x="602591" y="1280362"/>
                </a:lnTo>
                <a:lnTo>
                  <a:pt x="599580" y="1277351"/>
                </a:lnTo>
                <a:lnTo>
                  <a:pt x="599580" y="1269948"/>
                </a:lnTo>
                <a:lnTo>
                  <a:pt x="602591" y="1266934"/>
                </a:lnTo>
                <a:lnTo>
                  <a:pt x="609991" y="1266934"/>
                </a:lnTo>
                <a:lnTo>
                  <a:pt x="613002" y="1269948"/>
                </a:lnTo>
                <a:lnTo>
                  <a:pt x="613002" y="1277351"/>
                </a:lnTo>
                <a:lnTo>
                  <a:pt x="610008" y="1280362"/>
                </a:lnTo>
                <a:close/>
              </a:path>
              <a:path w="6728459" h="1903095">
                <a:moveTo>
                  <a:pt x="914581" y="1283728"/>
                </a:moveTo>
                <a:lnTo>
                  <a:pt x="903448" y="1283728"/>
                </a:lnTo>
                <a:lnTo>
                  <a:pt x="898942" y="1279218"/>
                </a:lnTo>
                <a:lnTo>
                  <a:pt x="898942" y="1268078"/>
                </a:lnTo>
                <a:lnTo>
                  <a:pt x="903448" y="1263568"/>
                </a:lnTo>
                <a:lnTo>
                  <a:pt x="914581" y="1263568"/>
                </a:lnTo>
                <a:lnTo>
                  <a:pt x="919088" y="1268078"/>
                </a:lnTo>
                <a:lnTo>
                  <a:pt x="919088" y="1279218"/>
                </a:lnTo>
                <a:lnTo>
                  <a:pt x="914581" y="1283728"/>
                </a:lnTo>
                <a:close/>
              </a:path>
              <a:path w="6728459" h="1903095">
                <a:moveTo>
                  <a:pt x="1219155" y="1287093"/>
                </a:moveTo>
                <a:lnTo>
                  <a:pt x="1204323" y="1287093"/>
                </a:lnTo>
                <a:lnTo>
                  <a:pt x="1198304" y="1281071"/>
                </a:lnTo>
                <a:lnTo>
                  <a:pt x="1198304" y="1266228"/>
                </a:lnTo>
                <a:lnTo>
                  <a:pt x="1204323" y="1260203"/>
                </a:lnTo>
                <a:lnTo>
                  <a:pt x="1219155" y="1260203"/>
                </a:lnTo>
                <a:lnTo>
                  <a:pt x="1225177" y="1266228"/>
                </a:lnTo>
                <a:lnTo>
                  <a:pt x="1225177" y="1281071"/>
                </a:lnTo>
                <a:lnTo>
                  <a:pt x="1219155" y="1287093"/>
                </a:lnTo>
                <a:close/>
              </a:path>
              <a:path w="6728459" h="1903095">
                <a:moveTo>
                  <a:pt x="1523732" y="1290458"/>
                </a:moveTo>
                <a:lnTo>
                  <a:pt x="1505196" y="1290458"/>
                </a:lnTo>
                <a:lnTo>
                  <a:pt x="1497679" y="1282938"/>
                </a:lnTo>
                <a:lnTo>
                  <a:pt x="1497679" y="1264392"/>
                </a:lnTo>
                <a:lnTo>
                  <a:pt x="1505196" y="1256871"/>
                </a:lnTo>
                <a:lnTo>
                  <a:pt x="1523732" y="1256871"/>
                </a:lnTo>
                <a:lnTo>
                  <a:pt x="1531249" y="1264392"/>
                </a:lnTo>
                <a:lnTo>
                  <a:pt x="1531249" y="1282938"/>
                </a:lnTo>
                <a:lnTo>
                  <a:pt x="1523732" y="1290458"/>
                </a:lnTo>
                <a:close/>
              </a:path>
              <a:path w="6728459" h="1903095">
                <a:moveTo>
                  <a:pt x="1817190" y="1293824"/>
                </a:moveTo>
                <a:lnTo>
                  <a:pt x="1809345" y="1292241"/>
                </a:lnTo>
                <a:lnTo>
                  <a:pt x="1802940" y="1287922"/>
                </a:lnTo>
                <a:lnTo>
                  <a:pt x="1798623" y="1281514"/>
                </a:lnTo>
                <a:lnTo>
                  <a:pt x="1797041" y="1273665"/>
                </a:lnTo>
                <a:lnTo>
                  <a:pt x="1798623" y="1265816"/>
                </a:lnTo>
                <a:lnTo>
                  <a:pt x="1802940" y="1259408"/>
                </a:lnTo>
                <a:lnTo>
                  <a:pt x="1809345" y="1255089"/>
                </a:lnTo>
                <a:lnTo>
                  <a:pt x="1817190" y="1253506"/>
                </a:lnTo>
                <a:lnTo>
                  <a:pt x="1825035" y="1255089"/>
                </a:lnTo>
                <a:lnTo>
                  <a:pt x="1831439" y="1259408"/>
                </a:lnTo>
                <a:lnTo>
                  <a:pt x="1835756" y="1265816"/>
                </a:lnTo>
                <a:lnTo>
                  <a:pt x="1837339" y="1273665"/>
                </a:lnTo>
                <a:lnTo>
                  <a:pt x="1835756" y="1281514"/>
                </a:lnTo>
                <a:lnTo>
                  <a:pt x="1831439" y="1287922"/>
                </a:lnTo>
                <a:lnTo>
                  <a:pt x="1825035" y="1292241"/>
                </a:lnTo>
                <a:lnTo>
                  <a:pt x="1817190" y="1293824"/>
                </a:lnTo>
                <a:close/>
              </a:path>
              <a:path w="6728459" h="1903095">
                <a:moveTo>
                  <a:pt x="2119913" y="1297193"/>
                </a:moveTo>
                <a:lnTo>
                  <a:pt x="2110763" y="1295344"/>
                </a:lnTo>
                <a:lnTo>
                  <a:pt x="2103290" y="1290301"/>
                </a:lnTo>
                <a:lnTo>
                  <a:pt x="2098250" y="1282822"/>
                </a:lnTo>
                <a:lnTo>
                  <a:pt x="2096403" y="1273665"/>
                </a:lnTo>
                <a:lnTo>
                  <a:pt x="2098250" y="1264509"/>
                </a:lnTo>
                <a:lnTo>
                  <a:pt x="2103290" y="1257032"/>
                </a:lnTo>
                <a:lnTo>
                  <a:pt x="2110763" y="1251989"/>
                </a:lnTo>
                <a:lnTo>
                  <a:pt x="2119913" y="1250140"/>
                </a:lnTo>
                <a:lnTo>
                  <a:pt x="2129064" y="1251989"/>
                </a:lnTo>
                <a:lnTo>
                  <a:pt x="2136537" y="1257032"/>
                </a:lnTo>
                <a:lnTo>
                  <a:pt x="2141577" y="1264509"/>
                </a:lnTo>
                <a:lnTo>
                  <a:pt x="2143425" y="1273665"/>
                </a:lnTo>
                <a:lnTo>
                  <a:pt x="2141577" y="1282822"/>
                </a:lnTo>
                <a:lnTo>
                  <a:pt x="2136537" y="1290301"/>
                </a:lnTo>
                <a:lnTo>
                  <a:pt x="2129064" y="1295344"/>
                </a:lnTo>
                <a:lnTo>
                  <a:pt x="2119913" y="1297193"/>
                </a:lnTo>
                <a:close/>
              </a:path>
              <a:path w="6728459" h="1903095">
                <a:moveTo>
                  <a:pt x="2422641" y="1299714"/>
                </a:moveTo>
                <a:lnTo>
                  <a:pt x="2412516" y="1297668"/>
                </a:lnTo>
                <a:lnTo>
                  <a:pt x="2404245" y="1292087"/>
                </a:lnTo>
                <a:lnTo>
                  <a:pt x="2398667" y="1283812"/>
                </a:lnTo>
                <a:lnTo>
                  <a:pt x="2396622" y="1273682"/>
                </a:lnTo>
                <a:lnTo>
                  <a:pt x="2398667" y="1263552"/>
                </a:lnTo>
                <a:lnTo>
                  <a:pt x="2404245" y="1255277"/>
                </a:lnTo>
                <a:lnTo>
                  <a:pt x="2412516" y="1249696"/>
                </a:lnTo>
                <a:lnTo>
                  <a:pt x="2422641" y="1247649"/>
                </a:lnTo>
                <a:lnTo>
                  <a:pt x="2432764" y="1249696"/>
                </a:lnTo>
                <a:lnTo>
                  <a:pt x="2441033" y="1255277"/>
                </a:lnTo>
                <a:lnTo>
                  <a:pt x="2446611" y="1263552"/>
                </a:lnTo>
                <a:lnTo>
                  <a:pt x="2448656" y="1273682"/>
                </a:lnTo>
                <a:lnTo>
                  <a:pt x="2446613" y="1283812"/>
                </a:lnTo>
                <a:lnTo>
                  <a:pt x="2441040" y="1292087"/>
                </a:lnTo>
                <a:lnTo>
                  <a:pt x="2432771" y="1297668"/>
                </a:lnTo>
                <a:lnTo>
                  <a:pt x="2422641" y="1299714"/>
                </a:lnTo>
                <a:close/>
              </a:path>
              <a:path w="6728459" h="1903095">
                <a:moveTo>
                  <a:pt x="2725365" y="1303080"/>
                </a:moveTo>
                <a:lnTo>
                  <a:pt x="2713927" y="1300770"/>
                </a:lnTo>
                <a:lnTo>
                  <a:pt x="2704588" y="1294471"/>
                </a:lnTo>
                <a:lnTo>
                  <a:pt x="2698292" y="1285126"/>
                </a:lnTo>
                <a:lnTo>
                  <a:pt x="2695983" y="1273682"/>
                </a:lnTo>
                <a:lnTo>
                  <a:pt x="2698292" y="1262237"/>
                </a:lnTo>
                <a:lnTo>
                  <a:pt x="2704588" y="1252893"/>
                </a:lnTo>
                <a:lnTo>
                  <a:pt x="2713927" y="1246593"/>
                </a:lnTo>
                <a:lnTo>
                  <a:pt x="2725365" y="1244284"/>
                </a:lnTo>
                <a:lnTo>
                  <a:pt x="2736802" y="1246593"/>
                </a:lnTo>
                <a:lnTo>
                  <a:pt x="2746141" y="1252893"/>
                </a:lnTo>
                <a:lnTo>
                  <a:pt x="2752437" y="1262237"/>
                </a:lnTo>
                <a:lnTo>
                  <a:pt x="2754746" y="1273682"/>
                </a:lnTo>
                <a:lnTo>
                  <a:pt x="2752437" y="1285126"/>
                </a:lnTo>
                <a:lnTo>
                  <a:pt x="2746141" y="1294471"/>
                </a:lnTo>
                <a:lnTo>
                  <a:pt x="2736802" y="1300770"/>
                </a:lnTo>
                <a:lnTo>
                  <a:pt x="2725365" y="1303080"/>
                </a:lnTo>
                <a:close/>
              </a:path>
              <a:path w="6728459" h="1903095">
                <a:moveTo>
                  <a:pt x="3028088" y="1306445"/>
                </a:moveTo>
                <a:lnTo>
                  <a:pt x="3015345" y="1303870"/>
                </a:lnTo>
                <a:lnTo>
                  <a:pt x="3004937" y="1296847"/>
                </a:lnTo>
                <a:lnTo>
                  <a:pt x="2997919" y="1286433"/>
                </a:lnTo>
                <a:lnTo>
                  <a:pt x="2995345" y="1273682"/>
                </a:lnTo>
                <a:lnTo>
                  <a:pt x="2997919" y="1260931"/>
                </a:lnTo>
                <a:lnTo>
                  <a:pt x="3004937" y="1250516"/>
                </a:lnTo>
                <a:lnTo>
                  <a:pt x="3015345" y="1243494"/>
                </a:lnTo>
                <a:lnTo>
                  <a:pt x="3028088" y="1240918"/>
                </a:lnTo>
                <a:lnTo>
                  <a:pt x="3040832" y="1243494"/>
                </a:lnTo>
                <a:lnTo>
                  <a:pt x="3051242" y="1250516"/>
                </a:lnTo>
                <a:lnTo>
                  <a:pt x="3058261" y="1260931"/>
                </a:lnTo>
                <a:lnTo>
                  <a:pt x="3060835" y="1273682"/>
                </a:lnTo>
                <a:lnTo>
                  <a:pt x="3058261" y="1286433"/>
                </a:lnTo>
                <a:lnTo>
                  <a:pt x="3051242" y="1296847"/>
                </a:lnTo>
                <a:lnTo>
                  <a:pt x="3040832" y="1303870"/>
                </a:lnTo>
                <a:lnTo>
                  <a:pt x="3028088" y="1306445"/>
                </a:lnTo>
                <a:close/>
              </a:path>
              <a:path w="6728459" h="1903095">
                <a:moveTo>
                  <a:pt x="3330812" y="1308970"/>
                </a:moveTo>
                <a:lnTo>
                  <a:pt x="3317096" y="1306197"/>
                </a:lnTo>
                <a:lnTo>
                  <a:pt x="3305892" y="1298636"/>
                </a:lnTo>
                <a:lnTo>
                  <a:pt x="3298335" y="1287424"/>
                </a:lnTo>
                <a:lnTo>
                  <a:pt x="3295564" y="1273699"/>
                </a:lnTo>
                <a:lnTo>
                  <a:pt x="3298335" y="1259973"/>
                </a:lnTo>
                <a:lnTo>
                  <a:pt x="3305892" y="1248761"/>
                </a:lnTo>
                <a:lnTo>
                  <a:pt x="3317096" y="1241200"/>
                </a:lnTo>
                <a:lnTo>
                  <a:pt x="3330812" y="1238427"/>
                </a:lnTo>
                <a:lnTo>
                  <a:pt x="3344530" y="1241200"/>
                </a:lnTo>
                <a:lnTo>
                  <a:pt x="3355735" y="1248761"/>
                </a:lnTo>
                <a:lnTo>
                  <a:pt x="3363292" y="1259973"/>
                </a:lnTo>
                <a:lnTo>
                  <a:pt x="3366064" y="1273699"/>
                </a:lnTo>
                <a:lnTo>
                  <a:pt x="3363294" y="1287424"/>
                </a:lnTo>
                <a:lnTo>
                  <a:pt x="3355742" y="1298636"/>
                </a:lnTo>
                <a:lnTo>
                  <a:pt x="3344537" y="1306197"/>
                </a:lnTo>
                <a:lnTo>
                  <a:pt x="3330812" y="1308970"/>
                </a:lnTo>
                <a:close/>
              </a:path>
              <a:path w="6728459" h="1903095">
                <a:moveTo>
                  <a:pt x="3633529" y="1311495"/>
                </a:moveTo>
                <a:lnTo>
                  <a:pt x="3618826" y="1308524"/>
                </a:lnTo>
                <a:lnTo>
                  <a:pt x="3606820" y="1300422"/>
                </a:lnTo>
                <a:lnTo>
                  <a:pt x="3598725" y="1288408"/>
                </a:lnTo>
                <a:lnTo>
                  <a:pt x="3595756" y="1273699"/>
                </a:lnTo>
                <a:lnTo>
                  <a:pt x="3598725" y="1258991"/>
                </a:lnTo>
                <a:lnTo>
                  <a:pt x="3606820" y="1246976"/>
                </a:lnTo>
                <a:lnTo>
                  <a:pt x="3618826" y="1238874"/>
                </a:lnTo>
                <a:lnTo>
                  <a:pt x="3633529" y="1235902"/>
                </a:lnTo>
                <a:lnTo>
                  <a:pt x="3648232" y="1238874"/>
                </a:lnTo>
                <a:lnTo>
                  <a:pt x="3660239" y="1246976"/>
                </a:lnTo>
                <a:lnTo>
                  <a:pt x="3668334" y="1258991"/>
                </a:lnTo>
                <a:lnTo>
                  <a:pt x="3671302" y="1273699"/>
                </a:lnTo>
                <a:lnTo>
                  <a:pt x="3668334" y="1288408"/>
                </a:lnTo>
                <a:lnTo>
                  <a:pt x="3660239" y="1300422"/>
                </a:lnTo>
                <a:lnTo>
                  <a:pt x="3648232" y="1308524"/>
                </a:lnTo>
                <a:lnTo>
                  <a:pt x="3633529" y="1311495"/>
                </a:lnTo>
                <a:close/>
              </a:path>
              <a:path w="6728459" h="1903095">
                <a:moveTo>
                  <a:pt x="3936253" y="1314861"/>
                </a:moveTo>
                <a:lnTo>
                  <a:pt x="3920245" y="1311626"/>
                </a:lnTo>
                <a:lnTo>
                  <a:pt x="3907176" y="1302805"/>
                </a:lnTo>
                <a:lnTo>
                  <a:pt x="3898368" y="1289721"/>
                </a:lnTo>
                <a:lnTo>
                  <a:pt x="3895138" y="1273699"/>
                </a:lnTo>
                <a:lnTo>
                  <a:pt x="3898368" y="1257676"/>
                </a:lnTo>
                <a:lnTo>
                  <a:pt x="3907176" y="1244592"/>
                </a:lnTo>
                <a:lnTo>
                  <a:pt x="3920245" y="1235771"/>
                </a:lnTo>
                <a:lnTo>
                  <a:pt x="3936253" y="1232536"/>
                </a:lnTo>
                <a:lnTo>
                  <a:pt x="3952266" y="1235771"/>
                </a:lnTo>
                <a:lnTo>
                  <a:pt x="3965346" y="1244592"/>
                </a:lnTo>
                <a:lnTo>
                  <a:pt x="3974167" y="1257676"/>
                </a:lnTo>
                <a:lnTo>
                  <a:pt x="3977402" y="1273699"/>
                </a:lnTo>
                <a:lnTo>
                  <a:pt x="3974167" y="1289721"/>
                </a:lnTo>
                <a:lnTo>
                  <a:pt x="3965346" y="1302805"/>
                </a:lnTo>
                <a:lnTo>
                  <a:pt x="3952266" y="1311626"/>
                </a:lnTo>
                <a:lnTo>
                  <a:pt x="3936253" y="1314861"/>
                </a:lnTo>
                <a:close/>
              </a:path>
              <a:path w="6728459" h="1903095">
                <a:moveTo>
                  <a:pt x="4238977" y="1317386"/>
                </a:moveTo>
                <a:lnTo>
                  <a:pt x="4221989" y="1313953"/>
                </a:lnTo>
                <a:lnTo>
                  <a:pt x="4208115" y="1304594"/>
                </a:lnTo>
                <a:lnTo>
                  <a:pt x="4198761" y="1290713"/>
                </a:lnTo>
                <a:lnTo>
                  <a:pt x="4195330" y="1273716"/>
                </a:lnTo>
                <a:lnTo>
                  <a:pt x="4198761" y="1256719"/>
                </a:lnTo>
                <a:lnTo>
                  <a:pt x="4208115" y="1242839"/>
                </a:lnTo>
                <a:lnTo>
                  <a:pt x="4221989" y="1233480"/>
                </a:lnTo>
                <a:lnTo>
                  <a:pt x="4238977" y="1230049"/>
                </a:lnTo>
                <a:lnTo>
                  <a:pt x="4255965" y="1233480"/>
                </a:lnTo>
                <a:lnTo>
                  <a:pt x="4269838" y="1242839"/>
                </a:lnTo>
                <a:lnTo>
                  <a:pt x="4279193" y="1256719"/>
                </a:lnTo>
                <a:lnTo>
                  <a:pt x="4282623" y="1273716"/>
                </a:lnTo>
                <a:lnTo>
                  <a:pt x="4279193" y="1290713"/>
                </a:lnTo>
                <a:lnTo>
                  <a:pt x="4269838" y="1304594"/>
                </a:lnTo>
                <a:lnTo>
                  <a:pt x="4255965" y="1313953"/>
                </a:lnTo>
                <a:lnTo>
                  <a:pt x="4238977" y="1317386"/>
                </a:lnTo>
                <a:close/>
              </a:path>
              <a:path w="6728459" h="1903095">
                <a:moveTo>
                  <a:pt x="4541701" y="1319911"/>
                </a:moveTo>
                <a:lnTo>
                  <a:pt x="4523739" y="1316280"/>
                </a:lnTo>
                <a:lnTo>
                  <a:pt x="4509071" y="1306380"/>
                </a:lnTo>
                <a:lnTo>
                  <a:pt x="4499182" y="1291697"/>
                </a:lnTo>
                <a:lnTo>
                  <a:pt x="4495556" y="1273716"/>
                </a:lnTo>
                <a:lnTo>
                  <a:pt x="4499182" y="1255735"/>
                </a:lnTo>
                <a:lnTo>
                  <a:pt x="4509071" y="1241052"/>
                </a:lnTo>
                <a:lnTo>
                  <a:pt x="4523739" y="1231153"/>
                </a:lnTo>
                <a:lnTo>
                  <a:pt x="4541701" y="1227524"/>
                </a:lnTo>
                <a:lnTo>
                  <a:pt x="4559682" y="1231153"/>
                </a:lnTo>
                <a:lnTo>
                  <a:pt x="4574360" y="1241052"/>
                </a:lnTo>
                <a:lnTo>
                  <a:pt x="4584252" y="1255735"/>
                </a:lnTo>
                <a:lnTo>
                  <a:pt x="4587879" y="1273716"/>
                </a:lnTo>
                <a:lnTo>
                  <a:pt x="4584252" y="1291697"/>
                </a:lnTo>
                <a:lnTo>
                  <a:pt x="4574360" y="1306380"/>
                </a:lnTo>
                <a:lnTo>
                  <a:pt x="4559682" y="1316280"/>
                </a:lnTo>
                <a:lnTo>
                  <a:pt x="4541701" y="1319911"/>
                </a:lnTo>
                <a:close/>
              </a:path>
              <a:path w="6728459" h="1903095">
                <a:moveTo>
                  <a:pt x="4844424" y="1322432"/>
                </a:moveTo>
                <a:lnTo>
                  <a:pt x="4825483" y="1318604"/>
                </a:lnTo>
                <a:lnTo>
                  <a:pt x="4810010" y="1308164"/>
                </a:lnTo>
                <a:lnTo>
                  <a:pt x="4799575" y="1292679"/>
                </a:lnTo>
                <a:lnTo>
                  <a:pt x="4795748" y="1273716"/>
                </a:lnTo>
                <a:lnTo>
                  <a:pt x="4799575" y="1254752"/>
                </a:lnTo>
                <a:lnTo>
                  <a:pt x="4810010" y="1239267"/>
                </a:lnTo>
                <a:lnTo>
                  <a:pt x="4825483" y="1228827"/>
                </a:lnTo>
                <a:lnTo>
                  <a:pt x="4844424" y="1224999"/>
                </a:lnTo>
                <a:lnTo>
                  <a:pt x="4863385" y="1228827"/>
                </a:lnTo>
                <a:lnTo>
                  <a:pt x="4878868" y="1239267"/>
                </a:lnTo>
                <a:lnTo>
                  <a:pt x="4889307" y="1254752"/>
                </a:lnTo>
                <a:lnTo>
                  <a:pt x="4893135" y="1273716"/>
                </a:lnTo>
                <a:lnTo>
                  <a:pt x="4889307" y="1292679"/>
                </a:lnTo>
                <a:lnTo>
                  <a:pt x="4878868" y="1308164"/>
                </a:lnTo>
                <a:lnTo>
                  <a:pt x="4863385" y="1318604"/>
                </a:lnTo>
                <a:lnTo>
                  <a:pt x="4844424" y="1322432"/>
                </a:lnTo>
                <a:close/>
              </a:path>
              <a:path w="6728459" h="1903095">
                <a:moveTo>
                  <a:pt x="5147149" y="1324957"/>
                </a:moveTo>
                <a:lnTo>
                  <a:pt x="5127213" y="1320931"/>
                </a:lnTo>
                <a:lnTo>
                  <a:pt x="5110937" y="1309951"/>
                </a:lnTo>
                <a:lnTo>
                  <a:pt x="5099964" y="1293663"/>
                </a:lnTo>
                <a:lnTo>
                  <a:pt x="5095940" y="1273716"/>
                </a:lnTo>
                <a:lnTo>
                  <a:pt x="5099964" y="1253768"/>
                </a:lnTo>
                <a:lnTo>
                  <a:pt x="5110937" y="1237481"/>
                </a:lnTo>
                <a:lnTo>
                  <a:pt x="5127213" y="1226500"/>
                </a:lnTo>
                <a:lnTo>
                  <a:pt x="5147149" y="1222474"/>
                </a:lnTo>
                <a:lnTo>
                  <a:pt x="5167089" y="1226500"/>
                </a:lnTo>
                <a:lnTo>
                  <a:pt x="5183377" y="1237481"/>
                </a:lnTo>
                <a:lnTo>
                  <a:pt x="5194361" y="1253768"/>
                </a:lnTo>
                <a:lnTo>
                  <a:pt x="5198390" y="1273716"/>
                </a:lnTo>
                <a:lnTo>
                  <a:pt x="5194361" y="1293663"/>
                </a:lnTo>
                <a:lnTo>
                  <a:pt x="5183377" y="1309951"/>
                </a:lnTo>
                <a:lnTo>
                  <a:pt x="5167089" y="1320931"/>
                </a:lnTo>
                <a:lnTo>
                  <a:pt x="5147149" y="1324957"/>
                </a:lnTo>
                <a:close/>
              </a:path>
              <a:path w="6728459" h="1903095">
                <a:moveTo>
                  <a:pt x="5449872" y="1328323"/>
                </a:moveTo>
                <a:lnTo>
                  <a:pt x="5428646" y="1324031"/>
                </a:lnTo>
                <a:lnTo>
                  <a:pt x="5411306" y="1312330"/>
                </a:lnTo>
                <a:lnTo>
                  <a:pt x="5399611" y="1294978"/>
                </a:lnTo>
                <a:lnTo>
                  <a:pt x="5395322" y="1273732"/>
                </a:lnTo>
                <a:lnTo>
                  <a:pt x="5399611" y="1252488"/>
                </a:lnTo>
                <a:lnTo>
                  <a:pt x="5411306" y="1235136"/>
                </a:lnTo>
                <a:lnTo>
                  <a:pt x="5428646" y="1223434"/>
                </a:lnTo>
                <a:lnTo>
                  <a:pt x="5449872" y="1219142"/>
                </a:lnTo>
                <a:lnTo>
                  <a:pt x="5471118" y="1223434"/>
                </a:lnTo>
                <a:lnTo>
                  <a:pt x="5488468" y="1235136"/>
                </a:lnTo>
                <a:lnTo>
                  <a:pt x="5500166" y="1252488"/>
                </a:lnTo>
                <a:lnTo>
                  <a:pt x="5504456" y="1273732"/>
                </a:lnTo>
                <a:lnTo>
                  <a:pt x="5500166" y="1294978"/>
                </a:lnTo>
                <a:lnTo>
                  <a:pt x="5488468" y="1312330"/>
                </a:lnTo>
                <a:lnTo>
                  <a:pt x="5471118" y="1324031"/>
                </a:lnTo>
                <a:lnTo>
                  <a:pt x="5449872" y="1328323"/>
                </a:lnTo>
                <a:close/>
              </a:path>
              <a:path w="6728459" h="1903095">
                <a:moveTo>
                  <a:pt x="5752630" y="1330848"/>
                </a:moveTo>
                <a:lnTo>
                  <a:pt x="5730410" y="1326358"/>
                </a:lnTo>
                <a:lnTo>
                  <a:pt x="5712266" y="1314117"/>
                </a:lnTo>
                <a:lnTo>
                  <a:pt x="5700034" y="1295962"/>
                </a:lnTo>
                <a:lnTo>
                  <a:pt x="5695548" y="1273732"/>
                </a:lnTo>
                <a:lnTo>
                  <a:pt x="5700034" y="1251504"/>
                </a:lnTo>
                <a:lnTo>
                  <a:pt x="5712266" y="1233349"/>
                </a:lnTo>
                <a:lnTo>
                  <a:pt x="5730410" y="1221107"/>
                </a:lnTo>
                <a:lnTo>
                  <a:pt x="5752630" y="1216617"/>
                </a:lnTo>
                <a:lnTo>
                  <a:pt x="5774830" y="1221107"/>
                </a:lnTo>
                <a:lnTo>
                  <a:pt x="5792964" y="1233349"/>
                </a:lnTo>
                <a:lnTo>
                  <a:pt x="5805193" y="1251504"/>
                </a:lnTo>
                <a:lnTo>
                  <a:pt x="5809677" y="1273732"/>
                </a:lnTo>
                <a:lnTo>
                  <a:pt x="5805197" y="1295962"/>
                </a:lnTo>
                <a:lnTo>
                  <a:pt x="5792977" y="1314117"/>
                </a:lnTo>
                <a:lnTo>
                  <a:pt x="5774844" y="1326358"/>
                </a:lnTo>
                <a:lnTo>
                  <a:pt x="5752630" y="1330848"/>
                </a:lnTo>
                <a:close/>
              </a:path>
              <a:path w="6728459" h="1903095">
                <a:moveTo>
                  <a:pt x="6055354" y="1333372"/>
                </a:moveTo>
                <a:lnTo>
                  <a:pt x="6032154" y="1328685"/>
                </a:lnTo>
                <a:lnTo>
                  <a:pt x="6013205" y="1315902"/>
                </a:lnTo>
                <a:lnTo>
                  <a:pt x="6000427" y="1296945"/>
                </a:lnTo>
                <a:lnTo>
                  <a:pt x="5995740" y="1273732"/>
                </a:lnTo>
                <a:lnTo>
                  <a:pt x="6000427" y="1250521"/>
                </a:lnTo>
                <a:lnTo>
                  <a:pt x="6013205" y="1231564"/>
                </a:lnTo>
                <a:lnTo>
                  <a:pt x="6032154" y="1218783"/>
                </a:lnTo>
                <a:lnTo>
                  <a:pt x="6055354" y="1214096"/>
                </a:lnTo>
                <a:lnTo>
                  <a:pt x="6078548" y="1218783"/>
                </a:lnTo>
                <a:lnTo>
                  <a:pt x="6097485" y="1231564"/>
                </a:lnTo>
                <a:lnTo>
                  <a:pt x="6110252" y="1250521"/>
                </a:lnTo>
                <a:lnTo>
                  <a:pt x="6114933" y="1273732"/>
                </a:lnTo>
                <a:lnTo>
                  <a:pt x="6110252" y="1296945"/>
                </a:lnTo>
                <a:lnTo>
                  <a:pt x="6097485" y="1315902"/>
                </a:lnTo>
                <a:lnTo>
                  <a:pt x="6078548" y="1328685"/>
                </a:lnTo>
                <a:lnTo>
                  <a:pt x="6055354" y="1333372"/>
                </a:lnTo>
                <a:close/>
              </a:path>
              <a:path w="6728459" h="1903095">
                <a:moveTo>
                  <a:pt x="6358077" y="1335897"/>
                </a:moveTo>
                <a:lnTo>
                  <a:pt x="6333884" y="1331012"/>
                </a:lnTo>
                <a:lnTo>
                  <a:pt x="6314131" y="1317689"/>
                </a:lnTo>
                <a:lnTo>
                  <a:pt x="6300815" y="1297929"/>
                </a:lnTo>
                <a:lnTo>
                  <a:pt x="6295933" y="1273732"/>
                </a:lnTo>
                <a:lnTo>
                  <a:pt x="6300815" y="1249537"/>
                </a:lnTo>
                <a:lnTo>
                  <a:pt x="6314131" y="1229778"/>
                </a:lnTo>
                <a:lnTo>
                  <a:pt x="6333884" y="1216456"/>
                </a:lnTo>
                <a:lnTo>
                  <a:pt x="6358077" y="1211571"/>
                </a:lnTo>
                <a:lnTo>
                  <a:pt x="6382251" y="1216456"/>
                </a:lnTo>
                <a:lnTo>
                  <a:pt x="6401994" y="1229778"/>
                </a:lnTo>
                <a:lnTo>
                  <a:pt x="6415306" y="1249537"/>
                </a:lnTo>
                <a:lnTo>
                  <a:pt x="6420188" y="1273732"/>
                </a:lnTo>
                <a:lnTo>
                  <a:pt x="6415306" y="1297929"/>
                </a:lnTo>
                <a:lnTo>
                  <a:pt x="6401994" y="1317689"/>
                </a:lnTo>
                <a:lnTo>
                  <a:pt x="6382251" y="1331012"/>
                </a:lnTo>
                <a:lnTo>
                  <a:pt x="6358077" y="1335897"/>
                </a:lnTo>
                <a:close/>
              </a:path>
              <a:path w="6728459" h="1903095">
                <a:moveTo>
                  <a:pt x="6660801" y="1321609"/>
                </a:moveTo>
                <a:lnTo>
                  <a:pt x="6642172" y="1317846"/>
                </a:lnTo>
                <a:lnTo>
                  <a:pt x="6626957" y="1307585"/>
                </a:lnTo>
                <a:lnTo>
                  <a:pt x="6616697" y="1292366"/>
                </a:lnTo>
                <a:lnTo>
                  <a:pt x="6612935" y="1273732"/>
                </a:lnTo>
                <a:lnTo>
                  <a:pt x="6616697" y="1255098"/>
                </a:lnTo>
                <a:lnTo>
                  <a:pt x="6626957" y="1239880"/>
                </a:lnTo>
                <a:lnTo>
                  <a:pt x="6642172" y="1229619"/>
                </a:lnTo>
                <a:lnTo>
                  <a:pt x="6660801" y="1225856"/>
                </a:lnTo>
                <a:lnTo>
                  <a:pt x="6679411" y="1229619"/>
                </a:lnTo>
                <a:lnTo>
                  <a:pt x="6694616" y="1239880"/>
                </a:lnTo>
                <a:lnTo>
                  <a:pt x="6704872" y="1255098"/>
                </a:lnTo>
                <a:lnTo>
                  <a:pt x="6708633" y="1273732"/>
                </a:lnTo>
                <a:lnTo>
                  <a:pt x="6704872" y="1292366"/>
                </a:lnTo>
                <a:lnTo>
                  <a:pt x="6694616" y="1307585"/>
                </a:lnTo>
                <a:lnTo>
                  <a:pt x="6679411" y="1317846"/>
                </a:lnTo>
                <a:lnTo>
                  <a:pt x="6660801" y="1321609"/>
                </a:lnTo>
                <a:close/>
              </a:path>
              <a:path w="6728459" h="1903095">
                <a:moveTo>
                  <a:pt x="607685" y="1579163"/>
                </a:moveTo>
                <a:lnTo>
                  <a:pt x="604894" y="1579163"/>
                </a:lnTo>
                <a:lnTo>
                  <a:pt x="603766" y="1578036"/>
                </a:lnTo>
                <a:lnTo>
                  <a:pt x="603766" y="1575244"/>
                </a:lnTo>
                <a:lnTo>
                  <a:pt x="604894" y="1574113"/>
                </a:lnTo>
                <a:lnTo>
                  <a:pt x="607685" y="1574113"/>
                </a:lnTo>
                <a:lnTo>
                  <a:pt x="608813" y="1575244"/>
                </a:lnTo>
                <a:lnTo>
                  <a:pt x="608813" y="1578036"/>
                </a:lnTo>
                <a:lnTo>
                  <a:pt x="607685" y="1579163"/>
                </a:lnTo>
                <a:close/>
              </a:path>
              <a:path w="6728459" h="1903095">
                <a:moveTo>
                  <a:pt x="913187" y="1584196"/>
                </a:moveTo>
                <a:lnTo>
                  <a:pt x="904843" y="1584196"/>
                </a:lnTo>
                <a:lnTo>
                  <a:pt x="901464" y="1580814"/>
                </a:lnTo>
                <a:lnTo>
                  <a:pt x="901464" y="1572466"/>
                </a:lnTo>
                <a:lnTo>
                  <a:pt x="904843" y="1569084"/>
                </a:lnTo>
                <a:lnTo>
                  <a:pt x="913187" y="1569084"/>
                </a:lnTo>
                <a:lnTo>
                  <a:pt x="916566" y="1572466"/>
                </a:lnTo>
                <a:lnTo>
                  <a:pt x="916566" y="1580814"/>
                </a:lnTo>
                <a:lnTo>
                  <a:pt x="913187" y="1584196"/>
                </a:lnTo>
                <a:close/>
              </a:path>
              <a:path w="6728459" h="1903095">
                <a:moveTo>
                  <a:pt x="1218686" y="1589226"/>
                </a:moveTo>
                <a:lnTo>
                  <a:pt x="1204778" y="1589226"/>
                </a:lnTo>
                <a:lnTo>
                  <a:pt x="1199144" y="1583589"/>
                </a:lnTo>
                <a:lnTo>
                  <a:pt x="1199144" y="1569654"/>
                </a:lnTo>
                <a:lnTo>
                  <a:pt x="1204778" y="1564017"/>
                </a:lnTo>
                <a:lnTo>
                  <a:pt x="1218703" y="1564017"/>
                </a:lnTo>
                <a:lnTo>
                  <a:pt x="1224336" y="1569654"/>
                </a:lnTo>
                <a:lnTo>
                  <a:pt x="1224336" y="1583589"/>
                </a:lnTo>
                <a:lnTo>
                  <a:pt x="1218686" y="1589226"/>
                </a:lnTo>
                <a:close/>
              </a:path>
              <a:path w="6728459" h="1903095">
                <a:moveTo>
                  <a:pt x="1523732" y="1593435"/>
                </a:moveTo>
                <a:lnTo>
                  <a:pt x="1505196" y="1593435"/>
                </a:lnTo>
                <a:lnTo>
                  <a:pt x="1497679" y="1585911"/>
                </a:lnTo>
                <a:lnTo>
                  <a:pt x="1497679" y="1567366"/>
                </a:lnTo>
                <a:lnTo>
                  <a:pt x="1505196" y="1559845"/>
                </a:lnTo>
                <a:lnTo>
                  <a:pt x="1523732" y="1559845"/>
                </a:lnTo>
                <a:lnTo>
                  <a:pt x="1531249" y="1567366"/>
                </a:lnTo>
                <a:lnTo>
                  <a:pt x="1531249" y="1585911"/>
                </a:lnTo>
                <a:lnTo>
                  <a:pt x="1523732" y="1593435"/>
                </a:lnTo>
                <a:close/>
              </a:path>
              <a:path w="6728459" h="1903095">
                <a:moveTo>
                  <a:pt x="1817190" y="1596801"/>
                </a:moveTo>
                <a:lnTo>
                  <a:pt x="1809345" y="1595218"/>
                </a:lnTo>
                <a:lnTo>
                  <a:pt x="1802940" y="1590898"/>
                </a:lnTo>
                <a:lnTo>
                  <a:pt x="1798623" y="1584490"/>
                </a:lnTo>
                <a:lnTo>
                  <a:pt x="1797041" y="1576638"/>
                </a:lnTo>
                <a:lnTo>
                  <a:pt x="1798623" y="1568789"/>
                </a:lnTo>
                <a:lnTo>
                  <a:pt x="1802940" y="1562382"/>
                </a:lnTo>
                <a:lnTo>
                  <a:pt x="1809345" y="1558063"/>
                </a:lnTo>
                <a:lnTo>
                  <a:pt x="1817190" y="1556479"/>
                </a:lnTo>
                <a:lnTo>
                  <a:pt x="1825035" y="1558063"/>
                </a:lnTo>
                <a:lnTo>
                  <a:pt x="1831439" y="1562382"/>
                </a:lnTo>
                <a:lnTo>
                  <a:pt x="1835756" y="1568789"/>
                </a:lnTo>
                <a:lnTo>
                  <a:pt x="1837339" y="1576638"/>
                </a:lnTo>
                <a:lnTo>
                  <a:pt x="1835756" y="1584490"/>
                </a:lnTo>
                <a:lnTo>
                  <a:pt x="1831439" y="1590898"/>
                </a:lnTo>
                <a:lnTo>
                  <a:pt x="1825035" y="1595218"/>
                </a:lnTo>
                <a:lnTo>
                  <a:pt x="1817190" y="1596801"/>
                </a:lnTo>
                <a:close/>
              </a:path>
              <a:path w="6728459" h="1903095">
                <a:moveTo>
                  <a:pt x="2119913" y="1600163"/>
                </a:moveTo>
                <a:lnTo>
                  <a:pt x="2110763" y="1598314"/>
                </a:lnTo>
                <a:lnTo>
                  <a:pt x="2103290" y="1593273"/>
                </a:lnTo>
                <a:lnTo>
                  <a:pt x="2098250" y="1585795"/>
                </a:lnTo>
                <a:lnTo>
                  <a:pt x="2096403" y="1576638"/>
                </a:lnTo>
                <a:lnTo>
                  <a:pt x="2098250" y="1567483"/>
                </a:lnTo>
                <a:lnTo>
                  <a:pt x="2103290" y="1560005"/>
                </a:lnTo>
                <a:lnTo>
                  <a:pt x="2110763" y="1554963"/>
                </a:lnTo>
                <a:lnTo>
                  <a:pt x="2119913" y="1553114"/>
                </a:lnTo>
                <a:lnTo>
                  <a:pt x="2129064" y="1554963"/>
                </a:lnTo>
                <a:lnTo>
                  <a:pt x="2136537" y="1560005"/>
                </a:lnTo>
                <a:lnTo>
                  <a:pt x="2141577" y="1567483"/>
                </a:lnTo>
                <a:lnTo>
                  <a:pt x="2143425" y="1576638"/>
                </a:lnTo>
                <a:lnTo>
                  <a:pt x="2141577" y="1585795"/>
                </a:lnTo>
                <a:lnTo>
                  <a:pt x="2136537" y="1593273"/>
                </a:lnTo>
                <a:lnTo>
                  <a:pt x="2129064" y="1598314"/>
                </a:lnTo>
                <a:lnTo>
                  <a:pt x="2119913" y="1600163"/>
                </a:lnTo>
                <a:close/>
              </a:path>
              <a:path w="6728459" h="1903095">
                <a:moveTo>
                  <a:pt x="2422641" y="1602688"/>
                </a:moveTo>
                <a:lnTo>
                  <a:pt x="2412516" y="1600642"/>
                </a:lnTo>
                <a:lnTo>
                  <a:pt x="2404245" y="1595062"/>
                </a:lnTo>
                <a:lnTo>
                  <a:pt x="2398667" y="1586787"/>
                </a:lnTo>
                <a:lnTo>
                  <a:pt x="2396622" y="1576655"/>
                </a:lnTo>
                <a:lnTo>
                  <a:pt x="2398667" y="1566525"/>
                </a:lnTo>
                <a:lnTo>
                  <a:pt x="2404245" y="1558250"/>
                </a:lnTo>
                <a:lnTo>
                  <a:pt x="2412516" y="1552670"/>
                </a:lnTo>
                <a:lnTo>
                  <a:pt x="2422641" y="1550623"/>
                </a:lnTo>
                <a:lnTo>
                  <a:pt x="2432764" y="1552670"/>
                </a:lnTo>
                <a:lnTo>
                  <a:pt x="2441033" y="1558250"/>
                </a:lnTo>
                <a:lnTo>
                  <a:pt x="2446611" y="1566525"/>
                </a:lnTo>
                <a:lnTo>
                  <a:pt x="2448656" y="1576655"/>
                </a:lnTo>
                <a:lnTo>
                  <a:pt x="2446613" y="1586787"/>
                </a:lnTo>
                <a:lnTo>
                  <a:pt x="2441040" y="1595062"/>
                </a:lnTo>
                <a:lnTo>
                  <a:pt x="2432771" y="1600642"/>
                </a:lnTo>
                <a:lnTo>
                  <a:pt x="2422641" y="1602688"/>
                </a:lnTo>
                <a:close/>
              </a:path>
              <a:path w="6728459" h="1903095">
                <a:moveTo>
                  <a:pt x="2725365" y="1606054"/>
                </a:moveTo>
                <a:lnTo>
                  <a:pt x="2713927" y="1603744"/>
                </a:lnTo>
                <a:lnTo>
                  <a:pt x="2704588" y="1597444"/>
                </a:lnTo>
                <a:lnTo>
                  <a:pt x="2698292" y="1588100"/>
                </a:lnTo>
                <a:lnTo>
                  <a:pt x="2695983" y="1576655"/>
                </a:lnTo>
                <a:lnTo>
                  <a:pt x="2698292" y="1565211"/>
                </a:lnTo>
                <a:lnTo>
                  <a:pt x="2704588" y="1555866"/>
                </a:lnTo>
                <a:lnTo>
                  <a:pt x="2713927" y="1549567"/>
                </a:lnTo>
                <a:lnTo>
                  <a:pt x="2725365" y="1547257"/>
                </a:lnTo>
                <a:lnTo>
                  <a:pt x="2736802" y="1549567"/>
                </a:lnTo>
                <a:lnTo>
                  <a:pt x="2746141" y="1555866"/>
                </a:lnTo>
                <a:lnTo>
                  <a:pt x="2752437" y="1565211"/>
                </a:lnTo>
                <a:lnTo>
                  <a:pt x="2754746" y="1576655"/>
                </a:lnTo>
                <a:lnTo>
                  <a:pt x="2752437" y="1588100"/>
                </a:lnTo>
                <a:lnTo>
                  <a:pt x="2746141" y="1597444"/>
                </a:lnTo>
                <a:lnTo>
                  <a:pt x="2736802" y="1603744"/>
                </a:lnTo>
                <a:lnTo>
                  <a:pt x="2725365" y="1606054"/>
                </a:lnTo>
                <a:close/>
              </a:path>
              <a:path w="6728459" h="1903095">
                <a:moveTo>
                  <a:pt x="3028088" y="1609422"/>
                </a:moveTo>
                <a:lnTo>
                  <a:pt x="3015345" y="1606846"/>
                </a:lnTo>
                <a:lnTo>
                  <a:pt x="3004937" y="1599823"/>
                </a:lnTo>
                <a:lnTo>
                  <a:pt x="2997919" y="1589407"/>
                </a:lnTo>
                <a:lnTo>
                  <a:pt x="2995345" y="1576655"/>
                </a:lnTo>
                <a:lnTo>
                  <a:pt x="2997919" y="1563904"/>
                </a:lnTo>
                <a:lnTo>
                  <a:pt x="3004937" y="1553490"/>
                </a:lnTo>
                <a:lnTo>
                  <a:pt x="3015345" y="1546467"/>
                </a:lnTo>
                <a:lnTo>
                  <a:pt x="3028088" y="1543892"/>
                </a:lnTo>
                <a:lnTo>
                  <a:pt x="3040832" y="1546467"/>
                </a:lnTo>
                <a:lnTo>
                  <a:pt x="3051242" y="1553490"/>
                </a:lnTo>
                <a:lnTo>
                  <a:pt x="3058261" y="1563904"/>
                </a:lnTo>
                <a:lnTo>
                  <a:pt x="3060835" y="1576655"/>
                </a:lnTo>
                <a:lnTo>
                  <a:pt x="3058261" y="1589407"/>
                </a:lnTo>
                <a:lnTo>
                  <a:pt x="3051242" y="1599823"/>
                </a:lnTo>
                <a:lnTo>
                  <a:pt x="3040832" y="1606846"/>
                </a:lnTo>
                <a:lnTo>
                  <a:pt x="3028088" y="1609422"/>
                </a:lnTo>
                <a:close/>
              </a:path>
              <a:path w="6728459" h="1903095">
                <a:moveTo>
                  <a:pt x="3330812" y="1611944"/>
                </a:moveTo>
                <a:lnTo>
                  <a:pt x="3317096" y="1609171"/>
                </a:lnTo>
                <a:lnTo>
                  <a:pt x="3305892" y="1601609"/>
                </a:lnTo>
                <a:lnTo>
                  <a:pt x="3298335" y="1590397"/>
                </a:lnTo>
                <a:lnTo>
                  <a:pt x="3295564" y="1576672"/>
                </a:lnTo>
                <a:lnTo>
                  <a:pt x="3298335" y="1562947"/>
                </a:lnTo>
                <a:lnTo>
                  <a:pt x="3305892" y="1551735"/>
                </a:lnTo>
                <a:lnTo>
                  <a:pt x="3317096" y="1544174"/>
                </a:lnTo>
                <a:lnTo>
                  <a:pt x="3330812" y="1541401"/>
                </a:lnTo>
                <a:lnTo>
                  <a:pt x="3344530" y="1544174"/>
                </a:lnTo>
                <a:lnTo>
                  <a:pt x="3355735" y="1551735"/>
                </a:lnTo>
                <a:lnTo>
                  <a:pt x="3363292" y="1562947"/>
                </a:lnTo>
                <a:lnTo>
                  <a:pt x="3366064" y="1576672"/>
                </a:lnTo>
                <a:lnTo>
                  <a:pt x="3363294" y="1590397"/>
                </a:lnTo>
                <a:lnTo>
                  <a:pt x="3355742" y="1601609"/>
                </a:lnTo>
                <a:lnTo>
                  <a:pt x="3344537" y="1609171"/>
                </a:lnTo>
                <a:lnTo>
                  <a:pt x="3330812" y="1611944"/>
                </a:lnTo>
                <a:close/>
              </a:path>
              <a:path w="6728459" h="1903095">
                <a:moveTo>
                  <a:pt x="3633529" y="1614469"/>
                </a:moveTo>
                <a:lnTo>
                  <a:pt x="3618826" y="1611498"/>
                </a:lnTo>
                <a:lnTo>
                  <a:pt x="3606820" y="1603396"/>
                </a:lnTo>
                <a:lnTo>
                  <a:pt x="3598725" y="1591382"/>
                </a:lnTo>
                <a:lnTo>
                  <a:pt x="3595756" y="1576672"/>
                </a:lnTo>
                <a:lnTo>
                  <a:pt x="3598725" y="1561963"/>
                </a:lnTo>
                <a:lnTo>
                  <a:pt x="3606820" y="1549948"/>
                </a:lnTo>
                <a:lnTo>
                  <a:pt x="3618826" y="1541847"/>
                </a:lnTo>
                <a:lnTo>
                  <a:pt x="3633529" y="1538876"/>
                </a:lnTo>
                <a:lnTo>
                  <a:pt x="3648232" y="1541847"/>
                </a:lnTo>
                <a:lnTo>
                  <a:pt x="3660239" y="1549948"/>
                </a:lnTo>
                <a:lnTo>
                  <a:pt x="3668334" y="1561963"/>
                </a:lnTo>
                <a:lnTo>
                  <a:pt x="3671302" y="1576672"/>
                </a:lnTo>
                <a:lnTo>
                  <a:pt x="3668334" y="1591382"/>
                </a:lnTo>
                <a:lnTo>
                  <a:pt x="3660239" y="1603396"/>
                </a:lnTo>
                <a:lnTo>
                  <a:pt x="3648232" y="1611498"/>
                </a:lnTo>
                <a:lnTo>
                  <a:pt x="3633529" y="1614469"/>
                </a:lnTo>
                <a:close/>
              </a:path>
              <a:path w="6728459" h="1903095">
                <a:moveTo>
                  <a:pt x="3936253" y="1617834"/>
                </a:moveTo>
                <a:lnTo>
                  <a:pt x="3920245" y="1614600"/>
                </a:lnTo>
                <a:lnTo>
                  <a:pt x="3907176" y="1605779"/>
                </a:lnTo>
                <a:lnTo>
                  <a:pt x="3898368" y="1592695"/>
                </a:lnTo>
                <a:lnTo>
                  <a:pt x="3895138" y="1576672"/>
                </a:lnTo>
                <a:lnTo>
                  <a:pt x="3898368" y="1560649"/>
                </a:lnTo>
                <a:lnTo>
                  <a:pt x="3907176" y="1547566"/>
                </a:lnTo>
                <a:lnTo>
                  <a:pt x="3920245" y="1538745"/>
                </a:lnTo>
                <a:lnTo>
                  <a:pt x="3936253" y="1535510"/>
                </a:lnTo>
                <a:lnTo>
                  <a:pt x="3952266" y="1538745"/>
                </a:lnTo>
                <a:lnTo>
                  <a:pt x="3965346" y="1547566"/>
                </a:lnTo>
                <a:lnTo>
                  <a:pt x="3974167" y="1560649"/>
                </a:lnTo>
                <a:lnTo>
                  <a:pt x="3977402" y="1576672"/>
                </a:lnTo>
                <a:lnTo>
                  <a:pt x="3974167" y="1592695"/>
                </a:lnTo>
                <a:lnTo>
                  <a:pt x="3965346" y="1605779"/>
                </a:lnTo>
                <a:lnTo>
                  <a:pt x="3952266" y="1614600"/>
                </a:lnTo>
                <a:lnTo>
                  <a:pt x="3936253" y="1617834"/>
                </a:lnTo>
                <a:close/>
              </a:path>
              <a:path w="6728459" h="1903095">
                <a:moveTo>
                  <a:pt x="4238977" y="1620359"/>
                </a:moveTo>
                <a:lnTo>
                  <a:pt x="4221989" y="1616927"/>
                </a:lnTo>
                <a:lnTo>
                  <a:pt x="4208115" y="1607567"/>
                </a:lnTo>
                <a:lnTo>
                  <a:pt x="4198761" y="1593686"/>
                </a:lnTo>
                <a:lnTo>
                  <a:pt x="4195330" y="1576689"/>
                </a:lnTo>
                <a:lnTo>
                  <a:pt x="4198761" y="1559692"/>
                </a:lnTo>
                <a:lnTo>
                  <a:pt x="4208115" y="1545811"/>
                </a:lnTo>
                <a:lnTo>
                  <a:pt x="4221989" y="1536451"/>
                </a:lnTo>
                <a:lnTo>
                  <a:pt x="4238977" y="1533019"/>
                </a:lnTo>
                <a:lnTo>
                  <a:pt x="4255965" y="1536451"/>
                </a:lnTo>
                <a:lnTo>
                  <a:pt x="4269838" y="1545811"/>
                </a:lnTo>
                <a:lnTo>
                  <a:pt x="4279193" y="1559692"/>
                </a:lnTo>
                <a:lnTo>
                  <a:pt x="4282623" y="1576689"/>
                </a:lnTo>
                <a:lnTo>
                  <a:pt x="4279193" y="1593686"/>
                </a:lnTo>
                <a:lnTo>
                  <a:pt x="4269838" y="1607567"/>
                </a:lnTo>
                <a:lnTo>
                  <a:pt x="4255965" y="1616927"/>
                </a:lnTo>
                <a:lnTo>
                  <a:pt x="4238977" y="1620359"/>
                </a:lnTo>
                <a:close/>
              </a:path>
              <a:path w="6728459" h="1903095">
                <a:moveTo>
                  <a:pt x="4541701" y="1622884"/>
                </a:moveTo>
                <a:lnTo>
                  <a:pt x="4523739" y="1619254"/>
                </a:lnTo>
                <a:lnTo>
                  <a:pt x="4509071" y="1609354"/>
                </a:lnTo>
                <a:lnTo>
                  <a:pt x="4499182" y="1594670"/>
                </a:lnTo>
                <a:lnTo>
                  <a:pt x="4495556" y="1576689"/>
                </a:lnTo>
                <a:lnTo>
                  <a:pt x="4499182" y="1558710"/>
                </a:lnTo>
                <a:lnTo>
                  <a:pt x="4509071" y="1544027"/>
                </a:lnTo>
                <a:lnTo>
                  <a:pt x="4523739" y="1534128"/>
                </a:lnTo>
                <a:lnTo>
                  <a:pt x="4541701" y="1530497"/>
                </a:lnTo>
                <a:lnTo>
                  <a:pt x="4559682" y="1534128"/>
                </a:lnTo>
                <a:lnTo>
                  <a:pt x="4574360" y="1544027"/>
                </a:lnTo>
                <a:lnTo>
                  <a:pt x="4584252" y="1558710"/>
                </a:lnTo>
                <a:lnTo>
                  <a:pt x="4587879" y="1576689"/>
                </a:lnTo>
                <a:lnTo>
                  <a:pt x="4584252" y="1594670"/>
                </a:lnTo>
                <a:lnTo>
                  <a:pt x="4574360" y="1609354"/>
                </a:lnTo>
                <a:lnTo>
                  <a:pt x="4559682" y="1619254"/>
                </a:lnTo>
                <a:lnTo>
                  <a:pt x="4541701" y="1622884"/>
                </a:lnTo>
                <a:close/>
              </a:path>
              <a:path w="6728459" h="1903095">
                <a:moveTo>
                  <a:pt x="4844424" y="1625406"/>
                </a:moveTo>
                <a:lnTo>
                  <a:pt x="4825483" y="1621578"/>
                </a:lnTo>
                <a:lnTo>
                  <a:pt x="4810010" y="1611139"/>
                </a:lnTo>
                <a:lnTo>
                  <a:pt x="4799575" y="1595654"/>
                </a:lnTo>
                <a:lnTo>
                  <a:pt x="4795748" y="1576689"/>
                </a:lnTo>
                <a:lnTo>
                  <a:pt x="4799575" y="1557726"/>
                </a:lnTo>
                <a:lnTo>
                  <a:pt x="4810010" y="1542241"/>
                </a:lnTo>
                <a:lnTo>
                  <a:pt x="4825483" y="1531801"/>
                </a:lnTo>
                <a:lnTo>
                  <a:pt x="4844424" y="1527972"/>
                </a:lnTo>
                <a:lnTo>
                  <a:pt x="4863385" y="1531801"/>
                </a:lnTo>
                <a:lnTo>
                  <a:pt x="4878868" y="1542241"/>
                </a:lnTo>
                <a:lnTo>
                  <a:pt x="4889307" y="1557726"/>
                </a:lnTo>
                <a:lnTo>
                  <a:pt x="4893135" y="1576689"/>
                </a:lnTo>
                <a:lnTo>
                  <a:pt x="4889307" y="1595654"/>
                </a:lnTo>
                <a:lnTo>
                  <a:pt x="4878868" y="1611139"/>
                </a:lnTo>
                <a:lnTo>
                  <a:pt x="4863385" y="1621578"/>
                </a:lnTo>
                <a:lnTo>
                  <a:pt x="4844424" y="1625406"/>
                </a:lnTo>
                <a:close/>
              </a:path>
              <a:path w="6728459" h="1903095">
                <a:moveTo>
                  <a:pt x="5147149" y="1627931"/>
                </a:moveTo>
                <a:lnTo>
                  <a:pt x="5127213" y="1623904"/>
                </a:lnTo>
                <a:lnTo>
                  <a:pt x="5110937" y="1612924"/>
                </a:lnTo>
                <a:lnTo>
                  <a:pt x="5099964" y="1596637"/>
                </a:lnTo>
                <a:lnTo>
                  <a:pt x="5095940" y="1576689"/>
                </a:lnTo>
                <a:lnTo>
                  <a:pt x="5099964" y="1556742"/>
                </a:lnTo>
                <a:lnTo>
                  <a:pt x="5110937" y="1540454"/>
                </a:lnTo>
                <a:lnTo>
                  <a:pt x="5127213" y="1529474"/>
                </a:lnTo>
                <a:lnTo>
                  <a:pt x="5147149" y="1525447"/>
                </a:lnTo>
                <a:lnTo>
                  <a:pt x="5167089" y="1529474"/>
                </a:lnTo>
                <a:lnTo>
                  <a:pt x="5183377" y="1540454"/>
                </a:lnTo>
                <a:lnTo>
                  <a:pt x="5194361" y="1556742"/>
                </a:lnTo>
                <a:lnTo>
                  <a:pt x="5198390" y="1576689"/>
                </a:lnTo>
                <a:lnTo>
                  <a:pt x="5194361" y="1596637"/>
                </a:lnTo>
                <a:lnTo>
                  <a:pt x="5183377" y="1612924"/>
                </a:lnTo>
                <a:lnTo>
                  <a:pt x="5167089" y="1623904"/>
                </a:lnTo>
                <a:lnTo>
                  <a:pt x="5147149" y="1627931"/>
                </a:lnTo>
                <a:close/>
              </a:path>
              <a:path w="6728459" h="1903095">
                <a:moveTo>
                  <a:pt x="5449872" y="1627931"/>
                </a:moveTo>
                <a:lnTo>
                  <a:pt x="5429937" y="1623904"/>
                </a:lnTo>
                <a:lnTo>
                  <a:pt x="5413660" y="1612924"/>
                </a:lnTo>
                <a:lnTo>
                  <a:pt x="5402687" y="1596637"/>
                </a:lnTo>
                <a:lnTo>
                  <a:pt x="5398664" y="1576689"/>
                </a:lnTo>
                <a:lnTo>
                  <a:pt x="5402687" y="1556742"/>
                </a:lnTo>
                <a:lnTo>
                  <a:pt x="5413660" y="1540454"/>
                </a:lnTo>
                <a:lnTo>
                  <a:pt x="5429937" y="1529474"/>
                </a:lnTo>
                <a:lnTo>
                  <a:pt x="5449872" y="1525447"/>
                </a:lnTo>
                <a:lnTo>
                  <a:pt x="5469812" y="1529474"/>
                </a:lnTo>
                <a:lnTo>
                  <a:pt x="5486101" y="1540454"/>
                </a:lnTo>
                <a:lnTo>
                  <a:pt x="5497085" y="1556742"/>
                </a:lnTo>
                <a:lnTo>
                  <a:pt x="5501114" y="1576689"/>
                </a:lnTo>
                <a:lnTo>
                  <a:pt x="5497085" y="1596637"/>
                </a:lnTo>
                <a:lnTo>
                  <a:pt x="5486101" y="1612924"/>
                </a:lnTo>
                <a:lnTo>
                  <a:pt x="5469812" y="1623904"/>
                </a:lnTo>
                <a:lnTo>
                  <a:pt x="5449872" y="1627931"/>
                </a:lnTo>
                <a:close/>
              </a:path>
              <a:path w="6728459" h="1903095">
                <a:moveTo>
                  <a:pt x="5752630" y="1622057"/>
                </a:moveTo>
                <a:lnTo>
                  <a:pt x="5734980" y="1618492"/>
                </a:lnTo>
                <a:lnTo>
                  <a:pt x="5720570" y="1608772"/>
                </a:lnTo>
                <a:lnTo>
                  <a:pt x="5710857" y="1594356"/>
                </a:lnTo>
                <a:lnTo>
                  <a:pt x="5707295" y="1576706"/>
                </a:lnTo>
                <a:lnTo>
                  <a:pt x="5710857" y="1559056"/>
                </a:lnTo>
                <a:lnTo>
                  <a:pt x="5720570" y="1544640"/>
                </a:lnTo>
                <a:lnTo>
                  <a:pt x="5734980" y="1534920"/>
                </a:lnTo>
                <a:lnTo>
                  <a:pt x="5752630" y="1531355"/>
                </a:lnTo>
                <a:lnTo>
                  <a:pt x="5770260" y="1534920"/>
                </a:lnTo>
                <a:lnTo>
                  <a:pt x="5784660" y="1544640"/>
                </a:lnTo>
                <a:lnTo>
                  <a:pt x="5794370" y="1559056"/>
                </a:lnTo>
                <a:lnTo>
                  <a:pt x="5797930" y="1576706"/>
                </a:lnTo>
                <a:lnTo>
                  <a:pt x="5794370" y="1594356"/>
                </a:lnTo>
                <a:lnTo>
                  <a:pt x="5784660" y="1608772"/>
                </a:lnTo>
                <a:lnTo>
                  <a:pt x="5770260" y="1618492"/>
                </a:lnTo>
                <a:lnTo>
                  <a:pt x="5752630" y="1622057"/>
                </a:lnTo>
                <a:close/>
              </a:path>
              <a:path w="6728459" h="1903095">
                <a:moveTo>
                  <a:pt x="6055354" y="1607772"/>
                </a:moveTo>
                <a:lnTo>
                  <a:pt x="6043247" y="1605329"/>
                </a:lnTo>
                <a:lnTo>
                  <a:pt x="6033366" y="1598667"/>
                </a:lnTo>
                <a:lnTo>
                  <a:pt x="6026706" y="1588787"/>
                </a:lnTo>
                <a:lnTo>
                  <a:pt x="6024264" y="1576689"/>
                </a:lnTo>
                <a:lnTo>
                  <a:pt x="6026706" y="1564591"/>
                </a:lnTo>
                <a:lnTo>
                  <a:pt x="6033366" y="1554711"/>
                </a:lnTo>
                <a:lnTo>
                  <a:pt x="6043247" y="1548049"/>
                </a:lnTo>
                <a:lnTo>
                  <a:pt x="6055354" y="1545607"/>
                </a:lnTo>
                <a:lnTo>
                  <a:pt x="6067440" y="1548049"/>
                </a:lnTo>
                <a:lnTo>
                  <a:pt x="6077312" y="1554711"/>
                </a:lnTo>
                <a:lnTo>
                  <a:pt x="6083968" y="1564591"/>
                </a:lnTo>
                <a:lnTo>
                  <a:pt x="6086409" y="1576689"/>
                </a:lnTo>
                <a:lnTo>
                  <a:pt x="6083968" y="1588787"/>
                </a:lnTo>
                <a:lnTo>
                  <a:pt x="6077312" y="1598667"/>
                </a:lnTo>
                <a:lnTo>
                  <a:pt x="6067440" y="1605329"/>
                </a:lnTo>
                <a:lnTo>
                  <a:pt x="6055354" y="1607772"/>
                </a:lnTo>
                <a:close/>
              </a:path>
              <a:path w="6728459" h="1903095">
                <a:moveTo>
                  <a:pt x="6364997" y="1589294"/>
                </a:moveTo>
                <a:lnTo>
                  <a:pt x="6351090" y="1589294"/>
                </a:lnTo>
                <a:lnTo>
                  <a:pt x="6345453" y="1583656"/>
                </a:lnTo>
                <a:lnTo>
                  <a:pt x="6345453" y="1569722"/>
                </a:lnTo>
                <a:lnTo>
                  <a:pt x="6351090" y="1564085"/>
                </a:lnTo>
                <a:lnTo>
                  <a:pt x="6365031" y="1564085"/>
                </a:lnTo>
                <a:lnTo>
                  <a:pt x="6370668" y="1569722"/>
                </a:lnTo>
                <a:lnTo>
                  <a:pt x="6370668" y="1583656"/>
                </a:lnTo>
                <a:lnTo>
                  <a:pt x="6364997" y="1589294"/>
                </a:lnTo>
                <a:close/>
              </a:path>
              <a:path w="6728459" h="1903095">
                <a:moveTo>
                  <a:pt x="1212211" y="1880439"/>
                </a:moveTo>
                <a:lnTo>
                  <a:pt x="1211269" y="1880439"/>
                </a:lnTo>
                <a:lnTo>
                  <a:pt x="1210898" y="1880068"/>
                </a:lnTo>
                <a:lnTo>
                  <a:pt x="1210898" y="1879126"/>
                </a:lnTo>
                <a:lnTo>
                  <a:pt x="1211269" y="1878755"/>
                </a:lnTo>
                <a:lnTo>
                  <a:pt x="1212211" y="1878755"/>
                </a:lnTo>
                <a:lnTo>
                  <a:pt x="1212579" y="1879126"/>
                </a:lnTo>
                <a:lnTo>
                  <a:pt x="1212579" y="1880068"/>
                </a:lnTo>
                <a:lnTo>
                  <a:pt x="1212211" y="1880439"/>
                </a:lnTo>
                <a:close/>
              </a:path>
              <a:path w="6728459" h="1903095">
                <a:moveTo>
                  <a:pt x="1516316" y="1882961"/>
                </a:moveTo>
                <a:lnTo>
                  <a:pt x="1512599" y="1882961"/>
                </a:lnTo>
                <a:lnTo>
                  <a:pt x="1511100" y="1881465"/>
                </a:lnTo>
                <a:lnTo>
                  <a:pt x="1511100" y="1877729"/>
                </a:lnTo>
                <a:lnTo>
                  <a:pt x="1512599" y="1876230"/>
                </a:lnTo>
                <a:lnTo>
                  <a:pt x="1516333" y="1876230"/>
                </a:lnTo>
                <a:lnTo>
                  <a:pt x="1517828" y="1877729"/>
                </a:lnTo>
                <a:lnTo>
                  <a:pt x="1517828" y="1881465"/>
                </a:lnTo>
                <a:lnTo>
                  <a:pt x="1516316" y="1882961"/>
                </a:lnTo>
                <a:close/>
              </a:path>
              <a:path w="6728459" h="1903095">
                <a:moveTo>
                  <a:pt x="1821358" y="1887170"/>
                </a:moveTo>
                <a:lnTo>
                  <a:pt x="1813017" y="1887170"/>
                </a:lnTo>
                <a:lnTo>
                  <a:pt x="1809638" y="1883788"/>
                </a:lnTo>
                <a:lnTo>
                  <a:pt x="1809638" y="1875440"/>
                </a:lnTo>
                <a:lnTo>
                  <a:pt x="1813017" y="1872058"/>
                </a:lnTo>
                <a:lnTo>
                  <a:pt x="1821358" y="1872058"/>
                </a:lnTo>
                <a:lnTo>
                  <a:pt x="1824741" y="1875440"/>
                </a:lnTo>
                <a:lnTo>
                  <a:pt x="1824741" y="1883788"/>
                </a:lnTo>
                <a:lnTo>
                  <a:pt x="1821358" y="1887170"/>
                </a:lnTo>
                <a:close/>
              </a:path>
              <a:path w="6728459" h="1903095">
                <a:moveTo>
                  <a:pt x="2125936" y="1890536"/>
                </a:moveTo>
                <a:lnTo>
                  <a:pt x="2113895" y="1890536"/>
                </a:lnTo>
                <a:lnTo>
                  <a:pt x="2109000" y="1885637"/>
                </a:lnTo>
                <a:lnTo>
                  <a:pt x="2109000" y="1873590"/>
                </a:lnTo>
                <a:lnTo>
                  <a:pt x="2113895" y="1868692"/>
                </a:lnTo>
                <a:lnTo>
                  <a:pt x="2125936" y="1868692"/>
                </a:lnTo>
                <a:lnTo>
                  <a:pt x="2130830" y="1873590"/>
                </a:lnTo>
                <a:lnTo>
                  <a:pt x="2130830" y="1885637"/>
                </a:lnTo>
                <a:lnTo>
                  <a:pt x="2125936" y="1890536"/>
                </a:lnTo>
                <a:close/>
              </a:path>
              <a:path w="6728459" h="1903095">
                <a:moveTo>
                  <a:pt x="2430982" y="1894742"/>
                </a:moveTo>
                <a:lnTo>
                  <a:pt x="2414296" y="1894742"/>
                </a:lnTo>
                <a:lnTo>
                  <a:pt x="2407538" y="1887977"/>
                </a:lnTo>
                <a:lnTo>
                  <a:pt x="2407538" y="1871281"/>
                </a:lnTo>
                <a:lnTo>
                  <a:pt x="2414296" y="1864520"/>
                </a:lnTo>
                <a:lnTo>
                  <a:pt x="2430982" y="1864520"/>
                </a:lnTo>
                <a:lnTo>
                  <a:pt x="2437743" y="1871281"/>
                </a:lnTo>
                <a:lnTo>
                  <a:pt x="2437743" y="1887977"/>
                </a:lnTo>
                <a:lnTo>
                  <a:pt x="2430982" y="1894742"/>
                </a:lnTo>
                <a:close/>
              </a:path>
              <a:path w="6728459" h="1903095">
                <a:moveTo>
                  <a:pt x="2735103" y="1897266"/>
                </a:moveTo>
                <a:lnTo>
                  <a:pt x="2715626" y="1897266"/>
                </a:lnTo>
                <a:lnTo>
                  <a:pt x="2707737" y="1889374"/>
                </a:lnTo>
                <a:lnTo>
                  <a:pt x="2707737" y="1869887"/>
                </a:lnTo>
                <a:lnTo>
                  <a:pt x="2715626" y="1861995"/>
                </a:lnTo>
                <a:lnTo>
                  <a:pt x="2735103" y="1861995"/>
                </a:lnTo>
                <a:lnTo>
                  <a:pt x="2742989" y="1869887"/>
                </a:lnTo>
                <a:lnTo>
                  <a:pt x="2742989" y="1889374"/>
                </a:lnTo>
                <a:lnTo>
                  <a:pt x="2735103" y="1897266"/>
                </a:lnTo>
                <a:close/>
              </a:path>
              <a:path w="6728459" h="1903095">
                <a:moveTo>
                  <a:pt x="3028088" y="1900632"/>
                </a:moveTo>
                <a:lnTo>
                  <a:pt x="3019920" y="1898981"/>
                </a:lnTo>
                <a:lnTo>
                  <a:pt x="3013248" y="1894479"/>
                </a:lnTo>
                <a:lnTo>
                  <a:pt x="3008749" y="1887802"/>
                </a:lnTo>
                <a:lnTo>
                  <a:pt x="3007099" y="1879629"/>
                </a:lnTo>
                <a:lnTo>
                  <a:pt x="3008749" y="1871456"/>
                </a:lnTo>
                <a:lnTo>
                  <a:pt x="3013248" y="1864781"/>
                </a:lnTo>
                <a:lnTo>
                  <a:pt x="3019920" y="1860280"/>
                </a:lnTo>
                <a:lnTo>
                  <a:pt x="3028088" y="1858629"/>
                </a:lnTo>
                <a:lnTo>
                  <a:pt x="3036257" y="1860280"/>
                </a:lnTo>
                <a:lnTo>
                  <a:pt x="3042929" y="1864781"/>
                </a:lnTo>
                <a:lnTo>
                  <a:pt x="3047428" y="1871456"/>
                </a:lnTo>
                <a:lnTo>
                  <a:pt x="3049078" y="1879629"/>
                </a:lnTo>
                <a:lnTo>
                  <a:pt x="3047428" y="1887802"/>
                </a:lnTo>
                <a:lnTo>
                  <a:pt x="3042929" y="1894479"/>
                </a:lnTo>
                <a:lnTo>
                  <a:pt x="3036257" y="1898981"/>
                </a:lnTo>
                <a:lnTo>
                  <a:pt x="3028088" y="1900632"/>
                </a:lnTo>
                <a:close/>
              </a:path>
              <a:path w="6728459" h="1903095">
                <a:moveTo>
                  <a:pt x="3330812" y="1902313"/>
                </a:moveTo>
                <a:lnTo>
                  <a:pt x="3321985" y="1900532"/>
                </a:lnTo>
                <a:lnTo>
                  <a:pt x="3314779" y="1895672"/>
                </a:lnTo>
                <a:lnTo>
                  <a:pt x="3309922" y="1888462"/>
                </a:lnTo>
                <a:lnTo>
                  <a:pt x="3308142" y="1879629"/>
                </a:lnTo>
                <a:lnTo>
                  <a:pt x="3309922" y="1870796"/>
                </a:lnTo>
                <a:lnTo>
                  <a:pt x="3314779" y="1863586"/>
                </a:lnTo>
                <a:lnTo>
                  <a:pt x="3321985" y="1858726"/>
                </a:lnTo>
                <a:lnTo>
                  <a:pt x="3330812" y="1856945"/>
                </a:lnTo>
                <a:lnTo>
                  <a:pt x="3339641" y="1858726"/>
                </a:lnTo>
                <a:lnTo>
                  <a:pt x="3346848" y="1863586"/>
                </a:lnTo>
                <a:lnTo>
                  <a:pt x="3351705" y="1870796"/>
                </a:lnTo>
                <a:lnTo>
                  <a:pt x="3353486" y="1879629"/>
                </a:lnTo>
                <a:lnTo>
                  <a:pt x="3351703" y="1888462"/>
                </a:lnTo>
                <a:lnTo>
                  <a:pt x="3346842" y="1895672"/>
                </a:lnTo>
                <a:lnTo>
                  <a:pt x="3339634" y="1900532"/>
                </a:lnTo>
                <a:lnTo>
                  <a:pt x="3330812" y="1902313"/>
                </a:lnTo>
                <a:close/>
              </a:path>
              <a:path w="6728459" h="1903095">
                <a:moveTo>
                  <a:pt x="3633529" y="1902313"/>
                </a:moveTo>
                <a:lnTo>
                  <a:pt x="3624707" y="1900532"/>
                </a:lnTo>
                <a:lnTo>
                  <a:pt x="3617508" y="1895672"/>
                </a:lnTo>
                <a:lnTo>
                  <a:pt x="3612657" y="1888462"/>
                </a:lnTo>
                <a:lnTo>
                  <a:pt x="3610879" y="1879629"/>
                </a:lnTo>
                <a:lnTo>
                  <a:pt x="3612657" y="1870796"/>
                </a:lnTo>
                <a:lnTo>
                  <a:pt x="3617508" y="1863586"/>
                </a:lnTo>
                <a:lnTo>
                  <a:pt x="3624707" y="1858726"/>
                </a:lnTo>
                <a:lnTo>
                  <a:pt x="3633529" y="1856945"/>
                </a:lnTo>
                <a:lnTo>
                  <a:pt x="3642357" y="1858726"/>
                </a:lnTo>
                <a:lnTo>
                  <a:pt x="3649568" y="1863586"/>
                </a:lnTo>
                <a:lnTo>
                  <a:pt x="3654430" y="1870796"/>
                </a:lnTo>
                <a:lnTo>
                  <a:pt x="3656213" y="1879629"/>
                </a:lnTo>
                <a:lnTo>
                  <a:pt x="3654430" y="1888462"/>
                </a:lnTo>
                <a:lnTo>
                  <a:pt x="3649568" y="1895672"/>
                </a:lnTo>
                <a:lnTo>
                  <a:pt x="3642357" y="1900532"/>
                </a:lnTo>
                <a:lnTo>
                  <a:pt x="3633529" y="1902313"/>
                </a:lnTo>
                <a:close/>
              </a:path>
              <a:path w="6728459" h="1903095">
                <a:moveTo>
                  <a:pt x="3942143" y="1902807"/>
                </a:moveTo>
                <a:lnTo>
                  <a:pt x="3930363" y="1902807"/>
                </a:lnTo>
                <a:lnTo>
                  <a:pt x="3926782" y="1902083"/>
                </a:lnTo>
                <a:lnTo>
                  <a:pt x="3919046" y="1896863"/>
                </a:lnTo>
                <a:lnTo>
                  <a:pt x="3913828" y="1889123"/>
                </a:lnTo>
                <a:lnTo>
                  <a:pt x="3911915" y="1879646"/>
                </a:lnTo>
                <a:lnTo>
                  <a:pt x="3913828" y="1870169"/>
                </a:lnTo>
                <a:lnTo>
                  <a:pt x="3919046" y="1862430"/>
                </a:lnTo>
                <a:lnTo>
                  <a:pt x="3926782" y="1857211"/>
                </a:lnTo>
                <a:lnTo>
                  <a:pt x="3936253" y="1855298"/>
                </a:lnTo>
                <a:lnTo>
                  <a:pt x="3945724" y="1857211"/>
                </a:lnTo>
                <a:lnTo>
                  <a:pt x="3953460" y="1862430"/>
                </a:lnTo>
                <a:lnTo>
                  <a:pt x="3958678" y="1870169"/>
                </a:lnTo>
                <a:lnTo>
                  <a:pt x="3960591" y="1879646"/>
                </a:lnTo>
                <a:lnTo>
                  <a:pt x="3958678" y="1889123"/>
                </a:lnTo>
                <a:lnTo>
                  <a:pt x="3953460" y="1896863"/>
                </a:lnTo>
                <a:lnTo>
                  <a:pt x="3945724" y="1902083"/>
                </a:lnTo>
                <a:lnTo>
                  <a:pt x="3942143" y="1902807"/>
                </a:lnTo>
                <a:close/>
              </a:path>
              <a:path w="6728459" h="1903095">
                <a:moveTo>
                  <a:pt x="4238977" y="1902313"/>
                </a:moveTo>
                <a:lnTo>
                  <a:pt x="4230155" y="1900532"/>
                </a:lnTo>
                <a:lnTo>
                  <a:pt x="4222956" y="1895672"/>
                </a:lnTo>
                <a:lnTo>
                  <a:pt x="4218105" y="1888462"/>
                </a:lnTo>
                <a:lnTo>
                  <a:pt x="4216327" y="1879629"/>
                </a:lnTo>
                <a:lnTo>
                  <a:pt x="4218105" y="1870796"/>
                </a:lnTo>
                <a:lnTo>
                  <a:pt x="4222956" y="1863586"/>
                </a:lnTo>
                <a:lnTo>
                  <a:pt x="4230155" y="1858726"/>
                </a:lnTo>
                <a:lnTo>
                  <a:pt x="4238977" y="1856945"/>
                </a:lnTo>
                <a:lnTo>
                  <a:pt x="4247819" y="1858726"/>
                </a:lnTo>
                <a:lnTo>
                  <a:pt x="4255028" y="1863586"/>
                </a:lnTo>
                <a:lnTo>
                  <a:pt x="4259882" y="1870796"/>
                </a:lnTo>
                <a:lnTo>
                  <a:pt x="4261661" y="1879629"/>
                </a:lnTo>
                <a:lnTo>
                  <a:pt x="4259878" y="1888462"/>
                </a:lnTo>
                <a:lnTo>
                  <a:pt x="4255015" y="1895672"/>
                </a:lnTo>
                <a:lnTo>
                  <a:pt x="4247805" y="1900532"/>
                </a:lnTo>
                <a:lnTo>
                  <a:pt x="4238977" y="1902313"/>
                </a:lnTo>
                <a:close/>
              </a:path>
              <a:path w="6728459" h="1903095">
                <a:moveTo>
                  <a:pt x="4541701" y="1899792"/>
                </a:moveTo>
                <a:lnTo>
                  <a:pt x="4533867" y="1898208"/>
                </a:lnTo>
                <a:lnTo>
                  <a:pt x="4527460" y="1893888"/>
                </a:lnTo>
                <a:lnTo>
                  <a:pt x="4523135" y="1887479"/>
                </a:lnTo>
                <a:lnTo>
                  <a:pt x="4521548" y="1879629"/>
                </a:lnTo>
                <a:lnTo>
                  <a:pt x="4523135" y="1871780"/>
                </a:lnTo>
                <a:lnTo>
                  <a:pt x="4527460" y="1865372"/>
                </a:lnTo>
                <a:lnTo>
                  <a:pt x="4533867" y="1861053"/>
                </a:lnTo>
                <a:lnTo>
                  <a:pt x="4541701" y="1859470"/>
                </a:lnTo>
                <a:lnTo>
                  <a:pt x="4549549" y="1861053"/>
                </a:lnTo>
                <a:lnTo>
                  <a:pt x="4555954" y="1865372"/>
                </a:lnTo>
                <a:lnTo>
                  <a:pt x="4560271" y="1871780"/>
                </a:lnTo>
                <a:lnTo>
                  <a:pt x="4561853" y="1879629"/>
                </a:lnTo>
                <a:lnTo>
                  <a:pt x="4560271" y="1887479"/>
                </a:lnTo>
                <a:lnTo>
                  <a:pt x="4555954" y="1893888"/>
                </a:lnTo>
                <a:lnTo>
                  <a:pt x="4549549" y="1898208"/>
                </a:lnTo>
                <a:lnTo>
                  <a:pt x="4541701" y="1899792"/>
                </a:lnTo>
                <a:close/>
              </a:path>
              <a:path w="6728459" h="1903095">
                <a:moveTo>
                  <a:pt x="4853235" y="1895582"/>
                </a:moveTo>
                <a:lnTo>
                  <a:pt x="4835648" y="1895582"/>
                </a:lnTo>
                <a:lnTo>
                  <a:pt x="4828492" y="1888429"/>
                </a:lnTo>
                <a:lnTo>
                  <a:pt x="4828492" y="1870829"/>
                </a:lnTo>
                <a:lnTo>
                  <a:pt x="4835648" y="1863676"/>
                </a:lnTo>
                <a:lnTo>
                  <a:pt x="4853235" y="1863676"/>
                </a:lnTo>
                <a:lnTo>
                  <a:pt x="4860391" y="1870829"/>
                </a:lnTo>
                <a:lnTo>
                  <a:pt x="4860391" y="1888429"/>
                </a:lnTo>
                <a:lnTo>
                  <a:pt x="4853235" y="1895582"/>
                </a:lnTo>
                <a:close/>
              </a:path>
              <a:path w="6728459" h="1903095">
                <a:moveTo>
                  <a:pt x="5152718" y="1889712"/>
                </a:moveTo>
                <a:lnTo>
                  <a:pt x="5141612" y="1889712"/>
                </a:lnTo>
                <a:lnTo>
                  <a:pt x="5137089" y="1885199"/>
                </a:lnTo>
                <a:lnTo>
                  <a:pt x="5137089" y="1874059"/>
                </a:lnTo>
                <a:lnTo>
                  <a:pt x="5141612" y="1869549"/>
                </a:lnTo>
                <a:lnTo>
                  <a:pt x="5152718" y="1869549"/>
                </a:lnTo>
                <a:lnTo>
                  <a:pt x="5157242" y="1874059"/>
                </a:lnTo>
                <a:lnTo>
                  <a:pt x="5157242" y="1885199"/>
                </a:lnTo>
                <a:lnTo>
                  <a:pt x="5152718" y="1889712"/>
                </a:lnTo>
                <a:close/>
              </a:path>
              <a:path w="6728459" h="1903095">
                <a:moveTo>
                  <a:pt x="5451729" y="1882995"/>
                </a:moveTo>
                <a:lnTo>
                  <a:pt x="5448015" y="1882995"/>
                </a:lnTo>
                <a:lnTo>
                  <a:pt x="5446530" y="1881496"/>
                </a:lnTo>
                <a:lnTo>
                  <a:pt x="5446530" y="1877762"/>
                </a:lnTo>
                <a:lnTo>
                  <a:pt x="5448015" y="1876263"/>
                </a:lnTo>
                <a:lnTo>
                  <a:pt x="5451763" y="1876263"/>
                </a:lnTo>
                <a:lnTo>
                  <a:pt x="5453248" y="1877762"/>
                </a:lnTo>
                <a:lnTo>
                  <a:pt x="5453248" y="1881496"/>
                </a:lnTo>
                <a:lnTo>
                  <a:pt x="5451729" y="1882995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61895">
              <a:lnSpc>
                <a:spcPct val="100000"/>
              </a:lnSpc>
              <a:spcBef>
                <a:spcPts val="95"/>
              </a:spcBef>
            </a:pPr>
            <a:r>
              <a:rPr dirty="0" spc="-1910"/>
              <a:t>T</a:t>
            </a:r>
            <a:r>
              <a:rPr dirty="0" spc="-1400"/>
              <a:t>H</a:t>
            </a:r>
            <a:r>
              <a:rPr dirty="0" spc="-1725"/>
              <a:t>A</a:t>
            </a:r>
            <a:r>
              <a:rPr dirty="0" spc="-1290"/>
              <a:t>N</a:t>
            </a:r>
            <a:r>
              <a:rPr dirty="0" spc="-1430"/>
              <a:t>K</a:t>
            </a:r>
            <a:r>
              <a:rPr dirty="0" spc="-2380"/>
              <a:t> </a:t>
            </a:r>
            <a:r>
              <a:rPr dirty="0" spc="-1145"/>
              <a:t>Y</a:t>
            </a:r>
            <a:r>
              <a:rPr dirty="0" spc="-1910"/>
              <a:t>O</a:t>
            </a:r>
            <a:r>
              <a:rPr dirty="0" spc="-1635"/>
              <a:t>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80069" y="6404206"/>
            <a:ext cx="9678035" cy="652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100" spc="-229">
                <a:latin typeface="Verdana"/>
                <a:cs typeface="Verdana"/>
              </a:rPr>
              <a:t>P</a:t>
            </a:r>
            <a:r>
              <a:rPr dirty="0" sz="4100" spc="-185">
                <a:latin typeface="Verdana"/>
                <a:cs typeface="Verdana"/>
              </a:rPr>
              <a:t>r</a:t>
            </a:r>
            <a:r>
              <a:rPr dirty="0" sz="4100" spc="-315">
                <a:latin typeface="Verdana"/>
                <a:cs typeface="Verdana"/>
              </a:rPr>
              <a:t>e</a:t>
            </a:r>
            <a:r>
              <a:rPr dirty="0" sz="4100" spc="-345">
                <a:latin typeface="Verdana"/>
                <a:cs typeface="Verdana"/>
              </a:rPr>
              <a:t>s</a:t>
            </a:r>
            <a:r>
              <a:rPr dirty="0" sz="4100" spc="-315">
                <a:latin typeface="Verdana"/>
                <a:cs typeface="Verdana"/>
              </a:rPr>
              <a:t>e</a:t>
            </a:r>
            <a:r>
              <a:rPr dirty="0" sz="4100" spc="-300">
                <a:latin typeface="Verdana"/>
                <a:cs typeface="Verdana"/>
              </a:rPr>
              <a:t>n</a:t>
            </a:r>
            <a:r>
              <a:rPr dirty="0" sz="4100" spc="-20">
                <a:latin typeface="Verdana"/>
                <a:cs typeface="Verdana"/>
              </a:rPr>
              <a:t>t</a:t>
            </a:r>
            <a:r>
              <a:rPr dirty="0" sz="4100" spc="-315">
                <a:latin typeface="Verdana"/>
                <a:cs typeface="Verdana"/>
              </a:rPr>
              <a:t>e</a:t>
            </a:r>
            <a:r>
              <a:rPr dirty="0" sz="4100" spc="-245">
                <a:latin typeface="Verdana"/>
                <a:cs typeface="Verdana"/>
              </a:rPr>
              <a:t>d</a:t>
            </a:r>
            <a:r>
              <a:rPr dirty="0" sz="4100" spc="-660">
                <a:latin typeface="Verdana"/>
                <a:cs typeface="Verdana"/>
              </a:rPr>
              <a:t> </a:t>
            </a:r>
            <a:r>
              <a:rPr dirty="0" sz="4100" spc="-480">
                <a:latin typeface="Verdana"/>
                <a:cs typeface="Verdana"/>
              </a:rPr>
              <a:t>B</a:t>
            </a:r>
            <a:r>
              <a:rPr dirty="0" sz="4100" spc="-480">
                <a:latin typeface="Verdana"/>
                <a:cs typeface="Verdana"/>
              </a:rPr>
              <a:t>y</a:t>
            </a:r>
            <a:r>
              <a:rPr dirty="0" sz="4100" spc="-660">
                <a:latin typeface="Verdana"/>
                <a:cs typeface="Verdana"/>
              </a:rPr>
              <a:t> </a:t>
            </a:r>
            <a:r>
              <a:rPr dirty="0" sz="4100" spc="-985">
                <a:latin typeface="Verdana"/>
                <a:cs typeface="Verdana"/>
              </a:rPr>
              <a:t>:</a:t>
            </a:r>
            <a:r>
              <a:rPr dirty="0" sz="4100" spc="-660">
                <a:latin typeface="Verdana"/>
                <a:cs typeface="Verdana"/>
              </a:rPr>
              <a:t> </a:t>
            </a:r>
            <a:r>
              <a:rPr dirty="0" sz="4100" spc="-459">
                <a:latin typeface="Verdana"/>
                <a:cs typeface="Verdana"/>
              </a:rPr>
              <a:t>L</a:t>
            </a:r>
            <a:r>
              <a:rPr dirty="0" sz="4100" spc="-425">
                <a:latin typeface="Verdana"/>
                <a:cs typeface="Verdana"/>
              </a:rPr>
              <a:t>a</a:t>
            </a:r>
            <a:r>
              <a:rPr dirty="0" sz="4100" spc="-345">
                <a:latin typeface="Verdana"/>
                <a:cs typeface="Verdana"/>
              </a:rPr>
              <a:t>k</a:t>
            </a:r>
            <a:r>
              <a:rPr dirty="0" sz="4100" spc="-345">
                <a:latin typeface="Verdana"/>
                <a:cs typeface="Verdana"/>
              </a:rPr>
              <a:t>s</a:t>
            </a:r>
            <a:r>
              <a:rPr dirty="0" sz="4100" spc="-250">
                <a:latin typeface="Verdana"/>
                <a:cs typeface="Verdana"/>
              </a:rPr>
              <a:t>h</a:t>
            </a:r>
            <a:r>
              <a:rPr dirty="0" sz="4100" spc="-509">
                <a:latin typeface="Verdana"/>
                <a:cs typeface="Verdana"/>
              </a:rPr>
              <a:t>m</a:t>
            </a:r>
            <a:r>
              <a:rPr dirty="0" sz="4100" spc="25">
                <a:latin typeface="Verdana"/>
                <a:cs typeface="Verdana"/>
              </a:rPr>
              <a:t>i</a:t>
            </a:r>
            <a:r>
              <a:rPr dirty="0" sz="4100" spc="-660">
                <a:latin typeface="Verdana"/>
                <a:cs typeface="Verdana"/>
              </a:rPr>
              <a:t> </a:t>
            </a:r>
            <a:r>
              <a:rPr dirty="0" sz="4100" spc="-385">
                <a:latin typeface="Verdana"/>
                <a:cs typeface="Verdana"/>
              </a:rPr>
              <a:t>H</a:t>
            </a:r>
            <a:r>
              <a:rPr dirty="0" sz="4100" spc="-425">
                <a:latin typeface="Verdana"/>
                <a:cs typeface="Verdana"/>
              </a:rPr>
              <a:t>a</a:t>
            </a:r>
            <a:r>
              <a:rPr dirty="0" sz="4100" spc="-345">
                <a:latin typeface="Verdana"/>
                <a:cs typeface="Verdana"/>
              </a:rPr>
              <a:t>s</a:t>
            </a:r>
            <a:r>
              <a:rPr dirty="0" sz="4100" spc="-425">
                <a:latin typeface="Verdana"/>
                <a:cs typeface="Verdana"/>
              </a:rPr>
              <a:t>a</a:t>
            </a:r>
            <a:r>
              <a:rPr dirty="0" sz="4100" spc="-280">
                <a:latin typeface="Verdana"/>
                <a:cs typeface="Verdana"/>
              </a:rPr>
              <a:t>(</a:t>
            </a:r>
            <a:r>
              <a:rPr dirty="0" sz="4100" spc="-370">
                <a:latin typeface="Verdana"/>
                <a:cs typeface="Verdana"/>
              </a:rPr>
              <a:t>M</a:t>
            </a:r>
            <a:r>
              <a:rPr dirty="0" sz="4100" spc="-735">
                <a:latin typeface="Verdana"/>
                <a:cs typeface="Verdana"/>
              </a:rPr>
              <a:t>S</a:t>
            </a:r>
            <a:r>
              <a:rPr dirty="0" sz="4100" spc="-530">
                <a:latin typeface="Verdana"/>
                <a:cs typeface="Verdana"/>
              </a:rPr>
              <a:t>T</a:t>
            </a:r>
            <a:r>
              <a:rPr dirty="0" sz="4100" spc="-225">
                <a:latin typeface="Verdana"/>
                <a:cs typeface="Verdana"/>
              </a:rPr>
              <a:t>0</a:t>
            </a:r>
            <a:r>
              <a:rPr dirty="0" sz="4100" spc="-370">
                <a:latin typeface="Verdana"/>
                <a:cs typeface="Verdana"/>
              </a:rPr>
              <a:t>3</a:t>
            </a:r>
            <a:r>
              <a:rPr dirty="0" sz="4100" spc="5">
                <a:latin typeface="Verdana"/>
                <a:cs typeface="Verdana"/>
              </a:rPr>
              <a:t>-</a:t>
            </a:r>
            <a:r>
              <a:rPr dirty="0" sz="4100" spc="-225">
                <a:latin typeface="Verdana"/>
                <a:cs typeface="Verdana"/>
              </a:rPr>
              <a:t>00</a:t>
            </a:r>
            <a:r>
              <a:rPr dirty="0" sz="4100" spc="-365">
                <a:latin typeface="Verdana"/>
                <a:cs typeface="Verdana"/>
              </a:rPr>
              <a:t>55</a:t>
            </a:r>
            <a:r>
              <a:rPr dirty="0" sz="4100" spc="-275">
                <a:latin typeface="Verdana"/>
                <a:cs typeface="Verdana"/>
              </a:rPr>
              <a:t>)</a:t>
            </a:r>
            <a:endParaRPr sz="4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481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1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7" y="18351"/>
                </a:lnTo>
                <a:lnTo>
                  <a:pt x="6844511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430015" y="7540756"/>
            <a:ext cx="6858000" cy="2465705"/>
            <a:chOff x="11430015" y="7540756"/>
            <a:chExt cx="6858000" cy="2465705"/>
          </a:xfrm>
        </p:grpSpPr>
        <p:sp>
          <p:nvSpPr>
            <p:cNvPr id="4" name="object 4"/>
            <p:cNvSpPr/>
            <p:nvPr/>
          </p:nvSpPr>
          <p:spPr>
            <a:xfrm>
              <a:off x="11430015" y="9004117"/>
              <a:ext cx="6858000" cy="132715"/>
            </a:xfrm>
            <a:custGeom>
              <a:avLst/>
              <a:gdLst/>
              <a:ahLst/>
              <a:cxnLst/>
              <a:rect l="l" t="t" r="r" b="b"/>
              <a:pathLst>
                <a:path w="6858000" h="132715">
                  <a:moveTo>
                    <a:pt x="6857984" y="132686"/>
                  </a:moveTo>
                  <a:lnTo>
                    <a:pt x="0" y="114299"/>
                  </a:lnTo>
                  <a:lnTo>
                    <a:pt x="306" y="0"/>
                  </a:lnTo>
                  <a:lnTo>
                    <a:pt x="6857984" y="18386"/>
                  </a:lnTo>
                  <a:lnTo>
                    <a:pt x="6857984" y="132686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630536" y="7540756"/>
              <a:ext cx="3657600" cy="2465705"/>
            </a:xfrm>
            <a:custGeom>
              <a:avLst/>
              <a:gdLst/>
              <a:ahLst/>
              <a:cxnLst/>
              <a:rect l="l" t="t" r="r" b="b"/>
              <a:pathLst>
                <a:path w="3657600" h="2465704">
                  <a:moveTo>
                    <a:pt x="1817659" y="19284"/>
                  </a:moveTo>
                  <a:lnTo>
                    <a:pt x="1816717" y="19284"/>
                  </a:lnTo>
                  <a:lnTo>
                    <a:pt x="1816349" y="18914"/>
                  </a:lnTo>
                  <a:lnTo>
                    <a:pt x="1816349" y="17972"/>
                  </a:lnTo>
                  <a:lnTo>
                    <a:pt x="1816717" y="17602"/>
                  </a:lnTo>
                  <a:lnTo>
                    <a:pt x="1817659" y="17602"/>
                  </a:lnTo>
                  <a:lnTo>
                    <a:pt x="1818030" y="17972"/>
                  </a:lnTo>
                  <a:lnTo>
                    <a:pt x="1818030" y="18914"/>
                  </a:lnTo>
                  <a:lnTo>
                    <a:pt x="1817659" y="19284"/>
                  </a:lnTo>
                  <a:close/>
                </a:path>
                <a:path w="3657600" h="2465704">
                  <a:moveTo>
                    <a:pt x="2120838" y="20126"/>
                  </a:moveTo>
                  <a:lnTo>
                    <a:pt x="2118989" y="20126"/>
                  </a:lnTo>
                  <a:lnTo>
                    <a:pt x="2118232" y="19369"/>
                  </a:lnTo>
                  <a:lnTo>
                    <a:pt x="2118232" y="17518"/>
                  </a:lnTo>
                  <a:lnTo>
                    <a:pt x="2118989" y="16760"/>
                  </a:lnTo>
                  <a:lnTo>
                    <a:pt x="2120838" y="16760"/>
                  </a:lnTo>
                  <a:lnTo>
                    <a:pt x="2121594" y="17518"/>
                  </a:lnTo>
                  <a:lnTo>
                    <a:pt x="2121594" y="19369"/>
                  </a:lnTo>
                  <a:lnTo>
                    <a:pt x="2120838" y="20126"/>
                  </a:lnTo>
                  <a:close/>
                </a:path>
                <a:path w="3657600" h="2465704">
                  <a:moveTo>
                    <a:pt x="2425415" y="23492"/>
                  </a:moveTo>
                  <a:lnTo>
                    <a:pt x="2419863" y="23492"/>
                  </a:lnTo>
                  <a:lnTo>
                    <a:pt x="2417611" y="21237"/>
                  </a:lnTo>
                  <a:lnTo>
                    <a:pt x="2417611" y="15684"/>
                  </a:lnTo>
                  <a:lnTo>
                    <a:pt x="2419863" y="13428"/>
                  </a:lnTo>
                  <a:lnTo>
                    <a:pt x="2425415" y="13428"/>
                  </a:lnTo>
                  <a:lnTo>
                    <a:pt x="2427667" y="15684"/>
                  </a:lnTo>
                  <a:lnTo>
                    <a:pt x="2427667" y="21237"/>
                  </a:lnTo>
                  <a:lnTo>
                    <a:pt x="2425415" y="23492"/>
                  </a:lnTo>
                  <a:close/>
                </a:path>
                <a:path w="3657600" h="2465704">
                  <a:moveTo>
                    <a:pt x="2730006" y="26857"/>
                  </a:moveTo>
                  <a:lnTo>
                    <a:pt x="2720723" y="26857"/>
                  </a:lnTo>
                  <a:lnTo>
                    <a:pt x="2716973" y="23105"/>
                  </a:lnTo>
                  <a:lnTo>
                    <a:pt x="2716973" y="13816"/>
                  </a:lnTo>
                  <a:lnTo>
                    <a:pt x="2720723" y="10063"/>
                  </a:lnTo>
                  <a:lnTo>
                    <a:pt x="2730006" y="10063"/>
                  </a:lnTo>
                  <a:lnTo>
                    <a:pt x="2733756" y="13816"/>
                  </a:lnTo>
                  <a:lnTo>
                    <a:pt x="2733756" y="23105"/>
                  </a:lnTo>
                  <a:lnTo>
                    <a:pt x="2730006" y="26857"/>
                  </a:lnTo>
                  <a:close/>
                </a:path>
                <a:path w="3657600" h="2465704">
                  <a:moveTo>
                    <a:pt x="3034580" y="30223"/>
                  </a:moveTo>
                  <a:lnTo>
                    <a:pt x="3021597" y="30223"/>
                  </a:lnTo>
                  <a:lnTo>
                    <a:pt x="3016335" y="24956"/>
                  </a:lnTo>
                  <a:lnTo>
                    <a:pt x="3016335" y="11965"/>
                  </a:lnTo>
                  <a:lnTo>
                    <a:pt x="3021597" y="6697"/>
                  </a:lnTo>
                  <a:lnTo>
                    <a:pt x="3034580" y="6697"/>
                  </a:lnTo>
                  <a:lnTo>
                    <a:pt x="3039845" y="11965"/>
                  </a:lnTo>
                  <a:lnTo>
                    <a:pt x="3039845" y="24956"/>
                  </a:lnTo>
                  <a:lnTo>
                    <a:pt x="3034580" y="30223"/>
                  </a:lnTo>
                  <a:close/>
                </a:path>
                <a:path w="3657600" h="2465704">
                  <a:moveTo>
                    <a:pt x="3339157" y="33589"/>
                  </a:moveTo>
                  <a:lnTo>
                    <a:pt x="3322471" y="33589"/>
                  </a:lnTo>
                  <a:lnTo>
                    <a:pt x="3315710" y="26824"/>
                  </a:lnTo>
                  <a:lnTo>
                    <a:pt x="3315710" y="10130"/>
                  </a:lnTo>
                  <a:lnTo>
                    <a:pt x="3322471" y="3365"/>
                  </a:lnTo>
                  <a:lnTo>
                    <a:pt x="3339157" y="3365"/>
                  </a:lnTo>
                  <a:lnTo>
                    <a:pt x="3345918" y="10130"/>
                  </a:lnTo>
                  <a:lnTo>
                    <a:pt x="3345918" y="26824"/>
                  </a:lnTo>
                  <a:lnTo>
                    <a:pt x="3339157" y="33589"/>
                  </a:lnTo>
                  <a:close/>
                </a:path>
                <a:path w="3657600" h="2465704">
                  <a:moveTo>
                    <a:pt x="3633529" y="36954"/>
                  </a:moveTo>
                  <a:lnTo>
                    <a:pt x="3626343" y="35501"/>
                  </a:lnTo>
                  <a:lnTo>
                    <a:pt x="3620474" y="31540"/>
                  </a:lnTo>
                  <a:lnTo>
                    <a:pt x="3616516" y="25667"/>
                  </a:lnTo>
                  <a:lnTo>
                    <a:pt x="3615064" y="18477"/>
                  </a:lnTo>
                  <a:lnTo>
                    <a:pt x="3616516" y="11288"/>
                  </a:lnTo>
                  <a:lnTo>
                    <a:pt x="3620474" y="5414"/>
                  </a:lnTo>
                  <a:lnTo>
                    <a:pt x="3626343" y="1453"/>
                  </a:lnTo>
                  <a:lnTo>
                    <a:pt x="3633529" y="0"/>
                  </a:lnTo>
                  <a:lnTo>
                    <a:pt x="3640715" y="1453"/>
                  </a:lnTo>
                  <a:lnTo>
                    <a:pt x="3646584" y="5414"/>
                  </a:lnTo>
                  <a:lnTo>
                    <a:pt x="3650542" y="11288"/>
                  </a:lnTo>
                  <a:lnTo>
                    <a:pt x="3651994" y="18477"/>
                  </a:lnTo>
                  <a:lnTo>
                    <a:pt x="3650542" y="25667"/>
                  </a:lnTo>
                  <a:lnTo>
                    <a:pt x="3646584" y="31540"/>
                  </a:lnTo>
                  <a:lnTo>
                    <a:pt x="3640715" y="35501"/>
                  </a:lnTo>
                  <a:lnTo>
                    <a:pt x="3633529" y="36954"/>
                  </a:lnTo>
                  <a:close/>
                </a:path>
                <a:path w="3657600" h="2465704">
                  <a:moveTo>
                    <a:pt x="910409" y="323924"/>
                  </a:moveTo>
                  <a:lnTo>
                    <a:pt x="907617" y="323924"/>
                  </a:lnTo>
                  <a:lnTo>
                    <a:pt x="906493" y="322797"/>
                  </a:lnTo>
                  <a:lnTo>
                    <a:pt x="906493" y="320003"/>
                  </a:lnTo>
                  <a:lnTo>
                    <a:pt x="907617" y="318876"/>
                  </a:lnTo>
                  <a:lnTo>
                    <a:pt x="910409" y="318876"/>
                  </a:lnTo>
                  <a:lnTo>
                    <a:pt x="911536" y="320003"/>
                  </a:lnTo>
                  <a:lnTo>
                    <a:pt x="911536" y="322797"/>
                  </a:lnTo>
                  <a:lnTo>
                    <a:pt x="910409" y="323924"/>
                  </a:lnTo>
                  <a:close/>
                </a:path>
                <a:path w="3657600" h="2465704">
                  <a:moveTo>
                    <a:pt x="1215911" y="328957"/>
                  </a:moveTo>
                  <a:lnTo>
                    <a:pt x="1207570" y="328957"/>
                  </a:lnTo>
                  <a:lnTo>
                    <a:pt x="1204187" y="325573"/>
                  </a:lnTo>
                  <a:lnTo>
                    <a:pt x="1204187" y="317226"/>
                  </a:lnTo>
                  <a:lnTo>
                    <a:pt x="1207570" y="313844"/>
                  </a:lnTo>
                  <a:lnTo>
                    <a:pt x="1215911" y="313844"/>
                  </a:lnTo>
                  <a:lnTo>
                    <a:pt x="1219290" y="317226"/>
                  </a:lnTo>
                  <a:lnTo>
                    <a:pt x="1219290" y="325573"/>
                  </a:lnTo>
                  <a:lnTo>
                    <a:pt x="1215911" y="328957"/>
                  </a:lnTo>
                  <a:close/>
                </a:path>
                <a:path w="3657600" h="2465704">
                  <a:moveTo>
                    <a:pt x="1521410" y="333987"/>
                  </a:moveTo>
                  <a:lnTo>
                    <a:pt x="1507502" y="333987"/>
                  </a:lnTo>
                  <a:lnTo>
                    <a:pt x="1501868" y="328350"/>
                  </a:lnTo>
                  <a:lnTo>
                    <a:pt x="1501868" y="314417"/>
                  </a:lnTo>
                  <a:lnTo>
                    <a:pt x="1507502" y="308779"/>
                  </a:lnTo>
                  <a:lnTo>
                    <a:pt x="1521426" y="308779"/>
                  </a:lnTo>
                  <a:lnTo>
                    <a:pt x="1527060" y="314417"/>
                  </a:lnTo>
                  <a:lnTo>
                    <a:pt x="1527060" y="328350"/>
                  </a:lnTo>
                  <a:lnTo>
                    <a:pt x="1521410" y="333987"/>
                  </a:lnTo>
                  <a:close/>
                </a:path>
                <a:path w="3657600" h="2465704">
                  <a:moveTo>
                    <a:pt x="1826928" y="339020"/>
                  </a:moveTo>
                  <a:lnTo>
                    <a:pt x="1807451" y="339020"/>
                  </a:lnTo>
                  <a:lnTo>
                    <a:pt x="1799562" y="331128"/>
                  </a:lnTo>
                  <a:lnTo>
                    <a:pt x="1799562" y="311640"/>
                  </a:lnTo>
                  <a:lnTo>
                    <a:pt x="1807451" y="303748"/>
                  </a:lnTo>
                  <a:lnTo>
                    <a:pt x="1826928" y="303748"/>
                  </a:lnTo>
                  <a:lnTo>
                    <a:pt x="1834814" y="311640"/>
                  </a:lnTo>
                  <a:lnTo>
                    <a:pt x="1834814" y="331128"/>
                  </a:lnTo>
                  <a:lnTo>
                    <a:pt x="1826928" y="339020"/>
                  </a:lnTo>
                  <a:close/>
                </a:path>
                <a:path w="3657600" h="2465704">
                  <a:moveTo>
                    <a:pt x="2119913" y="344050"/>
                  </a:moveTo>
                  <a:lnTo>
                    <a:pt x="2111085" y="342268"/>
                  </a:lnTo>
                  <a:lnTo>
                    <a:pt x="2103879" y="337409"/>
                  </a:lnTo>
                  <a:lnTo>
                    <a:pt x="2099023" y="330199"/>
                  </a:lnTo>
                  <a:lnTo>
                    <a:pt x="2097243" y="321367"/>
                  </a:lnTo>
                  <a:lnTo>
                    <a:pt x="2099023" y="312533"/>
                  </a:lnTo>
                  <a:lnTo>
                    <a:pt x="2103879" y="305323"/>
                  </a:lnTo>
                  <a:lnTo>
                    <a:pt x="2111085" y="300463"/>
                  </a:lnTo>
                  <a:lnTo>
                    <a:pt x="2119913" y="298682"/>
                  </a:lnTo>
                  <a:lnTo>
                    <a:pt x="2128742" y="300463"/>
                  </a:lnTo>
                  <a:lnTo>
                    <a:pt x="2135948" y="305323"/>
                  </a:lnTo>
                  <a:lnTo>
                    <a:pt x="2140804" y="312533"/>
                  </a:lnTo>
                  <a:lnTo>
                    <a:pt x="2142584" y="321367"/>
                  </a:lnTo>
                  <a:lnTo>
                    <a:pt x="2140801" y="330199"/>
                  </a:lnTo>
                  <a:lnTo>
                    <a:pt x="2135941" y="337409"/>
                  </a:lnTo>
                  <a:lnTo>
                    <a:pt x="2128735" y="342268"/>
                  </a:lnTo>
                  <a:lnTo>
                    <a:pt x="2119913" y="344050"/>
                  </a:lnTo>
                  <a:close/>
                </a:path>
                <a:path w="3657600" h="2465704">
                  <a:moveTo>
                    <a:pt x="2422641" y="347415"/>
                  </a:moveTo>
                  <a:lnTo>
                    <a:pt x="2412516" y="345369"/>
                  </a:lnTo>
                  <a:lnTo>
                    <a:pt x="2404245" y="339789"/>
                  </a:lnTo>
                  <a:lnTo>
                    <a:pt x="2398667" y="331514"/>
                  </a:lnTo>
                  <a:lnTo>
                    <a:pt x="2396622" y="321384"/>
                  </a:lnTo>
                  <a:lnTo>
                    <a:pt x="2398667" y="311253"/>
                  </a:lnTo>
                  <a:lnTo>
                    <a:pt x="2404245" y="302977"/>
                  </a:lnTo>
                  <a:lnTo>
                    <a:pt x="2412516" y="297397"/>
                  </a:lnTo>
                  <a:lnTo>
                    <a:pt x="2422641" y="295350"/>
                  </a:lnTo>
                  <a:lnTo>
                    <a:pt x="2432764" y="297397"/>
                  </a:lnTo>
                  <a:lnTo>
                    <a:pt x="2441033" y="302977"/>
                  </a:lnTo>
                  <a:lnTo>
                    <a:pt x="2446611" y="311253"/>
                  </a:lnTo>
                  <a:lnTo>
                    <a:pt x="2448656" y="321384"/>
                  </a:lnTo>
                  <a:lnTo>
                    <a:pt x="2446613" y="331514"/>
                  </a:lnTo>
                  <a:lnTo>
                    <a:pt x="2441040" y="339789"/>
                  </a:lnTo>
                  <a:lnTo>
                    <a:pt x="2432771" y="345369"/>
                  </a:lnTo>
                  <a:lnTo>
                    <a:pt x="2422641" y="347415"/>
                  </a:lnTo>
                  <a:close/>
                </a:path>
                <a:path w="3657600" h="2465704">
                  <a:moveTo>
                    <a:pt x="2725365" y="350781"/>
                  </a:moveTo>
                  <a:lnTo>
                    <a:pt x="2713927" y="348471"/>
                  </a:lnTo>
                  <a:lnTo>
                    <a:pt x="2704588" y="342172"/>
                  </a:lnTo>
                  <a:lnTo>
                    <a:pt x="2698292" y="332828"/>
                  </a:lnTo>
                  <a:lnTo>
                    <a:pt x="2695983" y="321384"/>
                  </a:lnTo>
                  <a:lnTo>
                    <a:pt x="2698292" y="309939"/>
                  </a:lnTo>
                  <a:lnTo>
                    <a:pt x="2704588" y="300595"/>
                  </a:lnTo>
                  <a:lnTo>
                    <a:pt x="2713927" y="294295"/>
                  </a:lnTo>
                  <a:lnTo>
                    <a:pt x="2725365" y="291985"/>
                  </a:lnTo>
                  <a:lnTo>
                    <a:pt x="2736802" y="294295"/>
                  </a:lnTo>
                  <a:lnTo>
                    <a:pt x="2746141" y="300595"/>
                  </a:lnTo>
                  <a:lnTo>
                    <a:pt x="2752437" y="309939"/>
                  </a:lnTo>
                  <a:lnTo>
                    <a:pt x="2754746" y="321384"/>
                  </a:lnTo>
                  <a:lnTo>
                    <a:pt x="2752437" y="332828"/>
                  </a:lnTo>
                  <a:lnTo>
                    <a:pt x="2746141" y="342172"/>
                  </a:lnTo>
                  <a:lnTo>
                    <a:pt x="2736802" y="348471"/>
                  </a:lnTo>
                  <a:lnTo>
                    <a:pt x="2725365" y="350781"/>
                  </a:lnTo>
                  <a:close/>
                </a:path>
                <a:path w="3657600" h="2465704">
                  <a:moveTo>
                    <a:pt x="3028088" y="354146"/>
                  </a:moveTo>
                  <a:lnTo>
                    <a:pt x="3015345" y="351571"/>
                  </a:lnTo>
                  <a:lnTo>
                    <a:pt x="3004937" y="344548"/>
                  </a:lnTo>
                  <a:lnTo>
                    <a:pt x="2997919" y="334134"/>
                  </a:lnTo>
                  <a:lnTo>
                    <a:pt x="2995345" y="321384"/>
                  </a:lnTo>
                  <a:lnTo>
                    <a:pt x="2997919" y="308632"/>
                  </a:lnTo>
                  <a:lnTo>
                    <a:pt x="3004937" y="298217"/>
                  </a:lnTo>
                  <a:lnTo>
                    <a:pt x="3015345" y="291194"/>
                  </a:lnTo>
                  <a:lnTo>
                    <a:pt x="3028088" y="288619"/>
                  </a:lnTo>
                  <a:lnTo>
                    <a:pt x="3040832" y="291194"/>
                  </a:lnTo>
                  <a:lnTo>
                    <a:pt x="3051242" y="298217"/>
                  </a:lnTo>
                  <a:lnTo>
                    <a:pt x="3058261" y="308632"/>
                  </a:lnTo>
                  <a:lnTo>
                    <a:pt x="3060835" y="321384"/>
                  </a:lnTo>
                  <a:lnTo>
                    <a:pt x="3058261" y="334134"/>
                  </a:lnTo>
                  <a:lnTo>
                    <a:pt x="3051242" y="344548"/>
                  </a:lnTo>
                  <a:lnTo>
                    <a:pt x="3040832" y="351571"/>
                  </a:lnTo>
                  <a:lnTo>
                    <a:pt x="3028088" y="354146"/>
                  </a:lnTo>
                  <a:close/>
                </a:path>
                <a:path w="3657600" h="2465704">
                  <a:moveTo>
                    <a:pt x="3330812" y="356671"/>
                  </a:moveTo>
                  <a:lnTo>
                    <a:pt x="3317096" y="353898"/>
                  </a:lnTo>
                  <a:lnTo>
                    <a:pt x="3305892" y="346337"/>
                  </a:lnTo>
                  <a:lnTo>
                    <a:pt x="3298335" y="335125"/>
                  </a:lnTo>
                  <a:lnTo>
                    <a:pt x="3295564" y="321400"/>
                  </a:lnTo>
                  <a:lnTo>
                    <a:pt x="3298335" y="307675"/>
                  </a:lnTo>
                  <a:lnTo>
                    <a:pt x="3305892" y="296463"/>
                  </a:lnTo>
                  <a:lnTo>
                    <a:pt x="3317096" y="288902"/>
                  </a:lnTo>
                  <a:lnTo>
                    <a:pt x="3330812" y="286128"/>
                  </a:lnTo>
                  <a:lnTo>
                    <a:pt x="3344530" y="288902"/>
                  </a:lnTo>
                  <a:lnTo>
                    <a:pt x="3355735" y="296463"/>
                  </a:lnTo>
                  <a:lnTo>
                    <a:pt x="3363292" y="307675"/>
                  </a:lnTo>
                  <a:lnTo>
                    <a:pt x="3366064" y="321400"/>
                  </a:lnTo>
                  <a:lnTo>
                    <a:pt x="3363294" y="335125"/>
                  </a:lnTo>
                  <a:lnTo>
                    <a:pt x="3355742" y="346337"/>
                  </a:lnTo>
                  <a:lnTo>
                    <a:pt x="3344537" y="353898"/>
                  </a:lnTo>
                  <a:lnTo>
                    <a:pt x="3330812" y="356671"/>
                  </a:lnTo>
                  <a:close/>
                </a:path>
                <a:path w="3657600" h="2465704">
                  <a:moveTo>
                    <a:pt x="3633529" y="359196"/>
                  </a:moveTo>
                  <a:lnTo>
                    <a:pt x="3618826" y="356225"/>
                  </a:lnTo>
                  <a:lnTo>
                    <a:pt x="3606820" y="348123"/>
                  </a:lnTo>
                  <a:lnTo>
                    <a:pt x="3598725" y="336109"/>
                  </a:lnTo>
                  <a:lnTo>
                    <a:pt x="3595756" y="321400"/>
                  </a:lnTo>
                  <a:lnTo>
                    <a:pt x="3598725" y="306691"/>
                  </a:lnTo>
                  <a:lnTo>
                    <a:pt x="3606820" y="294677"/>
                  </a:lnTo>
                  <a:lnTo>
                    <a:pt x="3618826" y="286575"/>
                  </a:lnTo>
                  <a:lnTo>
                    <a:pt x="3633529" y="283604"/>
                  </a:lnTo>
                  <a:lnTo>
                    <a:pt x="3648232" y="286575"/>
                  </a:lnTo>
                  <a:lnTo>
                    <a:pt x="3657463" y="292804"/>
                  </a:lnTo>
                  <a:lnTo>
                    <a:pt x="3657463" y="349996"/>
                  </a:lnTo>
                  <a:lnTo>
                    <a:pt x="3648232" y="356225"/>
                  </a:lnTo>
                  <a:lnTo>
                    <a:pt x="3633529" y="359196"/>
                  </a:lnTo>
                  <a:close/>
                </a:path>
                <a:path w="3657600" h="2465704">
                  <a:moveTo>
                    <a:pt x="304490" y="626024"/>
                  </a:moveTo>
                  <a:lnTo>
                    <a:pt x="302640" y="626024"/>
                  </a:lnTo>
                  <a:lnTo>
                    <a:pt x="301883" y="625264"/>
                  </a:lnTo>
                  <a:lnTo>
                    <a:pt x="301883" y="623414"/>
                  </a:lnTo>
                  <a:lnTo>
                    <a:pt x="302640" y="622658"/>
                  </a:lnTo>
                  <a:lnTo>
                    <a:pt x="304490" y="622658"/>
                  </a:lnTo>
                  <a:lnTo>
                    <a:pt x="305247" y="623414"/>
                  </a:lnTo>
                  <a:lnTo>
                    <a:pt x="305247" y="625264"/>
                  </a:lnTo>
                  <a:lnTo>
                    <a:pt x="304490" y="626024"/>
                  </a:lnTo>
                  <a:close/>
                </a:path>
                <a:path w="3657600" h="2465704">
                  <a:moveTo>
                    <a:pt x="609535" y="630230"/>
                  </a:moveTo>
                  <a:lnTo>
                    <a:pt x="603044" y="630230"/>
                  </a:lnTo>
                  <a:lnTo>
                    <a:pt x="600421" y="627603"/>
                  </a:lnTo>
                  <a:lnTo>
                    <a:pt x="600421" y="621109"/>
                  </a:lnTo>
                  <a:lnTo>
                    <a:pt x="603044" y="618483"/>
                  </a:lnTo>
                  <a:lnTo>
                    <a:pt x="609535" y="618483"/>
                  </a:lnTo>
                  <a:lnTo>
                    <a:pt x="612161" y="621109"/>
                  </a:lnTo>
                  <a:lnTo>
                    <a:pt x="612161" y="627603"/>
                  </a:lnTo>
                  <a:lnTo>
                    <a:pt x="609535" y="630230"/>
                  </a:lnTo>
                  <a:close/>
                </a:path>
                <a:path w="3657600" h="2465704">
                  <a:moveTo>
                    <a:pt x="914581" y="634436"/>
                  </a:moveTo>
                  <a:lnTo>
                    <a:pt x="903448" y="634436"/>
                  </a:lnTo>
                  <a:lnTo>
                    <a:pt x="898942" y="629926"/>
                  </a:lnTo>
                  <a:lnTo>
                    <a:pt x="898942" y="618786"/>
                  </a:lnTo>
                  <a:lnTo>
                    <a:pt x="903448" y="614277"/>
                  </a:lnTo>
                  <a:lnTo>
                    <a:pt x="914581" y="614277"/>
                  </a:lnTo>
                  <a:lnTo>
                    <a:pt x="919088" y="618786"/>
                  </a:lnTo>
                  <a:lnTo>
                    <a:pt x="919088" y="629926"/>
                  </a:lnTo>
                  <a:lnTo>
                    <a:pt x="914581" y="634436"/>
                  </a:lnTo>
                  <a:close/>
                </a:path>
                <a:path w="3657600" h="2465704">
                  <a:moveTo>
                    <a:pt x="1219155" y="637801"/>
                  </a:moveTo>
                  <a:lnTo>
                    <a:pt x="1204323" y="637801"/>
                  </a:lnTo>
                  <a:lnTo>
                    <a:pt x="1198304" y="631779"/>
                  </a:lnTo>
                  <a:lnTo>
                    <a:pt x="1198304" y="616937"/>
                  </a:lnTo>
                  <a:lnTo>
                    <a:pt x="1204323" y="610911"/>
                  </a:lnTo>
                  <a:lnTo>
                    <a:pt x="1219155" y="610911"/>
                  </a:lnTo>
                  <a:lnTo>
                    <a:pt x="1225177" y="616937"/>
                  </a:lnTo>
                  <a:lnTo>
                    <a:pt x="1225177" y="631779"/>
                  </a:lnTo>
                  <a:lnTo>
                    <a:pt x="1219155" y="637801"/>
                  </a:lnTo>
                  <a:close/>
                </a:path>
                <a:path w="3657600" h="2465704">
                  <a:moveTo>
                    <a:pt x="1523732" y="641170"/>
                  </a:moveTo>
                  <a:lnTo>
                    <a:pt x="1505196" y="641170"/>
                  </a:lnTo>
                  <a:lnTo>
                    <a:pt x="1497679" y="633646"/>
                  </a:lnTo>
                  <a:lnTo>
                    <a:pt x="1497679" y="615100"/>
                  </a:lnTo>
                  <a:lnTo>
                    <a:pt x="1505196" y="607579"/>
                  </a:lnTo>
                  <a:lnTo>
                    <a:pt x="1523732" y="607579"/>
                  </a:lnTo>
                  <a:lnTo>
                    <a:pt x="1531249" y="615100"/>
                  </a:lnTo>
                  <a:lnTo>
                    <a:pt x="1531249" y="633646"/>
                  </a:lnTo>
                  <a:lnTo>
                    <a:pt x="1523732" y="641170"/>
                  </a:lnTo>
                  <a:close/>
                </a:path>
                <a:path w="3657600" h="2465704">
                  <a:moveTo>
                    <a:pt x="1817190" y="644532"/>
                  </a:moveTo>
                  <a:lnTo>
                    <a:pt x="1809345" y="642949"/>
                  </a:lnTo>
                  <a:lnTo>
                    <a:pt x="1802940" y="638630"/>
                  </a:lnTo>
                  <a:lnTo>
                    <a:pt x="1798623" y="632222"/>
                  </a:lnTo>
                  <a:lnTo>
                    <a:pt x="1797041" y="624373"/>
                  </a:lnTo>
                  <a:lnTo>
                    <a:pt x="1798623" y="616524"/>
                  </a:lnTo>
                  <a:lnTo>
                    <a:pt x="1802940" y="610116"/>
                  </a:lnTo>
                  <a:lnTo>
                    <a:pt x="1809345" y="605797"/>
                  </a:lnTo>
                  <a:lnTo>
                    <a:pt x="1817190" y="604214"/>
                  </a:lnTo>
                  <a:lnTo>
                    <a:pt x="1825035" y="605797"/>
                  </a:lnTo>
                  <a:lnTo>
                    <a:pt x="1831439" y="610116"/>
                  </a:lnTo>
                  <a:lnTo>
                    <a:pt x="1835756" y="616524"/>
                  </a:lnTo>
                  <a:lnTo>
                    <a:pt x="1837339" y="624373"/>
                  </a:lnTo>
                  <a:lnTo>
                    <a:pt x="1835756" y="632222"/>
                  </a:lnTo>
                  <a:lnTo>
                    <a:pt x="1831439" y="638630"/>
                  </a:lnTo>
                  <a:lnTo>
                    <a:pt x="1825035" y="642949"/>
                  </a:lnTo>
                  <a:lnTo>
                    <a:pt x="1817190" y="644532"/>
                  </a:lnTo>
                  <a:close/>
                </a:path>
                <a:path w="3657600" h="2465704">
                  <a:moveTo>
                    <a:pt x="2119913" y="647901"/>
                  </a:moveTo>
                  <a:lnTo>
                    <a:pt x="2110763" y="646052"/>
                  </a:lnTo>
                  <a:lnTo>
                    <a:pt x="2103290" y="641009"/>
                  </a:lnTo>
                  <a:lnTo>
                    <a:pt x="2098250" y="633531"/>
                  </a:lnTo>
                  <a:lnTo>
                    <a:pt x="2096403" y="624373"/>
                  </a:lnTo>
                  <a:lnTo>
                    <a:pt x="2098250" y="615217"/>
                  </a:lnTo>
                  <a:lnTo>
                    <a:pt x="2103290" y="607740"/>
                  </a:lnTo>
                  <a:lnTo>
                    <a:pt x="2110763" y="602698"/>
                  </a:lnTo>
                  <a:lnTo>
                    <a:pt x="2119913" y="600848"/>
                  </a:lnTo>
                  <a:lnTo>
                    <a:pt x="2129064" y="602698"/>
                  </a:lnTo>
                  <a:lnTo>
                    <a:pt x="2136537" y="607740"/>
                  </a:lnTo>
                  <a:lnTo>
                    <a:pt x="2141577" y="615217"/>
                  </a:lnTo>
                  <a:lnTo>
                    <a:pt x="2143425" y="624373"/>
                  </a:lnTo>
                  <a:lnTo>
                    <a:pt x="2141577" y="633531"/>
                  </a:lnTo>
                  <a:lnTo>
                    <a:pt x="2136537" y="641009"/>
                  </a:lnTo>
                  <a:lnTo>
                    <a:pt x="2129064" y="646052"/>
                  </a:lnTo>
                  <a:lnTo>
                    <a:pt x="2119913" y="647901"/>
                  </a:lnTo>
                  <a:close/>
                </a:path>
                <a:path w="3657600" h="2465704">
                  <a:moveTo>
                    <a:pt x="2422641" y="650423"/>
                  </a:moveTo>
                  <a:lnTo>
                    <a:pt x="2412516" y="648376"/>
                  </a:lnTo>
                  <a:lnTo>
                    <a:pt x="2404245" y="642796"/>
                  </a:lnTo>
                  <a:lnTo>
                    <a:pt x="2398667" y="634521"/>
                  </a:lnTo>
                  <a:lnTo>
                    <a:pt x="2396622" y="624390"/>
                  </a:lnTo>
                  <a:lnTo>
                    <a:pt x="2398667" y="614260"/>
                  </a:lnTo>
                  <a:lnTo>
                    <a:pt x="2404245" y="605985"/>
                  </a:lnTo>
                  <a:lnTo>
                    <a:pt x="2412516" y="600404"/>
                  </a:lnTo>
                  <a:lnTo>
                    <a:pt x="2422641" y="598357"/>
                  </a:lnTo>
                  <a:lnTo>
                    <a:pt x="2432764" y="600404"/>
                  </a:lnTo>
                  <a:lnTo>
                    <a:pt x="2441033" y="605985"/>
                  </a:lnTo>
                  <a:lnTo>
                    <a:pt x="2446611" y="614260"/>
                  </a:lnTo>
                  <a:lnTo>
                    <a:pt x="2448656" y="624390"/>
                  </a:lnTo>
                  <a:lnTo>
                    <a:pt x="2446613" y="634521"/>
                  </a:lnTo>
                  <a:lnTo>
                    <a:pt x="2441040" y="642796"/>
                  </a:lnTo>
                  <a:lnTo>
                    <a:pt x="2432771" y="648376"/>
                  </a:lnTo>
                  <a:lnTo>
                    <a:pt x="2422641" y="650423"/>
                  </a:lnTo>
                  <a:close/>
                </a:path>
                <a:path w="3657600" h="2465704">
                  <a:moveTo>
                    <a:pt x="2725365" y="653788"/>
                  </a:moveTo>
                  <a:lnTo>
                    <a:pt x="2713927" y="651478"/>
                  </a:lnTo>
                  <a:lnTo>
                    <a:pt x="2704588" y="645179"/>
                  </a:lnTo>
                  <a:lnTo>
                    <a:pt x="2698292" y="635835"/>
                  </a:lnTo>
                  <a:lnTo>
                    <a:pt x="2695983" y="624390"/>
                  </a:lnTo>
                  <a:lnTo>
                    <a:pt x="2698292" y="612945"/>
                  </a:lnTo>
                  <a:lnTo>
                    <a:pt x="2704588" y="603601"/>
                  </a:lnTo>
                  <a:lnTo>
                    <a:pt x="2713927" y="597301"/>
                  </a:lnTo>
                  <a:lnTo>
                    <a:pt x="2725365" y="594992"/>
                  </a:lnTo>
                  <a:lnTo>
                    <a:pt x="2736802" y="597301"/>
                  </a:lnTo>
                  <a:lnTo>
                    <a:pt x="2746141" y="603601"/>
                  </a:lnTo>
                  <a:lnTo>
                    <a:pt x="2752437" y="612945"/>
                  </a:lnTo>
                  <a:lnTo>
                    <a:pt x="2754746" y="624390"/>
                  </a:lnTo>
                  <a:lnTo>
                    <a:pt x="2752437" y="635835"/>
                  </a:lnTo>
                  <a:lnTo>
                    <a:pt x="2746141" y="645179"/>
                  </a:lnTo>
                  <a:lnTo>
                    <a:pt x="2736802" y="651478"/>
                  </a:lnTo>
                  <a:lnTo>
                    <a:pt x="2725365" y="653788"/>
                  </a:lnTo>
                  <a:close/>
                </a:path>
                <a:path w="3657600" h="2465704">
                  <a:moveTo>
                    <a:pt x="3028088" y="657153"/>
                  </a:moveTo>
                  <a:lnTo>
                    <a:pt x="3015345" y="654578"/>
                  </a:lnTo>
                  <a:lnTo>
                    <a:pt x="3004937" y="647555"/>
                  </a:lnTo>
                  <a:lnTo>
                    <a:pt x="2997919" y="637141"/>
                  </a:lnTo>
                  <a:lnTo>
                    <a:pt x="2995345" y="624390"/>
                  </a:lnTo>
                  <a:lnTo>
                    <a:pt x="2997919" y="611639"/>
                  </a:lnTo>
                  <a:lnTo>
                    <a:pt x="3004937" y="601224"/>
                  </a:lnTo>
                  <a:lnTo>
                    <a:pt x="3015345" y="594202"/>
                  </a:lnTo>
                  <a:lnTo>
                    <a:pt x="3028088" y="591626"/>
                  </a:lnTo>
                  <a:lnTo>
                    <a:pt x="3040832" y="594202"/>
                  </a:lnTo>
                  <a:lnTo>
                    <a:pt x="3051242" y="601224"/>
                  </a:lnTo>
                  <a:lnTo>
                    <a:pt x="3058261" y="611639"/>
                  </a:lnTo>
                  <a:lnTo>
                    <a:pt x="3060835" y="624390"/>
                  </a:lnTo>
                  <a:lnTo>
                    <a:pt x="3058261" y="637141"/>
                  </a:lnTo>
                  <a:lnTo>
                    <a:pt x="3051242" y="647555"/>
                  </a:lnTo>
                  <a:lnTo>
                    <a:pt x="3040832" y="654578"/>
                  </a:lnTo>
                  <a:lnTo>
                    <a:pt x="3028088" y="657153"/>
                  </a:lnTo>
                  <a:close/>
                </a:path>
                <a:path w="3657600" h="2465704">
                  <a:moveTo>
                    <a:pt x="3330812" y="659678"/>
                  </a:moveTo>
                  <a:lnTo>
                    <a:pt x="3317096" y="656905"/>
                  </a:lnTo>
                  <a:lnTo>
                    <a:pt x="3305892" y="649344"/>
                  </a:lnTo>
                  <a:lnTo>
                    <a:pt x="3298335" y="638132"/>
                  </a:lnTo>
                  <a:lnTo>
                    <a:pt x="3295564" y="624407"/>
                  </a:lnTo>
                  <a:lnTo>
                    <a:pt x="3298335" y="610681"/>
                  </a:lnTo>
                  <a:lnTo>
                    <a:pt x="3305892" y="599470"/>
                  </a:lnTo>
                  <a:lnTo>
                    <a:pt x="3317096" y="591908"/>
                  </a:lnTo>
                  <a:lnTo>
                    <a:pt x="3330812" y="589135"/>
                  </a:lnTo>
                  <a:lnTo>
                    <a:pt x="3344530" y="591908"/>
                  </a:lnTo>
                  <a:lnTo>
                    <a:pt x="3355735" y="599470"/>
                  </a:lnTo>
                  <a:lnTo>
                    <a:pt x="3363292" y="610681"/>
                  </a:lnTo>
                  <a:lnTo>
                    <a:pt x="3366064" y="624407"/>
                  </a:lnTo>
                  <a:lnTo>
                    <a:pt x="3363294" y="638132"/>
                  </a:lnTo>
                  <a:lnTo>
                    <a:pt x="3355742" y="649344"/>
                  </a:lnTo>
                  <a:lnTo>
                    <a:pt x="3344537" y="656905"/>
                  </a:lnTo>
                  <a:lnTo>
                    <a:pt x="3330812" y="659678"/>
                  </a:lnTo>
                  <a:close/>
                </a:path>
                <a:path w="3657600" h="2465704">
                  <a:moveTo>
                    <a:pt x="3633529" y="662203"/>
                  </a:moveTo>
                  <a:lnTo>
                    <a:pt x="3618826" y="659232"/>
                  </a:lnTo>
                  <a:lnTo>
                    <a:pt x="3606820" y="651131"/>
                  </a:lnTo>
                  <a:lnTo>
                    <a:pt x="3598725" y="639116"/>
                  </a:lnTo>
                  <a:lnTo>
                    <a:pt x="3595756" y="624407"/>
                  </a:lnTo>
                  <a:lnTo>
                    <a:pt x="3598725" y="609699"/>
                  </a:lnTo>
                  <a:lnTo>
                    <a:pt x="3606820" y="597684"/>
                  </a:lnTo>
                  <a:lnTo>
                    <a:pt x="3618826" y="589582"/>
                  </a:lnTo>
                  <a:lnTo>
                    <a:pt x="3633529" y="586610"/>
                  </a:lnTo>
                  <a:lnTo>
                    <a:pt x="3648232" y="589582"/>
                  </a:lnTo>
                  <a:lnTo>
                    <a:pt x="3657463" y="595811"/>
                  </a:lnTo>
                  <a:lnTo>
                    <a:pt x="3657463" y="653004"/>
                  </a:lnTo>
                  <a:lnTo>
                    <a:pt x="3648232" y="659232"/>
                  </a:lnTo>
                  <a:lnTo>
                    <a:pt x="3633529" y="662203"/>
                  </a:lnTo>
                  <a:close/>
                </a:path>
                <a:path w="3657600" h="2465704">
                  <a:moveTo>
                    <a:pt x="1311" y="928207"/>
                  </a:moveTo>
                  <a:lnTo>
                    <a:pt x="370" y="928207"/>
                  </a:lnTo>
                  <a:lnTo>
                    <a:pt x="0" y="927836"/>
                  </a:lnTo>
                  <a:lnTo>
                    <a:pt x="0" y="926894"/>
                  </a:lnTo>
                  <a:lnTo>
                    <a:pt x="370" y="926523"/>
                  </a:lnTo>
                  <a:lnTo>
                    <a:pt x="1311" y="926523"/>
                  </a:lnTo>
                  <a:lnTo>
                    <a:pt x="1681" y="926894"/>
                  </a:lnTo>
                  <a:lnTo>
                    <a:pt x="1681" y="927836"/>
                  </a:lnTo>
                  <a:lnTo>
                    <a:pt x="1311" y="928207"/>
                  </a:lnTo>
                  <a:close/>
                </a:path>
                <a:path w="3657600" h="2465704">
                  <a:moveTo>
                    <a:pt x="305415" y="930729"/>
                  </a:moveTo>
                  <a:lnTo>
                    <a:pt x="301698" y="930729"/>
                  </a:lnTo>
                  <a:lnTo>
                    <a:pt x="300201" y="929234"/>
                  </a:lnTo>
                  <a:lnTo>
                    <a:pt x="300201" y="925497"/>
                  </a:lnTo>
                  <a:lnTo>
                    <a:pt x="301698" y="923998"/>
                  </a:lnTo>
                  <a:lnTo>
                    <a:pt x="305432" y="923998"/>
                  </a:lnTo>
                  <a:lnTo>
                    <a:pt x="306929" y="925497"/>
                  </a:lnTo>
                  <a:lnTo>
                    <a:pt x="306929" y="929234"/>
                  </a:lnTo>
                  <a:lnTo>
                    <a:pt x="305415" y="930729"/>
                  </a:lnTo>
                  <a:close/>
                </a:path>
                <a:path w="3657600" h="2465704">
                  <a:moveTo>
                    <a:pt x="610008" y="934094"/>
                  </a:moveTo>
                  <a:lnTo>
                    <a:pt x="602591" y="934094"/>
                  </a:lnTo>
                  <a:lnTo>
                    <a:pt x="599580" y="931083"/>
                  </a:lnTo>
                  <a:lnTo>
                    <a:pt x="599580" y="923681"/>
                  </a:lnTo>
                  <a:lnTo>
                    <a:pt x="602591" y="920666"/>
                  </a:lnTo>
                  <a:lnTo>
                    <a:pt x="609991" y="920666"/>
                  </a:lnTo>
                  <a:lnTo>
                    <a:pt x="613002" y="923681"/>
                  </a:lnTo>
                  <a:lnTo>
                    <a:pt x="613002" y="931083"/>
                  </a:lnTo>
                  <a:lnTo>
                    <a:pt x="610008" y="934094"/>
                  </a:lnTo>
                  <a:close/>
                </a:path>
                <a:path w="3657600" h="2465704">
                  <a:moveTo>
                    <a:pt x="914581" y="937460"/>
                  </a:moveTo>
                  <a:lnTo>
                    <a:pt x="903448" y="937460"/>
                  </a:lnTo>
                  <a:lnTo>
                    <a:pt x="898942" y="932950"/>
                  </a:lnTo>
                  <a:lnTo>
                    <a:pt x="898942" y="921811"/>
                  </a:lnTo>
                  <a:lnTo>
                    <a:pt x="903448" y="917301"/>
                  </a:lnTo>
                  <a:lnTo>
                    <a:pt x="914581" y="917301"/>
                  </a:lnTo>
                  <a:lnTo>
                    <a:pt x="919088" y="921811"/>
                  </a:lnTo>
                  <a:lnTo>
                    <a:pt x="919088" y="932950"/>
                  </a:lnTo>
                  <a:lnTo>
                    <a:pt x="914581" y="937460"/>
                  </a:lnTo>
                  <a:close/>
                </a:path>
                <a:path w="3657600" h="2465704">
                  <a:moveTo>
                    <a:pt x="1219155" y="940829"/>
                  </a:moveTo>
                  <a:lnTo>
                    <a:pt x="1204323" y="940829"/>
                  </a:lnTo>
                  <a:lnTo>
                    <a:pt x="1198304" y="934803"/>
                  </a:lnTo>
                  <a:lnTo>
                    <a:pt x="1198304" y="919961"/>
                  </a:lnTo>
                  <a:lnTo>
                    <a:pt x="1204323" y="913935"/>
                  </a:lnTo>
                  <a:lnTo>
                    <a:pt x="1219155" y="913935"/>
                  </a:lnTo>
                  <a:lnTo>
                    <a:pt x="1225177" y="919961"/>
                  </a:lnTo>
                  <a:lnTo>
                    <a:pt x="1225177" y="934803"/>
                  </a:lnTo>
                  <a:lnTo>
                    <a:pt x="1219155" y="940829"/>
                  </a:lnTo>
                  <a:close/>
                </a:path>
                <a:path w="3657600" h="2465704">
                  <a:moveTo>
                    <a:pt x="1523732" y="944191"/>
                  </a:moveTo>
                  <a:lnTo>
                    <a:pt x="1505196" y="944191"/>
                  </a:lnTo>
                  <a:lnTo>
                    <a:pt x="1497679" y="936670"/>
                  </a:lnTo>
                  <a:lnTo>
                    <a:pt x="1497679" y="918124"/>
                  </a:lnTo>
                  <a:lnTo>
                    <a:pt x="1505196" y="910604"/>
                  </a:lnTo>
                  <a:lnTo>
                    <a:pt x="1523732" y="910604"/>
                  </a:lnTo>
                  <a:lnTo>
                    <a:pt x="1531249" y="918124"/>
                  </a:lnTo>
                  <a:lnTo>
                    <a:pt x="1531249" y="936670"/>
                  </a:lnTo>
                  <a:lnTo>
                    <a:pt x="1523732" y="944191"/>
                  </a:lnTo>
                  <a:close/>
                </a:path>
                <a:path w="3657600" h="2465704">
                  <a:moveTo>
                    <a:pt x="1817190" y="947560"/>
                  </a:moveTo>
                  <a:lnTo>
                    <a:pt x="1809345" y="945976"/>
                  </a:lnTo>
                  <a:lnTo>
                    <a:pt x="1802940" y="941656"/>
                  </a:lnTo>
                  <a:lnTo>
                    <a:pt x="1798623" y="935247"/>
                  </a:lnTo>
                  <a:lnTo>
                    <a:pt x="1797041" y="927397"/>
                  </a:lnTo>
                  <a:lnTo>
                    <a:pt x="1798623" y="919548"/>
                  </a:lnTo>
                  <a:lnTo>
                    <a:pt x="1802940" y="913140"/>
                  </a:lnTo>
                  <a:lnTo>
                    <a:pt x="1809345" y="908822"/>
                  </a:lnTo>
                  <a:lnTo>
                    <a:pt x="1817190" y="907238"/>
                  </a:lnTo>
                  <a:lnTo>
                    <a:pt x="1825035" y="908822"/>
                  </a:lnTo>
                  <a:lnTo>
                    <a:pt x="1831439" y="913140"/>
                  </a:lnTo>
                  <a:lnTo>
                    <a:pt x="1835756" y="919548"/>
                  </a:lnTo>
                  <a:lnTo>
                    <a:pt x="1837339" y="927397"/>
                  </a:lnTo>
                  <a:lnTo>
                    <a:pt x="1835756" y="935247"/>
                  </a:lnTo>
                  <a:lnTo>
                    <a:pt x="1831439" y="941656"/>
                  </a:lnTo>
                  <a:lnTo>
                    <a:pt x="1825035" y="945976"/>
                  </a:lnTo>
                  <a:lnTo>
                    <a:pt x="1817190" y="947560"/>
                  </a:lnTo>
                  <a:close/>
                </a:path>
                <a:path w="3657600" h="2465704">
                  <a:moveTo>
                    <a:pt x="2119913" y="950925"/>
                  </a:moveTo>
                  <a:lnTo>
                    <a:pt x="2110763" y="949076"/>
                  </a:lnTo>
                  <a:lnTo>
                    <a:pt x="2103290" y="944033"/>
                  </a:lnTo>
                  <a:lnTo>
                    <a:pt x="2098250" y="936555"/>
                  </a:lnTo>
                  <a:lnTo>
                    <a:pt x="2096403" y="927397"/>
                  </a:lnTo>
                  <a:lnTo>
                    <a:pt x="2098250" y="918242"/>
                  </a:lnTo>
                  <a:lnTo>
                    <a:pt x="2103290" y="910764"/>
                  </a:lnTo>
                  <a:lnTo>
                    <a:pt x="2110763" y="905722"/>
                  </a:lnTo>
                  <a:lnTo>
                    <a:pt x="2119913" y="903873"/>
                  </a:lnTo>
                  <a:lnTo>
                    <a:pt x="2129064" y="905722"/>
                  </a:lnTo>
                  <a:lnTo>
                    <a:pt x="2136537" y="910764"/>
                  </a:lnTo>
                  <a:lnTo>
                    <a:pt x="2141577" y="918242"/>
                  </a:lnTo>
                  <a:lnTo>
                    <a:pt x="2143425" y="927397"/>
                  </a:lnTo>
                  <a:lnTo>
                    <a:pt x="2141577" y="936555"/>
                  </a:lnTo>
                  <a:lnTo>
                    <a:pt x="2136537" y="944033"/>
                  </a:lnTo>
                  <a:lnTo>
                    <a:pt x="2129064" y="949076"/>
                  </a:lnTo>
                  <a:lnTo>
                    <a:pt x="2119913" y="950925"/>
                  </a:lnTo>
                  <a:close/>
                </a:path>
                <a:path w="3657600" h="2465704">
                  <a:moveTo>
                    <a:pt x="2422641" y="953447"/>
                  </a:moveTo>
                  <a:lnTo>
                    <a:pt x="2412516" y="951400"/>
                  </a:lnTo>
                  <a:lnTo>
                    <a:pt x="2404245" y="945820"/>
                  </a:lnTo>
                  <a:lnTo>
                    <a:pt x="2398667" y="937545"/>
                  </a:lnTo>
                  <a:lnTo>
                    <a:pt x="2396622" y="927414"/>
                  </a:lnTo>
                  <a:lnTo>
                    <a:pt x="2398667" y="917284"/>
                  </a:lnTo>
                  <a:lnTo>
                    <a:pt x="2404245" y="909009"/>
                  </a:lnTo>
                  <a:lnTo>
                    <a:pt x="2412516" y="903428"/>
                  </a:lnTo>
                  <a:lnTo>
                    <a:pt x="2422641" y="901382"/>
                  </a:lnTo>
                  <a:lnTo>
                    <a:pt x="2432764" y="903428"/>
                  </a:lnTo>
                  <a:lnTo>
                    <a:pt x="2441033" y="909009"/>
                  </a:lnTo>
                  <a:lnTo>
                    <a:pt x="2446611" y="917284"/>
                  </a:lnTo>
                  <a:lnTo>
                    <a:pt x="2448656" y="927414"/>
                  </a:lnTo>
                  <a:lnTo>
                    <a:pt x="2446613" y="937545"/>
                  </a:lnTo>
                  <a:lnTo>
                    <a:pt x="2441040" y="945820"/>
                  </a:lnTo>
                  <a:lnTo>
                    <a:pt x="2432771" y="951400"/>
                  </a:lnTo>
                  <a:lnTo>
                    <a:pt x="2422641" y="953447"/>
                  </a:lnTo>
                  <a:close/>
                </a:path>
                <a:path w="3657600" h="2465704">
                  <a:moveTo>
                    <a:pt x="2725365" y="956812"/>
                  </a:moveTo>
                  <a:lnTo>
                    <a:pt x="2713927" y="954503"/>
                  </a:lnTo>
                  <a:lnTo>
                    <a:pt x="2704588" y="948203"/>
                  </a:lnTo>
                  <a:lnTo>
                    <a:pt x="2698292" y="938859"/>
                  </a:lnTo>
                  <a:lnTo>
                    <a:pt x="2695983" y="927414"/>
                  </a:lnTo>
                  <a:lnTo>
                    <a:pt x="2698292" y="915969"/>
                  </a:lnTo>
                  <a:lnTo>
                    <a:pt x="2704588" y="906625"/>
                  </a:lnTo>
                  <a:lnTo>
                    <a:pt x="2713927" y="900326"/>
                  </a:lnTo>
                  <a:lnTo>
                    <a:pt x="2725365" y="898016"/>
                  </a:lnTo>
                  <a:lnTo>
                    <a:pt x="2736802" y="900326"/>
                  </a:lnTo>
                  <a:lnTo>
                    <a:pt x="2746141" y="906625"/>
                  </a:lnTo>
                  <a:lnTo>
                    <a:pt x="2752437" y="915969"/>
                  </a:lnTo>
                  <a:lnTo>
                    <a:pt x="2754746" y="927414"/>
                  </a:lnTo>
                  <a:lnTo>
                    <a:pt x="2752437" y="938859"/>
                  </a:lnTo>
                  <a:lnTo>
                    <a:pt x="2746141" y="948203"/>
                  </a:lnTo>
                  <a:lnTo>
                    <a:pt x="2736802" y="954503"/>
                  </a:lnTo>
                  <a:lnTo>
                    <a:pt x="2725365" y="956812"/>
                  </a:lnTo>
                  <a:close/>
                </a:path>
                <a:path w="3657600" h="2465704">
                  <a:moveTo>
                    <a:pt x="3028088" y="960178"/>
                  </a:moveTo>
                  <a:lnTo>
                    <a:pt x="3015345" y="957602"/>
                  </a:lnTo>
                  <a:lnTo>
                    <a:pt x="3004937" y="950580"/>
                  </a:lnTo>
                  <a:lnTo>
                    <a:pt x="2997919" y="940165"/>
                  </a:lnTo>
                  <a:lnTo>
                    <a:pt x="2995345" y="927414"/>
                  </a:lnTo>
                  <a:lnTo>
                    <a:pt x="2997919" y="914663"/>
                  </a:lnTo>
                  <a:lnTo>
                    <a:pt x="3004937" y="904249"/>
                  </a:lnTo>
                  <a:lnTo>
                    <a:pt x="3015345" y="897226"/>
                  </a:lnTo>
                  <a:lnTo>
                    <a:pt x="3028088" y="894651"/>
                  </a:lnTo>
                  <a:lnTo>
                    <a:pt x="3040832" y="897226"/>
                  </a:lnTo>
                  <a:lnTo>
                    <a:pt x="3051242" y="904249"/>
                  </a:lnTo>
                  <a:lnTo>
                    <a:pt x="3058261" y="914663"/>
                  </a:lnTo>
                  <a:lnTo>
                    <a:pt x="3060835" y="927414"/>
                  </a:lnTo>
                  <a:lnTo>
                    <a:pt x="3058261" y="940165"/>
                  </a:lnTo>
                  <a:lnTo>
                    <a:pt x="3051242" y="950580"/>
                  </a:lnTo>
                  <a:lnTo>
                    <a:pt x="3040832" y="957602"/>
                  </a:lnTo>
                  <a:lnTo>
                    <a:pt x="3028088" y="960178"/>
                  </a:lnTo>
                  <a:close/>
                </a:path>
                <a:path w="3657600" h="2465704">
                  <a:moveTo>
                    <a:pt x="3330812" y="962703"/>
                  </a:moveTo>
                  <a:lnTo>
                    <a:pt x="3317096" y="959929"/>
                  </a:lnTo>
                  <a:lnTo>
                    <a:pt x="3305892" y="952368"/>
                  </a:lnTo>
                  <a:lnTo>
                    <a:pt x="3298335" y="941156"/>
                  </a:lnTo>
                  <a:lnTo>
                    <a:pt x="3295564" y="927431"/>
                  </a:lnTo>
                  <a:lnTo>
                    <a:pt x="3298335" y="913706"/>
                  </a:lnTo>
                  <a:lnTo>
                    <a:pt x="3305892" y="902494"/>
                  </a:lnTo>
                  <a:lnTo>
                    <a:pt x="3317096" y="894933"/>
                  </a:lnTo>
                  <a:lnTo>
                    <a:pt x="3330812" y="892159"/>
                  </a:lnTo>
                  <a:lnTo>
                    <a:pt x="3344530" y="894933"/>
                  </a:lnTo>
                  <a:lnTo>
                    <a:pt x="3355735" y="902494"/>
                  </a:lnTo>
                  <a:lnTo>
                    <a:pt x="3363292" y="913706"/>
                  </a:lnTo>
                  <a:lnTo>
                    <a:pt x="3366064" y="927431"/>
                  </a:lnTo>
                  <a:lnTo>
                    <a:pt x="3363294" y="941156"/>
                  </a:lnTo>
                  <a:lnTo>
                    <a:pt x="3355742" y="952368"/>
                  </a:lnTo>
                  <a:lnTo>
                    <a:pt x="3344537" y="959929"/>
                  </a:lnTo>
                  <a:lnTo>
                    <a:pt x="3330812" y="962703"/>
                  </a:lnTo>
                  <a:close/>
                </a:path>
                <a:path w="3657600" h="2465704">
                  <a:moveTo>
                    <a:pt x="3633529" y="965228"/>
                  </a:moveTo>
                  <a:lnTo>
                    <a:pt x="3618826" y="962256"/>
                  </a:lnTo>
                  <a:lnTo>
                    <a:pt x="3606820" y="954155"/>
                  </a:lnTo>
                  <a:lnTo>
                    <a:pt x="3598725" y="942140"/>
                  </a:lnTo>
                  <a:lnTo>
                    <a:pt x="3595756" y="927431"/>
                  </a:lnTo>
                  <a:lnTo>
                    <a:pt x="3598725" y="912722"/>
                  </a:lnTo>
                  <a:lnTo>
                    <a:pt x="3606820" y="900707"/>
                  </a:lnTo>
                  <a:lnTo>
                    <a:pt x="3618826" y="892606"/>
                  </a:lnTo>
                  <a:lnTo>
                    <a:pt x="3633529" y="889634"/>
                  </a:lnTo>
                  <a:lnTo>
                    <a:pt x="3648232" y="892606"/>
                  </a:lnTo>
                  <a:lnTo>
                    <a:pt x="3657463" y="898834"/>
                  </a:lnTo>
                  <a:lnTo>
                    <a:pt x="3657463" y="956028"/>
                  </a:lnTo>
                  <a:lnTo>
                    <a:pt x="3648232" y="962256"/>
                  </a:lnTo>
                  <a:lnTo>
                    <a:pt x="3633529" y="965228"/>
                  </a:lnTo>
                  <a:close/>
                </a:path>
                <a:path w="3657600" h="2465704">
                  <a:moveTo>
                    <a:pt x="1311" y="1231232"/>
                  </a:moveTo>
                  <a:lnTo>
                    <a:pt x="370" y="1231232"/>
                  </a:lnTo>
                  <a:lnTo>
                    <a:pt x="0" y="1230860"/>
                  </a:lnTo>
                  <a:lnTo>
                    <a:pt x="0" y="1229919"/>
                  </a:lnTo>
                  <a:lnTo>
                    <a:pt x="370" y="1229547"/>
                  </a:lnTo>
                  <a:lnTo>
                    <a:pt x="1311" y="1229547"/>
                  </a:lnTo>
                  <a:lnTo>
                    <a:pt x="1681" y="1229919"/>
                  </a:lnTo>
                  <a:lnTo>
                    <a:pt x="1681" y="1230860"/>
                  </a:lnTo>
                  <a:lnTo>
                    <a:pt x="1311" y="1231232"/>
                  </a:lnTo>
                  <a:close/>
                </a:path>
                <a:path w="3657600" h="2465704">
                  <a:moveTo>
                    <a:pt x="305415" y="1233753"/>
                  </a:moveTo>
                  <a:lnTo>
                    <a:pt x="301698" y="1233753"/>
                  </a:lnTo>
                  <a:lnTo>
                    <a:pt x="300201" y="1232258"/>
                  </a:lnTo>
                  <a:lnTo>
                    <a:pt x="300201" y="1228521"/>
                  </a:lnTo>
                  <a:lnTo>
                    <a:pt x="301698" y="1227022"/>
                  </a:lnTo>
                  <a:lnTo>
                    <a:pt x="305432" y="1227022"/>
                  </a:lnTo>
                  <a:lnTo>
                    <a:pt x="306929" y="1228521"/>
                  </a:lnTo>
                  <a:lnTo>
                    <a:pt x="306929" y="1232258"/>
                  </a:lnTo>
                  <a:lnTo>
                    <a:pt x="305415" y="1233753"/>
                  </a:lnTo>
                  <a:close/>
                </a:path>
                <a:path w="3657600" h="2465704">
                  <a:moveTo>
                    <a:pt x="610008" y="1237119"/>
                  </a:moveTo>
                  <a:lnTo>
                    <a:pt x="602591" y="1237119"/>
                  </a:lnTo>
                  <a:lnTo>
                    <a:pt x="599580" y="1234108"/>
                  </a:lnTo>
                  <a:lnTo>
                    <a:pt x="599580" y="1226702"/>
                  </a:lnTo>
                  <a:lnTo>
                    <a:pt x="602591" y="1223691"/>
                  </a:lnTo>
                  <a:lnTo>
                    <a:pt x="609991" y="1223691"/>
                  </a:lnTo>
                  <a:lnTo>
                    <a:pt x="613002" y="1226702"/>
                  </a:lnTo>
                  <a:lnTo>
                    <a:pt x="613002" y="1234108"/>
                  </a:lnTo>
                  <a:lnTo>
                    <a:pt x="610008" y="1237119"/>
                  </a:lnTo>
                  <a:close/>
                </a:path>
                <a:path w="3657600" h="2465704">
                  <a:moveTo>
                    <a:pt x="914581" y="1240484"/>
                  </a:moveTo>
                  <a:lnTo>
                    <a:pt x="903448" y="1240484"/>
                  </a:lnTo>
                  <a:lnTo>
                    <a:pt x="898942" y="1235974"/>
                  </a:lnTo>
                  <a:lnTo>
                    <a:pt x="898942" y="1224835"/>
                  </a:lnTo>
                  <a:lnTo>
                    <a:pt x="903448" y="1220325"/>
                  </a:lnTo>
                  <a:lnTo>
                    <a:pt x="914581" y="1220325"/>
                  </a:lnTo>
                  <a:lnTo>
                    <a:pt x="919088" y="1224835"/>
                  </a:lnTo>
                  <a:lnTo>
                    <a:pt x="919088" y="1235974"/>
                  </a:lnTo>
                  <a:lnTo>
                    <a:pt x="914581" y="1240484"/>
                  </a:lnTo>
                  <a:close/>
                </a:path>
                <a:path w="3657600" h="2465704">
                  <a:moveTo>
                    <a:pt x="1219155" y="1243850"/>
                  </a:moveTo>
                  <a:lnTo>
                    <a:pt x="1204323" y="1243850"/>
                  </a:lnTo>
                  <a:lnTo>
                    <a:pt x="1198304" y="1237828"/>
                  </a:lnTo>
                  <a:lnTo>
                    <a:pt x="1198304" y="1222985"/>
                  </a:lnTo>
                  <a:lnTo>
                    <a:pt x="1204323" y="1216960"/>
                  </a:lnTo>
                  <a:lnTo>
                    <a:pt x="1219155" y="1216960"/>
                  </a:lnTo>
                  <a:lnTo>
                    <a:pt x="1225177" y="1222985"/>
                  </a:lnTo>
                  <a:lnTo>
                    <a:pt x="1225177" y="1237828"/>
                  </a:lnTo>
                  <a:lnTo>
                    <a:pt x="1219155" y="1243850"/>
                  </a:lnTo>
                  <a:close/>
                </a:path>
                <a:path w="3657600" h="2465704">
                  <a:moveTo>
                    <a:pt x="1523732" y="1247218"/>
                  </a:moveTo>
                  <a:lnTo>
                    <a:pt x="1505196" y="1247218"/>
                  </a:lnTo>
                  <a:lnTo>
                    <a:pt x="1497679" y="1239694"/>
                  </a:lnTo>
                  <a:lnTo>
                    <a:pt x="1497679" y="1221149"/>
                  </a:lnTo>
                  <a:lnTo>
                    <a:pt x="1505196" y="1213628"/>
                  </a:lnTo>
                  <a:lnTo>
                    <a:pt x="1523732" y="1213628"/>
                  </a:lnTo>
                  <a:lnTo>
                    <a:pt x="1531249" y="1221149"/>
                  </a:lnTo>
                  <a:lnTo>
                    <a:pt x="1531249" y="1239694"/>
                  </a:lnTo>
                  <a:lnTo>
                    <a:pt x="1523732" y="1247218"/>
                  </a:lnTo>
                  <a:close/>
                </a:path>
                <a:path w="3657600" h="2465704">
                  <a:moveTo>
                    <a:pt x="1817190" y="1250581"/>
                  </a:moveTo>
                  <a:lnTo>
                    <a:pt x="1809345" y="1248997"/>
                  </a:lnTo>
                  <a:lnTo>
                    <a:pt x="1802940" y="1244678"/>
                  </a:lnTo>
                  <a:lnTo>
                    <a:pt x="1798623" y="1238271"/>
                  </a:lnTo>
                  <a:lnTo>
                    <a:pt x="1797041" y="1230421"/>
                  </a:lnTo>
                  <a:lnTo>
                    <a:pt x="1798623" y="1222572"/>
                  </a:lnTo>
                  <a:lnTo>
                    <a:pt x="1802940" y="1216165"/>
                  </a:lnTo>
                  <a:lnTo>
                    <a:pt x="1809345" y="1211846"/>
                  </a:lnTo>
                  <a:lnTo>
                    <a:pt x="1817190" y="1210262"/>
                  </a:lnTo>
                  <a:lnTo>
                    <a:pt x="1825035" y="1211846"/>
                  </a:lnTo>
                  <a:lnTo>
                    <a:pt x="1831439" y="1216165"/>
                  </a:lnTo>
                  <a:lnTo>
                    <a:pt x="1835756" y="1222572"/>
                  </a:lnTo>
                  <a:lnTo>
                    <a:pt x="1837339" y="1230421"/>
                  </a:lnTo>
                  <a:lnTo>
                    <a:pt x="1835756" y="1238271"/>
                  </a:lnTo>
                  <a:lnTo>
                    <a:pt x="1831439" y="1244678"/>
                  </a:lnTo>
                  <a:lnTo>
                    <a:pt x="1825035" y="1248997"/>
                  </a:lnTo>
                  <a:lnTo>
                    <a:pt x="1817190" y="1250581"/>
                  </a:lnTo>
                  <a:close/>
                </a:path>
                <a:path w="3657600" h="2465704">
                  <a:moveTo>
                    <a:pt x="2119913" y="1253949"/>
                  </a:moveTo>
                  <a:lnTo>
                    <a:pt x="2110763" y="1252100"/>
                  </a:lnTo>
                  <a:lnTo>
                    <a:pt x="2103290" y="1247058"/>
                  </a:lnTo>
                  <a:lnTo>
                    <a:pt x="2098250" y="1239579"/>
                  </a:lnTo>
                  <a:lnTo>
                    <a:pt x="2096403" y="1230421"/>
                  </a:lnTo>
                  <a:lnTo>
                    <a:pt x="2098250" y="1221266"/>
                  </a:lnTo>
                  <a:lnTo>
                    <a:pt x="2103290" y="1213788"/>
                  </a:lnTo>
                  <a:lnTo>
                    <a:pt x="2110763" y="1208746"/>
                  </a:lnTo>
                  <a:lnTo>
                    <a:pt x="2119913" y="1206897"/>
                  </a:lnTo>
                  <a:lnTo>
                    <a:pt x="2129064" y="1208746"/>
                  </a:lnTo>
                  <a:lnTo>
                    <a:pt x="2136537" y="1213788"/>
                  </a:lnTo>
                  <a:lnTo>
                    <a:pt x="2141577" y="1221266"/>
                  </a:lnTo>
                  <a:lnTo>
                    <a:pt x="2143425" y="1230421"/>
                  </a:lnTo>
                  <a:lnTo>
                    <a:pt x="2141577" y="1239579"/>
                  </a:lnTo>
                  <a:lnTo>
                    <a:pt x="2136537" y="1247058"/>
                  </a:lnTo>
                  <a:lnTo>
                    <a:pt x="2129064" y="1252100"/>
                  </a:lnTo>
                  <a:lnTo>
                    <a:pt x="2119913" y="1253949"/>
                  </a:lnTo>
                  <a:close/>
                </a:path>
                <a:path w="3657600" h="2465704">
                  <a:moveTo>
                    <a:pt x="2422641" y="1256471"/>
                  </a:moveTo>
                  <a:lnTo>
                    <a:pt x="2412516" y="1254425"/>
                  </a:lnTo>
                  <a:lnTo>
                    <a:pt x="2404245" y="1248845"/>
                  </a:lnTo>
                  <a:lnTo>
                    <a:pt x="2398667" y="1240570"/>
                  </a:lnTo>
                  <a:lnTo>
                    <a:pt x="2396622" y="1230438"/>
                  </a:lnTo>
                  <a:lnTo>
                    <a:pt x="2398667" y="1220308"/>
                  </a:lnTo>
                  <a:lnTo>
                    <a:pt x="2404245" y="1212033"/>
                  </a:lnTo>
                  <a:lnTo>
                    <a:pt x="2412516" y="1206453"/>
                  </a:lnTo>
                  <a:lnTo>
                    <a:pt x="2422641" y="1204406"/>
                  </a:lnTo>
                  <a:lnTo>
                    <a:pt x="2432764" y="1206453"/>
                  </a:lnTo>
                  <a:lnTo>
                    <a:pt x="2441033" y="1212033"/>
                  </a:lnTo>
                  <a:lnTo>
                    <a:pt x="2446611" y="1220308"/>
                  </a:lnTo>
                  <a:lnTo>
                    <a:pt x="2448656" y="1230438"/>
                  </a:lnTo>
                  <a:lnTo>
                    <a:pt x="2446613" y="1240570"/>
                  </a:lnTo>
                  <a:lnTo>
                    <a:pt x="2441040" y="1248845"/>
                  </a:lnTo>
                  <a:lnTo>
                    <a:pt x="2432771" y="1254425"/>
                  </a:lnTo>
                  <a:lnTo>
                    <a:pt x="2422641" y="1256471"/>
                  </a:lnTo>
                  <a:close/>
                </a:path>
                <a:path w="3657600" h="2465704">
                  <a:moveTo>
                    <a:pt x="2725365" y="1259837"/>
                  </a:moveTo>
                  <a:lnTo>
                    <a:pt x="2713927" y="1257527"/>
                  </a:lnTo>
                  <a:lnTo>
                    <a:pt x="2704588" y="1251227"/>
                  </a:lnTo>
                  <a:lnTo>
                    <a:pt x="2698292" y="1241883"/>
                  </a:lnTo>
                  <a:lnTo>
                    <a:pt x="2695983" y="1230438"/>
                  </a:lnTo>
                  <a:lnTo>
                    <a:pt x="2698292" y="1218994"/>
                  </a:lnTo>
                  <a:lnTo>
                    <a:pt x="2704588" y="1209649"/>
                  </a:lnTo>
                  <a:lnTo>
                    <a:pt x="2713927" y="1203350"/>
                  </a:lnTo>
                  <a:lnTo>
                    <a:pt x="2725365" y="1201040"/>
                  </a:lnTo>
                  <a:lnTo>
                    <a:pt x="2736802" y="1203350"/>
                  </a:lnTo>
                  <a:lnTo>
                    <a:pt x="2746141" y="1209649"/>
                  </a:lnTo>
                  <a:lnTo>
                    <a:pt x="2752437" y="1218994"/>
                  </a:lnTo>
                  <a:lnTo>
                    <a:pt x="2754746" y="1230438"/>
                  </a:lnTo>
                  <a:lnTo>
                    <a:pt x="2752437" y="1241883"/>
                  </a:lnTo>
                  <a:lnTo>
                    <a:pt x="2746141" y="1251227"/>
                  </a:lnTo>
                  <a:lnTo>
                    <a:pt x="2736802" y="1257527"/>
                  </a:lnTo>
                  <a:lnTo>
                    <a:pt x="2725365" y="1259837"/>
                  </a:lnTo>
                  <a:close/>
                </a:path>
                <a:path w="3657600" h="2465704">
                  <a:moveTo>
                    <a:pt x="3028088" y="1263202"/>
                  </a:moveTo>
                  <a:lnTo>
                    <a:pt x="3015345" y="1260627"/>
                  </a:lnTo>
                  <a:lnTo>
                    <a:pt x="3004937" y="1253604"/>
                  </a:lnTo>
                  <a:lnTo>
                    <a:pt x="2997919" y="1243189"/>
                  </a:lnTo>
                  <a:lnTo>
                    <a:pt x="2995345" y="1230438"/>
                  </a:lnTo>
                  <a:lnTo>
                    <a:pt x="2997919" y="1217687"/>
                  </a:lnTo>
                  <a:lnTo>
                    <a:pt x="3004937" y="1207273"/>
                  </a:lnTo>
                  <a:lnTo>
                    <a:pt x="3015345" y="1200250"/>
                  </a:lnTo>
                  <a:lnTo>
                    <a:pt x="3028088" y="1197675"/>
                  </a:lnTo>
                  <a:lnTo>
                    <a:pt x="3040832" y="1200250"/>
                  </a:lnTo>
                  <a:lnTo>
                    <a:pt x="3051242" y="1207273"/>
                  </a:lnTo>
                  <a:lnTo>
                    <a:pt x="3058261" y="1217687"/>
                  </a:lnTo>
                  <a:lnTo>
                    <a:pt x="3060835" y="1230438"/>
                  </a:lnTo>
                  <a:lnTo>
                    <a:pt x="3058261" y="1243189"/>
                  </a:lnTo>
                  <a:lnTo>
                    <a:pt x="3051242" y="1253604"/>
                  </a:lnTo>
                  <a:lnTo>
                    <a:pt x="3040832" y="1260627"/>
                  </a:lnTo>
                  <a:lnTo>
                    <a:pt x="3028088" y="1263202"/>
                  </a:lnTo>
                  <a:close/>
                </a:path>
                <a:path w="3657600" h="2465704">
                  <a:moveTo>
                    <a:pt x="3330812" y="1265727"/>
                  </a:moveTo>
                  <a:lnTo>
                    <a:pt x="3317096" y="1262954"/>
                  </a:lnTo>
                  <a:lnTo>
                    <a:pt x="3305892" y="1255393"/>
                  </a:lnTo>
                  <a:lnTo>
                    <a:pt x="3298335" y="1244181"/>
                  </a:lnTo>
                  <a:lnTo>
                    <a:pt x="3295564" y="1230455"/>
                  </a:lnTo>
                  <a:lnTo>
                    <a:pt x="3298335" y="1216730"/>
                  </a:lnTo>
                  <a:lnTo>
                    <a:pt x="3305892" y="1205518"/>
                  </a:lnTo>
                  <a:lnTo>
                    <a:pt x="3317096" y="1197957"/>
                  </a:lnTo>
                  <a:lnTo>
                    <a:pt x="3330812" y="1195184"/>
                  </a:lnTo>
                  <a:lnTo>
                    <a:pt x="3344530" y="1197957"/>
                  </a:lnTo>
                  <a:lnTo>
                    <a:pt x="3355735" y="1205518"/>
                  </a:lnTo>
                  <a:lnTo>
                    <a:pt x="3363292" y="1216730"/>
                  </a:lnTo>
                  <a:lnTo>
                    <a:pt x="3366064" y="1230455"/>
                  </a:lnTo>
                  <a:lnTo>
                    <a:pt x="3363294" y="1244181"/>
                  </a:lnTo>
                  <a:lnTo>
                    <a:pt x="3355742" y="1255393"/>
                  </a:lnTo>
                  <a:lnTo>
                    <a:pt x="3344537" y="1262954"/>
                  </a:lnTo>
                  <a:lnTo>
                    <a:pt x="3330812" y="1265727"/>
                  </a:lnTo>
                  <a:close/>
                </a:path>
                <a:path w="3657600" h="2465704">
                  <a:moveTo>
                    <a:pt x="3633529" y="1268252"/>
                  </a:moveTo>
                  <a:lnTo>
                    <a:pt x="3618826" y="1265281"/>
                  </a:lnTo>
                  <a:lnTo>
                    <a:pt x="3606820" y="1257179"/>
                  </a:lnTo>
                  <a:lnTo>
                    <a:pt x="3598725" y="1245165"/>
                  </a:lnTo>
                  <a:lnTo>
                    <a:pt x="3595756" y="1230455"/>
                  </a:lnTo>
                  <a:lnTo>
                    <a:pt x="3598725" y="1215747"/>
                  </a:lnTo>
                  <a:lnTo>
                    <a:pt x="3606820" y="1203733"/>
                  </a:lnTo>
                  <a:lnTo>
                    <a:pt x="3618826" y="1195630"/>
                  </a:lnTo>
                  <a:lnTo>
                    <a:pt x="3633529" y="1192659"/>
                  </a:lnTo>
                  <a:lnTo>
                    <a:pt x="3648232" y="1195630"/>
                  </a:lnTo>
                  <a:lnTo>
                    <a:pt x="3657463" y="1201860"/>
                  </a:lnTo>
                  <a:lnTo>
                    <a:pt x="3657463" y="1259052"/>
                  </a:lnTo>
                  <a:lnTo>
                    <a:pt x="3648232" y="1265281"/>
                  </a:lnTo>
                  <a:lnTo>
                    <a:pt x="3633529" y="1268252"/>
                  </a:lnTo>
                  <a:close/>
                </a:path>
                <a:path w="3657600" h="2465704">
                  <a:moveTo>
                    <a:pt x="1311" y="1534253"/>
                  </a:moveTo>
                  <a:lnTo>
                    <a:pt x="370" y="1534253"/>
                  </a:lnTo>
                  <a:lnTo>
                    <a:pt x="0" y="1533885"/>
                  </a:lnTo>
                  <a:lnTo>
                    <a:pt x="0" y="1532943"/>
                  </a:lnTo>
                  <a:lnTo>
                    <a:pt x="370" y="1532571"/>
                  </a:lnTo>
                  <a:lnTo>
                    <a:pt x="1311" y="1532571"/>
                  </a:lnTo>
                  <a:lnTo>
                    <a:pt x="1681" y="1532943"/>
                  </a:lnTo>
                  <a:lnTo>
                    <a:pt x="1681" y="1533885"/>
                  </a:lnTo>
                  <a:lnTo>
                    <a:pt x="1311" y="1534253"/>
                  </a:lnTo>
                  <a:close/>
                </a:path>
                <a:path w="3657600" h="2465704">
                  <a:moveTo>
                    <a:pt x="305415" y="1536777"/>
                  </a:moveTo>
                  <a:lnTo>
                    <a:pt x="301698" y="1536777"/>
                  </a:lnTo>
                  <a:lnTo>
                    <a:pt x="300201" y="1535282"/>
                  </a:lnTo>
                  <a:lnTo>
                    <a:pt x="300201" y="1531545"/>
                  </a:lnTo>
                  <a:lnTo>
                    <a:pt x="301698" y="1530047"/>
                  </a:lnTo>
                  <a:lnTo>
                    <a:pt x="305432" y="1530047"/>
                  </a:lnTo>
                  <a:lnTo>
                    <a:pt x="306929" y="1531545"/>
                  </a:lnTo>
                  <a:lnTo>
                    <a:pt x="306929" y="1535282"/>
                  </a:lnTo>
                  <a:lnTo>
                    <a:pt x="305415" y="1536777"/>
                  </a:lnTo>
                  <a:close/>
                </a:path>
                <a:path w="3657600" h="2465704">
                  <a:moveTo>
                    <a:pt x="610008" y="1540143"/>
                  </a:moveTo>
                  <a:lnTo>
                    <a:pt x="602591" y="1540143"/>
                  </a:lnTo>
                  <a:lnTo>
                    <a:pt x="599580" y="1537132"/>
                  </a:lnTo>
                  <a:lnTo>
                    <a:pt x="599580" y="1529729"/>
                  </a:lnTo>
                  <a:lnTo>
                    <a:pt x="602591" y="1526715"/>
                  </a:lnTo>
                  <a:lnTo>
                    <a:pt x="609991" y="1526715"/>
                  </a:lnTo>
                  <a:lnTo>
                    <a:pt x="613002" y="1529729"/>
                  </a:lnTo>
                  <a:lnTo>
                    <a:pt x="613002" y="1537132"/>
                  </a:lnTo>
                  <a:lnTo>
                    <a:pt x="610008" y="1540143"/>
                  </a:lnTo>
                  <a:close/>
                </a:path>
                <a:path w="3657600" h="2465704">
                  <a:moveTo>
                    <a:pt x="914581" y="1543508"/>
                  </a:moveTo>
                  <a:lnTo>
                    <a:pt x="903448" y="1543508"/>
                  </a:lnTo>
                  <a:lnTo>
                    <a:pt x="898942" y="1538999"/>
                  </a:lnTo>
                  <a:lnTo>
                    <a:pt x="898942" y="1527859"/>
                  </a:lnTo>
                  <a:lnTo>
                    <a:pt x="903448" y="1523349"/>
                  </a:lnTo>
                  <a:lnTo>
                    <a:pt x="914581" y="1523349"/>
                  </a:lnTo>
                  <a:lnTo>
                    <a:pt x="919088" y="1527859"/>
                  </a:lnTo>
                  <a:lnTo>
                    <a:pt x="919088" y="1538999"/>
                  </a:lnTo>
                  <a:lnTo>
                    <a:pt x="914581" y="1543508"/>
                  </a:lnTo>
                  <a:close/>
                </a:path>
                <a:path w="3657600" h="2465704">
                  <a:moveTo>
                    <a:pt x="1219155" y="1546874"/>
                  </a:moveTo>
                  <a:lnTo>
                    <a:pt x="1204323" y="1546874"/>
                  </a:lnTo>
                  <a:lnTo>
                    <a:pt x="1198304" y="1540852"/>
                  </a:lnTo>
                  <a:lnTo>
                    <a:pt x="1198304" y="1526009"/>
                  </a:lnTo>
                  <a:lnTo>
                    <a:pt x="1204323" y="1519984"/>
                  </a:lnTo>
                  <a:lnTo>
                    <a:pt x="1219155" y="1519984"/>
                  </a:lnTo>
                  <a:lnTo>
                    <a:pt x="1225177" y="1526009"/>
                  </a:lnTo>
                  <a:lnTo>
                    <a:pt x="1225177" y="1540852"/>
                  </a:lnTo>
                  <a:lnTo>
                    <a:pt x="1219155" y="1546874"/>
                  </a:lnTo>
                  <a:close/>
                </a:path>
                <a:path w="3657600" h="2465704">
                  <a:moveTo>
                    <a:pt x="1523732" y="1550239"/>
                  </a:moveTo>
                  <a:lnTo>
                    <a:pt x="1505196" y="1550239"/>
                  </a:lnTo>
                  <a:lnTo>
                    <a:pt x="1497679" y="1542719"/>
                  </a:lnTo>
                  <a:lnTo>
                    <a:pt x="1497679" y="1524173"/>
                  </a:lnTo>
                  <a:lnTo>
                    <a:pt x="1505196" y="1516652"/>
                  </a:lnTo>
                  <a:lnTo>
                    <a:pt x="1523732" y="1516652"/>
                  </a:lnTo>
                  <a:lnTo>
                    <a:pt x="1531249" y="1524173"/>
                  </a:lnTo>
                  <a:lnTo>
                    <a:pt x="1531249" y="1542719"/>
                  </a:lnTo>
                  <a:lnTo>
                    <a:pt x="1523732" y="1550239"/>
                  </a:lnTo>
                  <a:close/>
                </a:path>
                <a:path w="3657600" h="2465704">
                  <a:moveTo>
                    <a:pt x="1817190" y="1553608"/>
                  </a:moveTo>
                  <a:lnTo>
                    <a:pt x="1809345" y="1552024"/>
                  </a:lnTo>
                  <a:lnTo>
                    <a:pt x="1802940" y="1547704"/>
                  </a:lnTo>
                  <a:lnTo>
                    <a:pt x="1798623" y="1541296"/>
                  </a:lnTo>
                  <a:lnTo>
                    <a:pt x="1797041" y="1533446"/>
                  </a:lnTo>
                  <a:lnTo>
                    <a:pt x="1798623" y="1525596"/>
                  </a:lnTo>
                  <a:lnTo>
                    <a:pt x="1802940" y="1519189"/>
                  </a:lnTo>
                  <a:lnTo>
                    <a:pt x="1809345" y="1514870"/>
                  </a:lnTo>
                  <a:lnTo>
                    <a:pt x="1817190" y="1513287"/>
                  </a:lnTo>
                  <a:lnTo>
                    <a:pt x="1825035" y="1514870"/>
                  </a:lnTo>
                  <a:lnTo>
                    <a:pt x="1831439" y="1519189"/>
                  </a:lnTo>
                  <a:lnTo>
                    <a:pt x="1835756" y="1525596"/>
                  </a:lnTo>
                  <a:lnTo>
                    <a:pt x="1837339" y="1533446"/>
                  </a:lnTo>
                  <a:lnTo>
                    <a:pt x="1835756" y="1541296"/>
                  </a:lnTo>
                  <a:lnTo>
                    <a:pt x="1831439" y="1547704"/>
                  </a:lnTo>
                  <a:lnTo>
                    <a:pt x="1825035" y="1552024"/>
                  </a:lnTo>
                  <a:lnTo>
                    <a:pt x="1817190" y="1553608"/>
                  </a:lnTo>
                  <a:close/>
                </a:path>
                <a:path w="3657600" h="2465704">
                  <a:moveTo>
                    <a:pt x="2119913" y="1556974"/>
                  </a:moveTo>
                  <a:lnTo>
                    <a:pt x="2110763" y="1555125"/>
                  </a:lnTo>
                  <a:lnTo>
                    <a:pt x="2103290" y="1550082"/>
                  </a:lnTo>
                  <a:lnTo>
                    <a:pt x="2098250" y="1542603"/>
                  </a:lnTo>
                  <a:lnTo>
                    <a:pt x="2096403" y="1533446"/>
                  </a:lnTo>
                  <a:lnTo>
                    <a:pt x="2098250" y="1524290"/>
                  </a:lnTo>
                  <a:lnTo>
                    <a:pt x="2103290" y="1516812"/>
                  </a:lnTo>
                  <a:lnTo>
                    <a:pt x="2110763" y="1511770"/>
                  </a:lnTo>
                  <a:lnTo>
                    <a:pt x="2119913" y="1509921"/>
                  </a:lnTo>
                  <a:lnTo>
                    <a:pt x="2129064" y="1511770"/>
                  </a:lnTo>
                  <a:lnTo>
                    <a:pt x="2136537" y="1516812"/>
                  </a:lnTo>
                  <a:lnTo>
                    <a:pt x="2141577" y="1524290"/>
                  </a:lnTo>
                  <a:lnTo>
                    <a:pt x="2143425" y="1533446"/>
                  </a:lnTo>
                  <a:lnTo>
                    <a:pt x="2141577" y="1542603"/>
                  </a:lnTo>
                  <a:lnTo>
                    <a:pt x="2136537" y="1550082"/>
                  </a:lnTo>
                  <a:lnTo>
                    <a:pt x="2129064" y="1555125"/>
                  </a:lnTo>
                  <a:lnTo>
                    <a:pt x="2119913" y="1556974"/>
                  </a:lnTo>
                  <a:close/>
                </a:path>
                <a:path w="3657600" h="2465704">
                  <a:moveTo>
                    <a:pt x="2422641" y="1559495"/>
                  </a:moveTo>
                  <a:lnTo>
                    <a:pt x="2412516" y="1557449"/>
                  </a:lnTo>
                  <a:lnTo>
                    <a:pt x="2404245" y="1551869"/>
                  </a:lnTo>
                  <a:lnTo>
                    <a:pt x="2398667" y="1543594"/>
                  </a:lnTo>
                  <a:lnTo>
                    <a:pt x="2396622" y="1533463"/>
                  </a:lnTo>
                  <a:lnTo>
                    <a:pt x="2398667" y="1523333"/>
                  </a:lnTo>
                  <a:lnTo>
                    <a:pt x="2404245" y="1515058"/>
                  </a:lnTo>
                  <a:lnTo>
                    <a:pt x="2412516" y="1509477"/>
                  </a:lnTo>
                  <a:lnTo>
                    <a:pt x="2422641" y="1507430"/>
                  </a:lnTo>
                  <a:lnTo>
                    <a:pt x="2432764" y="1509477"/>
                  </a:lnTo>
                  <a:lnTo>
                    <a:pt x="2441033" y="1515058"/>
                  </a:lnTo>
                  <a:lnTo>
                    <a:pt x="2446611" y="1523333"/>
                  </a:lnTo>
                  <a:lnTo>
                    <a:pt x="2448656" y="1533463"/>
                  </a:lnTo>
                  <a:lnTo>
                    <a:pt x="2446613" y="1543594"/>
                  </a:lnTo>
                  <a:lnTo>
                    <a:pt x="2441040" y="1551869"/>
                  </a:lnTo>
                  <a:lnTo>
                    <a:pt x="2432771" y="1557449"/>
                  </a:lnTo>
                  <a:lnTo>
                    <a:pt x="2422641" y="1559495"/>
                  </a:lnTo>
                  <a:close/>
                </a:path>
                <a:path w="3657600" h="2465704">
                  <a:moveTo>
                    <a:pt x="2725365" y="1562861"/>
                  </a:moveTo>
                  <a:lnTo>
                    <a:pt x="2713927" y="1560551"/>
                  </a:lnTo>
                  <a:lnTo>
                    <a:pt x="2704588" y="1554252"/>
                  </a:lnTo>
                  <a:lnTo>
                    <a:pt x="2698292" y="1544907"/>
                  </a:lnTo>
                  <a:lnTo>
                    <a:pt x="2695983" y="1533463"/>
                  </a:lnTo>
                  <a:lnTo>
                    <a:pt x="2698292" y="1522018"/>
                  </a:lnTo>
                  <a:lnTo>
                    <a:pt x="2704588" y="1512674"/>
                  </a:lnTo>
                  <a:lnTo>
                    <a:pt x="2713927" y="1506374"/>
                  </a:lnTo>
                  <a:lnTo>
                    <a:pt x="2725365" y="1504064"/>
                  </a:lnTo>
                  <a:lnTo>
                    <a:pt x="2736802" y="1506374"/>
                  </a:lnTo>
                  <a:lnTo>
                    <a:pt x="2746141" y="1512674"/>
                  </a:lnTo>
                  <a:lnTo>
                    <a:pt x="2752437" y="1522018"/>
                  </a:lnTo>
                  <a:lnTo>
                    <a:pt x="2754746" y="1533463"/>
                  </a:lnTo>
                  <a:lnTo>
                    <a:pt x="2752437" y="1544907"/>
                  </a:lnTo>
                  <a:lnTo>
                    <a:pt x="2746141" y="1554252"/>
                  </a:lnTo>
                  <a:lnTo>
                    <a:pt x="2736802" y="1560551"/>
                  </a:lnTo>
                  <a:lnTo>
                    <a:pt x="2725365" y="1562861"/>
                  </a:lnTo>
                  <a:close/>
                </a:path>
                <a:path w="3657600" h="2465704">
                  <a:moveTo>
                    <a:pt x="3028088" y="1566226"/>
                  </a:moveTo>
                  <a:lnTo>
                    <a:pt x="3015345" y="1563651"/>
                  </a:lnTo>
                  <a:lnTo>
                    <a:pt x="3004937" y="1556628"/>
                  </a:lnTo>
                  <a:lnTo>
                    <a:pt x="2997919" y="1546214"/>
                  </a:lnTo>
                  <a:lnTo>
                    <a:pt x="2995345" y="1533463"/>
                  </a:lnTo>
                  <a:lnTo>
                    <a:pt x="2997919" y="1520712"/>
                  </a:lnTo>
                  <a:lnTo>
                    <a:pt x="3004937" y="1510297"/>
                  </a:lnTo>
                  <a:lnTo>
                    <a:pt x="3015345" y="1503275"/>
                  </a:lnTo>
                  <a:lnTo>
                    <a:pt x="3028088" y="1500699"/>
                  </a:lnTo>
                  <a:lnTo>
                    <a:pt x="3040832" y="1503275"/>
                  </a:lnTo>
                  <a:lnTo>
                    <a:pt x="3051242" y="1510297"/>
                  </a:lnTo>
                  <a:lnTo>
                    <a:pt x="3058261" y="1520712"/>
                  </a:lnTo>
                  <a:lnTo>
                    <a:pt x="3060835" y="1533463"/>
                  </a:lnTo>
                  <a:lnTo>
                    <a:pt x="3058261" y="1546214"/>
                  </a:lnTo>
                  <a:lnTo>
                    <a:pt x="3051242" y="1556628"/>
                  </a:lnTo>
                  <a:lnTo>
                    <a:pt x="3040832" y="1563651"/>
                  </a:lnTo>
                  <a:lnTo>
                    <a:pt x="3028088" y="1566226"/>
                  </a:lnTo>
                  <a:close/>
                </a:path>
                <a:path w="3657600" h="2465704">
                  <a:moveTo>
                    <a:pt x="3330812" y="1568751"/>
                  </a:moveTo>
                  <a:lnTo>
                    <a:pt x="3317096" y="1565978"/>
                  </a:lnTo>
                  <a:lnTo>
                    <a:pt x="3305892" y="1558417"/>
                  </a:lnTo>
                  <a:lnTo>
                    <a:pt x="3298335" y="1547205"/>
                  </a:lnTo>
                  <a:lnTo>
                    <a:pt x="3295564" y="1533480"/>
                  </a:lnTo>
                  <a:lnTo>
                    <a:pt x="3298335" y="1519754"/>
                  </a:lnTo>
                  <a:lnTo>
                    <a:pt x="3305892" y="1508542"/>
                  </a:lnTo>
                  <a:lnTo>
                    <a:pt x="3317096" y="1500981"/>
                  </a:lnTo>
                  <a:lnTo>
                    <a:pt x="3330812" y="1498208"/>
                  </a:lnTo>
                  <a:lnTo>
                    <a:pt x="3344530" y="1500981"/>
                  </a:lnTo>
                  <a:lnTo>
                    <a:pt x="3355735" y="1508542"/>
                  </a:lnTo>
                  <a:lnTo>
                    <a:pt x="3363292" y="1519754"/>
                  </a:lnTo>
                  <a:lnTo>
                    <a:pt x="3366064" y="1533480"/>
                  </a:lnTo>
                  <a:lnTo>
                    <a:pt x="3363294" y="1547205"/>
                  </a:lnTo>
                  <a:lnTo>
                    <a:pt x="3355742" y="1558417"/>
                  </a:lnTo>
                  <a:lnTo>
                    <a:pt x="3344537" y="1565978"/>
                  </a:lnTo>
                  <a:lnTo>
                    <a:pt x="3330812" y="1568751"/>
                  </a:lnTo>
                  <a:close/>
                </a:path>
                <a:path w="3657600" h="2465704">
                  <a:moveTo>
                    <a:pt x="3633529" y="1571276"/>
                  </a:moveTo>
                  <a:lnTo>
                    <a:pt x="3618826" y="1568305"/>
                  </a:lnTo>
                  <a:lnTo>
                    <a:pt x="3606820" y="1560203"/>
                  </a:lnTo>
                  <a:lnTo>
                    <a:pt x="3598725" y="1548189"/>
                  </a:lnTo>
                  <a:lnTo>
                    <a:pt x="3595756" y="1533480"/>
                  </a:lnTo>
                  <a:lnTo>
                    <a:pt x="3598725" y="1518770"/>
                  </a:lnTo>
                  <a:lnTo>
                    <a:pt x="3606820" y="1506756"/>
                  </a:lnTo>
                  <a:lnTo>
                    <a:pt x="3618826" y="1498654"/>
                  </a:lnTo>
                  <a:lnTo>
                    <a:pt x="3633529" y="1495683"/>
                  </a:lnTo>
                  <a:lnTo>
                    <a:pt x="3648232" y="1498654"/>
                  </a:lnTo>
                  <a:lnTo>
                    <a:pt x="3657463" y="1504883"/>
                  </a:lnTo>
                  <a:lnTo>
                    <a:pt x="3657463" y="1562076"/>
                  </a:lnTo>
                  <a:lnTo>
                    <a:pt x="3648232" y="1568305"/>
                  </a:lnTo>
                  <a:lnTo>
                    <a:pt x="3633529" y="1571276"/>
                  </a:lnTo>
                  <a:close/>
                </a:path>
                <a:path w="3657600" h="2465704">
                  <a:moveTo>
                    <a:pt x="304961" y="1838944"/>
                  </a:moveTo>
                  <a:lnTo>
                    <a:pt x="302169" y="1838944"/>
                  </a:lnTo>
                  <a:lnTo>
                    <a:pt x="301043" y="1837817"/>
                  </a:lnTo>
                  <a:lnTo>
                    <a:pt x="301043" y="1835022"/>
                  </a:lnTo>
                  <a:lnTo>
                    <a:pt x="302169" y="1833898"/>
                  </a:lnTo>
                  <a:lnTo>
                    <a:pt x="304961" y="1833898"/>
                  </a:lnTo>
                  <a:lnTo>
                    <a:pt x="306088" y="1835022"/>
                  </a:lnTo>
                  <a:lnTo>
                    <a:pt x="306088" y="1837817"/>
                  </a:lnTo>
                  <a:lnTo>
                    <a:pt x="304961" y="1838944"/>
                  </a:lnTo>
                  <a:close/>
                </a:path>
                <a:path w="3657600" h="2465704">
                  <a:moveTo>
                    <a:pt x="610008" y="1843150"/>
                  </a:moveTo>
                  <a:lnTo>
                    <a:pt x="602591" y="1843150"/>
                  </a:lnTo>
                  <a:lnTo>
                    <a:pt x="599580" y="1840139"/>
                  </a:lnTo>
                  <a:lnTo>
                    <a:pt x="599580" y="1832737"/>
                  </a:lnTo>
                  <a:lnTo>
                    <a:pt x="602591" y="1829722"/>
                  </a:lnTo>
                  <a:lnTo>
                    <a:pt x="609991" y="1829722"/>
                  </a:lnTo>
                  <a:lnTo>
                    <a:pt x="613002" y="1832737"/>
                  </a:lnTo>
                  <a:lnTo>
                    <a:pt x="613002" y="1840139"/>
                  </a:lnTo>
                  <a:lnTo>
                    <a:pt x="610008" y="1843150"/>
                  </a:lnTo>
                  <a:close/>
                </a:path>
                <a:path w="3657600" h="2465704">
                  <a:moveTo>
                    <a:pt x="914581" y="1846516"/>
                  </a:moveTo>
                  <a:lnTo>
                    <a:pt x="903448" y="1846516"/>
                  </a:lnTo>
                  <a:lnTo>
                    <a:pt x="898942" y="1842006"/>
                  </a:lnTo>
                  <a:lnTo>
                    <a:pt x="898942" y="1830866"/>
                  </a:lnTo>
                  <a:lnTo>
                    <a:pt x="903448" y="1826357"/>
                  </a:lnTo>
                  <a:lnTo>
                    <a:pt x="914581" y="1826357"/>
                  </a:lnTo>
                  <a:lnTo>
                    <a:pt x="919088" y="1830866"/>
                  </a:lnTo>
                  <a:lnTo>
                    <a:pt x="919088" y="1842006"/>
                  </a:lnTo>
                  <a:lnTo>
                    <a:pt x="914581" y="1846516"/>
                  </a:lnTo>
                  <a:close/>
                </a:path>
                <a:path w="3657600" h="2465704">
                  <a:moveTo>
                    <a:pt x="1219155" y="1849881"/>
                  </a:moveTo>
                  <a:lnTo>
                    <a:pt x="1204323" y="1849881"/>
                  </a:lnTo>
                  <a:lnTo>
                    <a:pt x="1198304" y="1843859"/>
                  </a:lnTo>
                  <a:lnTo>
                    <a:pt x="1198304" y="1829017"/>
                  </a:lnTo>
                  <a:lnTo>
                    <a:pt x="1204323" y="1822991"/>
                  </a:lnTo>
                  <a:lnTo>
                    <a:pt x="1219155" y="1822991"/>
                  </a:lnTo>
                  <a:lnTo>
                    <a:pt x="1225177" y="1829017"/>
                  </a:lnTo>
                  <a:lnTo>
                    <a:pt x="1225177" y="1843859"/>
                  </a:lnTo>
                  <a:lnTo>
                    <a:pt x="1219155" y="1849881"/>
                  </a:lnTo>
                  <a:close/>
                </a:path>
                <a:path w="3657600" h="2465704">
                  <a:moveTo>
                    <a:pt x="1523732" y="1853247"/>
                  </a:moveTo>
                  <a:lnTo>
                    <a:pt x="1505196" y="1853247"/>
                  </a:lnTo>
                  <a:lnTo>
                    <a:pt x="1497679" y="1845726"/>
                  </a:lnTo>
                  <a:lnTo>
                    <a:pt x="1497679" y="1827180"/>
                  </a:lnTo>
                  <a:lnTo>
                    <a:pt x="1505196" y="1819660"/>
                  </a:lnTo>
                  <a:lnTo>
                    <a:pt x="1523732" y="1819660"/>
                  </a:lnTo>
                  <a:lnTo>
                    <a:pt x="1531249" y="1827180"/>
                  </a:lnTo>
                  <a:lnTo>
                    <a:pt x="1531249" y="1845726"/>
                  </a:lnTo>
                  <a:lnTo>
                    <a:pt x="1523732" y="1853247"/>
                  </a:lnTo>
                  <a:close/>
                </a:path>
                <a:path w="3657600" h="2465704">
                  <a:moveTo>
                    <a:pt x="1817190" y="1856612"/>
                  </a:moveTo>
                  <a:lnTo>
                    <a:pt x="1809345" y="1855029"/>
                  </a:lnTo>
                  <a:lnTo>
                    <a:pt x="1802940" y="1850710"/>
                  </a:lnTo>
                  <a:lnTo>
                    <a:pt x="1798623" y="1844302"/>
                  </a:lnTo>
                  <a:lnTo>
                    <a:pt x="1797041" y="1836453"/>
                  </a:lnTo>
                  <a:lnTo>
                    <a:pt x="1798623" y="1828604"/>
                  </a:lnTo>
                  <a:lnTo>
                    <a:pt x="1802940" y="1822196"/>
                  </a:lnTo>
                  <a:lnTo>
                    <a:pt x="1809345" y="1817877"/>
                  </a:lnTo>
                  <a:lnTo>
                    <a:pt x="1817190" y="1816294"/>
                  </a:lnTo>
                  <a:lnTo>
                    <a:pt x="1825035" y="1817877"/>
                  </a:lnTo>
                  <a:lnTo>
                    <a:pt x="1831439" y="1822196"/>
                  </a:lnTo>
                  <a:lnTo>
                    <a:pt x="1835756" y="1828604"/>
                  </a:lnTo>
                  <a:lnTo>
                    <a:pt x="1837339" y="1836453"/>
                  </a:lnTo>
                  <a:lnTo>
                    <a:pt x="1835756" y="1844302"/>
                  </a:lnTo>
                  <a:lnTo>
                    <a:pt x="1831439" y="1850710"/>
                  </a:lnTo>
                  <a:lnTo>
                    <a:pt x="1825035" y="1855029"/>
                  </a:lnTo>
                  <a:lnTo>
                    <a:pt x="1817190" y="1856612"/>
                  </a:lnTo>
                  <a:close/>
                </a:path>
                <a:path w="3657600" h="2465704">
                  <a:moveTo>
                    <a:pt x="2119913" y="1859981"/>
                  </a:moveTo>
                  <a:lnTo>
                    <a:pt x="2110763" y="1858132"/>
                  </a:lnTo>
                  <a:lnTo>
                    <a:pt x="2103290" y="1853089"/>
                  </a:lnTo>
                  <a:lnTo>
                    <a:pt x="2098250" y="1845611"/>
                  </a:lnTo>
                  <a:lnTo>
                    <a:pt x="2096403" y="1836453"/>
                  </a:lnTo>
                  <a:lnTo>
                    <a:pt x="2098250" y="1827298"/>
                  </a:lnTo>
                  <a:lnTo>
                    <a:pt x="2103290" y="1819820"/>
                  </a:lnTo>
                  <a:lnTo>
                    <a:pt x="2110763" y="1814778"/>
                  </a:lnTo>
                  <a:lnTo>
                    <a:pt x="2119913" y="1812929"/>
                  </a:lnTo>
                  <a:lnTo>
                    <a:pt x="2129064" y="1814778"/>
                  </a:lnTo>
                  <a:lnTo>
                    <a:pt x="2136537" y="1819820"/>
                  </a:lnTo>
                  <a:lnTo>
                    <a:pt x="2141577" y="1827298"/>
                  </a:lnTo>
                  <a:lnTo>
                    <a:pt x="2143425" y="1836453"/>
                  </a:lnTo>
                  <a:lnTo>
                    <a:pt x="2141577" y="1845611"/>
                  </a:lnTo>
                  <a:lnTo>
                    <a:pt x="2136537" y="1853089"/>
                  </a:lnTo>
                  <a:lnTo>
                    <a:pt x="2129064" y="1858132"/>
                  </a:lnTo>
                  <a:lnTo>
                    <a:pt x="2119913" y="1859981"/>
                  </a:lnTo>
                  <a:close/>
                </a:path>
                <a:path w="3657600" h="2465704">
                  <a:moveTo>
                    <a:pt x="2422641" y="1862503"/>
                  </a:moveTo>
                  <a:lnTo>
                    <a:pt x="2412516" y="1860456"/>
                  </a:lnTo>
                  <a:lnTo>
                    <a:pt x="2404245" y="1854875"/>
                  </a:lnTo>
                  <a:lnTo>
                    <a:pt x="2398667" y="1846600"/>
                  </a:lnTo>
                  <a:lnTo>
                    <a:pt x="2396622" y="1836470"/>
                  </a:lnTo>
                  <a:lnTo>
                    <a:pt x="2398667" y="1826340"/>
                  </a:lnTo>
                  <a:lnTo>
                    <a:pt x="2404245" y="1818065"/>
                  </a:lnTo>
                  <a:lnTo>
                    <a:pt x="2412516" y="1812484"/>
                  </a:lnTo>
                  <a:lnTo>
                    <a:pt x="2422641" y="1810437"/>
                  </a:lnTo>
                  <a:lnTo>
                    <a:pt x="2432764" y="1812484"/>
                  </a:lnTo>
                  <a:lnTo>
                    <a:pt x="2441033" y="1818065"/>
                  </a:lnTo>
                  <a:lnTo>
                    <a:pt x="2446611" y="1826340"/>
                  </a:lnTo>
                  <a:lnTo>
                    <a:pt x="2448656" y="1836470"/>
                  </a:lnTo>
                  <a:lnTo>
                    <a:pt x="2446613" y="1846600"/>
                  </a:lnTo>
                  <a:lnTo>
                    <a:pt x="2441040" y="1854875"/>
                  </a:lnTo>
                  <a:lnTo>
                    <a:pt x="2432771" y="1860456"/>
                  </a:lnTo>
                  <a:lnTo>
                    <a:pt x="2422641" y="1862503"/>
                  </a:lnTo>
                  <a:close/>
                </a:path>
                <a:path w="3657600" h="2465704">
                  <a:moveTo>
                    <a:pt x="2725365" y="1865868"/>
                  </a:moveTo>
                  <a:lnTo>
                    <a:pt x="2713927" y="1863558"/>
                  </a:lnTo>
                  <a:lnTo>
                    <a:pt x="2704588" y="1857259"/>
                  </a:lnTo>
                  <a:lnTo>
                    <a:pt x="2698292" y="1847915"/>
                  </a:lnTo>
                  <a:lnTo>
                    <a:pt x="2695983" y="1836470"/>
                  </a:lnTo>
                  <a:lnTo>
                    <a:pt x="2698292" y="1825025"/>
                  </a:lnTo>
                  <a:lnTo>
                    <a:pt x="2704588" y="1815681"/>
                  </a:lnTo>
                  <a:lnTo>
                    <a:pt x="2713927" y="1809382"/>
                  </a:lnTo>
                  <a:lnTo>
                    <a:pt x="2725365" y="1807072"/>
                  </a:lnTo>
                  <a:lnTo>
                    <a:pt x="2736802" y="1809382"/>
                  </a:lnTo>
                  <a:lnTo>
                    <a:pt x="2746141" y="1815681"/>
                  </a:lnTo>
                  <a:lnTo>
                    <a:pt x="2752437" y="1825025"/>
                  </a:lnTo>
                  <a:lnTo>
                    <a:pt x="2754746" y="1836470"/>
                  </a:lnTo>
                  <a:lnTo>
                    <a:pt x="2752437" y="1847915"/>
                  </a:lnTo>
                  <a:lnTo>
                    <a:pt x="2746141" y="1857259"/>
                  </a:lnTo>
                  <a:lnTo>
                    <a:pt x="2736802" y="1863558"/>
                  </a:lnTo>
                  <a:lnTo>
                    <a:pt x="2725365" y="1865868"/>
                  </a:lnTo>
                  <a:close/>
                </a:path>
                <a:path w="3657600" h="2465704">
                  <a:moveTo>
                    <a:pt x="3028088" y="1869234"/>
                  </a:moveTo>
                  <a:lnTo>
                    <a:pt x="3015345" y="1866658"/>
                  </a:lnTo>
                  <a:lnTo>
                    <a:pt x="3004937" y="1859636"/>
                  </a:lnTo>
                  <a:lnTo>
                    <a:pt x="2997919" y="1849221"/>
                  </a:lnTo>
                  <a:lnTo>
                    <a:pt x="2995345" y="1836470"/>
                  </a:lnTo>
                  <a:lnTo>
                    <a:pt x="2997919" y="1823719"/>
                  </a:lnTo>
                  <a:lnTo>
                    <a:pt x="3004937" y="1813305"/>
                  </a:lnTo>
                  <a:lnTo>
                    <a:pt x="3015345" y="1806282"/>
                  </a:lnTo>
                  <a:lnTo>
                    <a:pt x="3028088" y="1803706"/>
                  </a:lnTo>
                  <a:lnTo>
                    <a:pt x="3040832" y="1806282"/>
                  </a:lnTo>
                  <a:lnTo>
                    <a:pt x="3051242" y="1813305"/>
                  </a:lnTo>
                  <a:lnTo>
                    <a:pt x="3058261" y="1823719"/>
                  </a:lnTo>
                  <a:lnTo>
                    <a:pt x="3060835" y="1836470"/>
                  </a:lnTo>
                  <a:lnTo>
                    <a:pt x="3058261" y="1849221"/>
                  </a:lnTo>
                  <a:lnTo>
                    <a:pt x="3051242" y="1859636"/>
                  </a:lnTo>
                  <a:lnTo>
                    <a:pt x="3040832" y="1866658"/>
                  </a:lnTo>
                  <a:lnTo>
                    <a:pt x="3028088" y="1869234"/>
                  </a:lnTo>
                  <a:close/>
                </a:path>
                <a:path w="3657600" h="2465704">
                  <a:moveTo>
                    <a:pt x="3330812" y="1871758"/>
                  </a:moveTo>
                  <a:lnTo>
                    <a:pt x="3317096" y="1868985"/>
                  </a:lnTo>
                  <a:lnTo>
                    <a:pt x="3305892" y="1861424"/>
                  </a:lnTo>
                  <a:lnTo>
                    <a:pt x="3298335" y="1850212"/>
                  </a:lnTo>
                  <a:lnTo>
                    <a:pt x="3295564" y="1836487"/>
                  </a:lnTo>
                  <a:lnTo>
                    <a:pt x="3298335" y="1822762"/>
                  </a:lnTo>
                  <a:lnTo>
                    <a:pt x="3305892" y="1811550"/>
                  </a:lnTo>
                  <a:lnTo>
                    <a:pt x="3317096" y="1803988"/>
                  </a:lnTo>
                  <a:lnTo>
                    <a:pt x="3330812" y="1801215"/>
                  </a:lnTo>
                  <a:lnTo>
                    <a:pt x="3344530" y="1803988"/>
                  </a:lnTo>
                  <a:lnTo>
                    <a:pt x="3355735" y="1811550"/>
                  </a:lnTo>
                  <a:lnTo>
                    <a:pt x="3363292" y="1822762"/>
                  </a:lnTo>
                  <a:lnTo>
                    <a:pt x="3366064" y="1836487"/>
                  </a:lnTo>
                  <a:lnTo>
                    <a:pt x="3363294" y="1850212"/>
                  </a:lnTo>
                  <a:lnTo>
                    <a:pt x="3355742" y="1861424"/>
                  </a:lnTo>
                  <a:lnTo>
                    <a:pt x="3344537" y="1868985"/>
                  </a:lnTo>
                  <a:lnTo>
                    <a:pt x="3330812" y="1871758"/>
                  </a:lnTo>
                  <a:close/>
                </a:path>
                <a:path w="3657600" h="2465704">
                  <a:moveTo>
                    <a:pt x="3633529" y="1874283"/>
                  </a:moveTo>
                  <a:lnTo>
                    <a:pt x="3618826" y="1871312"/>
                  </a:lnTo>
                  <a:lnTo>
                    <a:pt x="3606820" y="1863211"/>
                  </a:lnTo>
                  <a:lnTo>
                    <a:pt x="3598725" y="1851196"/>
                  </a:lnTo>
                  <a:lnTo>
                    <a:pt x="3595756" y="1836487"/>
                  </a:lnTo>
                  <a:lnTo>
                    <a:pt x="3598725" y="1821779"/>
                  </a:lnTo>
                  <a:lnTo>
                    <a:pt x="3606820" y="1809764"/>
                  </a:lnTo>
                  <a:lnTo>
                    <a:pt x="3618826" y="1801662"/>
                  </a:lnTo>
                  <a:lnTo>
                    <a:pt x="3633529" y="1798690"/>
                  </a:lnTo>
                  <a:lnTo>
                    <a:pt x="3648232" y="1801662"/>
                  </a:lnTo>
                  <a:lnTo>
                    <a:pt x="3657463" y="1807891"/>
                  </a:lnTo>
                  <a:lnTo>
                    <a:pt x="3657463" y="1865084"/>
                  </a:lnTo>
                  <a:lnTo>
                    <a:pt x="3648232" y="1871312"/>
                  </a:lnTo>
                  <a:lnTo>
                    <a:pt x="3633529" y="1874283"/>
                  </a:lnTo>
                  <a:close/>
                </a:path>
                <a:path w="3657600" h="2465704">
                  <a:moveTo>
                    <a:pt x="607685" y="2141952"/>
                  </a:moveTo>
                  <a:lnTo>
                    <a:pt x="604894" y="2141952"/>
                  </a:lnTo>
                  <a:lnTo>
                    <a:pt x="603766" y="2140824"/>
                  </a:lnTo>
                  <a:lnTo>
                    <a:pt x="603766" y="2138033"/>
                  </a:lnTo>
                  <a:lnTo>
                    <a:pt x="604894" y="2136902"/>
                  </a:lnTo>
                  <a:lnTo>
                    <a:pt x="607685" y="2136902"/>
                  </a:lnTo>
                  <a:lnTo>
                    <a:pt x="608813" y="2138033"/>
                  </a:lnTo>
                  <a:lnTo>
                    <a:pt x="608813" y="2140824"/>
                  </a:lnTo>
                  <a:lnTo>
                    <a:pt x="607685" y="2141952"/>
                  </a:lnTo>
                  <a:close/>
                </a:path>
                <a:path w="3657600" h="2465704">
                  <a:moveTo>
                    <a:pt x="913187" y="2146985"/>
                  </a:moveTo>
                  <a:lnTo>
                    <a:pt x="904843" y="2146985"/>
                  </a:lnTo>
                  <a:lnTo>
                    <a:pt x="901464" y="2143602"/>
                  </a:lnTo>
                  <a:lnTo>
                    <a:pt x="901464" y="2135255"/>
                  </a:lnTo>
                  <a:lnTo>
                    <a:pt x="904843" y="2131872"/>
                  </a:lnTo>
                  <a:lnTo>
                    <a:pt x="913187" y="2131872"/>
                  </a:lnTo>
                  <a:lnTo>
                    <a:pt x="916566" y="2135255"/>
                  </a:lnTo>
                  <a:lnTo>
                    <a:pt x="916566" y="2143602"/>
                  </a:lnTo>
                  <a:lnTo>
                    <a:pt x="913187" y="2146985"/>
                  </a:lnTo>
                  <a:close/>
                </a:path>
                <a:path w="3657600" h="2465704">
                  <a:moveTo>
                    <a:pt x="1218686" y="2152014"/>
                  </a:moveTo>
                  <a:lnTo>
                    <a:pt x="1204778" y="2152014"/>
                  </a:lnTo>
                  <a:lnTo>
                    <a:pt x="1199144" y="2146377"/>
                  </a:lnTo>
                  <a:lnTo>
                    <a:pt x="1199144" y="2132443"/>
                  </a:lnTo>
                  <a:lnTo>
                    <a:pt x="1204778" y="2126805"/>
                  </a:lnTo>
                  <a:lnTo>
                    <a:pt x="1218703" y="2126805"/>
                  </a:lnTo>
                  <a:lnTo>
                    <a:pt x="1224336" y="2132443"/>
                  </a:lnTo>
                  <a:lnTo>
                    <a:pt x="1224336" y="2146377"/>
                  </a:lnTo>
                  <a:lnTo>
                    <a:pt x="1218686" y="2152014"/>
                  </a:lnTo>
                  <a:close/>
                </a:path>
                <a:path w="3657600" h="2465704">
                  <a:moveTo>
                    <a:pt x="1523732" y="2156224"/>
                  </a:moveTo>
                  <a:lnTo>
                    <a:pt x="1505196" y="2156224"/>
                  </a:lnTo>
                  <a:lnTo>
                    <a:pt x="1497679" y="2148699"/>
                  </a:lnTo>
                  <a:lnTo>
                    <a:pt x="1497679" y="2130154"/>
                  </a:lnTo>
                  <a:lnTo>
                    <a:pt x="1505196" y="2122633"/>
                  </a:lnTo>
                  <a:lnTo>
                    <a:pt x="1523732" y="2122633"/>
                  </a:lnTo>
                  <a:lnTo>
                    <a:pt x="1531249" y="2130154"/>
                  </a:lnTo>
                  <a:lnTo>
                    <a:pt x="1531249" y="2148699"/>
                  </a:lnTo>
                  <a:lnTo>
                    <a:pt x="1523732" y="2156224"/>
                  </a:lnTo>
                  <a:close/>
                </a:path>
                <a:path w="3657600" h="2465704">
                  <a:moveTo>
                    <a:pt x="1817190" y="2159589"/>
                  </a:moveTo>
                  <a:lnTo>
                    <a:pt x="1809345" y="2158006"/>
                  </a:lnTo>
                  <a:lnTo>
                    <a:pt x="1802940" y="2153687"/>
                  </a:lnTo>
                  <a:lnTo>
                    <a:pt x="1798623" y="2147278"/>
                  </a:lnTo>
                  <a:lnTo>
                    <a:pt x="1797041" y="2139427"/>
                  </a:lnTo>
                  <a:lnTo>
                    <a:pt x="1798623" y="2131577"/>
                  </a:lnTo>
                  <a:lnTo>
                    <a:pt x="1802940" y="2125170"/>
                  </a:lnTo>
                  <a:lnTo>
                    <a:pt x="1809345" y="2120851"/>
                  </a:lnTo>
                  <a:lnTo>
                    <a:pt x="1817190" y="2119268"/>
                  </a:lnTo>
                  <a:lnTo>
                    <a:pt x="1825035" y="2120851"/>
                  </a:lnTo>
                  <a:lnTo>
                    <a:pt x="1831439" y="2125170"/>
                  </a:lnTo>
                  <a:lnTo>
                    <a:pt x="1835756" y="2131577"/>
                  </a:lnTo>
                  <a:lnTo>
                    <a:pt x="1837339" y="2139427"/>
                  </a:lnTo>
                  <a:lnTo>
                    <a:pt x="1835756" y="2147278"/>
                  </a:lnTo>
                  <a:lnTo>
                    <a:pt x="1831439" y="2153687"/>
                  </a:lnTo>
                  <a:lnTo>
                    <a:pt x="1825035" y="2158006"/>
                  </a:lnTo>
                  <a:lnTo>
                    <a:pt x="1817190" y="2159589"/>
                  </a:lnTo>
                  <a:close/>
                </a:path>
                <a:path w="3657600" h="2465704">
                  <a:moveTo>
                    <a:pt x="2119913" y="2162951"/>
                  </a:moveTo>
                  <a:lnTo>
                    <a:pt x="2110763" y="2161103"/>
                  </a:lnTo>
                  <a:lnTo>
                    <a:pt x="2103290" y="2156061"/>
                  </a:lnTo>
                  <a:lnTo>
                    <a:pt x="2098250" y="2148584"/>
                  </a:lnTo>
                  <a:lnTo>
                    <a:pt x="2096403" y="2139427"/>
                  </a:lnTo>
                  <a:lnTo>
                    <a:pt x="2098250" y="2130271"/>
                  </a:lnTo>
                  <a:lnTo>
                    <a:pt x="2103290" y="2122793"/>
                  </a:lnTo>
                  <a:lnTo>
                    <a:pt x="2110763" y="2117751"/>
                  </a:lnTo>
                  <a:lnTo>
                    <a:pt x="2119913" y="2115902"/>
                  </a:lnTo>
                  <a:lnTo>
                    <a:pt x="2129064" y="2117751"/>
                  </a:lnTo>
                  <a:lnTo>
                    <a:pt x="2136537" y="2122793"/>
                  </a:lnTo>
                  <a:lnTo>
                    <a:pt x="2141577" y="2130271"/>
                  </a:lnTo>
                  <a:lnTo>
                    <a:pt x="2143425" y="2139427"/>
                  </a:lnTo>
                  <a:lnTo>
                    <a:pt x="2141577" y="2148584"/>
                  </a:lnTo>
                  <a:lnTo>
                    <a:pt x="2136537" y="2156061"/>
                  </a:lnTo>
                  <a:lnTo>
                    <a:pt x="2129064" y="2161103"/>
                  </a:lnTo>
                  <a:lnTo>
                    <a:pt x="2119913" y="2162951"/>
                  </a:lnTo>
                  <a:close/>
                </a:path>
                <a:path w="3657600" h="2465704">
                  <a:moveTo>
                    <a:pt x="2422641" y="2165476"/>
                  </a:moveTo>
                  <a:lnTo>
                    <a:pt x="2412516" y="2163430"/>
                  </a:lnTo>
                  <a:lnTo>
                    <a:pt x="2404245" y="2157850"/>
                  </a:lnTo>
                  <a:lnTo>
                    <a:pt x="2398667" y="2149575"/>
                  </a:lnTo>
                  <a:lnTo>
                    <a:pt x="2396622" y="2139444"/>
                  </a:lnTo>
                  <a:lnTo>
                    <a:pt x="2398667" y="2129314"/>
                  </a:lnTo>
                  <a:lnTo>
                    <a:pt x="2404245" y="2121039"/>
                  </a:lnTo>
                  <a:lnTo>
                    <a:pt x="2412516" y="2115458"/>
                  </a:lnTo>
                  <a:lnTo>
                    <a:pt x="2422641" y="2113411"/>
                  </a:lnTo>
                  <a:lnTo>
                    <a:pt x="2432764" y="2115458"/>
                  </a:lnTo>
                  <a:lnTo>
                    <a:pt x="2441033" y="2121039"/>
                  </a:lnTo>
                  <a:lnTo>
                    <a:pt x="2446611" y="2129314"/>
                  </a:lnTo>
                  <a:lnTo>
                    <a:pt x="2448656" y="2139444"/>
                  </a:lnTo>
                  <a:lnTo>
                    <a:pt x="2446613" y="2149575"/>
                  </a:lnTo>
                  <a:lnTo>
                    <a:pt x="2441040" y="2157850"/>
                  </a:lnTo>
                  <a:lnTo>
                    <a:pt x="2432771" y="2163430"/>
                  </a:lnTo>
                  <a:lnTo>
                    <a:pt x="2422641" y="2165476"/>
                  </a:lnTo>
                  <a:close/>
                </a:path>
                <a:path w="3657600" h="2465704">
                  <a:moveTo>
                    <a:pt x="2725365" y="2168842"/>
                  </a:moveTo>
                  <a:lnTo>
                    <a:pt x="2713927" y="2166532"/>
                  </a:lnTo>
                  <a:lnTo>
                    <a:pt x="2704588" y="2160233"/>
                  </a:lnTo>
                  <a:lnTo>
                    <a:pt x="2698292" y="2150888"/>
                  </a:lnTo>
                  <a:lnTo>
                    <a:pt x="2695983" y="2139444"/>
                  </a:lnTo>
                  <a:lnTo>
                    <a:pt x="2698292" y="2127999"/>
                  </a:lnTo>
                  <a:lnTo>
                    <a:pt x="2704588" y="2118655"/>
                  </a:lnTo>
                  <a:lnTo>
                    <a:pt x="2713927" y="2112355"/>
                  </a:lnTo>
                  <a:lnTo>
                    <a:pt x="2725365" y="2110045"/>
                  </a:lnTo>
                  <a:lnTo>
                    <a:pt x="2736802" y="2112355"/>
                  </a:lnTo>
                  <a:lnTo>
                    <a:pt x="2746141" y="2118655"/>
                  </a:lnTo>
                  <a:lnTo>
                    <a:pt x="2752437" y="2127999"/>
                  </a:lnTo>
                  <a:lnTo>
                    <a:pt x="2754746" y="2139444"/>
                  </a:lnTo>
                  <a:lnTo>
                    <a:pt x="2752437" y="2150888"/>
                  </a:lnTo>
                  <a:lnTo>
                    <a:pt x="2746141" y="2160233"/>
                  </a:lnTo>
                  <a:lnTo>
                    <a:pt x="2736802" y="2166532"/>
                  </a:lnTo>
                  <a:lnTo>
                    <a:pt x="2725365" y="2168842"/>
                  </a:lnTo>
                  <a:close/>
                </a:path>
                <a:path w="3657600" h="2465704">
                  <a:moveTo>
                    <a:pt x="3028088" y="2172211"/>
                  </a:moveTo>
                  <a:lnTo>
                    <a:pt x="3015345" y="2169635"/>
                  </a:lnTo>
                  <a:lnTo>
                    <a:pt x="3004937" y="2162611"/>
                  </a:lnTo>
                  <a:lnTo>
                    <a:pt x="2997919" y="2152195"/>
                  </a:lnTo>
                  <a:lnTo>
                    <a:pt x="2995345" y="2139444"/>
                  </a:lnTo>
                  <a:lnTo>
                    <a:pt x="2997919" y="2126693"/>
                  </a:lnTo>
                  <a:lnTo>
                    <a:pt x="3004937" y="2116278"/>
                  </a:lnTo>
                  <a:lnTo>
                    <a:pt x="3015345" y="2109255"/>
                  </a:lnTo>
                  <a:lnTo>
                    <a:pt x="3028088" y="2106680"/>
                  </a:lnTo>
                  <a:lnTo>
                    <a:pt x="3040832" y="2109255"/>
                  </a:lnTo>
                  <a:lnTo>
                    <a:pt x="3051242" y="2116278"/>
                  </a:lnTo>
                  <a:lnTo>
                    <a:pt x="3058261" y="2126693"/>
                  </a:lnTo>
                  <a:lnTo>
                    <a:pt x="3060835" y="2139444"/>
                  </a:lnTo>
                  <a:lnTo>
                    <a:pt x="3058261" y="2152195"/>
                  </a:lnTo>
                  <a:lnTo>
                    <a:pt x="3051242" y="2162611"/>
                  </a:lnTo>
                  <a:lnTo>
                    <a:pt x="3040832" y="2169635"/>
                  </a:lnTo>
                  <a:lnTo>
                    <a:pt x="3028088" y="2172211"/>
                  </a:lnTo>
                  <a:close/>
                </a:path>
                <a:path w="3657600" h="2465704">
                  <a:moveTo>
                    <a:pt x="3330812" y="2174732"/>
                  </a:moveTo>
                  <a:lnTo>
                    <a:pt x="3317096" y="2171959"/>
                  </a:lnTo>
                  <a:lnTo>
                    <a:pt x="3305892" y="2164398"/>
                  </a:lnTo>
                  <a:lnTo>
                    <a:pt x="3298335" y="2153186"/>
                  </a:lnTo>
                  <a:lnTo>
                    <a:pt x="3295564" y="2139460"/>
                  </a:lnTo>
                  <a:lnTo>
                    <a:pt x="3298335" y="2125735"/>
                  </a:lnTo>
                  <a:lnTo>
                    <a:pt x="3305892" y="2114523"/>
                  </a:lnTo>
                  <a:lnTo>
                    <a:pt x="3317096" y="2106962"/>
                  </a:lnTo>
                  <a:lnTo>
                    <a:pt x="3330812" y="2104189"/>
                  </a:lnTo>
                  <a:lnTo>
                    <a:pt x="3344530" y="2106962"/>
                  </a:lnTo>
                  <a:lnTo>
                    <a:pt x="3355735" y="2114523"/>
                  </a:lnTo>
                  <a:lnTo>
                    <a:pt x="3363292" y="2125735"/>
                  </a:lnTo>
                  <a:lnTo>
                    <a:pt x="3366064" y="2139460"/>
                  </a:lnTo>
                  <a:lnTo>
                    <a:pt x="3363294" y="2153186"/>
                  </a:lnTo>
                  <a:lnTo>
                    <a:pt x="3355742" y="2164398"/>
                  </a:lnTo>
                  <a:lnTo>
                    <a:pt x="3344537" y="2171959"/>
                  </a:lnTo>
                  <a:lnTo>
                    <a:pt x="3330812" y="2174732"/>
                  </a:lnTo>
                  <a:close/>
                </a:path>
                <a:path w="3657600" h="2465704">
                  <a:moveTo>
                    <a:pt x="3633529" y="2177257"/>
                  </a:moveTo>
                  <a:lnTo>
                    <a:pt x="3618826" y="2174286"/>
                  </a:lnTo>
                  <a:lnTo>
                    <a:pt x="3606820" y="2166184"/>
                  </a:lnTo>
                  <a:lnTo>
                    <a:pt x="3598725" y="2154170"/>
                  </a:lnTo>
                  <a:lnTo>
                    <a:pt x="3595756" y="2139460"/>
                  </a:lnTo>
                  <a:lnTo>
                    <a:pt x="3598725" y="2124751"/>
                  </a:lnTo>
                  <a:lnTo>
                    <a:pt x="3606820" y="2112737"/>
                  </a:lnTo>
                  <a:lnTo>
                    <a:pt x="3618826" y="2104635"/>
                  </a:lnTo>
                  <a:lnTo>
                    <a:pt x="3633529" y="2101664"/>
                  </a:lnTo>
                  <a:lnTo>
                    <a:pt x="3648232" y="2104635"/>
                  </a:lnTo>
                  <a:lnTo>
                    <a:pt x="3657463" y="2110864"/>
                  </a:lnTo>
                  <a:lnTo>
                    <a:pt x="3657463" y="2168057"/>
                  </a:lnTo>
                  <a:lnTo>
                    <a:pt x="3648232" y="2174286"/>
                  </a:lnTo>
                  <a:lnTo>
                    <a:pt x="3633529" y="2177257"/>
                  </a:lnTo>
                  <a:close/>
                </a:path>
                <a:path w="3657600" h="2465704">
                  <a:moveTo>
                    <a:pt x="1212211" y="2443227"/>
                  </a:moveTo>
                  <a:lnTo>
                    <a:pt x="1211269" y="2443227"/>
                  </a:lnTo>
                  <a:lnTo>
                    <a:pt x="1210898" y="2442856"/>
                  </a:lnTo>
                  <a:lnTo>
                    <a:pt x="1210898" y="2441914"/>
                  </a:lnTo>
                  <a:lnTo>
                    <a:pt x="1211269" y="2441543"/>
                  </a:lnTo>
                  <a:lnTo>
                    <a:pt x="1212211" y="2441543"/>
                  </a:lnTo>
                  <a:lnTo>
                    <a:pt x="1212579" y="2441914"/>
                  </a:lnTo>
                  <a:lnTo>
                    <a:pt x="1212579" y="2442856"/>
                  </a:lnTo>
                  <a:lnTo>
                    <a:pt x="1212211" y="2443227"/>
                  </a:lnTo>
                  <a:close/>
                </a:path>
                <a:path w="3657600" h="2465704">
                  <a:moveTo>
                    <a:pt x="1516316" y="2445749"/>
                  </a:moveTo>
                  <a:lnTo>
                    <a:pt x="1512599" y="2445749"/>
                  </a:lnTo>
                  <a:lnTo>
                    <a:pt x="1511100" y="2444254"/>
                  </a:lnTo>
                  <a:lnTo>
                    <a:pt x="1511100" y="2440517"/>
                  </a:lnTo>
                  <a:lnTo>
                    <a:pt x="1512599" y="2439018"/>
                  </a:lnTo>
                  <a:lnTo>
                    <a:pt x="1516333" y="2439018"/>
                  </a:lnTo>
                  <a:lnTo>
                    <a:pt x="1517828" y="2440517"/>
                  </a:lnTo>
                  <a:lnTo>
                    <a:pt x="1517828" y="2444254"/>
                  </a:lnTo>
                  <a:lnTo>
                    <a:pt x="1516316" y="2445749"/>
                  </a:lnTo>
                  <a:close/>
                </a:path>
                <a:path w="3657600" h="2465704">
                  <a:moveTo>
                    <a:pt x="1821358" y="2449958"/>
                  </a:moveTo>
                  <a:lnTo>
                    <a:pt x="1813017" y="2449958"/>
                  </a:lnTo>
                  <a:lnTo>
                    <a:pt x="1809638" y="2446576"/>
                  </a:lnTo>
                  <a:lnTo>
                    <a:pt x="1809638" y="2438228"/>
                  </a:lnTo>
                  <a:lnTo>
                    <a:pt x="1813017" y="2434846"/>
                  </a:lnTo>
                  <a:lnTo>
                    <a:pt x="1821358" y="2434846"/>
                  </a:lnTo>
                  <a:lnTo>
                    <a:pt x="1824741" y="2438228"/>
                  </a:lnTo>
                  <a:lnTo>
                    <a:pt x="1824741" y="2446576"/>
                  </a:lnTo>
                  <a:lnTo>
                    <a:pt x="1821358" y="2449958"/>
                  </a:lnTo>
                  <a:close/>
                </a:path>
                <a:path w="3657600" h="2465704">
                  <a:moveTo>
                    <a:pt x="2125936" y="2453324"/>
                  </a:moveTo>
                  <a:lnTo>
                    <a:pt x="2113895" y="2453324"/>
                  </a:lnTo>
                  <a:lnTo>
                    <a:pt x="2109000" y="2448426"/>
                  </a:lnTo>
                  <a:lnTo>
                    <a:pt x="2109000" y="2436378"/>
                  </a:lnTo>
                  <a:lnTo>
                    <a:pt x="2113895" y="2431480"/>
                  </a:lnTo>
                  <a:lnTo>
                    <a:pt x="2125936" y="2431480"/>
                  </a:lnTo>
                  <a:lnTo>
                    <a:pt x="2130830" y="2436378"/>
                  </a:lnTo>
                  <a:lnTo>
                    <a:pt x="2130830" y="2448426"/>
                  </a:lnTo>
                  <a:lnTo>
                    <a:pt x="2125936" y="2453324"/>
                  </a:lnTo>
                  <a:close/>
                </a:path>
                <a:path w="3657600" h="2465704">
                  <a:moveTo>
                    <a:pt x="2430982" y="2457530"/>
                  </a:moveTo>
                  <a:lnTo>
                    <a:pt x="2414296" y="2457530"/>
                  </a:lnTo>
                  <a:lnTo>
                    <a:pt x="2407538" y="2450765"/>
                  </a:lnTo>
                  <a:lnTo>
                    <a:pt x="2407538" y="2434069"/>
                  </a:lnTo>
                  <a:lnTo>
                    <a:pt x="2414296" y="2427308"/>
                  </a:lnTo>
                  <a:lnTo>
                    <a:pt x="2430982" y="2427308"/>
                  </a:lnTo>
                  <a:lnTo>
                    <a:pt x="2437743" y="2434069"/>
                  </a:lnTo>
                  <a:lnTo>
                    <a:pt x="2437743" y="2450765"/>
                  </a:lnTo>
                  <a:lnTo>
                    <a:pt x="2430982" y="2457530"/>
                  </a:lnTo>
                  <a:close/>
                </a:path>
                <a:path w="3657600" h="2465704">
                  <a:moveTo>
                    <a:pt x="2735103" y="2460055"/>
                  </a:moveTo>
                  <a:lnTo>
                    <a:pt x="2715626" y="2460055"/>
                  </a:lnTo>
                  <a:lnTo>
                    <a:pt x="2707737" y="2452163"/>
                  </a:lnTo>
                  <a:lnTo>
                    <a:pt x="2707737" y="2432675"/>
                  </a:lnTo>
                  <a:lnTo>
                    <a:pt x="2715626" y="2424783"/>
                  </a:lnTo>
                  <a:lnTo>
                    <a:pt x="2735103" y="2424783"/>
                  </a:lnTo>
                  <a:lnTo>
                    <a:pt x="2742989" y="2432675"/>
                  </a:lnTo>
                  <a:lnTo>
                    <a:pt x="2742989" y="2452163"/>
                  </a:lnTo>
                  <a:lnTo>
                    <a:pt x="2735103" y="2460055"/>
                  </a:lnTo>
                  <a:close/>
                </a:path>
                <a:path w="3657600" h="2465704">
                  <a:moveTo>
                    <a:pt x="3028088" y="2463420"/>
                  </a:moveTo>
                  <a:lnTo>
                    <a:pt x="3019920" y="2461769"/>
                  </a:lnTo>
                  <a:lnTo>
                    <a:pt x="3013248" y="2457267"/>
                  </a:lnTo>
                  <a:lnTo>
                    <a:pt x="3008749" y="2450591"/>
                  </a:lnTo>
                  <a:lnTo>
                    <a:pt x="3007099" y="2442417"/>
                  </a:lnTo>
                  <a:lnTo>
                    <a:pt x="3008749" y="2434244"/>
                  </a:lnTo>
                  <a:lnTo>
                    <a:pt x="3013248" y="2427569"/>
                  </a:lnTo>
                  <a:lnTo>
                    <a:pt x="3019920" y="2423068"/>
                  </a:lnTo>
                  <a:lnTo>
                    <a:pt x="3028088" y="2421418"/>
                  </a:lnTo>
                  <a:lnTo>
                    <a:pt x="3036257" y="2423068"/>
                  </a:lnTo>
                  <a:lnTo>
                    <a:pt x="3042929" y="2427569"/>
                  </a:lnTo>
                  <a:lnTo>
                    <a:pt x="3047428" y="2434244"/>
                  </a:lnTo>
                  <a:lnTo>
                    <a:pt x="3049078" y="2442417"/>
                  </a:lnTo>
                  <a:lnTo>
                    <a:pt x="3047428" y="2450591"/>
                  </a:lnTo>
                  <a:lnTo>
                    <a:pt x="3042929" y="2457267"/>
                  </a:lnTo>
                  <a:lnTo>
                    <a:pt x="3036257" y="2461769"/>
                  </a:lnTo>
                  <a:lnTo>
                    <a:pt x="3028088" y="2463420"/>
                  </a:lnTo>
                  <a:close/>
                </a:path>
                <a:path w="3657600" h="2465704">
                  <a:moveTo>
                    <a:pt x="3330812" y="2465101"/>
                  </a:moveTo>
                  <a:lnTo>
                    <a:pt x="3321985" y="2463320"/>
                  </a:lnTo>
                  <a:lnTo>
                    <a:pt x="3314779" y="2458461"/>
                  </a:lnTo>
                  <a:lnTo>
                    <a:pt x="3309922" y="2451251"/>
                  </a:lnTo>
                  <a:lnTo>
                    <a:pt x="3308142" y="2442417"/>
                  </a:lnTo>
                  <a:lnTo>
                    <a:pt x="3309922" y="2433584"/>
                  </a:lnTo>
                  <a:lnTo>
                    <a:pt x="3314779" y="2426374"/>
                  </a:lnTo>
                  <a:lnTo>
                    <a:pt x="3321985" y="2421514"/>
                  </a:lnTo>
                  <a:lnTo>
                    <a:pt x="3330812" y="2419733"/>
                  </a:lnTo>
                  <a:lnTo>
                    <a:pt x="3339641" y="2421514"/>
                  </a:lnTo>
                  <a:lnTo>
                    <a:pt x="3346848" y="2426374"/>
                  </a:lnTo>
                  <a:lnTo>
                    <a:pt x="3351705" y="2433584"/>
                  </a:lnTo>
                  <a:lnTo>
                    <a:pt x="3353486" y="2442417"/>
                  </a:lnTo>
                  <a:lnTo>
                    <a:pt x="3351703" y="2451251"/>
                  </a:lnTo>
                  <a:lnTo>
                    <a:pt x="3346842" y="2458461"/>
                  </a:lnTo>
                  <a:lnTo>
                    <a:pt x="3339634" y="2463320"/>
                  </a:lnTo>
                  <a:lnTo>
                    <a:pt x="3330812" y="2465101"/>
                  </a:lnTo>
                  <a:close/>
                </a:path>
                <a:path w="3657600" h="2465704">
                  <a:moveTo>
                    <a:pt x="3633529" y="2465101"/>
                  </a:moveTo>
                  <a:lnTo>
                    <a:pt x="3624707" y="2463320"/>
                  </a:lnTo>
                  <a:lnTo>
                    <a:pt x="3617508" y="2458461"/>
                  </a:lnTo>
                  <a:lnTo>
                    <a:pt x="3612657" y="2451251"/>
                  </a:lnTo>
                  <a:lnTo>
                    <a:pt x="3610879" y="2442417"/>
                  </a:lnTo>
                  <a:lnTo>
                    <a:pt x="3612657" y="2433584"/>
                  </a:lnTo>
                  <a:lnTo>
                    <a:pt x="3617508" y="2426374"/>
                  </a:lnTo>
                  <a:lnTo>
                    <a:pt x="3624707" y="2421514"/>
                  </a:lnTo>
                  <a:lnTo>
                    <a:pt x="3633529" y="2419733"/>
                  </a:lnTo>
                  <a:lnTo>
                    <a:pt x="3642357" y="2421514"/>
                  </a:lnTo>
                  <a:lnTo>
                    <a:pt x="3649568" y="2426374"/>
                  </a:lnTo>
                  <a:lnTo>
                    <a:pt x="3654430" y="2433584"/>
                  </a:lnTo>
                  <a:lnTo>
                    <a:pt x="3656213" y="2442417"/>
                  </a:lnTo>
                  <a:lnTo>
                    <a:pt x="3654430" y="2451251"/>
                  </a:lnTo>
                  <a:lnTo>
                    <a:pt x="3649568" y="2458461"/>
                  </a:lnTo>
                  <a:lnTo>
                    <a:pt x="3642357" y="2463320"/>
                  </a:lnTo>
                  <a:lnTo>
                    <a:pt x="3633529" y="2465101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69"/>
                </a:lnTo>
                <a:lnTo>
                  <a:pt x="437548" y="1617097"/>
                </a:lnTo>
                <a:lnTo>
                  <a:pt x="393348" y="1597419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8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401" y="1184935"/>
                </a:lnTo>
                <a:lnTo>
                  <a:pt x="17770" y="1139402"/>
                </a:lnTo>
                <a:lnTo>
                  <a:pt x="8419" y="1092696"/>
                </a:lnTo>
                <a:lnTo>
                  <a:pt x="2449" y="1044934"/>
                </a:lnTo>
                <a:lnTo>
                  <a:pt x="37" y="996975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5"/>
                </a:lnTo>
                <a:lnTo>
                  <a:pt x="1446735" y="1045324"/>
                </a:lnTo>
                <a:lnTo>
                  <a:pt x="1440690" y="1092778"/>
                </a:lnTo>
                <a:lnTo>
                  <a:pt x="1431224" y="1139216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60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5005685">
              <a:lnSpc>
                <a:spcPct val="100000"/>
              </a:lnSpc>
              <a:spcBef>
                <a:spcPts val="125"/>
              </a:spcBef>
            </a:pPr>
            <a:r>
              <a:rPr dirty="0" spc="-125">
                <a:latin typeface="Microsoft JhengHei"/>
                <a:cs typeface="Microsoft JhengHei"/>
              </a:rPr>
              <a:t>2</a:t>
            </a:r>
          </a:p>
        </p:txBody>
      </p:sp>
      <p:sp>
        <p:nvSpPr>
          <p:cNvPr id="8" name="object 8"/>
          <p:cNvSpPr/>
          <p:nvPr/>
        </p:nvSpPr>
        <p:spPr>
          <a:xfrm>
            <a:off x="150482" y="434333"/>
            <a:ext cx="4319905" cy="2476500"/>
          </a:xfrm>
          <a:custGeom>
            <a:avLst/>
            <a:gdLst/>
            <a:ahLst/>
            <a:cxnLst/>
            <a:rect l="l" t="t" r="r" b="b"/>
            <a:pathLst>
              <a:path w="4319905" h="2476500">
                <a:moveTo>
                  <a:pt x="39234" y="41127"/>
                </a:moveTo>
                <a:lnTo>
                  <a:pt x="26252" y="41127"/>
                </a:lnTo>
                <a:lnTo>
                  <a:pt x="20989" y="35860"/>
                </a:lnTo>
                <a:lnTo>
                  <a:pt x="20989" y="22869"/>
                </a:lnTo>
                <a:lnTo>
                  <a:pt x="26252" y="17602"/>
                </a:lnTo>
                <a:lnTo>
                  <a:pt x="39234" y="17602"/>
                </a:lnTo>
                <a:lnTo>
                  <a:pt x="44500" y="22869"/>
                </a:lnTo>
                <a:lnTo>
                  <a:pt x="44500" y="35860"/>
                </a:lnTo>
                <a:lnTo>
                  <a:pt x="39234" y="41127"/>
                </a:lnTo>
                <a:close/>
              </a:path>
              <a:path w="4319905" h="2476500">
                <a:moveTo>
                  <a:pt x="343811" y="44493"/>
                </a:moveTo>
                <a:lnTo>
                  <a:pt x="327126" y="44493"/>
                </a:lnTo>
                <a:lnTo>
                  <a:pt x="320364" y="37728"/>
                </a:lnTo>
                <a:lnTo>
                  <a:pt x="320364" y="21035"/>
                </a:lnTo>
                <a:lnTo>
                  <a:pt x="327126" y="14270"/>
                </a:lnTo>
                <a:lnTo>
                  <a:pt x="343811" y="14270"/>
                </a:lnTo>
                <a:lnTo>
                  <a:pt x="350572" y="21035"/>
                </a:lnTo>
                <a:lnTo>
                  <a:pt x="350572" y="37728"/>
                </a:lnTo>
                <a:lnTo>
                  <a:pt x="343811" y="44493"/>
                </a:lnTo>
                <a:close/>
              </a:path>
              <a:path w="4319905" h="2476500">
                <a:moveTo>
                  <a:pt x="638184" y="47859"/>
                </a:moveTo>
                <a:lnTo>
                  <a:pt x="630998" y="46406"/>
                </a:lnTo>
                <a:lnTo>
                  <a:pt x="625129" y="42444"/>
                </a:lnTo>
                <a:lnTo>
                  <a:pt x="621171" y="36571"/>
                </a:lnTo>
                <a:lnTo>
                  <a:pt x="619719" y="29381"/>
                </a:lnTo>
                <a:lnTo>
                  <a:pt x="621171" y="22192"/>
                </a:lnTo>
                <a:lnTo>
                  <a:pt x="625129" y="16318"/>
                </a:lnTo>
                <a:lnTo>
                  <a:pt x="630998" y="12357"/>
                </a:lnTo>
                <a:lnTo>
                  <a:pt x="638184" y="10904"/>
                </a:lnTo>
                <a:lnTo>
                  <a:pt x="645370" y="12357"/>
                </a:lnTo>
                <a:lnTo>
                  <a:pt x="651239" y="16318"/>
                </a:lnTo>
                <a:lnTo>
                  <a:pt x="655197" y="22192"/>
                </a:lnTo>
                <a:lnTo>
                  <a:pt x="656648" y="29381"/>
                </a:lnTo>
                <a:lnTo>
                  <a:pt x="655197" y="36571"/>
                </a:lnTo>
                <a:lnTo>
                  <a:pt x="651239" y="42444"/>
                </a:lnTo>
                <a:lnTo>
                  <a:pt x="645370" y="46406"/>
                </a:lnTo>
                <a:lnTo>
                  <a:pt x="638184" y="47859"/>
                </a:lnTo>
                <a:close/>
              </a:path>
              <a:path w="4319905" h="2476500">
                <a:moveTo>
                  <a:pt x="940907" y="52066"/>
                </a:moveTo>
                <a:lnTo>
                  <a:pt x="932085" y="50284"/>
                </a:lnTo>
                <a:lnTo>
                  <a:pt x="924886" y="45425"/>
                </a:lnTo>
                <a:lnTo>
                  <a:pt x="920035" y="38215"/>
                </a:lnTo>
                <a:lnTo>
                  <a:pt x="918257" y="29381"/>
                </a:lnTo>
                <a:lnTo>
                  <a:pt x="920035" y="20548"/>
                </a:lnTo>
                <a:lnTo>
                  <a:pt x="924886" y="13338"/>
                </a:lnTo>
                <a:lnTo>
                  <a:pt x="932085" y="8478"/>
                </a:lnTo>
                <a:lnTo>
                  <a:pt x="940907" y="6697"/>
                </a:lnTo>
                <a:lnTo>
                  <a:pt x="949735" y="8478"/>
                </a:lnTo>
                <a:lnTo>
                  <a:pt x="956946" y="13338"/>
                </a:lnTo>
                <a:lnTo>
                  <a:pt x="961809" y="20548"/>
                </a:lnTo>
                <a:lnTo>
                  <a:pt x="963592" y="29381"/>
                </a:lnTo>
                <a:lnTo>
                  <a:pt x="961809" y="38215"/>
                </a:lnTo>
                <a:lnTo>
                  <a:pt x="956946" y="45425"/>
                </a:lnTo>
                <a:lnTo>
                  <a:pt x="949735" y="50284"/>
                </a:lnTo>
                <a:lnTo>
                  <a:pt x="940907" y="52066"/>
                </a:lnTo>
                <a:close/>
              </a:path>
              <a:path w="4319905" h="2476500">
                <a:moveTo>
                  <a:pt x="1243631" y="54590"/>
                </a:moveTo>
                <a:lnTo>
                  <a:pt x="1233835" y="52611"/>
                </a:lnTo>
                <a:lnTo>
                  <a:pt x="1225842" y="47213"/>
                </a:lnTo>
                <a:lnTo>
                  <a:pt x="1220457" y="39205"/>
                </a:lnTo>
                <a:lnTo>
                  <a:pt x="1218483" y="29398"/>
                </a:lnTo>
                <a:lnTo>
                  <a:pt x="1220457" y="19591"/>
                </a:lnTo>
                <a:lnTo>
                  <a:pt x="1225842" y="11583"/>
                </a:lnTo>
                <a:lnTo>
                  <a:pt x="1233835" y="6186"/>
                </a:lnTo>
                <a:lnTo>
                  <a:pt x="1243631" y="4207"/>
                </a:lnTo>
                <a:lnTo>
                  <a:pt x="1253433" y="6186"/>
                </a:lnTo>
                <a:lnTo>
                  <a:pt x="1261438" y="11583"/>
                </a:lnTo>
                <a:lnTo>
                  <a:pt x="1266834" y="19591"/>
                </a:lnTo>
                <a:lnTo>
                  <a:pt x="1268813" y="29398"/>
                </a:lnTo>
                <a:lnTo>
                  <a:pt x="1266834" y="39205"/>
                </a:lnTo>
                <a:lnTo>
                  <a:pt x="1261438" y="47213"/>
                </a:lnTo>
                <a:lnTo>
                  <a:pt x="1253433" y="52611"/>
                </a:lnTo>
                <a:lnTo>
                  <a:pt x="1243631" y="54590"/>
                </a:lnTo>
                <a:close/>
              </a:path>
              <a:path w="4319905" h="2476500">
                <a:moveTo>
                  <a:pt x="1546355" y="56273"/>
                </a:moveTo>
                <a:lnTo>
                  <a:pt x="1535910" y="54161"/>
                </a:lnTo>
                <a:lnTo>
                  <a:pt x="1527380" y="48401"/>
                </a:lnTo>
                <a:lnTo>
                  <a:pt x="1521628" y="39859"/>
                </a:lnTo>
                <a:lnTo>
                  <a:pt x="1519519" y="29398"/>
                </a:lnTo>
                <a:lnTo>
                  <a:pt x="1521628" y="18937"/>
                </a:lnTo>
                <a:lnTo>
                  <a:pt x="1527380" y="10395"/>
                </a:lnTo>
                <a:lnTo>
                  <a:pt x="1535910" y="4636"/>
                </a:lnTo>
                <a:lnTo>
                  <a:pt x="1546355" y="2524"/>
                </a:lnTo>
                <a:lnTo>
                  <a:pt x="1556819" y="4636"/>
                </a:lnTo>
                <a:lnTo>
                  <a:pt x="1565360" y="10395"/>
                </a:lnTo>
                <a:lnTo>
                  <a:pt x="1571115" y="18937"/>
                </a:lnTo>
                <a:lnTo>
                  <a:pt x="1573225" y="29398"/>
                </a:lnTo>
                <a:lnTo>
                  <a:pt x="1571115" y="39859"/>
                </a:lnTo>
                <a:lnTo>
                  <a:pt x="1565360" y="48401"/>
                </a:lnTo>
                <a:lnTo>
                  <a:pt x="1556819" y="54161"/>
                </a:lnTo>
                <a:lnTo>
                  <a:pt x="1546355" y="56273"/>
                </a:lnTo>
                <a:close/>
              </a:path>
              <a:path w="4319905" h="2476500">
                <a:moveTo>
                  <a:pt x="1849079" y="57114"/>
                </a:moveTo>
                <a:lnTo>
                  <a:pt x="1838303" y="54937"/>
                </a:lnTo>
                <a:lnTo>
                  <a:pt x="1829505" y="48998"/>
                </a:lnTo>
                <a:lnTo>
                  <a:pt x="1823574" y="40189"/>
                </a:lnTo>
                <a:lnTo>
                  <a:pt x="1821399" y="29398"/>
                </a:lnTo>
                <a:lnTo>
                  <a:pt x="1823574" y="18607"/>
                </a:lnTo>
                <a:lnTo>
                  <a:pt x="1829505" y="9797"/>
                </a:lnTo>
                <a:lnTo>
                  <a:pt x="1838303" y="3859"/>
                </a:lnTo>
                <a:lnTo>
                  <a:pt x="1849079" y="1682"/>
                </a:lnTo>
                <a:lnTo>
                  <a:pt x="1859875" y="3859"/>
                </a:lnTo>
                <a:lnTo>
                  <a:pt x="1868683" y="9797"/>
                </a:lnTo>
                <a:lnTo>
                  <a:pt x="1874617" y="18607"/>
                </a:lnTo>
                <a:lnTo>
                  <a:pt x="1876793" y="29398"/>
                </a:lnTo>
                <a:lnTo>
                  <a:pt x="1874617" y="40189"/>
                </a:lnTo>
                <a:lnTo>
                  <a:pt x="1868683" y="48998"/>
                </a:lnTo>
                <a:lnTo>
                  <a:pt x="1859875" y="54937"/>
                </a:lnTo>
                <a:lnTo>
                  <a:pt x="1849079" y="57114"/>
                </a:lnTo>
                <a:close/>
              </a:path>
              <a:path w="4319905" h="2476500">
                <a:moveTo>
                  <a:pt x="2151803" y="58797"/>
                </a:moveTo>
                <a:lnTo>
                  <a:pt x="2140379" y="56487"/>
                </a:lnTo>
                <a:lnTo>
                  <a:pt x="2131043" y="50187"/>
                </a:lnTo>
                <a:lnTo>
                  <a:pt x="2124745" y="40842"/>
                </a:lnTo>
                <a:lnTo>
                  <a:pt x="2122435" y="29398"/>
                </a:lnTo>
                <a:lnTo>
                  <a:pt x="2124745" y="17954"/>
                </a:lnTo>
                <a:lnTo>
                  <a:pt x="2131043" y="8609"/>
                </a:lnTo>
                <a:lnTo>
                  <a:pt x="2140379" y="2309"/>
                </a:lnTo>
                <a:lnTo>
                  <a:pt x="2151803" y="0"/>
                </a:lnTo>
                <a:lnTo>
                  <a:pt x="2163247" y="2309"/>
                </a:lnTo>
                <a:lnTo>
                  <a:pt x="2172592" y="8609"/>
                </a:lnTo>
                <a:lnTo>
                  <a:pt x="2178894" y="17954"/>
                </a:lnTo>
                <a:lnTo>
                  <a:pt x="2181204" y="29398"/>
                </a:lnTo>
                <a:lnTo>
                  <a:pt x="2178894" y="40842"/>
                </a:lnTo>
                <a:lnTo>
                  <a:pt x="2172592" y="50187"/>
                </a:lnTo>
                <a:lnTo>
                  <a:pt x="2163247" y="56487"/>
                </a:lnTo>
                <a:lnTo>
                  <a:pt x="2151803" y="58797"/>
                </a:lnTo>
                <a:close/>
              </a:path>
              <a:path w="4319905" h="2476500">
                <a:moveTo>
                  <a:pt x="2454527" y="57114"/>
                </a:moveTo>
                <a:lnTo>
                  <a:pt x="2443751" y="54937"/>
                </a:lnTo>
                <a:lnTo>
                  <a:pt x="2434952" y="48998"/>
                </a:lnTo>
                <a:lnTo>
                  <a:pt x="2429021" y="40189"/>
                </a:lnTo>
                <a:lnTo>
                  <a:pt x="2426847" y="29398"/>
                </a:lnTo>
                <a:lnTo>
                  <a:pt x="2429021" y="18607"/>
                </a:lnTo>
                <a:lnTo>
                  <a:pt x="2434952" y="9797"/>
                </a:lnTo>
                <a:lnTo>
                  <a:pt x="2443751" y="3859"/>
                </a:lnTo>
                <a:lnTo>
                  <a:pt x="2454527" y="1682"/>
                </a:lnTo>
                <a:lnTo>
                  <a:pt x="2465322" y="3859"/>
                </a:lnTo>
                <a:lnTo>
                  <a:pt x="2474130" y="9797"/>
                </a:lnTo>
                <a:lnTo>
                  <a:pt x="2480065" y="18607"/>
                </a:lnTo>
                <a:lnTo>
                  <a:pt x="2482240" y="29398"/>
                </a:lnTo>
                <a:lnTo>
                  <a:pt x="2480065" y="40189"/>
                </a:lnTo>
                <a:lnTo>
                  <a:pt x="2474130" y="48998"/>
                </a:lnTo>
                <a:lnTo>
                  <a:pt x="2465322" y="54937"/>
                </a:lnTo>
                <a:lnTo>
                  <a:pt x="2454527" y="57114"/>
                </a:lnTo>
                <a:close/>
              </a:path>
              <a:path w="4319905" h="2476500">
                <a:moveTo>
                  <a:pt x="2757285" y="52083"/>
                </a:moveTo>
                <a:lnTo>
                  <a:pt x="2748442" y="50301"/>
                </a:lnTo>
                <a:lnTo>
                  <a:pt x="2741233" y="45442"/>
                </a:lnTo>
                <a:lnTo>
                  <a:pt x="2736379" y="38231"/>
                </a:lnTo>
                <a:lnTo>
                  <a:pt x="2734600" y="29398"/>
                </a:lnTo>
                <a:lnTo>
                  <a:pt x="2736379" y="20564"/>
                </a:lnTo>
                <a:lnTo>
                  <a:pt x="2741233" y="13354"/>
                </a:lnTo>
                <a:lnTo>
                  <a:pt x="2748442" y="8495"/>
                </a:lnTo>
                <a:lnTo>
                  <a:pt x="2757285" y="6714"/>
                </a:lnTo>
                <a:lnTo>
                  <a:pt x="2766107" y="8495"/>
                </a:lnTo>
                <a:lnTo>
                  <a:pt x="2773306" y="13354"/>
                </a:lnTo>
                <a:lnTo>
                  <a:pt x="2778157" y="20564"/>
                </a:lnTo>
                <a:lnTo>
                  <a:pt x="2779934" y="29398"/>
                </a:lnTo>
                <a:lnTo>
                  <a:pt x="2778152" y="38231"/>
                </a:lnTo>
                <a:lnTo>
                  <a:pt x="2773293" y="45442"/>
                </a:lnTo>
                <a:lnTo>
                  <a:pt x="2766093" y="50301"/>
                </a:lnTo>
                <a:lnTo>
                  <a:pt x="2757285" y="52083"/>
                </a:lnTo>
                <a:close/>
              </a:path>
              <a:path w="4319905" h="2476500">
                <a:moveTo>
                  <a:pt x="3067401" y="42844"/>
                </a:moveTo>
                <a:lnTo>
                  <a:pt x="3052582" y="42844"/>
                </a:lnTo>
                <a:lnTo>
                  <a:pt x="3046539" y="36819"/>
                </a:lnTo>
                <a:lnTo>
                  <a:pt x="3046539" y="21977"/>
                </a:lnTo>
                <a:lnTo>
                  <a:pt x="3052582" y="15953"/>
                </a:lnTo>
                <a:lnTo>
                  <a:pt x="3067401" y="15953"/>
                </a:lnTo>
                <a:lnTo>
                  <a:pt x="3073443" y="21977"/>
                </a:lnTo>
                <a:lnTo>
                  <a:pt x="3073443" y="36819"/>
                </a:lnTo>
                <a:lnTo>
                  <a:pt x="3067401" y="42844"/>
                </a:lnTo>
                <a:close/>
              </a:path>
              <a:path w="4319905" h="2476500">
                <a:moveTo>
                  <a:pt x="3364555" y="32764"/>
                </a:moveTo>
                <a:lnTo>
                  <a:pt x="3360842" y="32764"/>
                </a:lnTo>
                <a:lnTo>
                  <a:pt x="3359356" y="31266"/>
                </a:lnTo>
                <a:lnTo>
                  <a:pt x="3359356" y="27530"/>
                </a:lnTo>
                <a:lnTo>
                  <a:pt x="3360842" y="26033"/>
                </a:lnTo>
                <a:lnTo>
                  <a:pt x="3364588" y="26033"/>
                </a:lnTo>
                <a:lnTo>
                  <a:pt x="3366074" y="27530"/>
                </a:lnTo>
                <a:lnTo>
                  <a:pt x="3366074" y="31266"/>
                </a:lnTo>
                <a:lnTo>
                  <a:pt x="3364555" y="32764"/>
                </a:lnTo>
                <a:close/>
              </a:path>
              <a:path w="4319905" h="2476500">
                <a:moveTo>
                  <a:pt x="32743" y="365050"/>
                </a:moveTo>
                <a:lnTo>
                  <a:pt x="19999" y="362475"/>
                </a:lnTo>
                <a:lnTo>
                  <a:pt x="9591" y="355452"/>
                </a:lnTo>
                <a:lnTo>
                  <a:pt x="2573" y="345038"/>
                </a:lnTo>
                <a:lnTo>
                  <a:pt x="0" y="332288"/>
                </a:lnTo>
                <a:lnTo>
                  <a:pt x="2573" y="319537"/>
                </a:lnTo>
                <a:lnTo>
                  <a:pt x="9591" y="309122"/>
                </a:lnTo>
                <a:lnTo>
                  <a:pt x="19999" y="302099"/>
                </a:lnTo>
                <a:lnTo>
                  <a:pt x="32743" y="299523"/>
                </a:lnTo>
                <a:lnTo>
                  <a:pt x="45487" y="302099"/>
                </a:lnTo>
                <a:lnTo>
                  <a:pt x="55896" y="309122"/>
                </a:lnTo>
                <a:lnTo>
                  <a:pt x="62915" y="319537"/>
                </a:lnTo>
                <a:lnTo>
                  <a:pt x="65490" y="332288"/>
                </a:lnTo>
                <a:lnTo>
                  <a:pt x="62915" y="345038"/>
                </a:lnTo>
                <a:lnTo>
                  <a:pt x="55896" y="355452"/>
                </a:lnTo>
                <a:lnTo>
                  <a:pt x="45487" y="362475"/>
                </a:lnTo>
                <a:lnTo>
                  <a:pt x="32743" y="365050"/>
                </a:lnTo>
                <a:close/>
              </a:path>
              <a:path w="4319905" h="2476500">
                <a:moveTo>
                  <a:pt x="335467" y="367575"/>
                </a:moveTo>
                <a:lnTo>
                  <a:pt x="321751" y="364802"/>
                </a:lnTo>
                <a:lnTo>
                  <a:pt x="310546" y="357241"/>
                </a:lnTo>
                <a:lnTo>
                  <a:pt x="302990" y="346029"/>
                </a:lnTo>
                <a:lnTo>
                  <a:pt x="300219" y="332304"/>
                </a:lnTo>
                <a:lnTo>
                  <a:pt x="302990" y="318579"/>
                </a:lnTo>
                <a:lnTo>
                  <a:pt x="310546" y="307367"/>
                </a:lnTo>
                <a:lnTo>
                  <a:pt x="321751" y="299806"/>
                </a:lnTo>
                <a:lnTo>
                  <a:pt x="335467" y="297033"/>
                </a:lnTo>
                <a:lnTo>
                  <a:pt x="349185" y="299806"/>
                </a:lnTo>
                <a:lnTo>
                  <a:pt x="360390" y="307367"/>
                </a:lnTo>
                <a:lnTo>
                  <a:pt x="367947" y="318579"/>
                </a:lnTo>
                <a:lnTo>
                  <a:pt x="370718" y="332304"/>
                </a:lnTo>
                <a:lnTo>
                  <a:pt x="367949" y="346029"/>
                </a:lnTo>
                <a:lnTo>
                  <a:pt x="360396" y="357241"/>
                </a:lnTo>
                <a:lnTo>
                  <a:pt x="349192" y="364802"/>
                </a:lnTo>
                <a:lnTo>
                  <a:pt x="335467" y="367575"/>
                </a:lnTo>
                <a:close/>
              </a:path>
              <a:path w="4319905" h="2476500">
                <a:moveTo>
                  <a:pt x="638184" y="370100"/>
                </a:moveTo>
                <a:lnTo>
                  <a:pt x="623481" y="367129"/>
                </a:lnTo>
                <a:lnTo>
                  <a:pt x="611474" y="359028"/>
                </a:lnTo>
                <a:lnTo>
                  <a:pt x="603379" y="347013"/>
                </a:lnTo>
                <a:lnTo>
                  <a:pt x="600411" y="332304"/>
                </a:lnTo>
                <a:lnTo>
                  <a:pt x="603379" y="317595"/>
                </a:lnTo>
                <a:lnTo>
                  <a:pt x="611474" y="305581"/>
                </a:lnTo>
                <a:lnTo>
                  <a:pt x="623481" y="297479"/>
                </a:lnTo>
                <a:lnTo>
                  <a:pt x="638184" y="294508"/>
                </a:lnTo>
                <a:lnTo>
                  <a:pt x="652887" y="297479"/>
                </a:lnTo>
                <a:lnTo>
                  <a:pt x="664893" y="305581"/>
                </a:lnTo>
                <a:lnTo>
                  <a:pt x="672988" y="317595"/>
                </a:lnTo>
                <a:lnTo>
                  <a:pt x="675957" y="332304"/>
                </a:lnTo>
                <a:lnTo>
                  <a:pt x="672988" y="347013"/>
                </a:lnTo>
                <a:lnTo>
                  <a:pt x="664893" y="359028"/>
                </a:lnTo>
                <a:lnTo>
                  <a:pt x="652887" y="367129"/>
                </a:lnTo>
                <a:lnTo>
                  <a:pt x="638184" y="370100"/>
                </a:lnTo>
                <a:close/>
              </a:path>
              <a:path w="4319905" h="2476500">
                <a:moveTo>
                  <a:pt x="940907" y="373466"/>
                </a:moveTo>
                <a:lnTo>
                  <a:pt x="924899" y="370231"/>
                </a:lnTo>
                <a:lnTo>
                  <a:pt x="911831" y="361410"/>
                </a:lnTo>
                <a:lnTo>
                  <a:pt x="903022" y="348327"/>
                </a:lnTo>
                <a:lnTo>
                  <a:pt x="899793" y="332304"/>
                </a:lnTo>
                <a:lnTo>
                  <a:pt x="903022" y="316282"/>
                </a:lnTo>
                <a:lnTo>
                  <a:pt x="911831" y="303198"/>
                </a:lnTo>
                <a:lnTo>
                  <a:pt x="924899" y="294377"/>
                </a:lnTo>
                <a:lnTo>
                  <a:pt x="940907" y="291143"/>
                </a:lnTo>
                <a:lnTo>
                  <a:pt x="956921" y="294377"/>
                </a:lnTo>
                <a:lnTo>
                  <a:pt x="970001" y="303198"/>
                </a:lnTo>
                <a:lnTo>
                  <a:pt x="978821" y="316282"/>
                </a:lnTo>
                <a:lnTo>
                  <a:pt x="982056" y="332304"/>
                </a:lnTo>
                <a:lnTo>
                  <a:pt x="978821" y="348327"/>
                </a:lnTo>
                <a:lnTo>
                  <a:pt x="970001" y="361410"/>
                </a:lnTo>
                <a:lnTo>
                  <a:pt x="956921" y="370231"/>
                </a:lnTo>
                <a:lnTo>
                  <a:pt x="940907" y="373466"/>
                </a:lnTo>
                <a:close/>
              </a:path>
              <a:path w="4319905" h="2476500">
                <a:moveTo>
                  <a:pt x="1243631" y="375991"/>
                </a:moveTo>
                <a:lnTo>
                  <a:pt x="1226644" y="372558"/>
                </a:lnTo>
                <a:lnTo>
                  <a:pt x="1212770" y="363199"/>
                </a:lnTo>
                <a:lnTo>
                  <a:pt x="1203415" y="349318"/>
                </a:lnTo>
                <a:lnTo>
                  <a:pt x="1199985" y="332321"/>
                </a:lnTo>
                <a:lnTo>
                  <a:pt x="1203415" y="315325"/>
                </a:lnTo>
                <a:lnTo>
                  <a:pt x="1212770" y="301444"/>
                </a:lnTo>
                <a:lnTo>
                  <a:pt x="1226644" y="292084"/>
                </a:lnTo>
                <a:lnTo>
                  <a:pt x="1243631" y="288652"/>
                </a:lnTo>
                <a:lnTo>
                  <a:pt x="1260619" y="292084"/>
                </a:lnTo>
                <a:lnTo>
                  <a:pt x="1274493" y="301444"/>
                </a:lnTo>
                <a:lnTo>
                  <a:pt x="1283847" y="315325"/>
                </a:lnTo>
                <a:lnTo>
                  <a:pt x="1287278" y="332321"/>
                </a:lnTo>
                <a:lnTo>
                  <a:pt x="1283847" y="349318"/>
                </a:lnTo>
                <a:lnTo>
                  <a:pt x="1274493" y="363199"/>
                </a:lnTo>
                <a:lnTo>
                  <a:pt x="1260619" y="372558"/>
                </a:lnTo>
                <a:lnTo>
                  <a:pt x="1243631" y="375991"/>
                </a:lnTo>
                <a:close/>
              </a:path>
              <a:path w="4319905" h="2476500">
                <a:moveTo>
                  <a:pt x="1546355" y="378516"/>
                </a:moveTo>
                <a:lnTo>
                  <a:pt x="1528393" y="374885"/>
                </a:lnTo>
                <a:lnTo>
                  <a:pt x="1513726" y="364986"/>
                </a:lnTo>
                <a:lnTo>
                  <a:pt x="1503837" y="350302"/>
                </a:lnTo>
                <a:lnTo>
                  <a:pt x="1500211" y="332321"/>
                </a:lnTo>
                <a:lnTo>
                  <a:pt x="1503837" y="314341"/>
                </a:lnTo>
                <a:lnTo>
                  <a:pt x="1513726" y="299658"/>
                </a:lnTo>
                <a:lnTo>
                  <a:pt x="1528393" y="289758"/>
                </a:lnTo>
                <a:lnTo>
                  <a:pt x="1546355" y="286128"/>
                </a:lnTo>
                <a:lnTo>
                  <a:pt x="1564337" y="289758"/>
                </a:lnTo>
                <a:lnTo>
                  <a:pt x="1579014" y="299658"/>
                </a:lnTo>
                <a:lnTo>
                  <a:pt x="1588907" y="314341"/>
                </a:lnTo>
                <a:lnTo>
                  <a:pt x="1592533" y="332321"/>
                </a:lnTo>
                <a:lnTo>
                  <a:pt x="1588907" y="350302"/>
                </a:lnTo>
                <a:lnTo>
                  <a:pt x="1579014" y="364986"/>
                </a:lnTo>
                <a:lnTo>
                  <a:pt x="1564337" y="374885"/>
                </a:lnTo>
                <a:lnTo>
                  <a:pt x="1546355" y="378516"/>
                </a:lnTo>
                <a:close/>
              </a:path>
              <a:path w="4319905" h="2476500">
                <a:moveTo>
                  <a:pt x="1849079" y="381037"/>
                </a:moveTo>
                <a:lnTo>
                  <a:pt x="1830138" y="377210"/>
                </a:lnTo>
                <a:lnTo>
                  <a:pt x="1814665" y="366770"/>
                </a:lnTo>
                <a:lnTo>
                  <a:pt x="1804230" y="351286"/>
                </a:lnTo>
                <a:lnTo>
                  <a:pt x="1800403" y="332321"/>
                </a:lnTo>
                <a:lnTo>
                  <a:pt x="1804230" y="313357"/>
                </a:lnTo>
                <a:lnTo>
                  <a:pt x="1814665" y="297872"/>
                </a:lnTo>
                <a:lnTo>
                  <a:pt x="1830138" y="287432"/>
                </a:lnTo>
                <a:lnTo>
                  <a:pt x="1849079" y="283604"/>
                </a:lnTo>
                <a:lnTo>
                  <a:pt x="1868040" y="287432"/>
                </a:lnTo>
                <a:lnTo>
                  <a:pt x="1883523" y="297872"/>
                </a:lnTo>
                <a:lnTo>
                  <a:pt x="1893961" y="313357"/>
                </a:lnTo>
                <a:lnTo>
                  <a:pt x="1897789" y="332321"/>
                </a:lnTo>
                <a:lnTo>
                  <a:pt x="1893961" y="351286"/>
                </a:lnTo>
                <a:lnTo>
                  <a:pt x="1883523" y="366770"/>
                </a:lnTo>
                <a:lnTo>
                  <a:pt x="1868040" y="377210"/>
                </a:lnTo>
                <a:lnTo>
                  <a:pt x="1849079" y="381037"/>
                </a:lnTo>
                <a:close/>
              </a:path>
              <a:path w="4319905" h="2476500">
                <a:moveTo>
                  <a:pt x="2151803" y="383562"/>
                </a:moveTo>
                <a:lnTo>
                  <a:pt x="2131868" y="379536"/>
                </a:lnTo>
                <a:lnTo>
                  <a:pt x="2115591" y="368556"/>
                </a:lnTo>
                <a:lnTo>
                  <a:pt x="2104618" y="352268"/>
                </a:lnTo>
                <a:lnTo>
                  <a:pt x="2100595" y="332321"/>
                </a:lnTo>
                <a:lnTo>
                  <a:pt x="2104618" y="312373"/>
                </a:lnTo>
                <a:lnTo>
                  <a:pt x="2115591" y="296086"/>
                </a:lnTo>
                <a:lnTo>
                  <a:pt x="2131868" y="285105"/>
                </a:lnTo>
                <a:lnTo>
                  <a:pt x="2151803" y="281079"/>
                </a:lnTo>
                <a:lnTo>
                  <a:pt x="2171743" y="285105"/>
                </a:lnTo>
                <a:lnTo>
                  <a:pt x="2188031" y="296086"/>
                </a:lnTo>
                <a:lnTo>
                  <a:pt x="2199016" y="312373"/>
                </a:lnTo>
                <a:lnTo>
                  <a:pt x="2203044" y="332321"/>
                </a:lnTo>
                <a:lnTo>
                  <a:pt x="2199016" y="352268"/>
                </a:lnTo>
                <a:lnTo>
                  <a:pt x="2188031" y="368556"/>
                </a:lnTo>
                <a:lnTo>
                  <a:pt x="2171743" y="379536"/>
                </a:lnTo>
                <a:lnTo>
                  <a:pt x="2151803" y="383562"/>
                </a:lnTo>
                <a:close/>
              </a:path>
              <a:path w="4319905" h="2476500">
                <a:moveTo>
                  <a:pt x="2454527" y="386928"/>
                </a:moveTo>
                <a:lnTo>
                  <a:pt x="2433300" y="382636"/>
                </a:lnTo>
                <a:lnTo>
                  <a:pt x="2415960" y="370935"/>
                </a:lnTo>
                <a:lnTo>
                  <a:pt x="2404266" y="353583"/>
                </a:lnTo>
                <a:lnTo>
                  <a:pt x="2399977" y="332338"/>
                </a:lnTo>
                <a:lnTo>
                  <a:pt x="2404266" y="311093"/>
                </a:lnTo>
                <a:lnTo>
                  <a:pt x="2415960" y="293741"/>
                </a:lnTo>
                <a:lnTo>
                  <a:pt x="2433300" y="282039"/>
                </a:lnTo>
                <a:lnTo>
                  <a:pt x="2454527" y="277747"/>
                </a:lnTo>
                <a:lnTo>
                  <a:pt x="2475772" y="282039"/>
                </a:lnTo>
                <a:lnTo>
                  <a:pt x="2493123" y="293741"/>
                </a:lnTo>
                <a:lnTo>
                  <a:pt x="2504821" y="311093"/>
                </a:lnTo>
                <a:lnTo>
                  <a:pt x="2509110" y="332338"/>
                </a:lnTo>
                <a:lnTo>
                  <a:pt x="2504821" y="353583"/>
                </a:lnTo>
                <a:lnTo>
                  <a:pt x="2493123" y="370935"/>
                </a:lnTo>
                <a:lnTo>
                  <a:pt x="2475772" y="382636"/>
                </a:lnTo>
                <a:lnTo>
                  <a:pt x="2454527" y="386928"/>
                </a:lnTo>
                <a:close/>
              </a:path>
              <a:path w="4319905" h="2476500">
                <a:moveTo>
                  <a:pt x="2757285" y="389453"/>
                </a:moveTo>
                <a:lnTo>
                  <a:pt x="2735064" y="384963"/>
                </a:lnTo>
                <a:lnTo>
                  <a:pt x="2716921" y="372722"/>
                </a:lnTo>
                <a:lnTo>
                  <a:pt x="2704688" y="354567"/>
                </a:lnTo>
                <a:lnTo>
                  <a:pt x="2700203" y="332338"/>
                </a:lnTo>
                <a:lnTo>
                  <a:pt x="2704688" y="310110"/>
                </a:lnTo>
                <a:lnTo>
                  <a:pt x="2716921" y="291955"/>
                </a:lnTo>
                <a:lnTo>
                  <a:pt x="2735064" y="279713"/>
                </a:lnTo>
                <a:lnTo>
                  <a:pt x="2757285" y="275223"/>
                </a:lnTo>
                <a:lnTo>
                  <a:pt x="2779485" y="279713"/>
                </a:lnTo>
                <a:lnTo>
                  <a:pt x="2797618" y="291955"/>
                </a:lnTo>
                <a:lnTo>
                  <a:pt x="2809847" y="310110"/>
                </a:lnTo>
                <a:lnTo>
                  <a:pt x="2814332" y="332338"/>
                </a:lnTo>
                <a:lnTo>
                  <a:pt x="2809852" y="354567"/>
                </a:lnTo>
                <a:lnTo>
                  <a:pt x="2797631" y="372722"/>
                </a:lnTo>
                <a:lnTo>
                  <a:pt x="2779499" y="384963"/>
                </a:lnTo>
                <a:lnTo>
                  <a:pt x="2757285" y="389453"/>
                </a:lnTo>
                <a:close/>
              </a:path>
              <a:path w="4319905" h="2476500">
                <a:moveTo>
                  <a:pt x="3060008" y="391978"/>
                </a:moveTo>
                <a:lnTo>
                  <a:pt x="3036809" y="387290"/>
                </a:lnTo>
                <a:lnTo>
                  <a:pt x="3017859" y="374507"/>
                </a:lnTo>
                <a:lnTo>
                  <a:pt x="3005081" y="355550"/>
                </a:lnTo>
                <a:lnTo>
                  <a:pt x="3000395" y="332338"/>
                </a:lnTo>
                <a:lnTo>
                  <a:pt x="3005081" y="309126"/>
                </a:lnTo>
                <a:lnTo>
                  <a:pt x="3017859" y="290169"/>
                </a:lnTo>
                <a:lnTo>
                  <a:pt x="3036809" y="277386"/>
                </a:lnTo>
                <a:lnTo>
                  <a:pt x="3060008" y="272699"/>
                </a:lnTo>
                <a:lnTo>
                  <a:pt x="3083202" y="277386"/>
                </a:lnTo>
                <a:lnTo>
                  <a:pt x="3102140" y="290169"/>
                </a:lnTo>
                <a:lnTo>
                  <a:pt x="3114906" y="309126"/>
                </a:lnTo>
                <a:lnTo>
                  <a:pt x="3119587" y="332338"/>
                </a:lnTo>
                <a:lnTo>
                  <a:pt x="3114906" y="355550"/>
                </a:lnTo>
                <a:lnTo>
                  <a:pt x="3102140" y="374507"/>
                </a:lnTo>
                <a:lnTo>
                  <a:pt x="3083202" y="387290"/>
                </a:lnTo>
                <a:lnTo>
                  <a:pt x="3060008" y="391978"/>
                </a:lnTo>
                <a:close/>
              </a:path>
              <a:path w="4319905" h="2476500">
                <a:moveTo>
                  <a:pt x="3362732" y="391978"/>
                </a:moveTo>
                <a:lnTo>
                  <a:pt x="3339533" y="387290"/>
                </a:lnTo>
                <a:lnTo>
                  <a:pt x="3320583" y="374507"/>
                </a:lnTo>
                <a:lnTo>
                  <a:pt x="3307805" y="355550"/>
                </a:lnTo>
                <a:lnTo>
                  <a:pt x="3303119" y="332338"/>
                </a:lnTo>
                <a:lnTo>
                  <a:pt x="3307805" y="309126"/>
                </a:lnTo>
                <a:lnTo>
                  <a:pt x="3320583" y="290169"/>
                </a:lnTo>
                <a:lnTo>
                  <a:pt x="3339533" y="277386"/>
                </a:lnTo>
                <a:lnTo>
                  <a:pt x="3362732" y="272699"/>
                </a:lnTo>
                <a:lnTo>
                  <a:pt x="3385926" y="277386"/>
                </a:lnTo>
                <a:lnTo>
                  <a:pt x="3404863" y="290169"/>
                </a:lnTo>
                <a:lnTo>
                  <a:pt x="3417630" y="309126"/>
                </a:lnTo>
                <a:lnTo>
                  <a:pt x="3422311" y="332338"/>
                </a:lnTo>
                <a:lnTo>
                  <a:pt x="3417630" y="355550"/>
                </a:lnTo>
                <a:lnTo>
                  <a:pt x="3404863" y="374507"/>
                </a:lnTo>
                <a:lnTo>
                  <a:pt x="3385926" y="387290"/>
                </a:lnTo>
                <a:lnTo>
                  <a:pt x="3362732" y="391978"/>
                </a:lnTo>
                <a:close/>
              </a:path>
              <a:path w="4319905" h="2476500">
                <a:moveTo>
                  <a:pt x="3665456" y="376865"/>
                </a:moveTo>
                <a:lnTo>
                  <a:pt x="3648137" y="373368"/>
                </a:lnTo>
                <a:lnTo>
                  <a:pt x="3633995" y="363830"/>
                </a:lnTo>
                <a:lnTo>
                  <a:pt x="3624461" y="349682"/>
                </a:lnTo>
                <a:lnTo>
                  <a:pt x="3620965" y="332355"/>
                </a:lnTo>
                <a:lnTo>
                  <a:pt x="3624461" y="315028"/>
                </a:lnTo>
                <a:lnTo>
                  <a:pt x="3633995" y="300880"/>
                </a:lnTo>
                <a:lnTo>
                  <a:pt x="3648137" y="291342"/>
                </a:lnTo>
                <a:lnTo>
                  <a:pt x="3665456" y="287844"/>
                </a:lnTo>
                <a:lnTo>
                  <a:pt x="3682755" y="291342"/>
                </a:lnTo>
                <a:lnTo>
                  <a:pt x="3696887" y="300880"/>
                </a:lnTo>
                <a:lnTo>
                  <a:pt x="3706417" y="315028"/>
                </a:lnTo>
                <a:lnTo>
                  <a:pt x="3709912" y="332355"/>
                </a:lnTo>
                <a:lnTo>
                  <a:pt x="3706417" y="349682"/>
                </a:lnTo>
                <a:lnTo>
                  <a:pt x="3696887" y="363830"/>
                </a:lnTo>
                <a:lnTo>
                  <a:pt x="3682755" y="373368"/>
                </a:lnTo>
                <a:lnTo>
                  <a:pt x="3665456" y="376865"/>
                </a:lnTo>
                <a:close/>
              </a:path>
              <a:path w="4319905" h="2476500">
                <a:moveTo>
                  <a:pt x="3975572" y="345782"/>
                </a:moveTo>
                <a:lnTo>
                  <a:pt x="3960753" y="345782"/>
                </a:lnTo>
                <a:lnTo>
                  <a:pt x="3954744" y="339760"/>
                </a:lnTo>
                <a:lnTo>
                  <a:pt x="3954744" y="324917"/>
                </a:lnTo>
                <a:lnTo>
                  <a:pt x="3960753" y="318892"/>
                </a:lnTo>
                <a:lnTo>
                  <a:pt x="3975572" y="318892"/>
                </a:lnTo>
                <a:lnTo>
                  <a:pt x="3981614" y="324917"/>
                </a:lnTo>
                <a:lnTo>
                  <a:pt x="3981614" y="339760"/>
                </a:lnTo>
                <a:lnTo>
                  <a:pt x="3975572" y="345782"/>
                </a:lnTo>
                <a:close/>
              </a:path>
              <a:path w="4319905" h="2476500">
                <a:moveTo>
                  <a:pt x="32743" y="668058"/>
                </a:moveTo>
                <a:lnTo>
                  <a:pt x="19999" y="665482"/>
                </a:lnTo>
                <a:lnTo>
                  <a:pt x="9591" y="658460"/>
                </a:lnTo>
                <a:lnTo>
                  <a:pt x="2573" y="648045"/>
                </a:lnTo>
                <a:lnTo>
                  <a:pt x="0" y="635294"/>
                </a:lnTo>
                <a:lnTo>
                  <a:pt x="2573" y="622543"/>
                </a:lnTo>
                <a:lnTo>
                  <a:pt x="9591" y="612129"/>
                </a:lnTo>
                <a:lnTo>
                  <a:pt x="19999" y="605106"/>
                </a:lnTo>
                <a:lnTo>
                  <a:pt x="32743" y="602531"/>
                </a:lnTo>
                <a:lnTo>
                  <a:pt x="45487" y="605106"/>
                </a:lnTo>
                <a:lnTo>
                  <a:pt x="55896" y="612129"/>
                </a:lnTo>
                <a:lnTo>
                  <a:pt x="62915" y="622543"/>
                </a:lnTo>
                <a:lnTo>
                  <a:pt x="65490" y="635294"/>
                </a:lnTo>
                <a:lnTo>
                  <a:pt x="62915" y="648045"/>
                </a:lnTo>
                <a:lnTo>
                  <a:pt x="55896" y="658460"/>
                </a:lnTo>
                <a:lnTo>
                  <a:pt x="45487" y="665482"/>
                </a:lnTo>
                <a:lnTo>
                  <a:pt x="32743" y="668058"/>
                </a:lnTo>
                <a:close/>
              </a:path>
              <a:path w="4319905" h="2476500">
                <a:moveTo>
                  <a:pt x="335467" y="670583"/>
                </a:moveTo>
                <a:lnTo>
                  <a:pt x="321751" y="667810"/>
                </a:lnTo>
                <a:lnTo>
                  <a:pt x="310546" y="660248"/>
                </a:lnTo>
                <a:lnTo>
                  <a:pt x="302990" y="649036"/>
                </a:lnTo>
                <a:lnTo>
                  <a:pt x="300219" y="635311"/>
                </a:lnTo>
                <a:lnTo>
                  <a:pt x="302990" y="621586"/>
                </a:lnTo>
                <a:lnTo>
                  <a:pt x="310546" y="610374"/>
                </a:lnTo>
                <a:lnTo>
                  <a:pt x="321751" y="602813"/>
                </a:lnTo>
                <a:lnTo>
                  <a:pt x="335467" y="600039"/>
                </a:lnTo>
                <a:lnTo>
                  <a:pt x="349185" y="602813"/>
                </a:lnTo>
                <a:lnTo>
                  <a:pt x="360390" y="610374"/>
                </a:lnTo>
                <a:lnTo>
                  <a:pt x="367947" y="621586"/>
                </a:lnTo>
                <a:lnTo>
                  <a:pt x="370718" y="635311"/>
                </a:lnTo>
                <a:lnTo>
                  <a:pt x="367949" y="649036"/>
                </a:lnTo>
                <a:lnTo>
                  <a:pt x="360396" y="660248"/>
                </a:lnTo>
                <a:lnTo>
                  <a:pt x="349192" y="667810"/>
                </a:lnTo>
                <a:lnTo>
                  <a:pt x="335467" y="670583"/>
                </a:lnTo>
                <a:close/>
              </a:path>
              <a:path w="4319905" h="2476500">
                <a:moveTo>
                  <a:pt x="638184" y="673108"/>
                </a:moveTo>
                <a:lnTo>
                  <a:pt x="623481" y="670137"/>
                </a:lnTo>
                <a:lnTo>
                  <a:pt x="611474" y="662035"/>
                </a:lnTo>
                <a:lnTo>
                  <a:pt x="603379" y="650020"/>
                </a:lnTo>
                <a:lnTo>
                  <a:pt x="600411" y="635311"/>
                </a:lnTo>
                <a:lnTo>
                  <a:pt x="603379" y="620603"/>
                </a:lnTo>
                <a:lnTo>
                  <a:pt x="611474" y="608589"/>
                </a:lnTo>
                <a:lnTo>
                  <a:pt x="623481" y="600486"/>
                </a:lnTo>
                <a:lnTo>
                  <a:pt x="638184" y="597514"/>
                </a:lnTo>
                <a:lnTo>
                  <a:pt x="652887" y="600486"/>
                </a:lnTo>
                <a:lnTo>
                  <a:pt x="664893" y="608589"/>
                </a:lnTo>
                <a:lnTo>
                  <a:pt x="672988" y="620603"/>
                </a:lnTo>
                <a:lnTo>
                  <a:pt x="675957" y="635311"/>
                </a:lnTo>
                <a:lnTo>
                  <a:pt x="672988" y="650020"/>
                </a:lnTo>
                <a:lnTo>
                  <a:pt x="664893" y="662035"/>
                </a:lnTo>
                <a:lnTo>
                  <a:pt x="652887" y="670137"/>
                </a:lnTo>
                <a:lnTo>
                  <a:pt x="638184" y="673108"/>
                </a:lnTo>
                <a:close/>
              </a:path>
              <a:path w="4319905" h="2476500">
                <a:moveTo>
                  <a:pt x="940907" y="676473"/>
                </a:moveTo>
                <a:lnTo>
                  <a:pt x="924899" y="673239"/>
                </a:lnTo>
                <a:lnTo>
                  <a:pt x="911831" y="664418"/>
                </a:lnTo>
                <a:lnTo>
                  <a:pt x="903022" y="651334"/>
                </a:lnTo>
                <a:lnTo>
                  <a:pt x="899793" y="635311"/>
                </a:lnTo>
                <a:lnTo>
                  <a:pt x="903022" y="619288"/>
                </a:lnTo>
                <a:lnTo>
                  <a:pt x="911831" y="606205"/>
                </a:lnTo>
                <a:lnTo>
                  <a:pt x="924899" y="597384"/>
                </a:lnTo>
                <a:lnTo>
                  <a:pt x="940907" y="594149"/>
                </a:lnTo>
                <a:lnTo>
                  <a:pt x="956921" y="597384"/>
                </a:lnTo>
                <a:lnTo>
                  <a:pt x="970001" y="606205"/>
                </a:lnTo>
                <a:lnTo>
                  <a:pt x="978821" y="619288"/>
                </a:lnTo>
                <a:lnTo>
                  <a:pt x="982056" y="635311"/>
                </a:lnTo>
                <a:lnTo>
                  <a:pt x="978821" y="651334"/>
                </a:lnTo>
                <a:lnTo>
                  <a:pt x="970001" y="664418"/>
                </a:lnTo>
                <a:lnTo>
                  <a:pt x="956921" y="673239"/>
                </a:lnTo>
                <a:lnTo>
                  <a:pt x="940907" y="676473"/>
                </a:lnTo>
                <a:close/>
              </a:path>
              <a:path w="4319905" h="2476500">
                <a:moveTo>
                  <a:pt x="1243631" y="678998"/>
                </a:moveTo>
                <a:lnTo>
                  <a:pt x="1226644" y="675566"/>
                </a:lnTo>
                <a:lnTo>
                  <a:pt x="1212770" y="666206"/>
                </a:lnTo>
                <a:lnTo>
                  <a:pt x="1203415" y="652325"/>
                </a:lnTo>
                <a:lnTo>
                  <a:pt x="1199985" y="635328"/>
                </a:lnTo>
                <a:lnTo>
                  <a:pt x="1203415" y="618331"/>
                </a:lnTo>
                <a:lnTo>
                  <a:pt x="1212770" y="604451"/>
                </a:lnTo>
                <a:lnTo>
                  <a:pt x="1226644" y="595093"/>
                </a:lnTo>
                <a:lnTo>
                  <a:pt x="1243631" y="591661"/>
                </a:lnTo>
                <a:lnTo>
                  <a:pt x="1260619" y="595093"/>
                </a:lnTo>
                <a:lnTo>
                  <a:pt x="1274493" y="604451"/>
                </a:lnTo>
                <a:lnTo>
                  <a:pt x="1283847" y="618331"/>
                </a:lnTo>
                <a:lnTo>
                  <a:pt x="1287278" y="635328"/>
                </a:lnTo>
                <a:lnTo>
                  <a:pt x="1283847" y="652325"/>
                </a:lnTo>
                <a:lnTo>
                  <a:pt x="1274493" y="666206"/>
                </a:lnTo>
                <a:lnTo>
                  <a:pt x="1260619" y="675566"/>
                </a:lnTo>
                <a:lnTo>
                  <a:pt x="1243631" y="678998"/>
                </a:lnTo>
                <a:close/>
              </a:path>
              <a:path w="4319905" h="2476500">
                <a:moveTo>
                  <a:pt x="1546355" y="681523"/>
                </a:moveTo>
                <a:lnTo>
                  <a:pt x="1528393" y="677893"/>
                </a:lnTo>
                <a:lnTo>
                  <a:pt x="1513726" y="667993"/>
                </a:lnTo>
                <a:lnTo>
                  <a:pt x="1503837" y="653309"/>
                </a:lnTo>
                <a:lnTo>
                  <a:pt x="1500211" y="635328"/>
                </a:lnTo>
                <a:lnTo>
                  <a:pt x="1503837" y="617349"/>
                </a:lnTo>
                <a:lnTo>
                  <a:pt x="1513726" y="602666"/>
                </a:lnTo>
                <a:lnTo>
                  <a:pt x="1528393" y="592766"/>
                </a:lnTo>
                <a:lnTo>
                  <a:pt x="1546355" y="589136"/>
                </a:lnTo>
                <a:lnTo>
                  <a:pt x="1564337" y="592766"/>
                </a:lnTo>
                <a:lnTo>
                  <a:pt x="1579014" y="602666"/>
                </a:lnTo>
                <a:lnTo>
                  <a:pt x="1588907" y="617349"/>
                </a:lnTo>
                <a:lnTo>
                  <a:pt x="1592533" y="635328"/>
                </a:lnTo>
                <a:lnTo>
                  <a:pt x="1588907" y="653309"/>
                </a:lnTo>
                <a:lnTo>
                  <a:pt x="1579014" y="667993"/>
                </a:lnTo>
                <a:lnTo>
                  <a:pt x="1564337" y="677893"/>
                </a:lnTo>
                <a:lnTo>
                  <a:pt x="1546355" y="681523"/>
                </a:lnTo>
                <a:close/>
              </a:path>
              <a:path w="4319905" h="2476500">
                <a:moveTo>
                  <a:pt x="1849079" y="684045"/>
                </a:moveTo>
                <a:lnTo>
                  <a:pt x="1830138" y="680217"/>
                </a:lnTo>
                <a:lnTo>
                  <a:pt x="1814665" y="669778"/>
                </a:lnTo>
                <a:lnTo>
                  <a:pt x="1804230" y="654293"/>
                </a:lnTo>
                <a:lnTo>
                  <a:pt x="1800403" y="635328"/>
                </a:lnTo>
                <a:lnTo>
                  <a:pt x="1804230" y="616365"/>
                </a:lnTo>
                <a:lnTo>
                  <a:pt x="1814665" y="600880"/>
                </a:lnTo>
                <a:lnTo>
                  <a:pt x="1830138" y="590439"/>
                </a:lnTo>
                <a:lnTo>
                  <a:pt x="1849079" y="586611"/>
                </a:lnTo>
                <a:lnTo>
                  <a:pt x="1868040" y="590439"/>
                </a:lnTo>
                <a:lnTo>
                  <a:pt x="1883523" y="600880"/>
                </a:lnTo>
                <a:lnTo>
                  <a:pt x="1893961" y="616365"/>
                </a:lnTo>
                <a:lnTo>
                  <a:pt x="1897789" y="635328"/>
                </a:lnTo>
                <a:lnTo>
                  <a:pt x="1893961" y="654293"/>
                </a:lnTo>
                <a:lnTo>
                  <a:pt x="1883523" y="669778"/>
                </a:lnTo>
                <a:lnTo>
                  <a:pt x="1868040" y="680217"/>
                </a:lnTo>
                <a:lnTo>
                  <a:pt x="1849079" y="684045"/>
                </a:lnTo>
                <a:close/>
              </a:path>
              <a:path w="4319905" h="2476500">
                <a:moveTo>
                  <a:pt x="2151803" y="686570"/>
                </a:moveTo>
                <a:lnTo>
                  <a:pt x="2131868" y="682543"/>
                </a:lnTo>
                <a:lnTo>
                  <a:pt x="2115591" y="671563"/>
                </a:lnTo>
                <a:lnTo>
                  <a:pt x="2104618" y="655275"/>
                </a:lnTo>
                <a:lnTo>
                  <a:pt x="2100595" y="635328"/>
                </a:lnTo>
                <a:lnTo>
                  <a:pt x="2104618" y="615381"/>
                </a:lnTo>
                <a:lnTo>
                  <a:pt x="2115591" y="599093"/>
                </a:lnTo>
                <a:lnTo>
                  <a:pt x="2131868" y="588113"/>
                </a:lnTo>
                <a:lnTo>
                  <a:pt x="2151803" y="584086"/>
                </a:lnTo>
                <a:lnTo>
                  <a:pt x="2171743" y="588113"/>
                </a:lnTo>
                <a:lnTo>
                  <a:pt x="2188031" y="599093"/>
                </a:lnTo>
                <a:lnTo>
                  <a:pt x="2199016" y="615381"/>
                </a:lnTo>
                <a:lnTo>
                  <a:pt x="2203044" y="635328"/>
                </a:lnTo>
                <a:lnTo>
                  <a:pt x="2199016" y="655275"/>
                </a:lnTo>
                <a:lnTo>
                  <a:pt x="2188031" y="671563"/>
                </a:lnTo>
                <a:lnTo>
                  <a:pt x="2171743" y="682543"/>
                </a:lnTo>
                <a:lnTo>
                  <a:pt x="2151803" y="686570"/>
                </a:lnTo>
                <a:close/>
              </a:path>
              <a:path w="4319905" h="2476500">
                <a:moveTo>
                  <a:pt x="2454527" y="689935"/>
                </a:moveTo>
                <a:lnTo>
                  <a:pt x="2433300" y="685644"/>
                </a:lnTo>
                <a:lnTo>
                  <a:pt x="2415960" y="673943"/>
                </a:lnTo>
                <a:lnTo>
                  <a:pt x="2404266" y="656590"/>
                </a:lnTo>
                <a:lnTo>
                  <a:pt x="2399977" y="635345"/>
                </a:lnTo>
                <a:lnTo>
                  <a:pt x="2404266" y="614101"/>
                </a:lnTo>
                <a:lnTo>
                  <a:pt x="2415960" y="596748"/>
                </a:lnTo>
                <a:lnTo>
                  <a:pt x="2433300" y="585046"/>
                </a:lnTo>
                <a:lnTo>
                  <a:pt x="2454527" y="580755"/>
                </a:lnTo>
                <a:lnTo>
                  <a:pt x="2475772" y="585046"/>
                </a:lnTo>
                <a:lnTo>
                  <a:pt x="2493123" y="596748"/>
                </a:lnTo>
                <a:lnTo>
                  <a:pt x="2504821" y="614101"/>
                </a:lnTo>
                <a:lnTo>
                  <a:pt x="2509110" y="635345"/>
                </a:lnTo>
                <a:lnTo>
                  <a:pt x="2504821" y="656590"/>
                </a:lnTo>
                <a:lnTo>
                  <a:pt x="2493123" y="673943"/>
                </a:lnTo>
                <a:lnTo>
                  <a:pt x="2475772" y="685644"/>
                </a:lnTo>
                <a:lnTo>
                  <a:pt x="2454527" y="689935"/>
                </a:lnTo>
                <a:close/>
              </a:path>
              <a:path w="4319905" h="2476500">
                <a:moveTo>
                  <a:pt x="2757285" y="692460"/>
                </a:moveTo>
                <a:lnTo>
                  <a:pt x="2735064" y="687970"/>
                </a:lnTo>
                <a:lnTo>
                  <a:pt x="2716921" y="675728"/>
                </a:lnTo>
                <a:lnTo>
                  <a:pt x="2704688" y="657573"/>
                </a:lnTo>
                <a:lnTo>
                  <a:pt x="2700203" y="635345"/>
                </a:lnTo>
                <a:lnTo>
                  <a:pt x="2704688" y="613117"/>
                </a:lnTo>
                <a:lnTo>
                  <a:pt x="2716921" y="594962"/>
                </a:lnTo>
                <a:lnTo>
                  <a:pt x="2735064" y="582719"/>
                </a:lnTo>
                <a:lnTo>
                  <a:pt x="2757285" y="578230"/>
                </a:lnTo>
                <a:lnTo>
                  <a:pt x="2779485" y="582719"/>
                </a:lnTo>
                <a:lnTo>
                  <a:pt x="2797618" y="594962"/>
                </a:lnTo>
                <a:lnTo>
                  <a:pt x="2809847" y="613117"/>
                </a:lnTo>
                <a:lnTo>
                  <a:pt x="2814332" y="635345"/>
                </a:lnTo>
                <a:lnTo>
                  <a:pt x="2809852" y="657573"/>
                </a:lnTo>
                <a:lnTo>
                  <a:pt x="2797631" y="675728"/>
                </a:lnTo>
                <a:lnTo>
                  <a:pt x="2779499" y="687970"/>
                </a:lnTo>
                <a:lnTo>
                  <a:pt x="2757285" y="692460"/>
                </a:lnTo>
                <a:close/>
              </a:path>
              <a:path w="4319905" h="2476500">
                <a:moveTo>
                  <a:pt x="3060008" y="694985"/>
                </a:moveTo>
                <a:lnTo>
                  <a:pt x="3036809" y="690297"/>
                </a:lnTo>
                <a:lnTo>
                  <a:pt x="3017859" y="677515"/>
                </a:lnTo>
                <a:lnTo>
                  <a:pt x="3005081" y="658557"/>
                </a:lnTo>
                <a:lnTo>
                  <a:pt x="3000395" y="635345"/>
                </a:lnTo>
                <a:lnTo>
                  <a:pt x="3005081" y="612133"/>
                </a:lnTo>
                <a:lnTo>
                  <a:pt x="3017859" y="593177"/>
                </a:lnTo>
                <a:lnTo>
                  <a:pt x="3036809" y="580395"/>
                </a:lnTo>
                <a:lnTo>
                  <a:pt x="3060008" y="575708"/>
                </a:lnTo>
                <a:lnTo>
                  <a:pt x="3083202" y="580395"/>
                </a:lnTo>
                <a:lnTo>
                  <a:pt x="3102140" y="593177"/>
                </a:lnTo>
                <a:lnTo>
                  <a:pt x="3114906" y="612133"/>
                </a:lnTo>
                <a:lnTo>
                  <a:pt x="3119587" y="635345"/>
                </a:lnTo>
                <a:lnTo>
                  <a:pt x="3114906" y="658557"/>
                </a:lnTo>
                <a:lnTo>
                  <a:pt x="3102140" y="677515"/>
                </a:lnTo>
                <a:lnTo>
                  <a:pt x="3083202" y="690297"/>
                </a:lnTo>
                <a:lnTo>
                  <a:pt x="3060008" y="694985"/>
                </a:lnTo>
                <a:close/>
              </a:path>
              <a:path w="4319905" h="2476500">
                <a:moveTo>
                  <a:pt x="3362732" y="699191"/>
                </a:moveTo>
                <a:lnTo>
                  <a:pt x="3337896" y="694175"/>
                </a:lnTo>
                <a:lnTo>
                  <a:pt x="3317617" y="680497"/>
                </a:lnTo>
                <a:lnTo>
                  <a:pt x="3303946" y="660208"/>
                </a:lnTo>
                <a:lnTo>
                  <a:pt x="3298933" y="635362"/>
                </a:lnTo>
                <a:lnTo>
                  <a:pt x="3303946" y="610515"/>
                </a:lnTo>
                <a:lnTo>
                  <a:pt x="3317617" y="590227"/>
                </a:lnTo>
                <a:lnTo>
                  <a:pt x="3337896" y="576548"/>
                </a:lnTo>
                <a:lnTo>
                  <a:pt x="3362732" y="571532"/>
                </a:lnTo>
                <a:lnTo>
                  <a:pt x="3387548" y="576548"/>
                </a:lnTo>
                <a:lnTo>
                  <a:pt x="3407817" y="590227"/>
                </a:lnTo>
                <a:lnTo>
                  <a:pt x="3421485" y="610515"/>
                </a:lnTo>
                <a:lnTo>
                  <a:pt x="3426497" y="635362"/>
                </a:lnTo>
                <a:lnTo>
                  <a:pt x="3421485" y="660208"/>
                </a:lnTo>
                <a:lnTo>
                  <a:pt x="3407817" y="680497"/>
                </a:lnTo>
                <a:lnTo>
                  <a:pt x="3387548" y="694175"/>
                </a:lnTo>
                <a:lnTo>
                  <a:pt x="3362732" y="699191"/>
                </a:lnTo>
                <a:close/>
              </a:path>
              <a:path w="4319905" h="2476500">
                <a:moveTo>
                  <a:pt x="3665456" y="702556"/>
                </a:moveTo>
                <a:lnTo>
                  <a:pt x="3639309" y="697276"/>
                </a:lnTo>
                <a:lnTo>
                  <a:pt x="3617957" y="682875"/>
                </a:lnTo>
                <a:lnTo>
                  <a:pt x="3603560" y="661516"/>
                </a:lnTo>
                <a:lnTo>
                  <a:pt x="3598281" y="635362"/>
                </a:lnTo>
                <a:lnTo>
                  <a:pt x="3603560" y="609209"/>
                </a:lnTo>
                <a:lnTo>
                  <a:pt x="3617957" y="587850"/>
                </a:lnTo>
                <a:lnTo>
                  <a:pt x="3639309" y="573448"/>
                </a:lnTo>
                <a:lnTo>
                  <a:pt x="3665456" y="568167"/>
                </a:lnTo>
                <a:lnTo>
                  <a:pt x="3691583" y="573448"/>
                </a:lnTo>
                <a:lnTo>
                  <a:pt x="3712925" y="587850"/>
                </a:lnTo>
                <a:lnTo>
                  <a:pt x="3727318" y="609209"/>
                </a:lnTo>
                <a:lnTo>
                  <a:pt x="3732596" y="635362"/>
                </a:lnTo>
                <a:lnTo>
                  <a:pt x="3727318" y="661516"/>
                </a:lnTo>
                <a:lnTo>
                  <a:pt x="3712925" y="682875"/>
                </a:lnTo>
                <a:lnTo>
                  <a:pt x="3691583" y="697276"/>
                </a:lnTo>
                <a:lnTo>
                  <a:pt x="3665456" y="702556"/>
                </a:lnTo>
                <a:close/>
              </a:path>
              <a:path w="4319905" h="2476500">
                <a:moveTo>
                  <a:pt x="3968179" y="703397"/>
                </a:moveTo>
                <a:lnTo>
                  <a:pt x="3941701" y="698051"/>
                </a:lnTo>
                <a:lnTo>
                  <a:pt x="3920081" y="683471"/>
                </a:lnTo>
                <a:lnTo>
                  <a:pt x="3905506" y="661845"/>
                </a:lnTo>
                <a:lnTo>
                  <a:pt x="3900161" y="635362"/>
                </a:lnTo>
                <a:lnTo>
                  <a:pt x="3905506" y="608878"/>
                </a:lnTo>
                <a:lnTo>
                  <a:pt x="3920081" y="587253"/>
                </a:lnTo>
                <a:lnTo>
                  <a:pt x="3941701" y="572673"/>
                </a:lnTo>
                <a:lnTo>
                  <a:pt x="3968179" y="567326"/>
                </a:lnTo>
                <a:lnTo>
                  <a:pt x="3994638" y="572673"/>
                </a:lnTo>
                <a:lnTo>
                  <a:pt x="4016248" y="587253"/>
                </a:lnTo>
                <a:lnTo>
                  <a:pt x="4030820" y="608878"/>
                </a:lnTo>
                <a:lnTo>
                  <a:pt x="4036164" y="635362"/>
                </a:lnTo>
                <a:lnTo>
                  <a:pt x="4030820" y="661845"/>
                </a:lnTo>
                <a:lnTo>
                  <a:pt x="4016248" y="683471"/>
                </a:lnTo>
                <a:lnTo>
                  <a:pt x="3994638" y="698051"/>
                </a:lnTo>
                <a:lnTo>
                  <a:pt x="3968179" y="703397"/>
                </a:lnTo>
                <a:close/>
              </a:path>
              <a:path w="4319905" h="2476500">
                <a:moveTo>
                  <a:pt x="4270904" y="653840"/>
                </a:moveTo>
                <a:lnTo>
                  <a:pt x="4263718" y="652387"/>
                </a:lnTo>
                <a:lnTo>
                  <a:pt x="4257849" y="648425"/>
                </a:lnTo>
                <a:lnTo>
                  <a:pt x="4253891" y="642551"/>
                </a:lnTo>
                <a:lnTo>
                  <a:pt x="4252439" y="635362"/>
                </a:lnTo>
                <a:lnTo>
                  <a:pt x="4253891" y="628172"/>
                </a:lnTo>
                <a:lnTo>
                  <a:pt x="4257849" y="622299"/>
                </a:lnTo>
                <a:lnTo>
                  <a:pt x="4263718" y="618337"/>
                </a:lnTo>
                <a:lnTo>
                  <a:pt x="4270904" y="616884"/>
                </a:lnTo>
                <a:lnTo>
                  <a:pt x="4278089" y="618337"/>
                </a:lnTo>
                <a:lnTo>
                  <a:pt x="4283959" y="622299"/>
                </a:lnTo>
                <a:lnTo>
                  <a:pt x="4287916" y="628172"/>
                </a:lnTo>
                <a:lnTo>
                  <a:pt x="4289368" y="635362"/>
                </a:lnTo>
                <a:lnTo>
                  <a:pt x="4287916" y="642551"/>
                </a:lnTo>
                <a:lnTo>
                  <a:pt x="4283959" y="648425"/>
                </a:lnTo>
                <a:lnTo>
                  <a:pt x="4278089" y="652387"/>
                </a:lnTo>
                <a:lnTo>
                  <a:pt x="4270904" y="653840"/>
                </a:lnTo>
                <a:close/>
              </a:path>
              <a:path w="4319905" h="2476500">
                <a:moveTo>
                  <a:pt x="32743" y="971082"/>
                </a:moveTo>
                <a:lnTo>
                  <a:pt x="19999" y="968507"/>
                </a:lnTo>
                <a:lnTo>
                  <a:pt x="9591" y="961484"/>
                </a:lnTo>
                <a:lnTo>
                  <a:pt x="2573" y="951069"/>
                </a:lnTo>
                <a:lnTo>
                  <a:pt x="0" y="938318"/>
                </a:lnTo>
                <a:lnTo>
                  <a:pt x="2573" y="925567"/>
                </a:lnTo>
                <a:lnTo>
                  <a:pt x="9591" y="915153"/>
                </a:lnTo>
                <a:lnTo>
                  <a:pt x="19999" y="908130"/>
                </a:lnTo>
                <a:lnTo>
                  <a:pt x="32743" y="905555"/>
                </a:lnTo>
                <a:lnTo>
                  <a:pt x="45487" y="908130"/>
                </a:lnTo>
                <a:lnTo>
                  <a:pt x="55896" y="915153"/>
                </a:lnTo>
                <a:lnTo>
                  <a:pt x="62915" y="925567"/>
                </a:lnTo>
                <a:lnTo>
                  <a:pt x="65490" y="938318"/>
                </a:lnTo>
                <a:lnTo>
                  <a:pt x="62915" y="951069"/>
                </a:lnTo>
                <a:lnTo>
                  <a:pt x="55896" y="961484"/>
                </a:lnTo>
                <a:lnTo>
                  <a:pt x="45487" y="968507"/>
                </a:lnTo>
                <a:lnTo>
                  <a:pt x="32743" y="971082"/>
                </a:lnTo>
                <a:close/>
              </a:path>
              <a:path w="4319905" h="2476500">
                <a:moveTo>
                  <a:pt x="335467" y="973607"/>
                </a:moveTo>
                <a:lnTo>
                  <a:pt x="321751" y="970834"/>
                </a:lnTo>
                <a:lnTo>
                  <a:pt x="310546" y="963273"/>
                </a:lnTo>
                <a:lnTo>
                  <a:pt x="302990" y="952061"/>
                </a:lnTo>
                <a:lnTo>
                  <a:pt x="300219" y="938335"/>
                </a:lnTo>
                <a:lnTo>
                  <a:pt x="302990" y="924610"/>
                </a:lnTo>
                <a:lnTo>
                  <a:pt x="310546" y="913398"/>
                </a:lnTo>
                <a:lnTo>
                  <a:pt x="321751" y="905837"/>
                </a:lnTo>
                <a:lnTo>
                  <a:pt x="335467" y="903064"/>
                </a:lnTo>
                <a:lnTo>
                  <a:pt x="349185" y="905837"/>
                </a:lnTo>
                <a:lnTo>
                  <a:pt x="360390" y="913398"/>
                </a:lnTo>
                <a:lnTo>
                  <a:pt x="367947" y="924610"/>
                </a:lnTo>
                <a:lnTo>
                  <a:pt x="370718" y="938335"/>
                </a:lnTo>
                <a:lnTo>
                  <a:pt x="367949" y="952061"/>
                </a:lnTo>
                <a:lnTo>
                  <a:pt x="360396" y="963273"/>
                </a:lnTo>
                <a:lnTo>
                  <a:pt x="349192" y="970834"/>
                </a:lnTo>
                <a:lnTo>
                  <a:pt x="335467" y="973607"/>
                </a:lnTo>
                <a:close/>
              </a:path>
              <a:path w="4319905" h="2476500">
                <a:moveTo>
                  <a:pt x="638184" y="976132"/>
                </a:moveTo>
                <a:lnTo>
                  <a:pt x="623481" y="973161"/>
                </a:lnTo>
                <a:lnTo>
                  <a:pt x="611474" y="965059"/>
                </a:lnTo>
                <a:lnTo>
                  <a:pt x="603379" y="953045"/>
                </a:lnTo>
                <a:lnTo>
                  <a:pt x="600411" y="938335"/>
                </a:lnTo>
                <a:lnTo>
                  <a:pt x="603379" y="923626"/>
                </a:lnTo>
                <a:lnTo>
                  <a:pt x="611474" y="911612"/>
                </a:lnTo>
                <a:lnTo>
                  <a:pt x="623481" y="903510"/>
                </a:lnTo>
                <a:lnTo>
                  <a:pt x="638184" y="900539"/>
                </a:lnTo>
                <a:lnTo>
                  <a:pt x="652887" y="903510"/>
                </a:lnTo>
                <a:lnTo>
                  <a:pt x="664893" y="911612"/>
                </a:lnTo>
                <a:lnTo>
                  <a:pt x="672988" y="923626"/>
                </a:lnTo>
                <a:lnTo>
                  <a:pt x="675957" y="938335"/>
                </a:lnTo>
                <a:lnTo>
                  <a:pt x="672988" y="953045"/>
                </a:lnTo>
                <a:lnTo>
                  <a:pt x="664893" y="965059"/>
                </a:lnTo>
                <a:lnTo>
                  <a:pt x="652887" y="973161"/>
                </a:lnTo>
                <a:lnTo>
                  <a:pt x="638184" y="976132"/>
                </a:lnTo>
                <a:close/>
              </a:path>
              <a:path w="4319905" h="2476500">
                <a:moveTo>
                  <a:pt x="940907" y="979497"/>
                </a:moveTo>
                <a:lnTo>
                  <a:pt x="924899" y="976263"/>
                </a:lnTo>
                <a:lnTo>
                  <a:pt x="911831" y="967442"/>
                </a:lnTo>
                <a:lnTo>
                  <a:pt x="903022" y="954358"/>
                </a:lnTo>
                <a:lnTo>
                  <a:pt x="899793" y="938335"/>
                </a:lnTo>
                <a:lnTo>
                  <a:pt x="903022" y="922313"/>
                </a:lnTo>
                <a:lnTo>
                  <a:pt x="911831" y="909229"/>
                </a:lnTo>
                <a:lnTo>
                  <a:pt x="924899" y="900408"/>
                </a:lnTo>
                <a:lnTo>
                  <a:pt x="940907" y="897173"/>
                </a:lnTo>
                <a:lnTo>
                  <a:pt x="956921" y="900408"/>
                </a:lnTo>
                <a:lnTo>
                  <a:pt x="970001" y="909229"/>
                </a:lnTo>
                <a:lnTo>
                  <a:pt x="978821" y="922313"/>
                </a:lnTo>
                <a:lnTo>
                  <a:pt x="982056" y="938335"/>
                </a:lnTo>
                <a:lnTo>
                  <a:pt x="978821" y="954358"/>
                </a:lnTo>
                <a:lnTo>
                  <a:pt x="970001" y="967442"/>
                </a:lnTo>
                <a:lnTo>
                  <a:pt x="956921" y="976263"/>
                </a:lnTo>
                <a:lnTo>
                  <a:pt x="940907" y="979497"/>
                </a:lnTo>
                <a:close/>
              </a:path>
              <a:path w="4319905" h="2476500">
                <a:moveTo>
                  <a:pt x="1243631" y="982022"/>
                </a:moveTo>
                <a:lnTo>
                  <a:pt x="1226644" y="978590"/>
                </a:lnTo>
                <a:lnTo>
                  <a:pt x="1212770" y="969230"/>
                </a:lnTo>
                <a:lnTo>
                  <a:pt x="1203415" y="955349"/>
                </a:lnTo>
                <a:lnTo>
                  <a:pt x="1199985" y="938352"/>
                </a:lnTo>
                <a:lnTo>
                  <a:pt x="1203415" y="921356"/>
                </a:lnTo>
                <a:lnTo>
                  <a:pt x="1212770" y="907476"/>
                </a:lnTo>
                <a:lnTo>
                  <a:pt x="1226644" y="898117"/>
                </a:lnTo>
                <a:lnTo>
                  <a:pt x="1243631" y="894685"/>
                </a:lnTo>
                <a:lnTo>
                  <a:pt x="1260619" y="898117"/>
                </a:lnTo>
                <a:lnTo>
                  <a:pt x="1274493" y="907476"/>
                </a:lnTo>
                <a:lnTo>
                  <a:pt x="1283847" y="921356"/>
                </a:lnTo>
                <a:lnTo>
                  <a:pt x="1287278" y="938352"/>
                </a:lnTo>
                <a:lnTo>
                  <a:pt x="1283847" y="955349"/>
                </a:lnTo>
                <a:lnTo>
                  <a:pt x="1274493" y="969230"/>
                </a:lnTo>
                <a:lnTo>
                  <a:pt x="1260619" y="978590"/>
                </a:lnTo>
                <a:lnTo>
                  <a:pt x="1243631" y="982022"/>
                </a:lnTo>
                <a:close/>
              </a:path>
              <a:path w="4319905" h="2476500">
                <a:moveTo>
                  <a:pt x="1546355" y="984547"/>
                </a:moveTo>
                <a:lnTo>
                  <a:pt x="1528393" y="980917"/>
                </a:lnTo>
                <a:lnTo>
                  <a:pt x="1513726" y="971017"/>
                </a:lnTo>
                <a:lnTo>
                  <a:pt x="1503837" y="956333"/>
                </a:lnTo>
                <a:lnTo>
                  <a:pt x="1500211" y="938352"/>
                </a:lnTo>
                <a:lnTo>
                  <a:pt x="1503837" y="920373"/>
                </a:lnTo>
                <a:lnTo>
                  <a:pt x="1513726" y="905690"/>
                </a:lnTo>
                <a:lnTo>
                  <a:pt x="1528393" y="895791"/>
                </a:lnTo>
                <a:lnTo>
                  <a:pt x="1546355" y="892160"/>
                </a:lnTo>
                <a:lnTo>
                  <a:pt x="1564337" y="895791"/>
                </a:lnTo>
                <a:lnTo>
                  <a:pt x="1579014" y="905690"/>
                </a:lnTo>
                <a:lnTo>
                  <a:pt x="1588907" y="920373"/>
                </a:lnTo>
                <a:lnTo>
                  <a:pt x="1592533" y="938352"/>
                </a:lnTo>
                <a:lnTo>
                  <a:pt x="1588907" y="956333"/>
                </a:lnTo>
                <a:lnTo>
                  <a:pt x="1579014" y="971017"/>
                </a:lnTo>
                <a:lnTo>
                  <a:pt x="1564337" y="980917"/>
                </a:lnTo>
                <a:lnTo>
                  <a:pt x="1546355" y="984547"/>
                </a:lnTo>
                <a:close/>
              </a:path>
              <a:path w="4319905" h="2476500">
                <a:moveTo>
                  <a:pt x="1849079" y="987069"/>
                </a:moveTo>
                <a:lnTo>
                  <a:pt x="1830138" y="983241"/>
                </a:lnTo>
                <a:lnTo>
                  <a:pt x="1814665" y="972802"/>
                </a:lnTo>
                <a:lnTo>
                  <a:pt x="1804230" y="957317"/>
                </a:lnTo>
                <a:lnTo>
                  <a:pt x="1800403" y="938352"/>
                </a:lnTo>
                <a:lnTo>
                  <a:pt x="1804230" y="919389"/>
                </a:lnTo>
                <a:lnTo>
                  <a:pt x="1814665" y="903904"/>
                </a:lnTo>
                <a:lnTo>
                  <a:pt x="1830138" y="893464"/>
                </a:lnTo>
                <a:lnTo>
                  <a:pt x="1849079" y="889636"/>
                </a:lnTo>
                <a:lnTo>
                  <a:pt x="1868040" y="893464"/>
                </a:lnTo>
                <a:lnTo>
                  <a:pt x="1883523" y="903904"/>
                </a:lnTo>
                <a:lnTo>
                  <a:pt x="1893961" y="919389"/>
                </a:lnTo>
                <a:lnTo>
                  <a:pt x="1897789" y="938352"/>
                </a:lnTo>
                <a:lnTo>
                  <a:pt x="1893961" y="957317"/>
                </a:lnTo>
                <a:lnTo>
                  <a:pt x="1883523" y="972802"/>
                </a:lnTo>
                <a:lnTo>
                  <a:pt x="1868040" y="983241"/>
                </a:lnTo>
                <a:lnTo>
                  <a:pt x="1849079" y="987069"/>
                </a:lnTo>
                <a:close/>
              </a:path>
              <a:path w="4319905" h="2476500">
                <a:moveTo>
                  <a:pt x="2151803" y="989594"/>
                </a:moveTo>
                <a:lnTo>
                  <a:pt x="2131868" y="985568"/>
                </a:lnTo>
                <a:lnTo>
                  <a:pt x="2115591" y="974587"/>
                </a:lnTo>
                <a:lnTo>
                  <a:pt x="2104618" y="958300"/>
                </a:lnTo>
                <a:lnTo>
                  <a:pt x="2100595" y="938352"/>
                </a:lnTo>
                <a:lnTo>
                  <a:pt x="2104618" y="918405"/>
                </a:lnTo>
                <a:lnTo>
                  <a:pt x="2115591" y="902117"/>
                </a:lnTo>
                <a:lnTo>
                  <a:pt x="2131868" y="891137"/>
                </a:lnTo>
                <a:lnTo>
                  <a:pt x="2151803" y="887111"/>
                </a:lnTo>
                <a:lnTo>
                  <a:pt x="2171743" y="891137"/>
                </a:lnTo>
                <a:lnTo>
                  <a:pt x="2188031" y="902117"/>
                </a:lnTo>
                <a:lnTo>
                  <a:pt x="2199016" y="918405"/>
                </a:lnTo>
                <a:lnTo>
                  <a:pt x="2203044" y="938352"/>
                </a:lnTo>
                <a:lnTo>
                  <a:pt x="2199016" y="958300"/>
                </a:lnTo>
                <a:lnTo>
                  <a:pt x="2188031" y="974587"/>
                </a:lnTo>
                <a:lnTo>
                  <a:pt x="2171743" y="985568"/>
                </a:lnTo>
                <a:lnTo>
                  <a:pt x="2151803" y="989594"/>
                </a:lnTo>
                <a:close/>
              </a:path>
              <a:path w="4319905" h="2476500">
                <a:moveTo>
                  <a:pt x="2454527" y="992959"/>
                </a:moveTo>
                <a:lnTo>
                  <a:pt x="2433300" y="988668"/>
                </a:lnTo>
                <a:lnTo>
                  <a:pt x="2415960" y="976967"/>
                </a:lnTo>
                <a:lnTo>
                  <a:pt x="2404266" y="959614"/>
                </a:lnTo>
                <a:lnTo>
                  <a:pt x="2399977" y="938369"/>
                </a:lnTo>
                <a:lnTo>
                  <a:pt x="2404266" y="917125"/>
                </a:lnTo>
                <a:lnTo>
                  <a:pt x="2415960" y="899772"/>
                </a:lnTo>
                <a:lnTo>
                  <a:pt x="2433300" y="888071"/>
                </a:lnTo>
                <a:lnTo>
                  <a:pt x="2454527" y="883779"/>
                </a:lnTo>
                <a:lnTo>
                  <a:pt x="2475772" y="888071"/>
                </a:lnTo>
                <a:lnTo>
                  <a:pt x="2493123" y="899772"/>
                </a:lnTo>
                <a:lnTo>
                  <a:pt x="2504821" y="917125"/>
                </a:lnTo>
                <a:lnTo>
                  <a:pt x="2509110" y="938369"/>
                </a:lnTo>
                <a:lnTo>
                  <a:pt x="2504821" y="959614"/>
                </a:lnTo>
                <a:lnTo>
                  <a:pt x="2493123" y="976967"/>
                </a:lnTo>
                <a:lnTo>
                  <a:pt x="2475772" y="988668"/>
                </a:lnTo>
                <a:lnTo>
                  <a:pt x="2454527" y="992959"/>
                </a:lnTo>
                <a:close/>
              </a:path>
              <a:path w="4319905" h="2476500">
                <a:moveTo>
                  <a:pt x="2757285" y="995484"/>
                </a:moveTo>
                <a:lnTo>
                  <a:pt x="2735064" y="990995"/>
                </a:lnTo>
                <a:lnTo>
                  <a:pt x="2716921" y="978754"/>
                </a:lnTo>
                <a:lnTo>
                  <a:pt x="2704688" y="960599"/>
                </a:lnTo>
                <a:lnTo>
                  <a:pt x="2700203" y="938369"/>
                </a:lnTo>
                <a:lnTo>
                  <a:pt x="2704688" y="916141"/>
                </a:lnTo>
                <a:lnTo>
                  <a:pt x="2716921" y="897986"/>
                </a:lnTo>
                <a:lnTo>
                  <a:pt x="2735064" y="885744"/>
                </a:lnTo>
                <a:lnTo>
                  <a:pt x="2757285" y="881254"/>
                </a:lnTo>
                <a:lnTo>
                  <a:pt x="2779485" y="885744"/>
                </a:lnTo>
                <a:lnTo>
                  <a:pt x="2797618" y="897986"/>
                </a:lnTo>
                <a:lnTo>
                  <a:pt x="2809847" y="916141"/>
                </a:lnTo>
                <a:lnTo>
                  <a:pt x="2814332" y="938369"/>
                </a:lnTo>
                <a:lnTo>
                  <a:pt x="2809852" y="960599"/>
                </a:lnTo>
                <a:lnTo>
                  <a:pt x="2797631" y="978754"/>
                </a:lnTo>
                <a:lnTo>
                  <a:pt x="2779499" y="990995"/>
                </a:lnTo>
                <a:lnTo>
                  <a:pt x="2757285" y="995484"/>
                </a:lnTo>
                <a:close/>
              </a:path>
              <a:path w="4319905" h="2476500">
                <a:moveTo>
                  <a:pt x="3060008" y="998009"/>
                </a:moveTo>
                <a:lnTo>
                  <a:pt x="3036809" y="993321"/>
                </a:lnTo>
                <a:lnTo>
                  <a:pt x="3017859" y="980539"/>
                </a:lnTo>
                <a:lnTo>
                  <a:pt x="3005081" y="961581"/>
                </a:lnTo>
                <a:lnTo>
                  <a:pt x="3000395" y="938369"/>
                </a:lnTo>
                <a:lnTo>
                  <a:pt x="3005081" y="915157"/>
                </a:lnTo>
                <a:lnTo>
                  <a:pt x="3017859" y="896201"/>
                </a:lnTo>
                <a:lnTo>
                  <a:pt x="3036809" y="883419"/>
                </a:lnTo>
                <a:lnTo>
                  <a:pt x="3060008" y="878732"/>
                </a:lnTo>
                <a:lnTo>
                  <a:pt x="3083202" y="883419"/>
                </a:lnTo>
                <a:lnTo>
                  <a:pt x="3102140" y="896201"/>
                </a:lnTo>
                <a:lnTo>
                  <a:pt x="3114906" y="915157"/>
                </a:lnTo>
                <a:lnTo>
                  <a:pt x="3119587" y="938369"/>
                </a:lnTo>
                <a:lnTo>
                  <a:pt x="3114906" y="961581"/>
                </a:lnTo>
                <a:lnTo>
                  <a:pt x="3102140" y="980539"/>
                </a:lnTo>
                <a:lnTo>
                  <a:pt x="3083202" y="993321"/>
                </a:lnTo>
                <a:lnTo>
                  <a:pt x="3060008" y="998009"/>
                </a:lnTo>
                <a:close/>
              </a:path>
              <a:path w="4319905" h="2476500">
                <a:moveTo>
                  <a:pt x="3362732" y="1002215"/>
                </a:moveTo>
                <a:lnTo>
                  <a:pt x="3337896" y="997200"/>
                </a:lnTo>
                <a:lnTo>
                  <a:pt x="3317617" y="983521"/>
                </a:lnTo>
                <a:lnTo>
                  <a:pt x="3303946" y="963232"/>
                </a:lnTo>
                <a:lnTo>
                  <a:pt x="3298933" y="938386"/>
                </a:lnTo>
                <a:lnTo>
                  <a:pt x="3303946" y="913540"/>
                </a:lnTo>
                <a:lnTo>
                  <a:pt x="3317617" y="893251"/>
                </a:lnTo>
                <a:lnTo>
                  <a:pt x="3337896" y="879572"/>
                </a:lnTo>
                <a:lnTo>
                  <a:pt x="3362732" y="874557"/>
                </a:lnTo>
                <a:lnTo>
                  <a:pt x="3387548" y="879572"/>
                </a:lnTo>
                <a:lnTo>
                  <a:pt x="3407817" y="893251"/>
                </a:lnTo>
                <a:lnTo>
                  <a:pt x="3421485" y="913540"/>
                </a:lnTo>
                <a:lnTo>
                  <a:pt x="3426497" y="938386"/>
                </a:lnTo>
                <a:lnTo>
                  <a:pt x="3421485" y="963232"/>
                </a:lnTo>
                <a:lnTo>
                  <a:pt x="3407817" y="983521"/>
                </a:lnTo>
                <a:lnTo>
                  <a:pt x="3387548" y="997200"/>
                </a:lnTo>
                <a:lnTo>
                  <a:pt x="3362732" y="1002215"/>
                </a:lnTo>
                <a:close/>
              </a:path>
              <a:path w="4319905" h="2476500">
                <a:moveTo>
                  <a:pt x="3665456" y="1005581"/>
                </a:moveTo>
                <a:lnTo>
                  <a:pt x="3639309" y="1000300"/>
                </a:lnTo>
                <a:lnTo>
                  <a:pt x="3617957" y="985899"/>
                </a:lnTo>
                <a:lnTo>
                  <a:pt x="3603560" y="964540"/>
                </a:lnTo>
                <a:lnTo>
                  <a:pt x="3598281" y="938386"/>
                </a:lnTo>
                <a:lnTo>
                  <a:pt x="3603560" y="912233"/>
                </a:lnTo>
                <a:lnTo>
                  <a:pt x="3617957" y="890874"/>
                </a:lnTo>
                <a:lnTo>
                  <a:pt x="3639309" y="876473"/>
                </a:lnTo>
                <a:lnTo>
                  <a:pt x="3665456" y="871191"/>
                </a:lnTo>
                <a:lnTo>
                  <a:pt x="3691583" y="876473"/>
                </a:lnTo>
                <a:lnTo>
                  <a:pt x="3712925" y="890874"/>
                </a:lnTo>
                <a:lnTo>
                  <a:pt x="3727318" y="912233"/>
                </a:lnTo>
                <a:lnTo>
                  <a:pt x="3732596" y="938386"/>
                </a:lnTo>
                <a:lnTo>
                  <a:pt x="3727318" y="964540"/>
                </a:lnTo>
                <a:lnTo>
                  <a:pt x="3712925" y="985899"/>
                </a:lnTo>
                <a:lnTo>
                  <a:pt x="3691583" y="1000300"/>
                </a:lnTo>
                <a:lnTo>
                  <a:pt x="3665456" y="1005581"/>
                </a:lnTo>
                <a:close/>
              </a:path>
              <a:path w="4319905" h="2476500">
                <a:moveTo>
                  <a:pt x="3968179" y="1009787"/>
                </a:moveTo>
                <a:lnTo>
                  <a:pt x="3940396" y="1004178"/>
                </a:lnTo>
                <a:lnTo>
                  <a:pt x="3917714" y="988879"/>
                </a:lnTo>
                <a:lnTo>
                  <a:pt x="3902425" y="966184"/>
                </a:lnTo>
                <a:lnTo>
                  <a:pt x="3896819" y="938386"/>
                </a:lnTo>
                <a:lnTo>
                  <a:pt x="3902425" y="910589"/>
                </a:lnTo>
                <a:lnTo>
                  <a:pt x="3917714" y="887894"/>
                </a:lnTo>
                <a:lnTo>
                  <a:pt x="3940396" y="872595"/>
                </a:lnTo>
                <a:lnTo>
                  <a:pt x="3968179" y="866985"/>
                </a:lnTo>
                <a:lnTo>
                  <a:pt x="3995949" y="872595"/>
                </a:lnTo>
                <a:lnTo>
                  <a:pt x="4018632" y="887894"/>
                </a:lnTo>
                <a:lnTo>
                  <a:pt x="4033929" y="910589"/>
                </a:lnTo>
                <a:lnTo>
                  <a:pt x="4039540" y="938386"/>
                </a:lnTo>
                <a:lnTo>
                  <a:pt x="4033929" y="966184"/>
                </a:lnTo>
                <a:lnTo>
                  <a:pt x="4018632" y="988879"/>
                </a:lnTo>
                <a:lnTo>
                  <a:pt x="3995949" y="1004178"/>
                </a:lnTo>
                <a:lnTo>
                  <a:pt x="3968179" y="1009787"/>
                </a:lnTo>
                <a:close/>
              </a:path>
              <a:path w="4319905" h="2476500">
                <a:moveTo>
                  <a:pt x="4270904" y="987103"/>
                </a:moveTo>
                <a:lnTo>
                  <a:pt x="4251943" y="983275"/>
                </a:lnTo>
                <a:lnTo>
                  <a:pt x="4236460" y="972836"/>
                </a:lnTo>
                <a:lnTo>
                  <a:pt x="4226021" y="957351"/>
                </a:lnTo>
                <a:lnTo>
                  <a:pt x="4222193" y="938386"/>
                </a:lnTo>
                <a:lnTo>
                  <a:pt x="4226021" y="919423"/>
                </a:lnTo>
                <a:lnTo>
                  <a:pt x="4236460" y="903938"/>
                </a:lnTo>
                <a:lnTo>
                  <a:pt x="4251943" y="893497"/>
                </a:lnTo>
                <a:lnTo>
                  <a:pt x="4270904" y="889669"/>
                </a:lnTo>
                <a:lnTo>
                  <a:pt x="4289845" y="893497"/>
                </a:lnTo>
                <a:lnTo>
                  <a:pt x="4305318" y="903938"/>
                </a:lnTo>
                <a:lnTo>
                  <a:pt x="4315752" y="919423"/>
                </a:lnTo>
                <a:lnTo>
                  <a:pt x="4319579" y="938386"/>
                </a:lnTo>
                <a:lnTo>
                  <a:pt x="4315752" y="957351"/>
                </a:lnTo>
                <a:lnTo>
                  <a:pt x="4305318" y="972836"/>
                </a:lnTo>
                <a:lnTo>
                  <a:pt x="4289845" y="983275"/>
                </a:lnTo>
                <a:lnTo>
                  <a:pt x="4270904" y="987103"/>
                </a:lnTo>
                <a:close/>
              </a:path>
              <a:path w="4319905" h="2476500">
                <a:moveTo>
                  <a:pt x="32743" y="1274106"/>
                </a:moveTo>
                <a:lnTo>
                  <a:pt x="19999" y="1271531"/>
                </a:lnTo>
                <a:lnTo>
                  <a:pt x="9591" y="1264508"/>
                </a:lnTo>
                <a:lnTo>
                  <a:pt x="2573" y="1254094"/>
                </a:lnTo>
                <a:lnTo>
                  <a:pt x="0" y="1241343"/>
                </a:lnTo>
                <a:lnTo>
                  <a:pt x="2573" y="1228592"/>
                </a:lnTo>
                <a:lnTo>
                  <a:pt x="9591" y="1218177"/>
                </a:lnTo>
                <a:lnTo>
                  <a:pt x="19999" y="1211155"/>
                </a:lnTo>
                <a:lnTo>
                  <a:pt x="32743" y="1208579"/>
                </a:lnTo>
                <a:lnTo>
                  <a:pt x="45487" y="1211155"/>
                </a:lnTo>
                <a:lnTo>
                  <a:pt x="55896" y="1218177"/>
                </a:lnTo>
                <a:lnTo>
                  <a:pt x="62915" y="1228592"/>
                </a:lnTo>
                <a:lnTo>
                  <a:pt x="65490" y="1241343"/>
                </a:lnTo>
                <a:lnTo>
                  <a:pt x="62915" y="1254094"/>
                </a:lnTo>
                <a:lnTo>
                  <a:pt x="55896" y="1264508"/>
                </a:lnTo>
                <a:lnTo>
                  <a:pt x="45487" y="1271531"/>
                </a:lnTo>
                <a:lnTo>
                  <a:pt x="32743" y="1274106"/>
                </a:lnTo>
                <a:close/>
              </a:path>
              <a:path w="4319905" h="2476500">
                <a:moveTo>
                  <a:pt x="335467" y="1276631"/>
                </a:moveTo>
                <a:lnTo>
                  <a:pt x="321751" y="1273858"/>
                </a:lnTo>
                <a:lnTo>
                  <a:pt x="310546" y="1266297"/>
                </a:lnTo>
                <a:lnTo>
                  <a:pt x="302990" y="1255085"/>
                </a:lnTo>
                <a:lnTo>
                  <a:pt x="300219" y="1241360"/>
                </a:lnTo>
                <a:lnTo>
                  <a:pt x="302990" y="1227634"/>
                </a:lnTo>
                <a:lnTo>
                  <a:pt x="310546" y="1216422"/>
                </a:lnTo>
                <a:lnTo>
                  <a:pt x="321751" y="1208861"/>
                </a:lnTo>
                <a:lnTo>
                  <a:pt x="335467" y="1206088"/>
                </a:lnTo>
                <a:lnTo>
                  <a:pt x="349185" y="1208861"/>
                </a:lnTo>
                <a:lnTo>
                  <a:pt x="360390" y="1216422"/>
                </a:lnTo>
                <a:lnTo>
                  <a:pt x="367947" y="1227634"/>
                </a:lnTo>
                <a:lnTo>
                  <a:pt x="370718" y="1241360"/>
                </a:lnTo>
                <a:lnTo>
                  <a:pt x="367949" y="1255085"/>
                </a:lnTo>
                <a:lnTo>
                  <a:pt x="360396" y="1266297"/>
                </a:lnTo>
                <a:lnTo>
                  <a:pt x="349192" y="1273858"/>
                </a:lnTo>
                <a:lnTo>
                  <a:pt x="335467" y="1276631"/>
                </a:lnTo>
                <a:close/>
              </a:path>
              <a:path w="4319905" h="2476500">
                <a:moveTo>
                  <a:pt x="638184" y="1279156"/>
                </a:moveTo>
                <a:lnTo>
                  <a:pt x="623481" y="1276185"/>
                </a:lnTo>
                <a:lnTo>
                  <a:pt x="611474" y="1268083"/>
                </a:lnTo>
                <a:lnTo>
                  <a:pt x="603379" y="1256069"/>
                </a:lnTo>
                <a:lnTo>
                  <a:pt x="600411" y="1241360"/>
                </a:lnTo>
                <a:lnTo>
                  <a:pt x="603379" y="1226652"/>
                </a:lnTo>
                <a:lnTo>
                  <a:pt x="611474" y="1214637"/>
                </a:lnTo>
                <a:lnTo>
                  <a:pt x="623481" y="1206535"/>
                </a:lnTo>
                <a:lnTo>
                  <a:pt x="638184" y="1203563"/>
                </a:lnTo>
                <a:lnTo>
                  <a:pt x="652887" y="1206535"/>
                </a:lnTo>
                <a:lnTo>
                  <a:pt x="664893" y="1214637"/>
                </a:lnTo>
                <a:lnTo>
                  <a:pt x="672988" y="1226652"/>
                </a:lnTo>
                <a:lnTo>
                  <a:pt x="675957" y="1241360"/>
                </a:lnTo>
                <a:lnTo>
                  <a:pt x="672988" y="1256069"/>
                </a:lnTo>
                <a:lnTo>
                  <a:pt x="664893" y="1268083"/>
                </a:lnTo>
                <a:lnTo>
                  <a:pt x="652887" y="1276185"/>
                </a:lnTo>
                <a:lnTo>
                  <a:pt x="638184" y="1279156"/>
                </a:lnTo>
                <a:close/>
              </a:path>
              <a:path w="4319905" h="2476500">
                <a:moveTo>
                  <a:pt x="940907" y="1282522"/>
                </a:moveTo>
                <a:lnTo>
                  <a:pt x="924899" y="1279287"/>
                </a:lnTo>
                <a:lnTo>
                  <a:pt x="911831" y="1270466"/>
                </a:lnTo>
                <a:lnTo>
                  <a:pt x="903022" y="1257382"/>
                </a:lnTo>
                <a:lnTo>
                  <a:pt x="899793" y="1241360"/>
                </a:lnTo>
                <a:lnTo>
                  <a:pt x="903022" y="1225337"/>
                </a:lnTo>
                <a:lnTo>
                  <a:pt x="911831" y="1212253"/>
                </a:lnTo>
                <a:lnTo>
                  <a:pt x="924899" y="1203432"/>
                </a:lnTo>
                <a:lnTo>
                  <a:pt x="940907" y="1200197"/>
                </a:lnTo>
                <a:lnTo>
                  <a:pt x="956921" y="1203432"/>
                </a:lnTo>
                <a:lnTo>
                  <a:pt x="970001" y="1212253"/>
                </a:lnTo>
                <a:lnTo>
                  <a:pt x="978821" y="1225337"/>
                </a:lnTo>
                <a:lnTo>
                  <a:pt x="982056" y="1241360"/>
                </a:lnTo>
                <a:lnTo>
                  <a:pt x="978821" y="1257382"/>
                </a:lnTo>
                <a:lnTo>
                  <a:pt x="970001" y="1270466"/>
                </a:lnTo>
                <a:lnTo>
                  <a:pt x="956921" y="1279287"/>
                </a:lnTo>
                <a:lnTo>
                  <a:pt x="940907" y="1282522"/>
                </a:lnTo>
                <a:close/>
              </a:path>
              <a:path w="4319905" h="2476500">
                <a:moveTo>
                  <a:pt x="1243631" y="1285047"/>
                </a:moveTo>
                <a:lnTo>
                  <a:pt x="1226644" y="1281614"/>
                </a:lnTo>
                <a:lnTo>
                  <a:pt x="1212770" y="1272255"/>
                </a:lnTo>
                <a:lnTo>
                  <a:pt x="1203415" y="1258374"/>
                </a:lnTo>
                <a:lnTo>
                  <a:pt x="1199985" y="1241376"/>
                </a:lnTo>
                <a:lnTo>
                  <a:pt x="1203415" y="1224379"/>
                </a:lnTo>
                <a:lnTo>
                  <a:pt x="1212770" y="1210498"/>
                </a:lnTo>
                <a:lnTo>
                  <a:pt x="1226644" y="1201139"/>
                </a:lnTo>
                <a:lnTo>
                  <a:pt x="1243631" y="1197706"/>
                </a:lnTo>
                <a:lnTo>
                  <a:pt x="1260619" y="1201139"/>
                </a:lnTo>
                <a:lnTo>
                  <a:pt x="1274493" y="1210498"/>
                </a:lnTo>
                <a:lnTo>
                  <a:pt x="1283847" y="1224379"/>
                </a:lnTo>
                <a:lnTo>
                  <a:pt x="1287278" y="1241376"/>
                </a:lnTo>
                <a:lnTo>
                  <a:pt x="1283847" y="1258374"/>
                </a:lnTo>
                <a:lnTo>
                  <a:pt x="1274493" y="1272255"/>
                </a:lnTo>
                <a:lnTo>
                  <a:pt x="1260619" y="1281614"/>
                </a:lnTo>
                <a:lnTo>
                  <a:pt x="1243631" y="1285047"/>
                </a:lnTo>
                <a:close/>
              </a:path>
              <a:path w="4319905" h="2476500">
                <a:moveTo>
                  <a:pt x="1546355" y="1287572"/>
                </a:moveTo>
                <a:lnTo>
                  <a:pt x="1528393" y="1283941"/>
                </a:lnTo>
                <a:lnTo>
                  <a:pt x="1513726" y="1274041"/>
                </a:lnTo>
                <a:lnTo>
                  <a:pt x="1503837" y="1259358"/>
                </a:lnTo>
                <a:lnTo>
                  <a:pt x="1500211" y="1241376"/>
                </a:lnTo>
                <a:lnTo>
                  <a:pt x="1503837" y="1223397"/>
                </a:lnTo>
                <a:lnTo>
                  <a:pt x="1513726" y="1208715"/>
                </a:lnTo>
                <a:lnTo>
                  <a:pt x="1528393" y="1198815"/>
                </a:lnTo>
                <a:lnTo>
                  <a:pt x="1546355" y="1195185"/>
                </a:lnTo>
                <a:lnTo>
                  <a:pt x="1564337" y="1198815"/>
                </a:lnTo>
                <a:lnTo>
                  <a:pt x="1579014" y="1208715"/>
                </a:lnTo>
                <a:lnTo>
                  <a:pt x="1588907" y="1223397"/>
                </a:lnTo>
                <a:lnTo>
                  <a:pt x="1592533" y="1241376"/>
                </a:lnTo>
                <a:lnTo>
                  <a:pt x="1588907" y="1259358"/>
                </a:lnTo>
                <a:lnTo>
                  <a:pt x="1579014" y="1274041"/>
                </a:lnTo>
                <a:lnTo>
                  <a:pt x="1564337" y="1283941"/>
                </a:lnTo>
                <a:lnTo>
                  <a:pt x="1546355" y="1287572"/>
                </a:lnTo>
                <a:close/>
              </a:path>
              <a:path w="4319905" h="2476500">
                <a:moveTo>
                  <a:pt x="1849079" y="1290093"/>
                </a:moveTo>
                <a:lnTo>
                  <a:pt x="1830138" y="1286265"/>
                </a:lnTo>
                <a:lnTo>
                  <a:pt x="1814665" y="1275825"/>
                </a:lnTo>
                <a:lnTo>
                  <a:pt x="1804230" y="1260340"/>
                </a:lnTo>
                <a:lnTo>
                  <a:pt x="1800403" y="1241376"/>
                </a:lnTo>
                <a:lnTo>
                  <a:pt x="1804230" y="1222413"/>
                </a:lnTo>
                <a:lnTo>
                  <a:pt x="1814665" y="1206928"/>
                </a:lnTo>
                <a:lnTo>
                  <a:pt x="1830138" y="1196488"/>
                </a:lnTo>
                <a:lnTo>
                  <a:pt x="1849079" y="1192660"/>
                </a:lnTo>
                <a:lnTo>
                  <a:pt x="1868040" y="1196488"/>
                </a:lnTo>
                <a:lnTo>
                  <a:pt x="1883523" y="1206928"/>
                </a:lnTo>
                <a:lnTo>
                  <a:pt x="1893961" y="1222413"/>
                </a:lnTo>
                <a:lnTo>
                  <a:pt x="1897789" y="1241376"/>
                </a:lnTo>
                <a:lnTo>
                  <a:pt x="1893961" y="1260340"/>
                </a:lnTo>
                <a:lnTo>
                  <a:pt x="1883523" y="1275825"/>
                </a:lnTo>
                <a:lnTo>
                  <a:pt x="1868040" y="1286265"/>
                </a:lnTo>
                <a:lnTo>
                  <a:pt x="1849079" y="1290093"/>
                </a:lnTo>
                <a:close/>
              </a:path>
              <a:path w="4319905" h="2476500">
                <a:moveTo>
                  <a:pt x="2151803" y="1292618"/>
                </a:moveTo>
                <a:lnTo>
                  <a:pt x="2131868" y="1288592"/>
                </a:lnTo>
                <a:lnTo>
                  <a:pt x="2115591" y="1277611"/>
                </a:lnTo>
                <a:lnTo>
                  <a:pt x="2104618" y="1261324"/>
                </a:lnTo>
                <a:lnTo>
                  <a:pt x="2100595" y="1241376"/>
                </a:lnTo>
                <a:lnTo>
                  <a:pt x="2104618" y="1221429"/>
                </a:lnTo>
                <a:lnTo>
                  <a:pt x="2115591" y="1205141"/>
                </a:lnTo>
                <a:lnTo>
                  <a:pt x="2131868" y="1194161"/>
                </a:lnTo>
                <a:lnTo>
                  <a:pt x="2151803" y="1190135"/>
                </a:lnTo>
                <a:lnTo>
                  <a:pt x="2171743" y="1194161"/>
                </a:lnTo>
                <a:lnTo>
                  <a:pt x="2188031" y="1205141"/>
                </a:lnTo>
                <a:lnTo>
                  <a:pt x="2199016" y="1221429"/>
                </a:lnTo>
                <a:lnTo>
                  <a:pt x="2203044" y="1241376"/>
                </a:lnTo>
                <a:lnTo>
                  <a:pt x="2199016" y="1261324"/>
                </a:lnTo>
                <a:lnTo>
                  <a:pt x="2188031" y="1277611"/>
                </a:lnTo>
                <a:lnTo>
                  <a:pt x="2171743" y="1288592"/>
                </a:lnTo>
                <a:lnTo>
                  <a:pt x="2151803" y="1292618"/>
                </a:lnTo>
                <a:close/>
              </a:path>
              <a:path w="4319905" h="2476500">
                <a:moveTo>
                  <a:pt x="2454527" y="1295984"/>
                </a:moveTo>
                <a:lnTo>
                  <a:pt x="2433300" y="1291692"/>
                </a:lnTo>
                <a:lnTo>
                  <a:pt x="2415960" y="1279991"/>
                </a:lnTo>
                <a:lnTo>
                  <a:pt x="2404266" y="1262639"/>
                </a:lnTo>
                <a:lnTo>
                  <a:pt x="2399977" y="1241393"/>
                </a:lnTo>
                <a:lnTo>
                  <a:pt x="2404266" y="1220149"/>
                </a:lnTo>
                <a:lnTo>
                  <a:pt x="2415960" y="1202797"/>
                </a:lnTo>
                <a:lnTo>
                  <a:pt x="2433300" y="1191095"/>
                </a:lnTo>
                <a:lnTo>
                  <a:pt x="2454527" y="1186803"/>
                </a:lnTo>
                <a:lnTo>
                  <a:pt x="2475772" y="1191095"/>
                </a:lnTo>
                <a:lnTo>
                  <a:pt x="2493123" y="1202797"/>
                </a:lnTo>
                <a:lnTo>
                  <a:pt x="2504821" y="1220149"/>
                </a:lnTo>
                <a:lnTo>
                  <a:pt x="2509110" y="1241393"/>
                </a:lnTo>
                <a:lnTo>
                  <a:pt x="2504821" y="1262639"/>
                </a:lnTo>
                <a:lnTo>
                  <a:pt x="2493123" y="1279991"/>
                </a:lnTo>
                <a:lnTo>
                  <a:pt x="2475772" y="1291692"/>
                </a:lnTo>
                <a:lnTo>
                  <a:pt x="2454527" y="1295984"/>
                </a:lnTo>
                <a:close/>
              </a:path>
              <a:path w="4319905" h="2476500">
                <a:moveTo>
                  <a:pt x="2757285" y="1298508"/>
                </a:moveTo>
                <a:lnTo>
                  <a:pt x="2735064" y="1294019"/>
                </a:lnTo>
                <a:lnTo>
                  <a:pt x="2716921" y="1281776"/>
                </a:lnTo>
                <a:lnTo>
                  <a:pt x="2704688" y="1263621"/>
                </a:lnTo>
                <a:lnTo>
                  <a:pt x="2700203" y="1241393"/>
                </a:lnTo>
                <a:lnTo>
                  <a:pt x="2704688" y="1219165"/>
                </a:lnTo>
                <a:lnTo>
                  <a:pt x="2716921" y="1201010"/>
                </a:lnTo>
                <a:lnTo>
                  <a:pt x="2735064" y="1188768"/>
                </a:lnTo>
                <a:lnTo>
                  <a:pt x="2757285" y="1184278"/>
                </a:lnTo>
                <a:lnTo>
                  <a:pt x="2779485" y="1188768"/>
                </a:lnTo>
                <a:lnTo>
                  <a:pt x="2797618" y="1201010"/>
                </a:lnTo>
                <a:lnTo>
                  <a:pt x="2809847" y="1219165"/>
                </a:lnTo>
                <a:lnTo>
                  <a:pt x="2814332" y="1241393"/>
                </a:lnTo>
                <a:lnTo>
                  <a:pt x="2809852" y="1263621"/>
                </a:lnTo>
                <a:lnTo>
                  <a:pt x="2797631" y="1281776"/>
                </a:lnTo>
                <a:lnTo>
                  <a:pt x="2779499" y="1294019"/>
                </a:lnTo>
                <a:lnTo>
                  <a:pt x="2757285" y="1298508"/>
                </a:lnTo>
                <a:close/>
              </a:path>
              <a:path w="4319905" h="2476500">
                <a:moveTo>
                  <a:pt x="3060008" y="1301033"/>
                </a:moveTo>
                <a:lnTo>
                  <a:pt x="3036809" y="1296346"/>
                </a:lnTo>
                <a:lnTo>
                  <a:pt x="3017859" y="1283563"/>
                </a:lnTo>
                <a:lnTo>
                  <a:pt x="3005081" y="1264605"/>
                </a:lnTo>
                <a:lnTo>
                  <a:pt x="3000395" y="1241393"/>
                </a:lnTo>
                <a:lnTo>
                  <a:pt x="3005081" y="1218181"/>
                </a:lnTo>
                <a:lnTo>
                  <a:pt x="3017859" y="1199224"/>
                </a:lnTo>
                <a:lnTo>
                  <a:pt x="3036809" y="1186441"/>
                </a:lnTo>
                <a:lnTo>
                  <a:pt x="3060008" y="1181753"/>
                </a:lnTo>
                <a:lnTo>
                  <a:pt x="3083202" y="1186441"/>
                </a:lnTo>
                <a:lnTo>
                  <a:pt x="3102140" y="1199224"/>
                </a:lnTo>
                <a:lnTo>
                  <a:pt x="3114906" y="1218181"/>
                </a:lnTo>
                <a:lnTo>
                  <a:pt x="3119587" y="1241393"/>
                </a:lnTo>
                <a:lnTo>
                  <a:pt x="3114906" y="1264605"/>
                </a:lnTo>
                <a:lnTo>
                  <a:pt x="3102140" y="1283563"/>
                </a:lnTo>
                <a:lnTo>
                  <a:pt x="3083202" y="1296346"/>
                </a:lnTo>
                <a:lnTo>
                  <a:pt x="3060008" y="1301033"/>
                </a:lnTo>
                <a:close/>
              </a:path>
              <a:path w="4319905" h="2476500">
                <a:moveTo>
                  <a:pt x="3362732" y="1305239"/>
                </a:moveTo>
                <a:lnTo>
                  <a:pt x="3337896" y="1300224"/>
                </a:lnTo>
                <a:lnTo>
                  <a:pt x="3317617" y="1286545"/>
                </a:lnTo>
                <a:lnTo>
                  <a:pt x="3303946" y="1266257"/>
                </a:lnTo>
                <a:lnTo>
                  <a:pt x="3298933" y="1241410"/>
                </a:lnTo>
                <a:lnTo>
                  <a:pt x="3303946" y="1216564"/>
                </a:lnTo>
                <a:lnTo>
                  <a:pt x="3317617" y="1196275"/>
                </a:lnTo>
                <a:lnTo>
                  <a:pt x="3337896" y="1182597"/>
                </a:lnTo>
                <a:lnTo>
                  <a:pt x="3362732" y="1177581"/>
                </a:lnTo>
                <a:lnTo>
                  <a:pt x="3387548" y="1182597"/>
                </a:lnTo>
                <a:lnTo>
                  <a:pt x="3407817" y="1196275"/>
                </a:lnTo>
                <a:lnTo>
                  <a:pt x="3421485" y="1216564"/>
                </a:lnTo>
                <a:lnTo>
                  <a:pt x="3426497" y="1241410"/>
                </a:lnTo>
                <a:lnTo>
                  <a:pt x="3421485" y="1266257"/>
                </a:lnTo>
                <a:lnTo>
                  <a:pt x="3407817" y="1286545"/>
                </a:lnTo>
                <a:lnTo>
                  <a:pt x="3387548" y="1300224"/>
                </a:lnTo>
                <a:lnTo>
                  <a:pt x="3362732" y="1305239"/>
                </a:lnTo>
                <a:close/>
              </a:path>
              <a:path w="4319905" h="2476500">
                <a:moveTo>
                  <a:pt x="3665456" y="1308605"/>
                </a:moveTo>
                <a:lnTo>
                  <a:pt x="3639309" y="1303324"/>
                </a:lnTo>
                <a:lnTo>
                  <a:pt x="3617957" y="1288923"/>
                </a:lnTo>
                <a:lnTo>
                  <a:pt x="3603560" y="1267564"/>
                </a:lnTo>
                <a:lnTo>
                  <a:pt x="3598281" y="1241410"/>
                </a:lnTo>
                <a:lnTo>
                  <a:pt x="3603560" y="1215258"/>
                </a:lnTo>
                <a:lnTo>
                  <a:pt x="3617957" y="1193899"/>
                </a:lnTo>
                <a:lnTo>
                  <a:pt x="3639309" y="1179497"/>
                </a:lnTo>
                <a:lnTo>
                  <a:pt x="3665456" y="1174216"/>
                </a:lnTo>
                <a:lnTo>
                  <a:pt x="3691583" y="1179497"/>
                </a:lnTo>
                <a:lnTo>
                  <a:pt x="3712925" y="1193899"/>
                </a:lnTo>
                <a:lnTo>
                  <a:pt x="3727318" y="1215258"/>
                </a:lnTo>
                <a:lnTo>
                  <a:pt x="3732596" y="1241410"/>
                </a:lnTo>
                <a:lnTo>
                  <a:pt x="3727318" y="1267564"/>
                </a:lnTo>
                <a:lnTo>
                  <a:pt x="3712925" y="1288923"/>
                </a:lnTo>
                <a:lnTo>
                  <a:pt x="3691583" y="1303324"/>
                </a:lnTo>
                <a:lnTo>
                  <a:pt x="3665456" y="1308605"/>
                </a:lnTo>
                <a:close/>
              </a:path>
              <a:path w="4319905" h="2476500">
                <a:moveTo>
                  <a:pt x="3968179" y="1312814"/>
                </a:moveTo>
                <a:lnTo>
                  <a:pt x="3940396" y="1307205"/>
                </a:lnTo>
                <a:lnTo>
                  <a:pt x="3917714" y="1291905"/>
                </a:lnTo>
                <a:lnTo>
                  <a:pt x="3902425" y="1269209"/>
                </a:lnTo>
                <a:lnTo>
                  <a:pt x="3896819" y="1241410"/>
                </a:lnTo>
                <a:lnTo>
                  <a:pt x="3902425" y="1213613"/>
                </a:lnTo>
                <a:lnTo>
                  <a:pt x="3917714" y="1190918"/>
                </a:lnTo>
                <a:lnTo>
                  <a:pt x="3940396" y="1175619"/>
                </a:lnTo>
                <a:lnTo>
                  <a:pt x="3968179" y="1170010"/>
                </a:lnTo>
                <a:lnTo>
                  <a:pt x="3995949" y="1175619"/>
                </a:lnTo>
                <a:lnTo>
                  <a:pt x="4018632" y="1190918"/>
                </a:lnTo>
                <a:lnTo>
                  <a:pt x="4033929" y="1213613"/>
                </a:lnTo>
                <a:lnTo>
                  <a:pt x="4039540" y="1241410"/>
                </a:lnTo>
                <a:lnTo>
                  <a:pt x="4033929" y="1269209"/>
                </a:lnTo>
                <a:lnTo>
                  <a:pt x="4018632" y="1291905"/>
                </a:lnTo>
                <a:lnTo>
                  <a:pt x="3995949" y="1307205"/>
                </a:lnTo>
                <a:lnTo>
                  <a:pt x="3968179" y="1312814"/>
                </a:lnTo>
                <a:close/>
              </a:path>
              <a:path w="4319905" h="2476500">
                <a:moveTo>
                  <a:pt x="4270904" y="1280891"/>
                </a:moveTo>
                <a:lnTo>
                  <a:pt x="4255538" y="1277789"/>
                </a:lnTo>
                <a:lnTo>
                  <a:pt x="4242996" y="1269329"/>
                </a:lnTo>
                <a:lnTo>
                  <a:pt x="4234542" y="1256780"/>
                </a:lnTo>
                <a:lnTo>
                  <a:pt x="4231442" y="1241410"/>
                </a:lnTo>
                <a:lnTo>
                  <a:pt x="4234542" y="1226041"/>
                </a:lnTo>
                <a:lnTo>
                  <a:pt x="4242996" y="1213493"/>
                </a:lnTo>
                <a:lnTo>
                  <a:pt x="4255538" y="1205034"/>
                </a:lnTo>
                <a:lnTo>
                  <a:pt x="4270904" y="1201933"/>
                </a:lnTo>
                <a:lnTo>
                  <a:pt x="4286249" y="1205034"/>
                </a:lnTo>
                <a:lnTo>
                  <a:pt x="4298782" y="1213493"/>
                </a:lnTo>
                <a:lnTo>
                  <a:pt x="4307232" y="1226041"/>
                </a:lnTo>
                <a:lnTo>
                  <a:pt x="4310330" y="1241410"/>
                </a:lnTo>
                <a:lnTo>
                  <a:pt x="4307232" y="1256780"/>
                </a:lnTo>
                <a:lnTo>
                  <a:pt x="4298782" y="1269329"/>
                </a:lnTo>
                <a:lnTo>
                  <a:pt x="4286249" y="1277789"/>
                </a:lnTo>
                <a:lnTo>
                  <a:pt x="4270904" y="1280891"/>
                </a:lnTo>
                <a:close/>
              </a:path>
              <a:path w="4319905" h="2476500">
                <a:moveTo>
                  <a:pt x="32743" y="1577131"/>
                </a:moveTo>
                <a:lnTo>
                  <a:pt x="19999" y="1574555"/>
                </a:lnTo>
                <a:lnTo>
                  <a:pt x="9591" y="1567532"/>
                </a:lnTo>
                <a:lnTo>
                  <a:pt x="2573" y="1557118"/>
                </a:lnTo>
                <a:lnTo>
                  <a:pt x="0" y="1544367"/>
                </a:lnTo>
                <a:lnTo>
                  <a:pt x="2573" y="1531616"/>
                </a:lnTo>
                <a:lnTo>
                  <a:pt x="9591" y="1521201"/>
                </a:lnTo>
                <a:lnTo>
                  <a:pt x="19999" y="1514179"/>
                </a:lnTo>
                <a:lnTo>
                  <a:pt x="32743" y="1511603"/>
                </a:lnTo>
                <a:lnTo>
                  <a:pt x="45487" y="1514179"/>
                </a:lnTo>
                <a:lnTo>
                  <a:pt x="55896" y="1521201"/>
                </a:lnTo>
                <a:lnTo>
                  <a:pt x="62915" y="1531616"/>
                </a:lnTo>
                <a:lnTo>
                  <a:pt x="65490" y="1544367"/>
                </a:lnTo>
                <a:lnTo>
                  <a:pt x="62915" y="1557118"/>
                </a:lnTo>
                <a:lnTo>
                  <a:pt x="55896" y="1567532"/>
                </a:lnTo>
                <a:lnTo>
                  <a:pt x="45487" y="1574555"/>
                </a:lnTo>
                <a:lnTo>
                  <a:pt x="32743" y="1577131"/>
                </a:lnTo>
                <a:close/>
              </a:path>
              <a:path w="4319905" h="2476500">
                <a:moveTo>
                  <a:pt x="335467" y="1579655"/>
                </a:moveTo>
                <a:lnTo>
                  <a:pt x="321751" y="1576882"/>
                </a:lnTo>
                <a:lnTo>
                  <a:pt x="310546" y="1569321"/>
                </a:lnTo>
                <a:lnTo>
                  <a:pt x="302990" y="1558109"/>
                </a:lnTo>
                <a:lnTo>
                  <a:pt x="300219" y="1544384"/>
                </a:lnTo>
                <a:lnTo>
                  <a:pt x="302990" y="1530659"/>
                </a:lnTo>
                <a:lnTo>
                  <a:pt x="310546" y="1519447"/>
                </a:lnTo>
                <a:lnTo>
                  <a:pt x="321751" y="1511885"/>
                </a:lnTo>
                <a:lnTo>
                  <a:pt x="335467" y="1509112"/>
                </a:lnTo>
                <a:lnTo>
                  <a:pt x="349185" y="1511885"/>
                </a:lnTo>
                <a:lnTo>
                  <a:pt x="360390" y="1519447"/>
                </a:lnTo>
                <a:lnTo>
                  <a:pt x="367947" y="1530659"/>
                </a:lnTo>
                <a:lnTo>
                  <a:pt x="370718" y="1544384"/>
                </a:lnTo>
                <a:lnTo>
                  <a:pt x="367949" y="1558109"/>
                </a:lnTo>
                <a:lnTo>
                  <a:pt x="360396" y="1569321"/>
                </a:lnTo>
                <a:lnTo>
                  <a:pt x="349192" y="1576882"/>
                </a:lnTo>
                <a:lnTo>
                  <a:pt x="335467" y="1579655"/>
                </a:lnTo>
                <a:close/>
              </a:path>
              <a:path w="4319905" h="2476500">
                <a:moveTo>
                  <a:pt x="638184" y="1582180"/>
                </a:moveTo>
                <a:lnTo>
                  <a:pt x="623481" y="1579209"/>
                </a:lnTo>
                <a:lnTo>
                  <a:pt x="611474" y="1571108"/>
                </a:lnTo>
                <a:lnTo>
                  <a:pt x="603379" y="1559093"/>
                </a:lnTo>
                <a:lnTo>
                  <a:pt x="600411" y="1544384"/>
                </a:lnTo>
                <a:lnTo>
                  <a:pt x="603379" y="1529674"/>
                </a:lnTo>
                <a:lnTo>
                  <a:pt x="611474" y="1517660"/>
                </a:lnTo>
                <a:lnTo>
                  <a:pt x="623481" y="1509558"/>
                </a:lnTo>
                <a:lnTo>
                  <a:pt x="638184" y="1506587"/>
                </a:lnTo>
                <a:lnTo>
                  <a:pt x="652887" y="1509558"/>
                </a:lnTo>
                <a:lnTo>
                  <a:pt x="664893" y="1517660"/>
                </a:lnTo>
                <a:lnTo>
                  <a:pt x="672988" y="1529674"/>
                </a:lnTo>
                <a:lnTo>
                  <a:pt x="675957" y="1544384"/>
                </a:lnTo>
                <a:lnTo>
                  <a:pt x="672988" y="1559093"/>
                </a:lnTo>
                <a:lnTo>
                  <a:pt x="664893" y="1571108"/>
                </a:lnTo>
                <a:lnTo>
                  <a:pt x="652887" y="1579209"/>
                </a:lnTo>
                <a:lnTo>
                  <a:pt x="638184" y="1582180"/>
                </a:lnTo>
                <a:close/>
              </a:path>
              <a:path w="4319905" h="2476500">
                <a:moveTo>
                  <a:pt x="940907" y="1585546"/>
                </a:moveTo>
                <a:lnTo>
                  <a:pt x="924899" y="1582311"/>
                </a:lnTo>
                <a:lnTo>
                  <a:pt x="911831" y="1573490"/>
                </a:lnTo>
                <a:lnTo>
                  <a:pt x="903022" y="1560407"/>
                </a:lnTo>
                <a:lnTo>
                  <a:pt x="899793" y="1544384"/>
                </a:lnTo>
                <a:lnTo>
                  <a:pt x="903022" y="1528361"/>
                </a:lnTo>
                <a:lnTo>
                  <a:pt x="911831" y="1515277"/>
                </a:lnTo>
                <a:lnTo>
                  <a:pt x="924899" y="1506456"/>
                </a:lnTo>
                <a:lnTo>
                  <a:pt x="940907" y="1503222"/>
                </a:lnTo>
                <a:lnTo>
                  <a:pt x="956921" y="1506456"/>
                </a:lnTo>
                <a:lnTo>
                  <a:pt x="970001" y="1515277"/>
                </a:lnTo>
                <a:lnTo>
                  <a:pt x="978821" y="1528361"/>
                </a:lnTo>
                <a:lnTo>
                  <a:pt x="982056" y="1544384"/>
                </a:lnTo>
                <a:lnTo>
                  <a:pt x="978821" y="1560407"/>
                </a:lnTo>
                <a:lnTo>
                  <a:pt x="970001" y="1573490"/>
                </a:lnTo>
                <a:lnTo>
                  <a:pt x="956921" y="1582311"/>
                </a:lnTo>
                <a:lnTo>
                  <a:pt x="940907" y="1585546"/>
                </a:lnTo>
                <a:close/>
              </a:path>
              <a:path w="4319905" h="2476500">
                <a:moveTo>
                  <a:pt x="1243631" y="1588071"/>
                </a:moveTo>
                <a:lnTo>
                  <a:pt x="1226644" y="1584639"/>
                </a:lnTo>
                <a:lnTo>
                  <a:pt x="1212770" y="1575279"/>
                </a:lnTo>
                <a:lnTo>
                  <a:pt x="1203415" y="1561398"/>
                </a:lnTo>
                <a:lnTo>
                  <a:pt x="1199985" y="1544401"/>
                </a:lnTo>
                <a:lnTo>
                  <a:pt x="1203415" y="1527404"/>
                </a:lnTo>
                <a:lnTo>
                  <a:pt x="1212770" y="1513524"/>
                </a:lnTo>
                <a:lnTo>
                  <a:pt x="1226644" y="1504166"/>
                </a:lnTo>
                <a:lnTo>
                  <a:pt x="1243631" y="1500734"/>
                </a:lnTo>
                <a:lnTo>
                  <a:pt x="1260619" y="1504166"/>
                </a:lnTo>
                <a:lnTo>
                  <a:pt x="1274493" y="1513524"/>
                </a:lnTo>
                <a:lnTo>
                  <a:pt x="1283847" y="1527404"/>
                </a:lnTo>
                <a:lnTo>
                  <a:pt x="1287278" y="1544401"/>
                </a:lnTo>
                <a:lnTo>
                  <a:pt x="1283847" y="1561398"/>
                </a:lnTo>
                <a:lnTo>
                  <a:pt x="1274493" y="1575279"/>
                </a:lnTo>
                <a:lnTo>
                  <a:pt x="1260619" y="1584639"/>
                </a:lnTo>
                <a:lnTo>
                  <a:pt x="1243631" y="1588071"/>
                </a:lnTo>
                <a:close/>
              </a:path>
              <a:path w="4319905" h="2476500">
                <a:moveTo>
                  <a:pt x="1546355" y="1590596"/>
                </a:moveTo>
                <a:lnTo>
                  <a:pt x="1528393" y="1586966"/>
                </a:lnTo>
                <a:lnTo>
                  <a:pt x="1513726" y="1577066"/>
                </a:lnTo>
                <a:lnTo>
                  <a:pt x="1503837" y="1562382"/>
                </a:lnTo>
                <a:lnTo>
                  <a:pt x="1500211" y="1544401"/>
                </a:lnTo>
                <a:lnTo>
                  <a:pt x="1503837" y="1526421"/>
                </a:lnTo>
                <a:lnTo>
                  <a:pt x="1513726" y="1511739"/>
                </a:lnTo>
                <a:lnTo>
                  <a:pt x="1528393" y="1501839"/>
                </a:lnTo>
                <a:lnTo>
                  <a:pt x="1546355" y="1498209"/>
                </a:lnTo>
                <a:lnTo>
                  <a:pt x="1564337" y="1501839"/>
                </a:lnTo>
                <a:lnTo>
                  <a:pt x="1579014" y="1511739"/>
                </a:lnTo>
                <a:lnTo>
                  <a:pt x="1588907" y="1526421"/>
                </a:lnTo>
                <a:lnTo>
                  <a:pt x="1592533" y="1544401"/>
                </a:lnTo>
                <a:lnTo>
                  <a:pt x="1588907" y="1562382"/>
                </a:lnTo>
                <a:lnTo>
                  <a:pt x="1579014" y="1577066"/>
                </a:lnTo>
                <a:lnTo>
                  <a:pt x="1564337" y="1586966"/>
                </a:lnTo>
                <a:lnTo>
                  <a:pt x="1546355" y="1590596"/>
                </a:lnTo>
                <a:close/>
              </a:path>
              <a:path w="4319905" h="2476500">
                <a:moveTo>
                  <a:pt x="1849079" y="1593117"/>
                </a:moveTo>
                <a:lnTo>
                  <a:pt x="1830138" y="1589290"/>
                </a:lnTo>
                <a:lnTo>
                  <a:pt x="1814665" y="1578850"/>
                </a:lnTo>
                <a:lnTo>
                  <a:pt x="1804230" y="1563365"/>
                </a:lnTo>
                <a:lnTo>
                  <a:pt x="1800403" y="1544401"/>
                </a:lnTo>
                <a:lnTo>
                  <a:pt x="1804230" y="1525437"/>
                </a:lnTo>
                <a:lnTo>
                  <a:pt x="1814665" y="1509952"/>
                </a:lnTo>
                <a:lnTo>
                  <a:pt x="1830138" y="1499512"/>
                </a:lnTo>
                <a:lnTo>
                  <a:pt x="1849079" y="1495684"/>
                </a:lnTo>
                <a:lnTo>
                  <a:pt x="1868040" y="1499512"/>
                </a:lnTo>
                <a:lnTo>
                  <a:pt x="1883523" y="1509952"/>
                </a:lnTo>
                <a:lnTo>
                  <a:pt x="1893961" y="1525437"/>
                </a:lnTo>
                <a:lnTo>
                  <a:pt x="1897789" y="1544401"/>
                </a:lnTo>
                <a:lnTo>
                  <a:pt x="1893961" y="1563365"/>
                </a:lnTo>
                <a:lnTo>
                  <a:pt x="1883523" y="1578850"/>
                </a:lnTo>
                <a:lnTo>
                  <a:pt x="1868040" y="1589290"/>
                </a:lnTo>
                <a:lnTo>
                  <a:pt x="1849079" y="1593117"/>
                </a:lnTo>
                <a:close/>
              </a:path>
              <a:path w="4319905" h="2476500">
                <a:moveTo>
                  <a:pt x="2151803" y="1595642"/>
                </a:moveTo>
                <a:lnTo>
                  <a:pt x="2131868" y="1591616"/>
                </a:lnTo>
                <a:lnTo>
                  <a:pt x="2115591" y="1580636"/>
                </a:lnTo>
                <a:lnTo>
                  <a:pt x="2104618" y="1564348"/>
                </a:lnTo>
                <a:lnTo>
                  <a:pt x="2100595" y="1544401"/>
                </a:lnTo>
                <a:lnTo>
                  <a:pt x="2104618" y="1524453"/>
                </a:lnTo>
                <a:lnTo>
                  <a:pt x="2115591" y="1508166"/>
                </a:lnTo>
                <a:lnTo>
                  <a:pt x="2131868" y="1497185"/>
                </a:lnTo>
                <a:lnTo>
                  <a:pt x="2151803" y="1493159"/>
                </a:lnTo>
                <a:lnTo>
                  <a:pt x="2171743" y="1497185"/>
                </a:lnTo>
                <a:lnTo>
                  <a:pt x="2188031" y="1508166"/>
                </a:lnTo>
                <a:lnTo>
                  <a:pt x="2199016" y="1524453"/>
                </a:lnTo>
                <a:lnTo>
                  <a:pt x="2203044" y="1544401"/>
                </a:lnTo>
                <a:lnTo>
                  <a:pt x="2199016" y="1564348"/>
                </a:lnTo>
                <a:lnTo>
                  <a:pt x="2188031" y="1580636"/>
                </a:lnTo>
                <a:lnTo>
                  <a:pt x="2171743" y="1591616"/>
                </a:lnTo>
                <a:lnTo>
                  <a:pt x="2151803" y="1595642"/>
                </a:lnTo>
                <a:close/>
              </a:path>
              <a:path w="4319905" h="2476500">
                <a:moveTo>
                  <a:pt x="2454527" y="1599008"/>
                </a:moveTo>
                <a:lnTo>
                  <a:pt x="2433300" y="1594717"/>
                </a:lnTo>
                <a:lnTo>
                  <a:pt x="2415960" y="1583015"/>
                </a:lnTo>
                <a:lnTo>
                  <a:pt x="2404266" y="1565663"/>
                </a:lnTo>
                <a:lnTo>
                  <a:pt x="2399977" y="1544418"/>
                </a:lnTo>
                <a:lnTo>
                  <a:pt x="2404266" y="1523174"/>
                </a:lnTo>
                <a:lnTo>
                  <a:pt x="2415960" y="1505821"/>
                </a:lnTo>
                <a:lnTo>
                  <a:pt x="2433300" y="1494119"/>
                </a:lnTo>
                <a:lnTo>
                  <a:pt x="2454527" y="1489827"/>
                </a:lnTo>
                <a:lnTo>
                  <a:pt x="2475772" y="1494119"/>
                </a:lnTo>
                <a:lnTo>
                  <a:pt x="2493123" y="1505821"/>
                </a:lnTo>
                <a:lnTo>
                  <a:pt x="2504821" y="1523174"/>
                </a:lnTo>
                <a:lnTo>
                  <a:pt x="2509110" y="1544418"/>
                </a:lnTo>
                <a:lnTo>
                  <a:pt x="2504821" y="1565663"/>
                </a:lnTo>
                <a:lnTo>
                  <a:pt x="2493123" y="1583015"/>
                </a:lnTo>
                <a:lnTo>
                  <a:pt x="2475772" y="1594717"/>
                </a:lnTo>
                <a:lnTo>
                  <a:pt x="2454527" y="1599008"/>
                </a:lnTo>
                <a:close/>
              </a:path>
              <a:path w="4319905" h="2476500">
                <a:moveTo>
                  <a:pt x="2757285" y="1601533"/>
                </a:moveTo>
                <a:lnTo>
                  <a:pt x="2735064" y="1597044"/>
                </a:lnTo>
                <a:lnTo>
                  <a:pt x="2716921" y="1584802"/>
                </a:lnTo>
                <a:lnTo>
                  <a:pt x="2704688" y="1566647"/>
                </a:lnTo>
                <a:lnTo>
                  <a:pt x="2700203" y="1544418"/>
                </a:lnTo>
                <a:lnTo>
                  <a:pt x="2704688" y="1522190"/>
                </a:lnTo>
                <a:lnTo>
                  <a:pt x="2716921" y="1504034"/>
                </a:lnTo>
                <a:lnTo>
                  <a:pt x="2735064" y="1491792"/>
                </a:lnTo>
                <a:lnTo>
                  <a:pt x="2757285" y="1487302"/>
                </a:lnTo>
                <a:lnTo>
                  <a:pt x="2779485" y="1491792"/>
                </a:lnTo>
                <a:lnTo>
                  <a:pt x="2797618" y="1504034"/>
                </a:lnTo>
                <a:lnTo>
                  <a:pt x="2809847" y="1522190"/>
                </a:lnTo>
                <a:lnTo>
                  <a:pt x="2814332" y="1544418"/>
                </a:lnTo>
                <a:lnTo>
                  <a:pt x="2809852" y="1566647"/>
                </a:lnTo>
                <a:lnTo>
                  <a:pt x="2797631" y="1584802"/>
                </a:lnTo>
                <a:lnTo>
                  <a:pt x="2779499" y="1597044"/>
                </a:lnTo>
                <a:lnTo>
                  <a:pt x="2757285" y="1601533"/>
                </a:lnTo>
                <a:close/>
              </a:path>
              <a:path w="4319905" h="2476500">
                <a:moveTo>
                  <a:pt x="3060008" y="1604058"/>
                </a:moveTo>
                <a:lnTo>
                  <a:pt x="3036809" y="1599370"/>
                </a:lnTo>
                <a:lnTo>
                  <a:pt x="3017859" y="1586587"/>
                </a:lnTo>
                <a:lnTo>
                  <a:pt x="3005081" y="1567630"/>
                </a:lnTo>
                <a:lnTo>
                  <a:pt x="3000395" y="1544418"/>
                </a:lnTo>
                <a:lnTo>
                  <a:pt x="3005081" y="1521206"/>
                </a:lnTo>
                <a:lnTo>
                  <a:pt x="3017859" y="1502250"/>
                </a:lnTo>
                <a:lnTo>
                  <a:pt x="3036809" y="1489468"/>
                </a:lnTo>
                <a:lnTo>
                  <a:pt x="3060008" y="1484781"/>
                </a:lnTo>
                <a:lnTo>
                  <a:pt x="3083202" y="1489468"/>
                </a:lnTo>
                <a:lnTo>
                  <a:pt x="3102140" y="1502250"/>
                </a:lnTo>
                <a:lnTo>
                  <a:pt x="3114906" y="1521206"/>
                </a:lnTo>
                <a:lnTo>
                  <a:pt x="3119587" y="1544418"/>
                </a:lnTo>
                <a:lnTo>
                  <a:pt x="3114906" y="1567630"/>
                </a:lnTo>
                <a:lnTo>
                  <a:pt x="3102140" y="1586587"/>
                </a:lnTo>
                <a:lnTo>
                  <a:pt x="3083202" y="1599370"/>
                </a:lnTo>
                <a:lnTo>
                  <a:pt x="3060008" y="1604058"/>
                </a:lnTo>
                <a:close/>
              </a:path>
              <a:path w="4319905" h="2476500">
                <a:moveTo>
                  <a:pt x="3362732" y="1608264"/>
                </a:moveTo>
                <a:lnTo>
                  <a:pt x="3337896" y="1603248"/>
                </a:lnTo>
                <a:lnTo>
                  <a:pt x="3317617" y="1589570"/>
                </a:lnTo>
                <a:lnTo>
                  <a:pt x="3303946" y="1569281"/>
                </a:lnTo>
                <a:lnTo>
                  <a:pt x="3298933" y="1544434"/>
                </a:lnTo>
                <a:lnTo>
                  <a:pt x="3303946" y="1519588"/>
                </a:lnTo>
                <a:lnTo>
                  <a:pt x="3317617" y="1499299"/>
                </a:lnTo>
                <a:lnTo>
                  <a:pt x="3337896" y="1485621"/>
                </a:lnTo>
                <a:lnTo>
                  <a:pt x="3362732" y="1480605"/>
                </a:lnTo>
                <a:lnTo>
                  <a:pt x="3387548" y="1485621"/>
                </a:lnTo>
                <a:lnTo>
                  <a:pt x="3407817" y="1499299"/>
                </a:lnTo>
                <a:lnTo>
                  <a:pt x="3421485" y="1519588"/>
                </a:lnTo>
                <a:lnTo>
                  <a:pt x="3426497" y="1544434"/>
                </a:lnTo>
                <a:lnTo>
                  <a:pt x="3421485" y="1569281"/>
                </a:lnTo>
                <a:lnTo>
                  <a:pt x="3407817" y="1589570"/>
                </a:lnTo>
                <a:lnTo>
                  <a:pt x="3387548" y="1603248"/>
                </a:lnTo>
                <a:lnTo>
                  <a:pt x="3362732" y="1608264"/>
                </a:lnTo>
                <a:close/>
              </a:path>
              <a:path w="4319905" h="2476500">
                <a:moveTo>
                  <a:pt x="3665456" y="1611629"/>
                </a:moveTo>
                <a:lnTo>
                  <a:pt x="3639309" y="1606348"/>
                </a:lnTo>
                <a:lnTo>
                  <a:pt x="3617957" y="1591947"/>
                </a:lnTo>
                <a:lnTo>
                  <a:pt x="3603560" y="1570589"/>
                </a:lnTo>
                <a:lnTo>
                  <a:pt x="3598281" y="1544434"/>
                </a:lnTo>
                <a:lnTo>
                  <a:pt x="3603560" y="1518282"/>
                </a:lnTo>
                <a:lnTo>
                  <a:pt x="3617957" y="1496923"/>
                </a:lnTo>
                <a:lnTo>
                  <a:pt x="3639309" y="1482521"/>
                </a:lnTo>
                <a:lnTo>
                  <a:pt x="3665456" y="1477240"/>
                </a:lnTo>
                <a:lnTo>
                  <a:pt x="3691583" y="1482521"/>
                </a:lnTo>
                <a:lnTo>
                  <a:pt x="3712925" y="1496923"/>
                </a:lnTo>
                <a:lnTo>
                  <a:pt x="3727318" y="1518282"/>
                </a:lnTo>
                <a:lnTo>
                  <a:pt x="3732596" y="1544434"/>
                </a:lnTo>
                <a:lnTo>
                  <a:pt x="3727318" y="1570589"/>
                </a:lnTo>
                <a:lnTo>
                  <a:pt x="3712925" y="1591947"/>
                </a:lnTo>
                <a:lnTo>
                  <a:pt x="3691583" y="1606348"/>
                </a:lnTo>
                <a:lnTo>
                  <a:pt x="3665456" y="1611629"/>
                </a:lnTo>
                <a:close/>
              </a:path>
              <a:path w="4319905" h="2476500">
                <a:moveTo>
                  <a:pt x="3968179" y="1609948"/>
                </a:moveTo>
                <a:lnTo>
                  <a:pt x="3942681" y="1604799"/>
                </a:lnTo>
                <a:lnTo>
                  <a:pt x="3921866" y="1590759"/>
                </a:lnTo>
                <a:lnTo>
                  <a:pt x="3907836" y="1569934"/>
                </a:lnTo>
                <a:lnTo>
                  <a:pt x="3902693" y="1544434"/>
                </a:lnTo>
                <a:lnTo>
                  <a:pt x="3907836" y="1518935"/>
                </a:lnTo>
                <a:lnTo>
                  <a:pt x="3921866" y="1498112"/>
                </a:lnTo>
                <a:lnTo>
                  <a:pt x="3942681" y="1484072"/>
                </a:lnTo>
                <a:lnTo>
                  <a:pt x="3968179" y="1478924"/>
                </a:lnTo>
                <a:lnTo>
                  <a:pt x="3993658" y="1484072"/>
                </a:lnTo>
                <a:lnTo>
                  <a:pt x="4014463" y="1498112"/>
                </a:lnTo>
                <a:lnTo>
                  <a:pt x="4028489" y="1518935"/>
                </a:lnTo>
                <a:lnTo>
                  <a:pt x="4033632" y="1544434"/>
                </a:lnTo>
                <a:lnTo>
                  <a:pt x="4028489" y="1569934"/>
                </a:lnTo>
                <a:lnTo>
                  <a:pt x="4014463" y="1590759"/>
                </a:lnTo>
                <a:lnTo>
                  <a:pt x="3993658" y="1604799"/>
                </a:lnTo>
                <a:lnTo>
                  <a:pt x="3968179" y="1609948"/>
                </a:lnTo>
                <a:close/>
              </a:path>
              <a:path w="4319905" h="2476500">
                <a:moveTo>
                  <a:pt x="4277823" y="1557022"/>
                </a:moveTo>
                <a:lnTo>
                  <a:pt x="4263916" y="1557022"/>
                </a:lnTo>
                <a:lnTo>
                  <a:pt x="4258279" y="1551385"/>
                </a:lnTo>
                <a:lnTo>
                  <a:pt x="4258279" y="1537450"/>
                </a:lnTo>
                <a:lnTo>
                  <a:pt x="4263916" y="1531813"/>
                </a:lnTo>
                <a:lnTo>
                  <a:pt x="4277857" y="1531813"/>
                </a:lnTo>
                <a:lnTo>
                  <a:pt x="4283495" y="1537450"/>
                </a:lnTo>
                <a:lnTo>
                  <a:pt x="4283495" y="1551385"/>
                </a:lnTo>
                <a:lnTo>
                  <a:pt x="4277823" y="1557022"/>
                </a:lnTo>
                <a:close/>
              </a:path>
              <a:path w="4319905" h="2476500">
                <a:moveTo>
                  <a:pt x="32743" y="1880138"/>
                </a:moveTo>
                <a:lnTo>
                  <a:pt x="19999" y="1877562"/>
                </a:lnTo>
                <a:lnTo>
                  <a:pt x="9591" y="1870540"/>
                </a:lnTo>
                <a:lnTo>
                  <a:pt x="2573" y="1860125"/>
                </a:lnTo>
                <a:lnTo>
                  <a:pt x="0" y="1847374"/>
                </a:lnTo>
                <a:lnTo>
                  <a:pt x="2573" y="1834623"/>
                </a:lnTo>
                <a:lnTo>
                  <a:pt x="9591" y="1824209"/>
                </a:lnTo>
                <a:lnTo>
                  <a:pt x="19999" y="1817186"/>
                </a:lnTo>
                <a:lnTo>
                  <a:pt x="32743" y="1814611"/>
                </a:lnTo>
                <a:lnTo>
                  <a:pt x="45487" y="1817186"/>
                </a:lnTo>
                <a:lnTo>
                  <a:pt x="55896" y="1824209"/>
                </a:lnTo>
                <a:lnTo>
                  <a:pt x="62915" y="1834623"/>
                </a:lnTo>
                <a:lnTo>
                  <a:pt x="65490" y="1847374"/>
                </a:lnTo>
                <a:lnTo>
                  <a:pt x="62915" y="1860125"/>
                </a:lnTo>
                <a:lnTo>
                  <a:pt x="55896" y="1870540"/>
                </a:lnTo>
                <a:lnTo>
                  <a:pt x="45487" y="1877562"/>
                </a:lnTo>
                <a:lnTo>
                  <a:pt x="32743" y="1880138"/>
                </a:lnTo>
                <a:close/>
              </a:path>
              <a:path w="4319905" h="2476500">
                <a:moveTo>
                  <a:pt x="335467" y="1882663"/>
                </a:moveTo>
                <a:lnTo>
                  <a:pt x="321751" y="1879890"/>
                </a:lnTo>
                <a:lnTo>
                  <a:pt x="310546" y="1872328"/>
                </a:lnTo>
                <a:lnTo>
                  <a:pt x="302990" y="1861117"/>
                </a:lnTo>
                <a:lnTo>
                  <a:pt x="300219" y="1847391"/>
                </a:lnTo>
                <a:lnTo>
                  <a:pt x="302990" y="1833666"/>
                </a:lnTo>
                <a:lnTo>
                  <a:pt x="310546" y="1822454"/>
                </a:lnTo>
                <a:lnTo>
                  <a:pt x="321751" y="1814893"/>
                </a:lnTo>
                <a:lnTo>
                  <a:pt x="335467" y="1812119"/>
                </a:lnTo>
                <a:lnTo>
                  <a:pt x="349185" y="1814893"/>
                </a:lnTo>
                <a:lnTo>
                  <a:pt x="360390" y="1822454"/>
                </a:lnTo>
                <a:lnTo>
                  <a:pt x="367947" y="1833666"/>
                </a:lnTo>
                <a:lnTo>
                  <a:pt x="370718" y="1847391"/>
                </a:lnTo>
                <a:lnTo>
                  <a:pt x="367949" y="1861117"/>
                </a:lnTo>
                <a:lnTo>
                  <a:pt x="360396" y="1872328"/>
                </a:lnTo>
                <a:lnTo>
                  <a:pt x="349192" y="1879890"/>
                </a:lnTo>
                <a:lnTo>
                  <a:pt x="335467" y="1882663"/>
                </a:lnTo>
                <a:close/>
              </a:path>
              <a:path w="4319905" h="2476500">
                <a:moveTo>
                  <a:pt x="638184" y="1885188"/>
                </a:moveTo>
                <a:lnTo>
                  <a:pt x="623481" y="1882217"/>
                </a:lnTo>
                <a:lnTo>
                  <a:pt x="611474" y="1874115"/>
                </a:lnTo>
                <a:lnTo>
                  <a:pt x="603379" y="1862101"/>
                </a:lnTo>
                <a:lnTo>
                  <a:pt x="600411" y="1847391"/>
                </a:lnTo>
                <a:lnTo>
                  <a:pt x="603379" y="1832683"/>
                </a:lnTo>
                <a:lnTo>
                  <a:pt x="611474" y="1820669"/>
                </a:lnTo>
                <a:lnTo>
                  <a:pt x="623481" y="1812566"/>
                </a:lnTo>
                <a:lnTo>
                  <a:pt x="638184" y="1809595"/>
                </a:lnTo>
                <a:lnTo>
                  <a:pt x="652887" y="1812566"/>
                </a:lnTo>
                <a:lnTo>
                  <a:pt x="664893" y="1820669"/>
                </a:lnTo>
                <a:lnTo>
                  <a:pt x="672988" y="1832683"/>
                </a:lnTo>
                <a:lnTo>
                  <a:pt x="675957" y="1847391"/>
                </a:lnTo>
                <a:lnTo>
                  <a:pt x="672988" y="1862101"/>
                </a:lnTo>
                <a:lnTo>
                  <a:pt x="664893" y="1874115"/>
                </a:lnTo>
                <a:lnTo>
                  <a:pt x="652887" y="1882217"/>
                </a:lnTo>
                <a:lnTo>
                  <a:pt x="638184" y="1885188"/>
                </a:lnTo>
                <a:close/>
              </a:path>
              <a:path w="4319905" h="2476500">
                <a:moveTo>
                  <a:pt x="940907" y="1888553"/>
                </a:moveTo>
                <a:lnTo>
                  <a:pt x="924899" y="1885319"/>
                </a:lnTo>
                <a:lnTo>
                  <a:pt x="911831" y="1876498"/>
                </a:lnTo>
                <a:lnTo>
                  <a:pt x="903022" y="1863414"/>
                </a:lnTo>
                <a:lnTo>
                  <a:pt x="899793" y="1847391"/>
                </a:lnTo>
                <a:lnTo>
                  <a:pt x="903022" y="1831368"/>
                </a:lnTo>
                <a:lnTo>
                  <a:pt x="911831" y="1818285"/>
                </a:lnTo>
                <a:lnTo>
                  <a:pt x="924899" y="1809464"/>
                </a:lnTo>
                <a:lnTo>
                  <a:pt x="940907" y="1806229"/>
                </a:lnTo>
                <a:lnTo>
                  <a:pt x="956921" y="1809464"/>
                </a:lnTo>
                <a:lnTo>
                  <a:pt x="970001" y="1818285"/>
                </a:lnTo>
                <a:lnTo>
                  <a:pt x="978821" y="1831368"/>
                </a:lnTo>
                <a:lnTo>
                  <a:pt x="982056" y="1847391"/>
                </a:lnTo>
                <a:lnTo>
                  <a:pt x="978821" y="1863414"/>
                </a:lnTo>
                <a:lnTo>
                  <a:pt x="970001" y="1876498"/>
                </a:lnTo>
                <a:lnTo>
                  <a:pt x="956921" y="1885319"/>
                </a:lnTo>
                <a:lnTo>
                  <a:pt x="940907" y="1888553"/>
                </a:lnTo>
                <a:close/>
              </a:path>
              <a:path w="4319905" h="2476500">
                <a:moveTo>
                  <a:pt x="1243631" y="1891078"/>
                </a:moveTo>
                <a:lnTo>
                  <a:pt x="1226644" y="1887646"/>
                </a:lnTo>
                <a:lnTo>
                  <a:pt x="1212770" y="1878286"/>
                </a:lnTo>
                <a:lnTo>
                  <a:pt x="1203415" y="1864405"/>
                </a:lnTo>
                <a:lnTo>
                  <a:pt x="1199985" y="1847408"/>
                </a:lnTo>
                <a:lnTo>
                  <a:pt x="1203415" y="1830411"/>
                </a:lnTo>
                <a:lnTo>
                  <a:pt x="1212770" y="1816531"/>
                </a:lnTo>
                <a:lnTo>
                  <a:pt x="1226644" y="1807173"/>
                </a:lnTo>
                <a:lnTo>
                  <a:pt x="1243631" y="1803741"/>
                </a:lnTo>
                <a:lnTo>
                  <a:pt x="1260619" y="1807173"/>
                </a:lnTo>
                <a:lnTo>
                  <a:pt x="1274493" y="1816531"/>
                </a:lnTo>
                <a:lnTo>
                  <a:pt x="1283847" y="1830411"/>
                </a:lnTo>
                <a:lnTo>
                  <a:pt x="1287278" y="1847408"/>
                </a:lnTo>
                <a:lnTo>
                  <a:pt x="1283847" y="1864405"/>
                </a:lnTo>
                <a:lnTo>
                  <a:pt x="1274493" y="1878286"/>
                </a:lnTo>
                <a:lnTo>
                  <a:pt x="1260619" y="1887646"/>
                </a:lnTo>
                <a:lnTo>
                  <a:pt x="1243631" y="1891078"/>
                </a:lnTo>
                <a:close/>
              </a:path>
              <a:path w="4319905" h="2476500">
                <a:moveTo>
                  <a:pt x="1546355" y="1893603"/>
                </a:moveTo>
                <a:lnTo>
                  <a:pt x="1528393" y="1889973"/>
                </a:lnTo>
                <a:lnTo>
                  <a:pt x="1513726" y="1880073"/>
                </a:lnTo>
                <a:lnTo>
                  <a:pt x="1503837" y="1865389"/>
                </a:lnTo>
                <a:lnTo>
                  <a:pt x="1500211" y="1847408"/>
                </a:lnTo>
                <a:lnTo>
                  <a:pt x="1503837" y="1829427"/>
                </a:lnTo>
                <a:lnTo>
                  <a:pt x="1513726" y="1814745"/>
                </a:lnTo>
                <a:lnTo>
                  <a:pt x="1528393" y="1804846"/>
                </a:lnTo>
                <a:lnTo>
                  <a:pt x="1546355" y="1801216"/>
                </a:lnTo>
                <a:lnTo>
                  <a:pt x="1564337" y="1804846"/>
                </a:lnTo>
                <a:lnTo>
                  <a:pt x="1579014" y="1814745"/>
                </a:lnTo>
                <a:lnTo>
                  <a:pt x="1588907" y="1829427"/>
                </a:lnTo>
                <a:lnTo>
                  <a:pt x="1592533" y="1847408"/>
                </a:lnTo>
                <a:lnTo>
                  <a:pt x="1588907" y="1865389"/>
                </a:lnTo>
                <a:lnTo>
                  <a:pt x="1579014" y="1880073"/>
                </a:lnTo>
                <a:lnTo>
                  <a:pt x="1564337" y="1889973"/>
                </a:lnTo>
                <a:lnTo>
                  <a:pt x="1546355" y="1893603"/>
                </a:lnTo>
                <a:close/>
              </a:path>
              <a:path w="4319905" h="2476500">
                <a:moveTo>
                  <a:pt x="1849079" y="1896125"/>
                </a:moveTo>
                <a:lnTo>
                  <a:pt x="1830138" y="1892297"/>
                </a:lnTo>
                <a:lnTo>
                  <a:pt x="1814665" y="1881857"/>
                </a:lnTo>
                <a:lnTo>
                  <a:pt x="1804230" y="1866371"/>
                </a:lnTo>
                <a:lnTo>
                  <a:pt x="1800403" y="1847408"/>
                </a:lnTo>
                <a:lnTo>
                  <a:pt x="1804230" y="1828445"/>
                </a:lnTo>
                <a:lnTo>
                  <a:pt x="1814665" y="1812960"/>
                </a:lnTo>
                <a:lnTo>
                  <a:pt x="1830138" y="1802520"/>
                </a:lnTo>
                <a:lnTo>
                  <a:pt x="1849079" y="1798691"/>
                </a:lnTo>
                <a:lnTo>
                  <a:pt x="1868040" y="1802520"/>
                </a:lnTo>
                <a:lnTo>
                  <a:pt x="1883523" y="1812960"/>
                </a:lnTo>
                <a:lnTo>
                  <a:pt x="1893961" y="1828445"/>
                </a:lnTo>
                <a:lnTo>
                  <a:pt x="1897789" y="1847408"/>
                </a:lnTo>
                <a:lnTo>
                  <a:pt x="1893961" y="1866371"/>
                </a:lnTo>
                <a:lnTo>
                  <a:pt x="1883523" y="1881857"/>
                </a:lnTo>
                <a:lnTo>
                  <a:pt x="1868040" y="1892297"/>
                </a:lnTo>
                <a:lnTo>
                  <a:pt x="1849079" y="1896125"/>
                </a:lnTo>
                <a:close/>
              </a:path>
              <a:path w="4319905" h="2476500">
                <a:moveTo>
                  <a:pt x="2151803" y="1898650"/>
                </a:moveTo>
                <a:lnTo>
                  <a:pt x="2131868" y="1894624"/>
                </a:lnTo>
                <a:lnTo>
                  <a:pt x="2115591" y="1883643"/>
                </a:lnTo>
                <a:lnTo>
                  <a:pt x="2104618" y="1867356"/>
                </a:lnTo>
                <a:lnTo>
                  <a:pt x="2100595" y="1847408"/>
                </a:lnTo>
                <a:lnTo>
                  <a:pt x="2104618" y="1827461"/>
                </a:lnTo>
                <a:lnTo>
                  <a:pt x="2115591" y="1811173"/>
                </a:lnTo>
                <a:lnTo>
                  <a:pt x="2131868" y="1800193"/>
                </a:lnTo>
                <a:lnTo>
                  <a:pt x="2151803" y="1796167"/>
                </a:lnTo>
                <a:lnTo>
                  <a:pt x="2171743" y="1800193"/>
                </a:lnTo>
                <a:lnTo>
                  <a:pt x="2188031" y="1811173"/>
                </a:lnTo>
                <a:lnTo>
                  <a:pt x="2199016" y="1827461"/>
                </a:lnTo>
                <a:lnTo>
                  <a:pt x="2203044" y="1847408"/>
                </a:lnTo>
                <a:lnTo>
                  <a:pt x="2199016" y="1867356"/>
                </a:lnTo>
                <a:lnTo>
                  <a:pt x="2188031" y="1883643"/>
                </a:lnTo>
                <a:lnTo>
                  <a:pt x="2171743" y="1894624"/>
                </a:lnTo>
                <a:lnTo>
                  <a:pt x="2151803" y="1898650"/>
                </a:lnTo>
                <a:close/>
              </a:path>
              <a:path w="4319905" h="2476500">
                <a:moveTo>
                  <a:pt x="2454527" y="1902015"/>
                </a:moveTo>
                <a:lnTo>
                  <a:pt x="2433300" y="1897724"/>
                </a:lnTo>
                <a:lnTo>
                  <a:pt x="2415960" y="1886023"/>
                </a:lnTo>
                <a:lnTo>
                  <a:pt x="2404266" y="1868670"/>
                </a:lnTo>
                <a:lnTo>
                  <a:pt x="2399977" y="1847425"/>
                </a:lnTo>
                <a:lnTo>
                  <a:pt x="2404266" y="1826181"/>
                </a:lnTo>
                <a:lnTo>
                  <a:pt x="2415960" y="1808828"/>
                </a:lnTo>
                <a:lnTo>
                  <a:pt x="2433300" y="1797126"/>
                </a:lnTo>
                <a:lnTo>
                  <a:pt x="2454527" y="1792835"/>
                </a:lnTo>
                <a:lnTo>
                  <a:pt x="2475772" y="1797126"/>
                </a:lnTo>
                <a:lnTo>
                  <a:pt x="2493123" y="1808828"/>
                </a:lnTo>
                <a:lnTo>
                  <a:pt x="2504821" y="1826181"/>
                </a:lnTo>
                <a:lnTo>
                  <a:pt x="2509110" y="1847425"/>
                </a:lnTo>
                <a:lnTo>
                  <a:pt x="2504821" y="1868670"/>
                </a:lnTo>
                <a:lnTo>
                  <a:pt x="2493123" y="1886023"/>
                </a:lnTo>
                <a:lnTo>
                  <a:pt x="2475772" y="1897724"/>
                </a:lnTo>
                <a:lnTo>
                  <a:pt x="2454527" y="1902015"/>
                </a:lnTo>
                <a:close/>
              </a:path>
              <a:path w="4319905" h="2476500">
                <a:moveTo>
                  <a:pt x="2757285" y="1904540"/>
                </a:moveTo>
                <a:lnTo>
                  <a:pt x="2735064" y="1900051"/>
                </a:lnTo>
                <a:lnTo>
                  <a:pt x="2716921" y="1887809"/>
                </a:lnTo>
                <a:lnTo>
                  <a:pt x="2704688" y="1869654"/>
                </a:lnTo>
                <a:lnTo>
                  <a:pt x="2700203" y="1847425"/>
                </a:lnTo>
                <a:lnTo>
                  <a:pt x="2704688" y="1825197"/>
                </a:lnTo>
                <a:lnTo>
                  <a:pt x="2716921" y="1807042"/>
                </a:lnTo>
                <a:lnTo>
                  <a:pt x="2735064" y="1794799"/>
                </a:lnTo>
                <a:lnTo>
                  <a:pt x="2757285" y="1790310"/>
                </a:lnTo>
                <a:lnTo>
                  <a:pt x="2779485" y="1794799"/>
                </a:lnTo>
                <a:lnTo>
                  <a:pt x="2797618" y="1807042"/>
                </a:lnTo>
                <a:lnTo>
                  <a:pt x="2809847" y="1825197"/>
                </a:lnTo>
                <a:lnTo>
                  <a:pt x="2814332" y="1847425"/>
                </a:lnTo>
                <a:lnTo>
                  <a:pt x="2809852" y="1869654"/>
                </a:lnTo>
                <a:lnTo>
                  <a:pt x="2797631" y="1887809"/>
                </a:lnTo>
                <a:lnTo>
                  <a:pt x="2779499" y="1900051"/>
                </a:lnTo>
                <a:lnTo>
                  <a:pt x="2757285" y="1904540"/>
                </a:lnTo>
                <a:close/>
              </a:path>
              <a:path w="4319905" h="2476500">
                <a:moveTo>
                  <a:pt x="3060008" y="1907065"/>
                </a:moveTo>
                <a:lnTo>
                  <a:pt x="3036809" y="1902377"/>
                </a:lnTo>
                <a:lnTo>
                  <a:pt x="3017859" y="1889595"/>
                </a:lnTo>
                <a:lnTo>
                  <a:pt x="3005081" y="1870637"/>
                </a:lnTo>
                <a:lnTo>
                  <a:pt x="3000395" y="1847425"/>
                </a:lnTo>
                <a:lnTo>
                  <a:pt x="3005081" y="1824213"/>
                </a:lnTo>
                <a:lnTo>
                  <a:pt x="3017859" y="1805257"/>
                </a:lnTo>
                <a:lnTo>
                  <a:pt x="3036809" y="1792475"/>
                </a:lnTo>
                <a:lnTo>
                  <a:pt x="3060008" y="1787788"/>
                </a:lnTo>
                <a:lnTo>
                  <a:pt x="3083202" y="1792475"/>
                </a:lnTo>
                <a:lnTo>
                  <a:pt x="3102140" y="1805257"/>
                </a:lnTo>
                <a:lnTo>
                  <a:pt x="3114906" y="1824213"/>
                </a:lnTo>
                <a:lnTo>
                  <a:pt x="3119587" y="1847425"/>
                </a:lnTo>
                <a:lnTo>
                  <a:pt x="3114906" y="1870637"/>
                </a:lnTo>
                <a:lnTo>
                  <a:pt x="3102140" y="1889595"/>
                </a:lnTo>
                <a:lnTo>
                  <a:pt x="3083202" y="1902377"/>
                </a:lnTo>
                <a:lnTo>
                  <a:pt x="3060008" y="1907065"/>
                </a:lnTo>
                <a:close/>
              </a:path>
              <a:path w="4319905" h="2476500">
                <a:moveTo>
                  <a:pt x="3362732" y="1909590"/>
                </a:moveTo>
                <a:lnTo>
                  <a:pt x="3338539" y="1904704"/>
                </a:lnTo>
                <a:lnTo>
                  <a:pt x="3318786" y="1891381"/>
                </a:lnTo>
                <a:lnTo>
                  <a:pt x="3305470" y="1871621"/>
                </a:lnTo>
                <a:lnTo>
                  <a:pt x="3300587" y="1847425"/>
                </a:lnTo>
                <a:lnTo>
                  <a:pt x="3305470" y="1823229"/>
                </a:lnTo>
                <a:lnTo>
                  <a:pt x="3318786" y="1803470"/>
                </a:lnTo>
                <a:lnTo>
                  <a:pt x="3338539" y="1790148"/>
                </a:lnTo>
                <a:lnTo>
                  <a:pt x="3362732" y="1785263"/>
                </a:lnTo>
                <a:lnTo>
                  <a:pt x="3386905" y="1790148"/>
                </a:lnTo>
                <a:lnTo>
                  <a:pt x="3406648" y="1803470"/>
                </a:lnTo>
                <a:lnTo>
                  <a:pt x="3419961" y="1823229"/>
                </a:lnTo>
                <a:lnTo>
                  <a:pt x="3424843" y="1847425"/>
                </a:lnTo>
                <a:lnTo>
                  <a:pt x="3419961" y="1871621"/>
                </a:lnTo>
                <a:lnTo>
                  <a:pt x="3406648" y="1891381"/>
                </a:lnTo>
                <a:lnTo>
                  <a:pt x="3386905" y="1904704"/>
                </a:lnTo>
                <a:lnTo>
                  <a:pt x="3362732" y="1909590"/>
                </a:lnTo>
                <a:close/>
              </a:path>
              <a:path w="4319905" h="2476500">
                <a:moveTo>
                  <a:pt x="3665456" y="1895301"/>
                </a:moveTo>
                <a:lnTo>
                  <a:pt x="3646826" y="1891538"/>
                </a:lnTo>
                <a:lnTo>
                  <a:pt x="3631611" y="1881277"/>
                </a:lnTo>
                <a:lnTo>
                  <a:pt x="3621352" y="1866059"/>
                </a:lnTo>
                <a:lnTo>
                  <a:pt x="3617590" y="1847425"/>
                </a:lnTo>
                <a:lnTo>
                  <a:pt x="3621352" y="1828791"/>
                </a:lnTo>
                <a:lnTo>
                  <a:pt x="3631611" y="1813573"/>
                </a:lnTo>
                <a:lnTo>
                  <a:pt x="3646826" y="1803312"/>
                </a:lnTo>
                <a:lnTo>
                  <a:pt x="3665456" y="1799549"/>
                </a:lnTo>
                <a:lnTo>
                  <a:pt x="3684066" y="1803312"/>
                </a:lnTo>
                <a:lnTo>
                  <a:pt x="3699271" y="1813573"/>
                </a:lnTo>
                <a:lnTo>
                  <a:pt x="3709526" y="1828791"/>
                </a:lnTo>
                <a:lnTo>
                  <a:pt x="3713288" y="1847425"/>
                </a:lnTo>
                <a:lnTo>
                  <a:pt x="3709526" y="1866059"/>
                </a:lnTo>
                <a:lnTo>
                  <a:pt x="3699271" y="1881277"/>
                </a:lnTo>
                <a:lnTo>
                  <a:pt x="3684066" y="1891538"/>
                </a:lnTo>
                <a:lnTo>
                  <a:pt x="3665456" y="1895301"/>
                </a:lnTo>
                <a:close/>
              </a:path>
              <a:path w="4319905" h="2476500">
                <a:moveTo>
                  <a:pt x="3974661" y="1859189"/>
                </a:moveTo>
                <a:lnTo>
                  <a:pt x="3961665" y="1859189"/>
                </a:lnTo>
                <a:lnTo>
                  <a:pt x="3956398" y="1853923"/>
                </a:lnTo>
                <a:lnTo>
                  <a:pt x="3956398" y="1840930"/>
                </a:lnTo>
                <a:lnTo>
                  <a:pt x="3961665" y="1835661"/>
                </a:lnTo>
                <a:lnTo>
                  <a:pt x="3974661" y="1835661"/>
                </a:lnTo>
                <a:lnTo>
                  <a:pt x="3979926" y="1840930"/>
                </a:lnTo>
                <a:lnTo>
                  <a:pt x="3979926" y="1853923"/>
                </a:lnTo>
                <a:lnTo>
                  <a:pt x="3974661" y="1859189"/>
                </a:lnTo>
                <a:close/>
              </a:path>
              <a:path w="4319905" h="2476500">
                <a:moveTo>
                  <a:pt x="32743" y="2183115"/>
                </a:moveTo>
                <a:lnTo>
                  <a:pt x="19999" y="2180539"/>
                </a:lnTo>
                <a:lnTo>
                  <a:pt x="9591" y="2173515"/>
                </a:lnTo>
                <a:lnTo>
                  <a:pt x="2573" y="2163099"/>
                </a:lnTo>
                <a:lnTo>
                  <a:pt x="0" y="2150348"/>
                </a:lnTo>
                <a:lnTo>
                  <a:pt x="2573" y="2137597"/>
                </a:lnTo>
                <a:lnTo>
                  <a:pt x="9591" y="2127182"/>
                </a:lnTo>
                <a:lnTo>
                  <a:pt x="19999" y="2120160"/>
                </a:lnTo>
                <a:lnTo>
                  <a:pt x="32743" y="2117584"/>
                </a:lnTo>
                <a:lnTo>
                  <a:pt x="45487" y="2120160"/>
                </a:lnTo>
                <a:lnTo>
                  <a:pt x="55896" y="2127182"/>
                </a:lnTo>
                <a:lnTo>
                  <a:pt x="62915" y="2137597"/>
                </a:lnTo>
                <a:lnTo>
                  <a:pt x="65490" y="2150348"/>
                </a:lnTo>
                <a:lnTo>
                  <a:pt x="62915" y="2163099"/>
                </a:lnTo>
                <a:lnTo>
                  <a:pt x="55896" y="2173515"/>
                </a:lnTo>
                <a:lnTo>
                  <a:pt x="45487" y="2180539"/>
                </a:lnTo>
                <a:lnTo>
                  <a:pt x="32743" y="2183115"/>
                </a:lnTo>
                <a:close/>
              </a:path>
              <a:path w="4319905" h="2476500">
                <a:moveTo>
                  <a:pt x="335467" y="2185637"/>
                </a:moveTo>
                <a:lnTo>
                  <a:pt x="321751" y="2182863"/>
                </a:lnTo>
                <a:lnTo>
                  <a:pt x="310546" y="2175302"/>
                </a:lnTo>
                <a:lnTo>
                  <a:pt x="302990" y="2164090"/>
                </a:lnTo>
                <a:lnTo>
                  <a:pt x="300219" y="2150365"/>
                </a:lnTo>
                <a:lnTo>
                  <a:pt x="302990" y="2136639"/>
                </a:lnTo>
                <a:lnTo>
                  <a:pt x="310546" y="2125428"/>
                </a:lnTo>
                <a:lnTo>
                  <a:pt x="321751" y="2117866"/>
                </a:lnTo>
                <a:lnTo>
                  <a:pt x="335467" y="2115093"/>
                </a:lnTo>
                <a:lnTo>
                  <a:pt x="349185" y="2117866"/>
                </a:lnTo>
                <a:lnTo>
                  <a:pt x="360390" y="2125428"/>
                </a:lnTo>
                <a:lnTo>
                  <a:pt x="367947" y="2136639"/>
                </a:lnTo>
                <a:lnTo>
                  <a:pt x="370718" y="2150365"/>
                </a:lnTo>
                <a:lnTo>
                  <a:pt x="367949" y="2164090"/>
                </a:lnTo>
                <a:lnTo>
                  <a:pt x="360396" y="2175302"/>
                </a:lnTo>
                <a:lnTo>
                  <a:pt x="349192" y="2182863"/>
                </a:lnTo>
                <a:lnTo>
                  <a:pt x="335467" y="2185637"/>
                </a:lnTo>
                <a:close/>
              </a:path>
              <a:path w="4319905" h="2476500">
                <a:moveTo>
                  <a:pt x="638184" y="2188161"/>
                </a:moveTo>
                <a:lnTo>
                  <a:pt x="623481" y="2185190"/>
                </a:lnTo>
                <a:lnTo>
                  <a:pt x="611474" y="2177089"/>
                </a:lnTo>
                <a:lnTo>
                  <a:pt x="603379" y="2165074"/>
                </a:lnTo>
                <a:lnTo>
                  <a:pt x="600411" y="2150365"/>
                </a:lnTo>
                <a:lnTo>
                  <a:pt x="603379" y="2135655"/>
                </a:lnTo>
                <a:lnTo>
                  <a:pt x="611474" y="2123641"/>
                </a:lnTo>
                <a:lnTo>
                  <a:pt x="623481" y="2115539"/>
                </a:lnTo>
                <a:lnTo>
                  <a:pt x="638184" y="2112568"/>
                </a:lnTo>
                <a:lnTo>
                  <a:pt x="652887" y="2115539"/>
                </a:lnTo>
                <a:lnTo>
                  <a:pt x="664893" y="2123641"/>
                </a:lnTo>
                <a:lnTo>
                  <a:pt x="672988" y="2135655"/>
                </a:lnTo>
                <a:lnTo>
                  <a:pt x="675957" y="2150365"/>
                </a:lnTo>
                <a:lnTo>
                  <a:pt x="672988" y="2165074"/>
                </a:lnTo>
                <a:lnTo>
                  <a:pt x="664893" y="2177089"/>
                </a:lnTo>
                <a:lnTo>
                  <a:pt x="652887" y="2185190"/>
                </a:lnTo>
                <a:lnTo>
                  <a:pt x="638184" y="2188161"/>
                </a:lnTo>
                <a:close/>
              </a:path>
              <a:path w="4319905" h="2476500">
                <a:moveTo>
                  <a:pt x="940907" y="2191527"/>
                </a:moveTo>
                <a:lnTo>
                  <a:pt x="924899" y="2188292"/>
                </a:lnTo>
                <a:lnTo>
                  <a:pt x="911831" y="2179471"/>
                </a:lnTo>
                <a:lnTo>
                  <a:pt x="903022" y="2166388"/>
                </a:lnTo>
                <a:lnTo>
                  <a:pt x="899793" y="2150365"/>
                </a:lnTo>
                <a:lnTo>
                  <a:pt x="903022" y="2134342"/>
                </a:lnTo>
                <a:lnTo>
                  <a:pt x="911831" y="2121258"/>
                </a:lnTo>
                <a:lnTo>
                  <a:pt x="924899" y="2112437"/>
                </a:lnTo>
                <a:lnTo>
                  <a:pt x="940907" y="2109203"/>
                </a:lnTo>
                <a:lnTo>
                  <a:pt x="956921" y="2112437"/>
                </a:lnTo>
                <a:lnTo>
                  <a:pt x="970001" y="2121258"/>
                </a:lnTo>
                <a:lnTo>
                  <a:pt x="978821" y="2134342"/>
                </a:lnTo>
                <a:lnTo>
                  <a:pt x="982056" y="2150365"/>
                </a:lnTo>
                <a:lnTo>
                  <a:pt x="978821" y="2166388"/>
                </a:lnTo>
                <a:lnTo>
                  <a:pt x="970001" y="2179471"/>
                </a:lnTo>
                <a:lnTo>
                  <a:pt x="956921" y="2188292"/>
                </a:lnTo>
                <a:lnTo>
                  <a:pt x="940907" y="2191527"/>
                </a:lnTo>
                <a:close/>
              </a:path>
              <a:path w="4319905" h="2476500">
                <a:moveTo>
                  <a:pt x="1243631" y="2194052"/>
                </a:moveTo>
                <a:lnTo>
                  <a:pt x="1226644" y="2190620"/>
                </a:lnTo>
                <a:lnTo>
                  <a:pt x="1212770" y="2181260"/>
                </a:lnTo>
                <a:lnTo>
                  <a:pt x="1203415" y="2167379"/>
                </a:lnTo>
                <a:lnTo>
                  <a:pt x="1199985" y="2150382"/>
                </a:lnTo>
                <a:lnTo>
                  <a:pt x="1203415" y="2133385"/>
                </a:lnTo>
                <a:lnTo>
                  <a:pt x="1212770" y="2119503"/>
                </a:lnTo>
                <a:lnTo>
                  <a:pt x="1226644" y="2110144"/>
                </a:lnTo>
                <a:lnTo>
                  <a:pt x="1243631" y="2106711"/>
                </a:lnTo>
                <a:lnTo>
                  <a:pt x="1260619" y="2110144"/>
                </a:lnTo>
                <a:lnTo>
                  <a:pt x="1274493" y="2119503"/>
                </a:lnTo>
                <a:lnTo>
                  <a:pt x="1283847" y="2133385"/>
                </a:lnTo>
                <a:lnTo>
                  <a:pt x="1287278" y="2150382"/>
                </a:lnTo>
                <a:lnTo>
                  <a:pt x="1283847" y="2167379"/>
                </a:lnTo>
                <a:lnTo>
                  <a:pt x="1274493" y="2181260"/>
                </a:lnTo>
                <a:lnTo>
                  <a:pt x="1260619" y="2190620"/>
                </a:lnTo>
                <a:lnTo>
                  <a:pt x="1243631" y="2194052"/>
                </a:lnTo>
                <a:close/>
              </a:path>
              <a:path w="4319905" h="2476500">
                <a:moveTo>
                  <a:pt x="1546355" y="2196577"/>
                </a:moveTo>
                <a:lnTo>
                  <a:pt x="1528393" y="2192946"/>
                </a:lnTo>
                <a:lnTo>
                  <a:pt x="1513726" y="2183046"/>
                </a:lnTo>
                <a:lnTo>
                  <a:pt x="1503837" y="2168363"/>
                </a:lnTo>
                <a:lnTo>
                  <a:pt x="1500211" y="2150382"/>
                </a:lnTo>
                <a:lnTo>
                  <a:pt x="1503837" y="2132402"/>
                </a:lnTo>
                <a:lnTo>
                  <a:pt x="1513726" y="2117720"/>
                </a:lnTo>
                <a:lnTo>
                  <a:pt x="1528393" y="2107820"/>
                </a:lnTo>
                <a:lnTo>
                  <a:pt x="1546355" y="2104190"/>
                </a:lnTo>
                <a:lnTo>
                  <a:pt x="1564337" y="2107820"/>
                </a:lnTo>
                <a:lnTo>
                  <a:pt x="1579014" y="2117720"/>
                </a:lnTo>
                <a:lnTo>
                  <a:pt x="1588907" y="2132402"/>
                </a:lnTo>
                <a:lnTo>
                  <a:pt x="1592533" y="2150382"/>
                </a:lnTo>
                <a:lnTo>
                  <a:pt x="1588907" y="2168363"/>
                </a:lnTo>
                <a:lnTo>
                  <a:pt x="1579014" y="2183046"/>
                </a:lnTo>
                <a:lnTo>
                  <a:pt x="1564337" y="2192946"/>
                </a:lnTo>
                <a:lnTo>
                  <a:pt x="1546355" y="2196577"/>
                </a:lnTo>
                <a:close/>
              </a:path>
              <a:path w="4319905" h="2476500">
                <a:moveTo>
                  <a:pt x="1849079" y="2199098"/>
                </a:moveTo>
                <a:lnTo>
                  <a:pt x="1830138" y="2195271"/>
                </a:lnTo>
                <a:lnTo>
                  <a:pt x="1814665" y="2184831"/>
                </a:lnTo>
                <a:lnTo>
                  <a:pt x="1804230" y="2169346"/>
                </a:lnTo>
                <a:lnTo>
                  <a:pt x="1800403" y="2150382"/>
                </a:lnTo>
                <a:lnTo>
                  <a:pt x="1804230" y="2131418"/>
                </a:lnTo>
                <a:lnTo>
                  <a:pt x="1814665" y="2115933"/>
                </a:lnTo>
                <a:lnTo>
                  <a:pt x="1830138" y="2105493"/>
                </a:lnTo>
                <a:lnTo>
                  <a:pt x="1849079" y="2101665"/>
                </a:lnTo>
                <a:lnTo>
                  <a:pt x="1868040" y="2105493"/>
                </a:lnTo>
                <a:lnTo>
                  <a:pt x="1883523" y="2115933"/>
                </a:lnTo>
                <a:lnTo>
                  <a:pt x="1893961" y="2131418"/>
                </a:lnTo>
                <a:lnTo>
                  <a:pt x="1897789" y="2150382"/>
                </a:lnTo>
                <a:lnTo>
                  <a:pt x="1893961" y="2169346"/>
                </a:lnTo>
                <a:lnTo>
                  <a:pt x="1883523" y="2184831"/>
                </a:lnTo>
                <a:lnTo>
                  <a:pt x="1868040" y="2195271"/>
                </a:lnTo>
                <a:lnTo>
                  <a:pt x="1849079" y="2199098"/>
                </a:lnTo>
                <a:close/>
              </a:path>
              <a:path w="4319905" h="2476500">
                <a:moveTo>
                  <a:pt x="2151803" y="2201623"/>
                </a:moveTo>
                <a:lnTo>
                  <a:pt x="2131868" y="2197597"/>
                </a:lnTo>
                <a:lnTo>
                  <a:pt x="2115591" y="2186617"/>
                </a:lnTo>
                <a:lnTo>
                  <a:pt x="2104618" y="2170329"/>
                </a:lnTo>
                <a:lnTo>
                  <a:pt x="2100595" y="2150382"/>
                </a:lnTo>
                <a:lnTo>
                  <a:pt x="2104618" y="2130434"/>
                </a:lnTo>
                <a:lnTo>
                  <a:pt x="2115591" y="2114147"/>
                </a:lnTo>
                <a:lnTo>
                  <a:pt x="2131868" y="2103166"/>
                </a:lnTo>
                <a:lnTo>
                  <a:pt x="2151803" y="2099140"/>
                </a:lnTo>
                <a:lnTo>
                  <a:pt x="2171743" y="2103166"/>
                </a:lnTo>
                <a:lnTo>
                  <a:pt x="2188031" y="2114147"/>
                </a:lnTo>
                <a:lnTo>
                  <a:pt x="2199016" y="2130434"/>
                </a:lnTo>
                <a:lnTo>
                  <a:pt x="2203044" y="2150382"/>
                </a:lnTo>
                <a:lnTo>
                  <a:pt x="2199016" y="2170329"/>
                </a:lnTo>
                <a:lnTo>
                  <a:pt x="2188031" y="2186617"/>
                </a:lnTo>
                <a:lnTo>
                  <a:pt x="2171743" y="2197597"/>
                </a:lnTo>
                <a:lnTo>
                  <a:pt x="2151803" y="2201623"/>
                </a:lnTo>
                <a:close/>
              </a:path>
              <a:path w="4319905" h="2476500">
                <a:moveTo>
                  <a:pt x="2454527" y="2201623"/>
                </a:moveTo>
                <a:lnTo>
                  <a:pt x="2434592" y="2197597"/>
                </a:lnTo>
                <a:lnTo>
                  <a:pt x="2418315" y="2186617"/>
                </a:lnTo>
                <a:lnTo>
                  <a:pt x="2407342" y="2170329"/>
                </a:lnTo>
                <a:lnTo>
                  <a:pt x="2403319" y="2150382"/>
                </a:lnTo>
                <a:lnTo>
                  <a:pt x="2407342" y="2130434"/>
                </a:lnTo>
                <a:lnTo>
                  <a:pt x="2418315" y="2114147"/>
                </a:lnTo>
                <a:lnTo>
                  <a:pt x="2434592" y="2103166"/>
                </a:lnTo>
                <a:lnTo>
                  <a:pt x="2454527" y="2099140"/>
                </a:lnTo>
                <a:lnTo>
                  <a:pt x="2474467" y="2103166"/>
                </a:lnTo>
                <a:lnTo>
                  <a:pt x="2490755" y="2114147"/>
                </a:lnTo>
                <a:lnTo>
                  <a:pt x="2501740" y="2130434"/>
                </a:lnTo>
                <a:lnTo>
                  <a:pt x="2505768" y="2150382"/>
                </a:lnTo>
                <a:lnTo>
                  <a:pt x="2501740" y="2170329"/>
                </a:lnTo>
                <a:lnTo>
                  <a:pt x="2490755" y="2186617"/>
                </a:lnTo>
                <a:lnTo>
                  <a:pt x="2474467" y="2197597"/>
                </a:lnTo>
                <a:lnTo>
                  <a:pt x="2454527" y="2201623"/>
                </a:lnTo>
                <a:close/>
              </a:path>
              <a:path w="4319905" h="2476500">
                <a:moveTo>
                  <a:pt x="2757285" y="2195750"/>
                </a:moveTo>
                <a:lnTo>
                  <a:pt x="2739634" y="2192185"/>
                </a:lnTo>
                <a:lnTo>
                  <a:pt x="2725225" y="2182464"/>
                </a:lnTo>
                <a:lnTo>
                  <a:pt x="2715511" y="2168049"/>
                </a:lnTo>
                <a:lnTo>
                  <a:pt x="2711950" y="2150399"/>
                </a:lnTo>
                <a:lnTo>
                  <a:pt x="2715511" y="2132749"/>
                </a:lnTo>
                <a:lnTo>
                  <a:pt x="2725225" y="2118333"/>
                </a:lnTo>
                <a:lnTo>
                  <a:pt x="2739634" y="2108612"/>
                </a:lnTo>
                <a:lnTo>
                  <a:pt x="2757285" y="2105047"/>
                </a:lnTo>
                <a:lnTo>
                  <a:pt x="2774915" y="2108612"/>
                </a:lnTo>
                <a:lnTo>
                  <a:pt x="2789314" y="2118333"/>
                </a:lnTo>
                <a:lnTo>
                  <a:pt x="2799024" y="2132749"/>
                </a:lnTo>
                <a:lnTo>
                  <a:pt x="2802585" y="2150399"/>
                </a:lnTo>
                <a:lnTo>
                  <a:pt x="2799024" y="2168049"/>
                </a:lnTo>
                <a:lnTo>
                  <a:pt x="2789314" y="2182464"/>
                </a:lnTo>
                <a:lnTo>
                  <a:pt x="2774915" y="2192185"/>
                </a:lnTo>
                <a:lnTo>
                  <a:pt x="2757285" y="2195750"/>
                </a:lnTo>
                <a:close/>
              </a:path>
              <a:path w="4319905" h="2476500">
                <a:moveTo>
                  <a:pt x="3060008" y="2181464"/>
                </a:moveTo>
                <a:lnTo>
                  <a:pt x="3047902" y="2179021"/>
                </a:lnTo>
                <a:lnTo>
                  <a:pt x="3038020" y="2172360"/>
                </a:lnTo>
                <a:lnTo>
                  <a:pt x="3031360" y="2162480"/>
                </a:lnTo>
                <a:lnTo>
                  <a:pt x="3028919" y="2150382"/>
                </a:lnTo>
                <a:lnTo>
                  <a:pt x="3031360" y="2138284"/>
                </a:lnTo>
                <a:lnTo>
                  <a:pt x="3038020" y="2128404"/>
                </a:lnTo>
                <a:lnTo>
                  <a:pt x="3047902" y="2121742"/>
                </a:lnTo>
                <a:lnTo>
                  <a:pt x="3060008" y="2119299"/>
                </a:lnTo>
                <a:lnTo>
                  <a:pt x="3072095" y="2121742"/>
                </a:lnTo>
                <a:lnTo>
                  <a:pt x="3081966" y="2128404"/>
                </a:lnTo>
                <a:lnTo>
                  <a:pt x="3088623" y="2138284"/>
                </a:lnTo>
                <a:lnTo>
                  <a:pt x="3091064" y="2150382"/>
                </a:lnTo>
                <a:lnTo>
                  <a:pt x="3088623" y="2162480"/>
                </a:lnTo>
                <a:lnTo>
                  <a:pt x="3081966" y="2172360"/>
                </a:lnTo>
                <a:lnTo>
                  <a:pt x="3072095" y="2179021"/>
                </a:lnTo>
                <a:lnTo>
                  <a:pt x="3060008" y="2181464"/>
                </a:lnTo>
                <a:close/>
              </a:path>
              <a:path w="4319905" h="2476500">
                <a:moveTo>
                  <a:pt x="3369652" y="2162986"/>
                </a:moveTo>
                <a:lnTo>
                  <a:pt x="3355744" y="2162986"/>
                </a:lnTo>
                <a:lnTo>
                  <a:pt x="3350107" y="2157349"/>
                </a:lnTo>
                <a:lnTo>
                  <a:pt x="3350107" y="2143414"/>
                </a:lnTo>
                <a:lnTo>
                  <a:pt x="3355744" y="2137777"/>
                </a:lnTo>
                <a:lnTo>
                  <a:pt x="3369686" y="2137777"/>
                </a:lnTo>
                <a:lnTo>
                  <a:pt x="3375323" y="2143414"/>
                </a:lnTo>
                <a:lnTo>
                  <a:pt x="3375323" y="2157349"/>
                </a:lnTo>
                <a:lnTo>
                  <a:pt x="3369652" y="2162986"/>
                </a:lnTo>
                <a:close/>
              </a:path>
              <a:path w="4319905" h="2476500">
                <a:moveTo>
                  <a:pt x="32743" y="2474324"/>
                </a:moveTo>
                <a:lnTo>
                  <a:pt x="24574" y="2472673"/>
                </a:lnTo>
                <a:lnTo>
                  <a:pt x="17902" y="2468171"/>
                </a:lnTo>
                <a:lnTo>
                  <a:pt x="13403" y="2461495"/>
                </a:lnTo>
                <a:lnTo>
                  <a:pt x="11753" y="2453322"/>
                </a:lnTo>
                <a:lnTo>
                  <a:pt x="13403" y="2445149"/>
                </a:lnTo>
                <a:lnTo>
                  <a:pt x="17902" y="2438474"/>
                </a:lnTo>
                <a:lnTo>
                  <a:pt x="24574" y="2433973"/>
                </a:lnTo>
                <a:lnTo>
                  <a:pt x="32743" y="2432322"/>
                </a:lnTo>
                <a:lnTo>
                  <a:pt x="40911" y="2433973"/>
                </a:lnTo>
                <a:lnTo>
                  <a:pt x="47583" y="2438474"/>
                </a:lnTo>
                <a:lnTo>
                  <a:pt x="52082" y="2445149"/>
                </a:lnTo>
                <a:lnTo>
                  <a:pt x="53732" y="2453322"/>
                </a:lnTo>
                <a:lnTo>
                  <a:pt x="52082" y="2461495"/>
                </a:lnTo>
                <a:lnTo>
                  <a:pt x="47583" y="2468171"/>
                </a:lnTo>
                <a:lnTo>
                  <a:pt x="40911" y="2472673"/>
                </a:lnTo>
                <a:lnTo>
                  <a:pt x="32743" y="2474324"/>
                </a:lnTo>
                <a:close/>
              </a:path>
              <a:path w="4319905" h="2476500">
                <a:moveTo>
                  <a:pt x="335467" y="2476005"/>
                </a:moveTo>
                <a:lnTo>
                  <a:pt x="326640" y="2474224"/>
                </a:lnTo>
                <a:lnTo>
                  <a:pt x="319434" y="2469365"/>
                </a:lnTo>
                <a:lnTo>
                  <a:pt x="314577" y="2462155"/>
                </a:lnTo>
                <a:lnTo>
                  <a:pt x="312796" y="2453322"/>
                </a:lnTo>
                <a:lnTo>
                  <a:pt x="314577" y="2444488"/>
                </a:lnTo>
                <a:lnTo>
                  <a:pt x="319434" y="2437278"/>
                </a:lnTo>
                <a:lnTo>
                  <a:pt x="326640" y="2432419"/>
                </a:lnTo>
                <a:lnTo>
                  <a:pt x="335467" y="2430637"/>
                </a:lnTo>
                <a:lnTo>
                  <a:pt x="344296" y="2432419"/>
                </a:lnTo>
                <a:lnTo>
                  <a:pt x="351502" y="2437278"/>
                </a:lnTo>
                <a:lnTo>
                  <a:pt x="356360" y="2444488"/>
                </a:lnTo>
                <a:lnTo>
                  <a:pt x="358140" y="2453322"/>
                </a:lnTo>
                <a:lnTo>
                  <a:pt x="356357" y="2462155"/>
                </a:lnTo>
                <a:lnTo>
                  <a:pt x="351496" y="2469365"/>
                </a:lnTo>
                <a:lnTo>
                  <a:pt x="344289" y="2474224"/>
                </a:lnTo>
                <a:lnTo>
                  <a:pt x="335467" y="2476005"/>
                </a:lnTo>
                <a:close/>
              </a:path>
              <a:path w="4319905" h="2476500">
                <a:moveTo>
                  <a:pt x="638184" y="2476005"/>
                </a:moveTo>
                <a:lnTo>
                  <a:pt x="629361" y="2474224"/>
                </a:lnTo>
                <a:lnTo>
                  <a:pt x="622162" y="2469365"/>
                </a:lnTo>
                <a:lnTo>
                  <a:pt x="617311" y="2462155"/>
                </a:lnTo>
                <a:lnTo>
                  <a:pt x="615533" y="2453322"/>
                </a:lnTo>
                <a:lnTo>
                  <a:pt x="617311" y="2444488"/>
                </a:lnTo>
                <a:lnTo>
                  <a:pt x="622162" y="2437278"/>
                </a:lnTo>
                <a:lnTo>
                  <a:pt x="629361" y="2432419"/>
                </a:lnTo>
                <a:lnTo>
                  <a:pt x="638184" y="2430637"/>
                </a:lnTo>
                <a:lnTo>
                  <a:pt x="647012" y="2432419"/>
                </a:lnTo>
                <a:lnTo>
                  <a:pt x="654222" y="2437278"/>
                </a:lnTo>
                <a:lnTo>
                  <a:pt x="659085" y="2444488"/>
                </a:lnTo>
                <a:lnTo>
                  <a:pt x="660868" y="2453322"/>
                </a:lnTo>
                <a:lnTo>
                  <a:pt x="659085" y="2462155"/>
                </a:lnTo>
                <a:lnTo>
                  <a:pt x="654222" y="2469365"/>
                </a:lnTo>
                <a:lnTo>
                  <a:pt x="647012" y="2474224"/>
                </a:lnTo>
                <a:lnTo>
                  <a:pt x="638184" y="2476005"/>
                </a:lnTo>
                <a:close/>
              </a:path>
              <a:path w="4319905" h="2476500">
                <a:moveTo>
                  <a:pt x="946801" y="2476499"/>
                </a:moveTo>
                <a:lnTo>
                  <a:pt x="935014" y="2476499"/>
                </a:lnTo>
                <a:lnTo>
                  <a:pt x="931437" y="2475776"/>
                </a:lnTo>
                <a:lnTo>
                  <a:pt x="923700" y="2470556"/>
                </a:lnTo>
                <a:lnTo>
                  <a:pt x="918483" y="2462815"/>
                </a:lnTo>
                <a:lnTo>
                  <a:pt x="916569" y="2453338"/>
                </a:lnTo>
                <a:lnTo>
                  <a:pt x="918483" y="2443862"/>
                </a:lnTo>
                <a:lnTo>
                  <a:pt x="923700" y="2436122"/>
                </a:lnTo>
                <a:lnTo>
                  <a:pt x="931437" y="2430904"/>
                </a:lnTo>
                <a:lnTo>
                  <a:pt x="940907" y="2428990"/>
                </a:lnTo>
                <a:lnTo>
                  <a:pt x="950378" y="2430904"/>
                </a:lnTo>
                <a:lnTo>
                  <a:pt x="958115" y="2436122"/>
                </a:lnTo>
                <a:lnTo>
                  <a:pt x="963332" y="2443862"/>
                </a:lnTo>
                <a:lnTo>
                  <a:pt x="965246" y="2453338"/>
                </a:lnTo>
                <a:lnTo>
                  <a:pt x="963332" y="2462815"/>
                </a:lnTo>
                <a:lnTo>
                  <a:pt x="958115" y="2470556"/>
                </a:lnTo>
                <a:lnTo>
                  <a:pt x="950378" y="2475776"/>
                </a:lnTo>
                <a:lnTo>
                  <a:pt x="946801" y="2476499"/>
                </a:lnTo>
                <a:close/>
              </a:path>
              <a:path w="4319905" h="2476500">
                <a:moveTo>
                  <a:pt x="1243631" y="2476005"/>
                </a:moveTo>
                <a:lnTo>
                  <a:pt x="1234809" y="2474224"/>
                </a:lnTo>
                <a:lnTo>
                  <a:pt x="1227610" y="2469365"/>
                </a:lnTo>
                <a:lnTo>
                  <a:pt x="1222759" y="2462155"/>
                </a:lnTo>
                <a:lnTo>
                  <a:pt x="1220981" y="2453322"/>
                </a:lnTo>
                <a:lnTo>
                  <a:pt x="1222759" y="2444488"/>
                </a:lnTo>
                <a:lnTo>
                  <a:pt x="1227610" y="2437278"/>
                </a:lnTo>
                <a:lnTo>
                  <a:pt x="1234809" y="2432419"/>
                </a:lnTo>
                <a:lnTo>
                  <a:pt x="1243631" y="2430637"/>
                </a:lnTo>
                <a:lnTo>
                  <a:pt x="1252473" y="2432419"/>
                </a:lnTo>
                <a:lnTo>
                  <a:pt x="1259682" y="2437278"/>
                </a:lnTo>
                <a:lnTo>
                  <a:pt x="1264537" y="2444488"/>
                </a:lnTo>
                <a:lnTo>
                  <a:pt x="1266315" y="2453322"/>
                </a:lnTo>
                <a:lnTo>
                  <a:pt x="1264532" y="2462155"/>
                </a:lnTo>
                <a:lnTo>
                  <a:pt x="1259670" y="2469365"/>
                </a:lnTo>
                <a:lnTo>
                  <a:pt x="1252459" y="2474224"/>
                </a:lnTo>
                <a:lnTo>
                  <a:pt x="1243631" y="2476005"/>
                </a:lnTo>
                <a:close/>
              </a:path>
              <a:path w="4319905" h="2476500">
                <a:moveTo>
                  <a:pt x="1546355" y="2473484"/>
                </a:moveTo>
                <a:lnTo>
                  <a:pt x="1538521" y="2471900"/>
                </a:lnTo>
                <a:lnTo>
                  <a:pt x="1532114" y="2467580"/>
                </a:lnTo>
                <a:lnTo>
                  <a:pt x="1527790" y="2461171"/>
                </a:lnTo>
                <a:lnTo>
                  <a:pt x="1526203" y="2453322"/>
                </a:lnTo>
                <a:lnTo>
                  <a:pt x="1527790" y="2445472"/>
                </a:lnTo>
                <a:lnTo>
                  <a:pt x="1532114" y="2439065"/>
                </a:lnTo>
                <a:lnTo>
                  <a:pt x="1538521" y="2434746"/>
                </a:lnTo>
                <a:lnTo>
                  <a:pt x="1546355" y="2433163"/>
                </a:lnTo>
                <a:lnTo>
                  <a:pt x="1554203" y="2434746"/>
                </a:lnTo>
                <a:lnTo>
                  <a:pt x="1560609" y="2439065"/>
                </a:lnTo>
                <a:lnTo>
                  <a:pt x="1564925" y="2445472"/>
                </a:lnTo>
                <a:lnTo>
                  <a:pt x="1566508" y="2453322"/>
                </a:lnTo>
                <a:lnTo>
                  <a:pt x="1564925" y="2461171"/>
                </a:lnTo>
                <a:lnTo>
                  <a:pt x="1560609" y="2467580"/>
                </a:lnTo>
                <a:lnTo>
                  <a:pt x="1554203" y="2471900"/>
                </a:lnTo>
                <a:lnTo>
                  <a:pt x="1546355" y="2473484"/>
                </a:lnTo>
                <a:close/>
              </a:path>
              <a:path w="4319905" h="2476500">
                <a:moveTo>
                  <a:pt x="1857889" y="2469275"/>
                </a:moveTo>
                <a:lnTo>
                  <a:pt x="1840303" y="2469275"/>
                </a:lnTo>
                <a:lnTo>
                  <a:pt x="1833146" y="2462122"/>
                </a:lnTo>
                <a:lnTo>
                  <a:pt x="1833146" y="2444521"/>
                </a:lnTo>
                <a:lnTo>
                  <a:pt x="1840303" y="2437368"/>
                </a:lnTo>
                <a:lnTo>
                  <a:pt x="1857889" y="2437368"/>
                </a:lnTo>
                <a:lnTo>
                  <a:pt x="1865046" y="2444521"/>
                </a:lnTo>
                <a:lnTo>
                  <a:pt x="1865046" y="2462122"/>
                </a:lnTo>
                <a:lnTo>
                  <a:pt x="1857889" y="2469275"/>
                </a:lnTo>
                <a:close/>
              </a:path>
              <a:path w="4319905" h="2476500">
                <a:moveTo>
                  <a:pt x="2157372" y="2463404"/>
                </a:moveTo>
                <a:lnTo>
                  <a:pt x="2146267" y="2463404"/>
                </a:lnTo>
                <a:lnTo>
                  <a:pt x="2141743" y="2458891"/>
                </a:lnTo>
                <a:lnTo>
                  <a:pt x="2141743" y="2447752"/>
                </a:lnTo>
                <a:lnTo>
                  <a:pt x="2146267" y="2443242"/>
                </a:lnTo>
                <a:lnTo>
                  <a:pt x="2157372" y="2443242"/>
                </a:lnTo>
                <a:lnTo>
                  <a:pt x="2161896" y="2447752"/>
                </a:lnTo>
                <a:lnTo>
                  <a:pt x="2161896" y="2458891"/>
                </a:lnTo>
                <a:lnTo>
                  <a:pt x="2157372" y="2463404"/>
                </a:lnTo>
                <a:close/>
              </a:path>
              <a:path w="4319905" h="2476500">
                <a:moveTo>
                  <a:pt x="2456383" y="2456687"/>
                </a:moveTo>
                <a:lnTo>
                  <a:pt x="2452670" y="2456687"/>
                </a:lnTo>
                <a:lnTo>
                  <a:pt x="2451185" y="2455188"/>
                </a:lnTo>
                <a:lnTo>
                  <a:pt x="2451185" y="2451455"/>
                </a:lnTo>
                <a:lnTo>
                  <a:pt x="2452670" y="2449956"/>
                </a:lnTo>
                <a:lnTo>
                  <a:pt x="2456417" y="2449956"/>
                </a:lnTo>
                <a:lnTo>
                  <a:pt x="2457902" y="2451455"/>
                </a:lnTo>
                <a:lnTo>
                  <a:pt x="2457902" y="2455188"/>
                </a:lnTo>
                <a:lnTo>
                  <a:pt x="2456383" y="2456687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9" y="5449527"/>
            <a:ext cx="2971799" cy="3505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3960" y="3131827"/>
            <a:ext cx="152399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631395" y="2877858"/>
            <a:ext cx="1752600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440">
                <a:latin typeface="Verdana"/>
                <a:cs typeface="Verdana"/>
              </a:rPr>
              <a:t>A</a:t>
            </a:r>
            <a:r>
              <a:rPr dirty="0" sz="3700" spc="-225">
                <a:latin typeface="Verdana"/>
                <a:cs typeface="Verdana"/>
              </a:rPr>
              <a:t>b</a:t>
            </a:r>
            <a:r>
              <a:rPr dirty="0" sz="3700" spc="-320">
                <a:latin typeface="Verdana"/>
                <a:cs typeface="Verdana"/>
              </a:rPr>
              <a:t>s</a:t>
            </a:r>
            <a:r>
              <a:rPr dirty="0" sz="3700" spc="-20">
                <a:latin typeface="Verdana"/>
                <a:cs typeface="Verdana"/>
              </a:rPr>
              <a:t>t</a:t>
            </a:r>
            <a:r>
              <a:rPr dirty="0" sz="3700" spc="-170">
                <a:latin typeface="Verdana"/>
                <a:cs typeface="Verdana"/>
              </a:rPr>
              <a:t>r</a:t>
            </a:r>
            <a:r>
              <a:rPr dirty="0" sz="3700" spc="-390">
                <a:latin typeface="Verdana"/>
                <a:cs typeface="Verdana"/>
              </a:rPr>
              <a:t>a</a:t>
            </a:r>
            <a:r>
              <a:rPr dirty="0" sz="3700" spc="-265">
                <a:latin typeface="Verdana"/>
                <a:cs typeface="Verdana"/>
              </a:rPr>
              <a:t>c</a:t>
            </a:r>
            <a:r>
              <a:rPr dirty="0" sz="3700" spc="-20">
                <a:latin typeface="Verdana"/>
                <a:cs typeface="Verdana"/>
              </a:rPr>
              <a:t>t</a:t>
            </a:r>
            <a:endParaRPr sz="370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3960" y="4285582"/>
            <a:ext cx="152399" cy="152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631395" y="4031614"/>
            <a:ext cx="262318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365">
                <a:latin typeface="Verdana"/>
                <a:cs typeface="Verdana"/>
              </a:rPr>
              <a:t>K</a:t>
            </a:r>
            <a:r>
              <a:rPr dirty="0" sz="3700" spc="-290">
                <a:latin typeface="Verdana"/>
                <a:cs typeface="Verdana"/>
              </a:rPr>
              <a:t>e</a:t>
            </a:r>
            <a:r>
              <a:rPr dirty="0" sz="3700" spc="-440">
                <a:latin typeface="Verdana"/>
                <a:cs typeface="Verdana"/>
              </a:rPr>
              <a:t>y</a:t>
            </a:r>
            <a:r>
              <a:rPr dirty="0" sz="3700" spc="-600">
                <a:latin typeface="Verdana"/>
                <a:cs typeface="Verdana"/>
              </a:rPr>
              <a:t> </a:t>
            </a:r>
            <a:r>
              <a:rPr dirty="0" sz="3700" spc="-415">
                <a:latin typeface="Verdana"/>
                <a:cs typeface="Verdana"/>
              </a:rPr>
              <a:t>F</a:t>
            </a:r>
            <a:r>
              <a:rPr dirty="0" sz="3700" spc="-290">
                <a:latin typeface="Verdana"/>
                <a:cs typeface="Verdana"/>
              </a:rPr>
              <a:t>e</a:t>
            </a:r>
            <a:r>
              <a:rPr dirty="0" sz="3700" spc="-390">
                <a:latin typeface="Verdana"/>
                <a:cs typeface="Verdana"/>
              </a:rPr>
              <a:t>a</a:t>
            </a:r>
            <a:r>
              <a:rPr dirty="0" sz="3700" spc="-20">
                <a:latin typeface="Verdana"/>
                <a:cs typeface="Verdana"/>
              </a:rPr>
              <a:t>t</a:t>
            </a:r>
            <a:r>
              <a:rPr dirty="0" sz="3700" spc="-340">
                <a:latin typeface="Verdana"/>
                <a:cs typeface="Verdana"/>
              </a:rPr>
              <a:t>u</a:t>
            </a:r>
            <a:r>
              <a:rPr dirty="0" sz="3700" spc="-170">
                <a:latin typeface="Verdana"/>
                <a:cs typeface="Verdana"/>
              </a:rPr>
              <a:t>r</a:t>
            </a:r>
            <a:r>
              <a:rPr dirty="0" sz="3700" spc="-290">
                <a:latin typeface="Verdana"/>
                <a:cs typeface="Verdana"/>
              </a:rPr>
              <a:t>e</a:t>
            </a:r>
            <a:r>
              <a:rPr dirty="0" sz="3700" spc="-315">
                <a:latin typeface="Verdana"/>
                <a:cs typeface="Verdana"/>
              </a:rPr>
              <a:t>s</a:t>
            </a:r>
            <a:endParaRPr sz="3700">
              <a:latin typeface="Verdana"/>
              <a:cs typeface="Verdan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3960" y="6469340"/>
            <a:ext cx="152399" cy="152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3199" y="3310252"/>
            <a:ext cx="152399" cy="1523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736894" y="962056"/>
            <a:ext cx="6999605" cy="2683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160">
                <a:latin typeface="Verdana"/>
                <a:cs typeface="Verdana"/>
              </a:rPr>
              <a:t>OVERVIEW</a:t>
            </a:r>
            <a:endParaRPr sz="8500">
              <a:latin typeface="Verdana"/>
              <a:cs typeface="Verdana"/>
            </a:endParaRPr>
          </a:p>
          <a:p>
            <a:pPr marL="4406265">
              <a:lnSpc>
                <a:spcPct val="100000"/>
              </a:lnSpc>
              <a:spcBef>
                <a:spcPts val="6290"/>
              </a:spcBef>
            </a:pPr>
            <a:r>
              <a:rPr dirty="0" sz="3700" spc="-215">
                <a:latin typeface="Verdana"/>
                <a:cs typeface="Verdana"/>
              </a:rPr>
              <a:t>Introduction</a:t>
            </a:r>
            <a:endParaRPr sz="370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3960" y="5439338"/>
            <a:ext cx="152399" cy="1523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3199" y="6469301"/>
            <a:ext cx="152399" cy="1523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3199" y="5519717"/>
            <a:ext cx="152399" cy="1523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3199" y="4413586"/>
            <a:ext cx="152399" cy="1523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1130634" y="4159618"/>
            <a:ext cx="4598035" cy="58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505">
                <a:latin typeface="Verdana"/>
                <a:cs typeface="Verdana"/>
              </a:rPr>
              <a:t>V</a:t>
            </a:r>
            <a:r>
              <a:rPr dirty="0" sz="3700" spc="-240">
                <a:latin typeface="Verdana"/>
                <a:cs typeface="Verdana"/>
              </a:rPr>
              <a:t>o</a:t>
            </a:r>
            <a:r>
              <a:rPr dirty="0" sz="3700" spc="20">
                <a:latin typeface="Verdana"/>
                <a:cs typeface="Verdana"/>
              </a:rPr>
              <a:t>i</a:t>
            </a:r>
            <a:r>
              <a:rPr dirty="0" sz="3700" spc="-265">
                <a:latin typeface="Verdana"/>
                <a:cs typeface="Verdana"/>
              </a:rPr>
              <a:t>c</a:t>
            </a:r>
            <a:r>
              <a:rPr dirty="0" sz="3700" spc="-290">
                <a:latin typeface="Verdana"/>
                <a:cs typeface="Verdana"/>
              </a:rPr>
              <a:t>e</a:t>
            </a:r>
            <a:r>
              <a:rPr dirty="0" sz="3700" spc="-225">
                <a:latin typeface="Verdana"/>
                <a:cs typeface="Verdana"/>
              </a:rPr>
              <a:t>b</a:t>
            </a:r>
            <a:r>
              <a:rPr dirty="0" sz="3700" spc="-240">
                <a:latin typeface="Verdana"/>
                <a:cs typeface="Verdana"/>
              </a:rPr>
              <a:t>o</a:t>
            </a:r>
            <a:r>
              <a:rPr dirty="0" sz="3700" spc="-20">
                <a:latin typeface="Verdana"/>
                <a:cs typeface="Verdana"/>
              </a:rPr>
              <a:t>t</a:t>
            </a:r>
            <a:r>
              <a:rPr dirty="0" sz="3700" spc="-600">
                <a:latin typeface="Verdana"/>
                <a:cs typeface="Verdana"/>
              </a:rPr>
              <a:t> </a:t>
            </a:r>
            <a:r>
              <a:rPr dirty="0" sz="3700" spc="-415">
                <a:latin typeface="Verdana"/>
                <a:cs typeface="Verdana"/>
              </a:rPr>
              <a:t>F</a:t>
            </a:r>
            <a:r>
              <a:rPr dirty="0" sz="3700" spc="-340">
                <a:latin typeface="Verdana"/>
                <a:cs typeface="Verdana"/>
              </a:rPr>
              <a:t>u</a:t>
            </a:r>
            <a:r>
              <a:rPr dirty="0" sz="3700" spc="-280">
                <a:latin typeface="Verdana"/>
                <a:cs typeface="Verdana"/>
              </a:rPr>
              <a:t>n</a:t>
            </a:r>
            <a:r>
              <a:rPr dirty="0" sz="3700" spc="-265">
                <a:latin typeface="Verdana"/>
                <a:cs typeface="Verdana"/>
              </a:rPr>
              <a:t>c</a:t>
            </a:r>
            <a:r>
              <a:rPr dirty="0" sz="3700" spc="-20">
                <a:latin typeface="Verdana"/>
                <a:cs typeface="Verdana"/>
              </a:rPr>
              <a:t>t</a:t>
            </a:r>
            <a:r>
              <a:rPr dirty="0" sz="3700" spc="20">
                <a:latin typeface="Verdana"/>
                <a:cs typeface="Verdana"/>
              </a:rPr>
              <a:t>i</a:t>
            </a:r>
            <a:r>
              <a:rPr dirty="0" sz="3700" spc="-240">
                <a:latin typeface="Verdana"/>
                <a:cs typeface="Verdana"/>
              </a:rPr>
              <a:t>o</a:t>
            </a:r>
            <a:r>
              <a:rPr dirty="0" sz="3700" spc="-280">
                <a:latin typeface="Verdana"/>
                <a:cs typeface="Verdana"/>
              </a:rPr>
              <a:t>n</a:t>
            </a:r>
            <a:r>
              <a:rPr dirty="0" sz="3700" spc="-390">
                <a:latin typeface="Verdana"/>
                <a:cs typeface="Verdana"/>
              </a:rPr>
              <a:t>a</a:t>
            </a:r>
            <a:r>
              <a:rPr dirty="0" sz="3700" spc="-5">
                <a:latin typeface="Verdana"/>
                <a:cs typeface="Verdana"/>
              </a:rPr>
              <a:t>l</a:t>
            </a:r>
            <a:r>
              <a:rPr dirty="0" sz="3700" spc="20">
                <a:latin typeface="Verdana"/>
                <a:cs typeface="Verdana"/>
              </a:rPr>
              <a:t>i</a:t>
            </a:r>
            <a:r>
              <a:rPr dirty="0" sz="3700" spc="-20">
                <a:latin typeface="Verdana"/>
                <a:cs typeface="Verdana"/>
              </a:rPr>
              <a:t>t</a:t>
            </a:r>
            <a:r>
              <a:rPr dirty="0" sz="3700" spc="-440">
                <a:latin typeface="Verdana"/>
                <a:cs typeface="Verdana"/>
              </a:rPr>
              <a:t>y</a:t>
            </a:r>
            <a:endParaRPr sz="3700">
              <a:latin typeface="Verdana"/>
              <a:cs typeface="Verdan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3960" y="7499271"/>
            <a:ext cx="152399" cy="1523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631395" y="5185370"/>
            <a:ext cx="4594860" cy="264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484">
                <a:latin typeface="Verdana"/>
                <a:cs typeface="Verdana"/>
              </a:rPr>
              <a:t>T</a:t>
            </a:r>
            <a:r>
              <a:rPr dirty="0" sz="3700" spc="-290">
                <a:latin typeface="Verdana"/>
                <a:cs typeface="Verdana"/>
              </a:rPr>
              <a:t>e</a:t>
            </a:r>
            <a:r>
              <a:rPr dirty="0" sz="3700" spc="-265">
                <a:latin typeface="Verdana"/>
                <a:cs typeface="Verdana"/>
              </a:rPr>
              <a:t>c</a:t>
            </a:r>
            <a:r>
              <a:rPr dirty="0" sz="3700" spc="-229">
                <a:latin typeface="Verdana"/>
                <a:cs typeface="Verdana"/>
              </a:rPr>
              <a:t>h</a:t>
            </a:r>
            <a:r>
              <a:rPr dirty="0" sz="3700" spc="-280">
                <a:latin typeface="Verdana"/>
                <a:cs typeface="Verdana"/>
              </a:rPr>
              <a:t>n</a:t>
            </a:r>
            <a:r>
              <a:rPr dirty="0" sz="3700" spc="20">
                <a:latin typeface="Verdana"/>
                <a:cs typeface="Verdana"/>
              </a:rPr>
              <a:t>i</a:t>
            </a:r>
            <a:r>
              <a:rPr dirty="0" sz="3700" spc="-265">
                <a:latin typeface="Verdana"/>
                <a:cs typeface="Verdana"/>
              </a:rPr>
              <a:t>c</a:t>
            </a:r>
            <a:r>
              <a:rPr dirty="0" sz="3700" spc="-390">
                <a:latin typeface="Verdana"/>
                <a:cs typeface="Verdana"/>
              </a:rPr>
              <a:t>a</a:t>
            </a:r>
            <a:r>
              <a:rPr dirty="0" sz="3700" spc="-5">
                <a:latin typeface="Verdana"/>
                <a:cs typeface="Verdana"/>
              </a:rPr>
              <a:t>l</a:t>
            </a:r>
            <a:r>
              <a:rPr dirty="0" sz="3700" spc="-600">
                <a:latin typeface="Verdana"/>
                <a:cs typeface="Verdana"/>
              </a:rPr>
              <a:t> </a:t>
            </a:r>
            <a:r>
              <a:rPr dirty="0" sz="3700" spc="-440">
                <a:latin typeface="Verdana"/>
                <a:cs typeface="Verdana"/>
              </a:rPr>
              <a:t>A</a:t>
            </a:r>
            <a:r>
              <a:rPr dirty="0" sz="3700" spc="-170">
                <a:latin typeface="Verdana"/>
                <a:cs typeface="Verdana"/>
              </a:rPr>
              <a:t>r</a:t>
            </a:r>
            <a:r>
              <a:rPr dirty="0" sz="3700" spc="-265">
                <a:latin typeface="Verdana"/>
                <a:cs typeface="Verdana"/>
              </a:rPr>
              <a:t>c</a:t>
            </a:r>
            <a:r>
              <a:rPr dirty="0" sz="3700" spc="-229">
                <a:latin typeface="Verdana"/>
                <a:cs typeface="Verdana"/>
              </a:rPr>
              <a:t>h</a:t>
            </a:r>
            <a:r>
              <a:rPr dirty="0" sz="3700" spc="20">
                <a:latin typeface="Verdana"/>
                <a:cs typeface="Verdana"/>
              </a:rPr>
              <a:t>i</a:t>
            </a:r>
            <a:r>
              <a:rPr dirty="0" sz="3700" spc="-20">
                <a:latin typeface="Verdana"/>
                <a:cs typeface="Verdana"/>
              </a:rPr>
              <a:t>t</a:t>
            </a:r>
            <a:r>
              <a:rPr dirty="0" sz="3700" spc="-290">
                <a:latin typeface="Verdana"/>
                <a:cs typeface="Verdana"/>
              </a:rPr>
              <a:t>e</a:t>
            </a:r>
            <a:r>
              <a:rPr dirty="0" sz="3700" spc="-265">
                <a:latin typeface="Verdana"/>
                <a:cs typeface="Verdana"/>
              </a:rPr>
              <a:t>c</a:t>
            </a:r>
            <a:r>
              <a:rPr dirty="0" sz="3700" spc="-20">
                <a:latin typeface="Verdana"/>
                <a:cs typeface="Verdana"/>
              </a:rPr>
              <a:t>t</a:t>
            </a:r>
            <a:r>
              <a:rPr dirty="0" sz="3700" spc="-340">
                <a:latin typeface="Verdana"/>
                <a:cs typeface="Verdana"/>
              </a:rPr>
              <a:t>u</a:t>
            </a:r>
            <a:r>
              <a:rPr dirty="0" sz="3700" spc="-170">
                <a:latin typeface="Verdana"/>
                <a:cs typeface="Verdana"/>
              </a:rPr>
              <a:t>r</a:t>
            </a:r>
            <a:r>
              <a:rPr dirty="0" sz="3700" spc="-285">
                <a:latin typeface="Verdana"/>
                <a:cs typeface="Verdana"/>
              </a:rPr>
              <a:t>e</a:t>
            </a:r>
            <a:endParaRPr sz="3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669"/>
              </a:spcBef>
            </a:pPr>
            <a:r>
              <a:rPr dirty="0" sz="3700" spc="-420">
                <a:latin typeface="Verdana"/>
                <a:cs typeface="Verdana"/>
              </a:rPr>
              <a:t>U</a:t>
            </a:r>
            <a:r>
              <a:rPr dirty="0" sz="3700" spc="-320">
                <a:latin typeface="Verdana"/>
                <a:cs typeface="Verdana"/>
              </a:rPr>
              <a:t>s</a:t>
            </a:r>
            <a:r>
              <a:rPr dirty="0" sz="3700" spc="-290">
                <a:latin typeface="Verdana"/>
                <a:cs typeface="Verdana"/>
              </a:rPr>
              <a:t>e</a:t>
            </a:r>
            <a:r>
              <a:rPr dirty="0" sz="3700" spc="-170">
                <a:latin typeface="Verdana"/>
                <a:cs typeface="Verdana"/>
              </a:rPr>
              <a:t>r</a:t>
            </a:r>
            <a:r>
              <a:rPr dirty="0" sz="3700" spc="-600">
                <a:latin typeface="Verdana"/>
                <a:cs typeface="Verdana"/>
              </a:rPr>
              <a:t> </a:t>
            </a:r>
            <a:r>
              <a:rPr dirty="0" sz="3700" spc="-484">
                <a:latin typeface="Verdana"/>
                <a:cs typeface="Verdana"/>
              </a:rPr>
              <a:t>I</a:t>
            </a:r>
            <a:r>
              <a:rPr dirty="0" sz="3700" spc="-280">
                <a:latin typeface="Verdana"/>
                <a:cs typeface="Verdana"/>
              </a:rPr>
              <a:t>n</a:t>
            </a:r>
            <a:r>
              <a:rPr dirty="0" sz="3700" spc="-20">
                <a:latin typeface="Verdana"/>
                <a:cs typeface="Verdana"/>
              </a:rPr>
              <a:t>t</a:t>
            </a:r>
            <a:r>
              <a:rPr dirty="0" sz="3700" spc="-290">
                <a:latin typeface="Verdana"/>
                <a:cs typeface="Verdana"/>
              </a:rPr>
              <a:t>e</a:t>
            </a:r>
            <a:r>
              <a:rPr dirty="0" sz="3700" spc="-170">
                <a:latin typeface="Verdana"/>
                <a:cs typeface="Verdana"/>
              </a:rPr>
              <a:t>r</a:t>
            </a:r>
            <a:r>
              <a:rPr dirty="0" sz="3700" spc="-10">
                <a:latin typeface="Verdana"/>
                <a:cs typeface="Verdana"/>
              </a:rPr>
              <a:t>f</a:t>
            </a:r>
            <a:r>
              <a:rPr dirty="0" sz="3700" spc="-390">
                <a:latin typeface="Verdana"/>
                <a:cs typeface="Verdana"/>
              </a:rPr>
              <a:t>a</a:t>
            </a:r>
            <a:r>
              <a:rPr dirty="0" sz="3700" spc="-265">
                <a:latin typeface="Verdana"/>
                <a:cs typeface="Verdana"/>
              </a:rPr>
              <a:t>c</a:t>
            </a:r>
            <a:r>
              <a:rPr dirty="0" sz="3700" spc="-285">
                <a:latin typeface="Verdana"/>
                <a:cs typeface="Verdana"/>
              </a:rPr>
              <a:t>e</a:t>
            </a:r>
            <a:endParaRPr sz="3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669"/>
              </a:spcBef>
            </a:pPr>
            <a:r>
              <a:rPr dirty="0" sz="3700" spc="-415">
                <a:latin typeface="Verdana"/>
                <a:cs typeface="Verdana"/>
              </a:rPr>
              <a:t>F</a:t>
            </a:r>
            <a:r>
              <a:rPr dirty="0" sz="3700" spc="-340">
                <a:latin typeface="Verdana"/>
                <a:cs typeface="Verdana"/>
              </a:rPr>
              <a:t>u</a:t>
            </a:r>
            <a:r>
              <a:rPr dirty="0" sz="3700" spc="-20">
                <a:latin typeface="Verdana"/>
                <a:cs typeface="Verdana"/>
              </a:rPr>
              <a:t>t</a:t>
            </a:r>
            <a:r>
              <a:rPr dirty="0" sz="3700" spc="-340">
                <a:latin typeface="Verdana"/>
                <a:cs typeface="Verdana"/>
              </a:rPr>
              <a:t>u</a:t>
            </a:r>
            <a:r>
              <a:rPr dirty="0" sz="3700" spc="-170">
                <a:latin typeface="Verdana"/>
                <a:cs typeface="Verdana"/>
              </a:rPr>
              <a:t>r</a:t>
            </a:r>
            <a:r>
              <a:rPr dirty="0" sz="3700" spc="-285">
                <a:latin typeface="Verdana"/>
                <a:cs typeface="Verdana"/>
              </a:rPr>
              <a:t>e</a:t>
            </a:r>
            <a:r>
              <a:rPr dirty="0" sz="3700" spc="-600">
                <a:latin typeface="Verdana"/>
                <a:cs typeface="Verdana"/>
              </a:rPr>
              <a:t> </a:t>
            </a:r>
            <a:r>
              <a:rPr dirty="0" sz="3700" spc="-475">
                <a:latin typeface="Verdana"/>
                <a:cs typeface="Verdana"/>
              </a:rPr>
              <a:t>E</a:t>
            </a:r>
            <a:r>
              <a:rPr dirty="0" sz="3700" spc="-280">
                <a:latin typeface="Verdana"/>
                <a:cs typeface="Verdana"/>
              </a:rPr>
              <a:t>n</a:t>
            </a:r>
            <a:r>
              <a:rPr dirty="0" sz="3700" spc="-229">
                <a:latin typeface="Verdana"/>
                <a:cs typeface="Verdana"/>
              </a:rPr>
              <a:t>h</a:t>
            </a:r>
            <a:r>
              <a:rPr dirty="0" sz="3700" spc="-390">
                <a:latin typeface="Verdana"/>
                <a:cs typeface="Verdana"/>
              </a:rPr>
              <a:t>a</a:t>
            </a:r>
            <a:r>
              <a:rPr dirty="0" sz="3700" spc="-280">
                <a:latin typeface="Verdana"/>
                <a:cs typeface="Verdana"/>
              </a:rPr>
              <a:t>n</a:t>
            </a:r>
            <a:r>
              <a:rPr dirty="0" sz="3700" spc="-265">
                <a:latin typeface="Verdana"/>
                <a:cs typeface="Verdana"/>
              </a:rPr>
              <a:t>c</a:t>
            </a:r>
            <a:r>
              <a:rPr dirty="0" sz="3700" spc="-290">
                <a:latin typeface="Verdana"/>
                <a:cs typeface="Verdana"/>
              </a:rPr>
              <a:t>e</a:t>
            </a:r>
            <a:r>
              <a:rPr dirty="0" sz="3700" spc="-470">
                <a:latin typeface="Verdana"/>
                <a:cs typeface="Verdana"/>
              </a:rPr>
              <a:t>m</a:t>
            </a:r>
            <a:r>
              <a:rPr dirty="0" sz="3700" spc="-290">
                <a:latin typeface="Verdana"/>
                <a:cs typeface="Verdana"/>
              </a:rPr>
              <a:t>e</a:t>
            </a:r>
            <a:r>
              <a:rPr dirty="0" sz="3700" spc="-280">
                <a:latin typeface="Verdana"/>
                <a:cs typeface="Verdana"/>
              </a:rPr>
              <a:t>n</a:t>
            </a:r>
            <a:r>
              <a:rPr dirty="0" sz="3700" spc="-20">
                <a:latin typeface="Verdana"/>
                <a:cs typeface="Verdana"/>
              </a:rPr>
              <a:t>t</a:t>
            </a:r>
            <a:r>
              <a:rPr dirty="0" sz="3700" spc="-315">
                <a:latin typeface="Verdana"/>
                <a:cs typeface="Verdana"/>
              </a:rPr>
              <a:t>s</a:t>
            </a:r>
            <a:endParaRPr sz="3700">
              <a:latin typeface="Verdana"/>
              <a:cs typeface="Verdan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73199" y="7423032"/>
            <a:ext cx="152399" cy="15239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1130634" y="5265749"/>
            <a:ext cx="4827270" cy="2493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440">
                <a:latin typeface="Verdana"/>
                <a:cs typeface="Verdana"/>
              </a:rPr>
              <a:t>A</a:t>
            </a:r>
            <a:r>
              <a:rPr dirty="0" sz="3700" spc="-215">
                <a:latin typeface="Verdana"/>
                <a:cs typeface="Verdana"/>
              </a:rPr>
              <a:t>P</a:t>
            </a:r>
            <a:r>
              <a:rPr dirty="0" sz="3700" spc="-484">
                <a:latin typeface="Verdana"/>
                <a:cs typeface="Verdana"/>
              </a:rPr>
              <a:t>I</a:t>
            </a:r>
            <a:r>
              <a:rPr dirty="0" sz="3700" spc="-600">
                <a:latin typeface="Verdana"/>
                <a:cs typeface="Verdana"/>
              </a:rPr>
              <a:t> </a:t>
            </a:r>
            <a:r>
              <a:rPr dirty="0" sz="3700" spc="-484">
                <a:latin typeface="Verdana"/>
                <a:cs typeface="Verdana"/>
              </a:rPr>
              <a:t>I</a:t>
            </a:r>
            <a:r>
              <a:rPr dirty="0" sz="3700" spc="-280">
                <a:latin typeface="Verdana"/>
                <a:cs typeface="Verdana"/>
              </a:rPr>
              <a:t>n</a:t>
            </a:r>
            <a:r>
              <a:rPr dirty="0" sz="3700" spc="-20">
                <a:latin typeface="Verdana"/>
                <a:cs typeface="Verdana"/>
              </a:rPr>
              <a:t>t</a:t>
            </a:r>
            <a:r>
              <a:rPr dirty="0" sz="3700" spc="-290">
                <a:latin typeface="Verdana"/>
                <a:cs typeface="Verdana"/>
              </a:rPr>
              <a:t>e</a:t>
            </a:r>
            <a:r>
              <a:rPr dirty="0" sz="3700" spc="-250">
                <a:latin typeface="Verdana"/>
                <a:cs typeface="Verdana"/>
              </a:rPr>
              <a:t>g</a:t>
            </a:r>
            <a:r>
              <a:rPr dirty="0" sz="3700" spc="-170">
                <a:latin typeface="Verdana"/>
                <a:cs typeface="Verdana"/>
              </a:rPr>
              <a:t>r</a:t>
            </a:r>
            <a:r>
              <a:rPr dirty="0" sz="3700" spc="-390">
                <a:latin typeface="Verdana"/>
                <a:cs typeface="Verdana"/>
              </a:rPr>
              <a:t>a</a:t>
            </a:r>
            <a:r>
              <a:rPr dirty="0" sz="3700" spc="-20">
                <a:latin typeface="Verdana"/>
                <a:cs typeface="Verdana"/>
              </a:rPr>
              <a:t>t</a:t>
            </a:r>
            <a:r>
              <a:rPr dirty="0" sz="3700" spc="20">
                <a:latin typeface="Verdana"/>
                <a:cs typeface="Verdana"/>
              </a:rPr>
              <a:t>i</a:t>
            </a:r>
            <a:r>
              <a:rPr dirty="0" sz="3700" spc="-240">
                <a:latin typeface="Verdana"/>
                <a:cs typeface="Verdana"/>
              </a:rPr>
              <a:t>o</a:t>
            </a:r>
            <a:r>
              <a:rPr dirty="0" sz="3700" spc="-275">
                <a:latin typeface="Verdana"/>
                <a:cs typeface="Verdana"/>
              </a:rPr>
              <a:t>n</a:t>
            </a:r>
            <a:endParaRPr sz="3700">
              <a:latin typeface="Verdana"/>
              <a:cs typeface="Verdana"/>
            </a:endParaRPr>
          </a:p>
          <a:p>
            <a:pPr marL="12700" marR="5080">
              <a:lnSpc>
                <a:spcPts val="7509"/>
              </a:lnSpc>
              <a:spcBef>
                <a:spcPts val="525"/>
              </a:spcBef>
            </a:pPr>
            <a:r>
              <a:rPr dirty="0" sz="3700" spc="-640">
                <a:latin typeface="Verdana"/>
                <a:cs typeface="Verdana"/>
              </a:rPr>
              <a:t>C</a:t>
            </a:r>
            <a:r>
              <a:rPr dirty="0" sz="3700" spc="-390">
                <a:latin typeface="Verdana"/>
                <a:cs typeface="Verdana"/>
              </a:rPr>
              <a:t>a</a:t>
            </a:r>
            <a:r>
              <a:rPr dirty="0" sz="3700" spc="-235">
                <a:latin typeface="Verdana"/>
                <a:cs typeface="Verdana"/>
              </a:rPr>
              <a:t>p</a:t>
            </a:r>
            <a:r>
              <a:rPr dirty="0" sz="3700" spc="-390">
                <a:latin typeface="Verdana"/>
                <a:cs typeface="Verdana"/>
              </a:rPr>
              <a:t>a</a:t>
            </a:r>
            <a:r>
              <a:rPr dirty="0" sz="3700" spc="-225">
                <a:latin typeface="Verdana"/>
                <a:cs typeface="Verdana"/>
              </a:rPr>
              <a:t>b</a:t>
            </a:r>
            <a:r>
              <a:rPr dirty="0" sz="3700" spc="20">
                <a:latin typeface="Verdana"/>
                <a:cs typeface="Verdana"/>
              </a:rPr>
              <a:t>i</a:t>
            </a:r>
            <a:r>
              <a:rPr dirty="0" sz="3700" spc="-5">
                <a:latin typeface="Verdana"/>
                <a:cs typeface="Verdana"/>
              </a:rPr>
              <a:t>l</a:t>
            </a:r>
            <a:r>
              <a:rPr dirty="0" sz="3700" spc="20">
                <a:latin typeface="Verdana"/>
                <a:cs typeface="Verdana"/>
              </a:rPr>
              <a:t>i</a:t>
            </a:r>
            <a:r>
              <a:rPr dirty="0" sz="3700" spc="-20">
                <a:latin typeface="Verdana"/>
                <a:cs typeface="Verdana"/>
              </a:rPr>
              <a:t>t</a:t>
            </a:r>
            <a:r>
              <a:rPr dirty="0" sz="3700" spc="20">
                <a:latin typeface="Verdana"/>
                <a:cs typeface="Verdana"/>
              </a:rPr>
              <a:t>i</a:t>
            </a:r>
            <a:r>
              <a:rPr dirty="0" sz="3700" spc="-290">
                <a:latin typeface="Verdana"/>
                <a:cs typeface="Verdana"/>
              </a:rPr>
              <a:t>e</a:t>
            </a:r>
            <a:r>
              <a:rPr dirty="0" sz="3700" spc="-315">
                <a:latin typeface="Verdana"/>
                <a:cs typeface="Verdana"/>
              </a:rPr>
              <a:t>s</a:t>
            </a:r>
            <a:r>
              <a:rPr dirty="0" sz="3700" spc="-600">
                <a:latin typeface="Verdana"/>
                <a:cs typeface="Verdana"/>
              </a:rPr>
              <a:t> </a:t>
            </a:r>
            <a:r>
              <a:rPr dirty="0" sz="3700" spc="-240">
                <a:latin typeface="Verdana"/>
                <a:cs typeface="Verdana"/>
              </a:rPr>
              <a:t>o</a:t>
            </a:r>
            <a:r>
              <a:rPr dirty="0" sz="3700" spc="-10">
                <a:latin typeface="Verdana"/>
                <a:cs typeface="Verdana"/>
              </a:rPr>
              <a:t>f</a:t>
            </a:r>
            <a:r>
              <a:rPr dirty="0" sz="3700" spc="-600">
                <a:latin typeface="Verdana"/>
                <a:cs typeface="Verdana"/>
              </a:rPr>
              <a:t> </a:t>
            </a:r>
            <a:r>
              <a:rPr dirty="0" sz="3700" spc="-505">
                <a:latin typeface="Verdana"/>
                <a:cs typeface="Verdana"/>
              </a:rPr>
              <a:t>V</a:t>
            </a:r>
            <a:r>
              <a:rPr dirty="0" sz="3700" spc="-240">
                <a:latin typeface="Verdana"/>
                <a:cs typeface="Verdana"/>
              </a:rPr>
              <a:t>o</a:t>
            </a:r>
            <a:r>
              <a:rPr dirty="0" sz="3700" spc="20">
                <a:latin typeface="Verdana"/>
                <a:cs typeface="Verdana"/>
              </a:rPr>
              <a:t>i</a:t>
            </a:r>
            <a:r>
              <a:rPr dirty="0" sz="3700" spc="-265">
                <a:latin typeface="Verdana"/>
                <a:cs typeface="Verdana"/>
              </a:rPr>
              <a:t>c</a:t>
            </a:r>
            <a:r>
              <a:rPr dirty="0" sz="3700" spc="-290">
                <a:latin typeface="Verdana"/>
                <a:cs typeface="Verdana"/>
              </a:rPr>
              <a:t>e</a:t>
            </a:r>
            <a:r>
              <a:rPr dirty="0" sz="3700" spc="-225">
                <a:latin typeface="Verdana"/>
                <a:cs typeface="Verdana"/>
              </a:rPr>
              <a:t>b</a:t>
            </a:r>
            <a:r>
              <a:rPr dirty="0" sz="3700" spc="-240">
                <a:latin typeface="Verdana"/>
                <a:cs typeface="Verdana"/>
              </a:rPr>
              <a:t>o</a:t>
            </a:r>
            <a:r>
              <a:rPr dirty="0" sz="3700" spc="-20">
                <a:latin typeface="Verdana"/>
                <a:cs typeface="Verdana"/>
              </a:rPr>
              <a:t>t  </a:t>
            </a:r>
            <a:r>
              <a:rPr dirty="0" sz="3700" spc="-260">
                <a:latin typeface="Verdana"/>
                <a:cs typeface="Verdana"/>
              </a:rPr>
              <a:t>Conclusion</a:t>
            </a:r>
            <a:endParaRPr sz="3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4707" y="2434981"/>
            <a:ext cx="14252575" cy="5283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6599"/>
              </a:lnSpc>
              <a:spcBef>
                <a:spcPts val="90"/>
              </a:spcBef>
            </a:pPr>
            <a:r>
              <a:rPr dirty="0" sz="3700" spc="-315">
                <a:latin typeface="Verdana"/>
                <a:cs typeface="Verdana"/>
              </a:rPr>
              <a:t>The</a:t>
            </a:r>
            <a:r>
              <a:rPr dirty="0" sz="3700" spc="-310">
                <a:latin typeface="Verdana"/>
                <a:cs typeface="Verdana"/>
              </a:rPr>
              <a:t> </a:t>
            </a:r>
            <a:r>
              <a:rPr dirty="0" sz="3700" spc="-260">
                <a:latin typeface="Verdana"/>
                <a:cs typeface="Verdana"/>
              </a:rPr>
              <a:t>Gemini-AI</a:t>
            </a:r>
            <a:r>
              <a:rPr dirty="0" sz="3700" spc="-254">
                <a:latin typeface="Verdana"/>
                <a:cs typeface="Verdana"/>
              </a:rPr>
              <a:t> </a:t>
            </a:r>
            <a:r>
              <a:rPr dirty="0" sz="3700" spc="-204">
                <a:latin typeface="Verdana"/>
                <a:cs typeface="Verdana"/>
              </a:rPr>
              <a:t>Voicebot </a:t>
            </a:r>
            <a:r>
              <a:rPr dirty="0" sz="3700" spc="-140">
                <a:latin typeface="Verdana"/>
                <a:cs typeface="Verdana"/>
              </a:rPr>
              <a:t>is </a:t>
            </a:r>
            <a:r>
              <a:rPr dirty="0" sz="3700" spc="-315">
                <a:latin typeface="Verdana"/>
                <a:cs typeface="Verdana"/>
              </a:rPr>
              <a:t>an</a:t>
            </a:r>
            <a:r>
              <a:rPr dirty="0" sz="3700" spc="-310">
                <a:latin typeface="Verdana"/>
                <a:cs typeface="Verdana"/>
              </a:rPr>
              <a:t> </a:t>
            </a:r>
            <a:r>
              <a:rPr dirty="0" sz="3700" spc="-300">
                <a:latin typeface="Verdana"/>
                <a:cs typeface="Verdana"/>
              </a:rPr>
              <a:t>advanced</a:t>
            </a:r>
            <a:r>
              <a:rPr dirty="0" sz="3700" spc="-295">
                <a:latin typeface="Verdana"/>
                <a:cs typeface="Verdana"/>
              </a:rPr>
              <a:t> </a:t>
            </a:r>
            <a:r>
              <a:rPr dirty="0" sz="3700" spc="-225">
                <a:latin typeface="Verdana"/>
                <a:cs typeface="Verdana"/>
              </a:rPr>
              <a:t>conversational</a:t>
            </a:r>
            <a:r>
              <a:rPr dirty="0" sz="3700" spc="-220">
                <a:latin typeface="Verdana"/>
                <a:cs typeface="Verdana"/>
              </a:rPr>
              <a:t> </a:t>
            </a:r>
            <a:r>
              <a:rPr dirty="0" sz="3700" spc="-215">
                <a:latin typeface="Verdana"/>
                <a:cs typeface="Verdana"/>
              </a:rPr>
              <a:t>assistant </a:t>
            </a:r>
            <a:r>
              <a:rPr dirty="0" sz="3700" spc="-210">
                <a:latin typeface="Verdana"/>
                <a:cs typeface="Verdana"/>
              </a:rPr>
              <a:t> </a:t>
            </a:r>
            <a:r>
              <a:rPr dirty="0" sz="3700" spc="-220">
                <a:latin typeface="Verdana"/>
                <a:cs typeface="Verdana"/>
              </a:rPr>
              <a:t>designed </a:t>
            </a:r>
            <a:r>
              <a:rPr dirty="0" sz="3700" spc="-114">
                <a:latin typeface="Verdana"/>
                <a:cs typeface="Verdana"/>
              </a:rPr>
              <a:t>to </a:t>
            </a:r>
            <a:r>
              <a:rPr dirty="0" sz="3700" spc="-215">
                <a:latin typeface="Verdana"/>
                <a:cs typeface="Verdana"/>
              </a:rPr>
              <a:t>provide </a:t>
            </a:r>
            <a:r>
              <a:rPr dirty="0" sz="3700" spc="-285">
                <a:latin typeface="Verdana"/>
                <a:cs typeface="Verdana"/>
              </a:rPr>
              <a:t>seamless </a:t>
            </a:r>
            <a:r>
              <a:rPr dirty="0" sz="3700" spc="-229">
                <a:latin typeface="Verdana"/>
                <a:cs typeface="Verdana"/>
              </a:rPr>
              <a:t>voice </a:t>
            </a:r>
            <a:r>
              <a:rPr dirty="0" sz="3700" spc="-190">
                <a:latin typeface="Verdana"/>
                <a:cs typeface="Verdana"/>
              </a:rPr>
              <a:t>interaction, </a:t>
            </a:r>
            <a:r>
              <a:rPr dirty="0" sz="3700" spc="-254">
                <a:latin typeface="Verdana"/>
                <a:cs typeface="Verdana"/>
              </a:rPr>
              <a:t>speech </a:t>
            </a:r>
            <a:r>
              <a:rPr dirty="0" sz="3700" spc="-165">
                <a:latin typeface="Verdana"/>
                <a:cs typeface="Verdana"/>
              </a:rPr>
              <a:t>recognition </a:t>
            </a:r>
            <a:r>
              <a:rPr dirty="0" sz="3700" spc="-160">
                <a:latin typeface="Verdana"/>
                <a:cs typeface="Verdana"/>
              </a:rPr>
              <a:t> </a:t>
            </a:r>
            <a:r>
              <a:rPr dirty="0" sz="3700" spc="-215">
                <a:latin typeface="Verdana"/>
                <a:cs typeface="Verdana"/>
              </a:rPr>
              <a:t>technologies. </a:t>
            </a:r>
            <a:r>
              <a:rPr dirty="0" sz="3700" spc="-245">
                <a:latin typeface="Verdana"/>
                <a:cs typeface="Verdana"/>
              </a:rPr>
              <a:t>It </a:t>
            </a:r>
            <a:r>
              <a:rPr dirty="0" sz="3700" spc="-160">
                <a:latin typeface="Verdana"/>
                <a:cs typeface="Verdana"/>
              </a:rPr>
              <a:t>offers </a:t>
            </a:r>
            <a:r>
              <a:rPr dirty="0" sz="3700" spc="-200">
                <a:latin typeface="Verdana"/>
                <a:cs typeface="Verdana"/>
              </a:rPr>
              <a:t>real-time, </a:t>
            </a:r>
            <a:r>
              <a:rPr dirty="0" sz="3700" spc="-250">
                <a:latin typeface="Verdana"/>
                <a:cs typeface="Verdana"/>
              </a:rPr>
              <a:t>accurate </a:t>
            </a:r>
            <a:r>
              <a:rPr dirty="0" sz="3700" spc="-254">
                <a:latin typeface="Verdana"/>
                <a:cs typeface="Verdana"/>
              </a:rPr>
              <a:t>responses </a:t>
            </a:r>
            <a:r>
              <a:rPr dirty="0" sz="3700" spc="-114">
                <a:latin typeface="Verdana"/>
                <a:cs typeface="Verdana"/>
              </a:rPr>
              <a:t>to </a:t>
            </a:r>
            <a:r>
              <a:rPr dirty="0" sz="3700" spc="-265">
                <a:latin typeface="Verdana"/>
                <a:cs typeface="Verdana"/>
              </a:rPr>
              <a:t>user </a:t>
            </a:r>
            <a:r>
              <a:rPr dirty="0" sz="3700" spc="-215">
                <a:latin typeface="Verdana"/>
                <a:cs typeface="Verdana"/>
              </a:rPr>
              <a:t>queries </a:t>
            </a:r>
            <a:r>
              <a:rPr dirty="0" sz="3700" spc="-1290">
                <a:latin typeface="Verdana"/>
                <a:cs typeface="Verdana"/>
              </a:rPr>
              <a:t> </a:t>
            </a:r>
            <a:r>
              <a:rPr dirty="0" sz="3700" spc="-315">
                <a:latin typeface="Verdana"/>
                <a:cs typeface="Verdana"/>
              </a:rPr>
              <a:t>by</a:t>
            </a:r>
            <a:r>
              <a:rPr dirty="0" sz="3700" spc="-305">
                <a:latin typeface="Verdana"/>
                <a:cs typeface="Verdana"/>
              </a:rPr>
              <a:t> </a:t>
            </a:r>
            <a:r>
              <a:rPr dirty="0" sz="3700" spc="-160">
                <a:latin typeface="Verdana"/>
                <a:cs typeface="Verdana"/>
              </a:rPr>
              <a:t>integrating</a:t>
            </a:r>
            <a:r>
              <a:rPr dirty="0" sz="3700" spc="-305">
                <a:latin typeface="Verdana"/>
                <a:cs typeface="Verdana"/>
              </a:rPr>
              <a:t> </a:t>
            </a:r>
            <a:r>
              <a:rPr dirty="0" sz="3700" spc="-140">
                <a:latin typeface="Verdana"/>
                <a:cs typeface="Verdana"/>
              </a:rPr>
              <a:t>with</a:t>
            </a:r>
            <a:r>
              <a:rPr dirty="0" sz="3700" spc="-305">
                <a:latin typeface="Verdana"/>
                <a:cs typeface="Verdana"/>
              </a:rPr>
              <a:t> </a:t>
            </a:r>
            <a:r>
              <a:rPr dirty="0" sz="3700" spc="-210">
                <a:latin typeface="Verdana"/>
                <a:cs typeface="Verdana"/>
              </a:rPr>
              <a:t>Google's</a:t>
            </a:r>
            <a:r>
              <a:rPr dirty="0" sz="3700" spc="-300">
                <a:latin typeface="Verdana"/>
                <a:cs typeface="Verdana"/>
              </a:rPr>
              <a:t> </a:t>
            </a:r>
            <a:r>
              <a:rPr dirty="0" sz="3700" spc="-254">
                <a:latin typeface="Verdana"/>
                <a:cs typeface="Verdana"/>
              </a:rPr>
              <a:t>Generative</a:t>
            </a:r>
            <a:r>
              <a:rPr dirty="0" sz="3700" spc="-305">
                <a:latin typeface="Verdana"/>
                <a:cs typeface="Verdana"/>
              </a:rPr>
              <a:t> </a:t>
            </a:r>
            <a:r>
              <a:rPr dirty="0" sz="3700" spc="-450">
                <a:latin typeface="Verdana"/>
                <a:cs typeface="Verdana"/>
              </a:rPr>
              <a:t>AI</a:t>
            </a:r>
            <a:r>
              <a:rPr dirty="0" sz="3700" spc="-305">
                <a:latin typeface="Verdana"/>
                <a:cs typeface="Verdana"/>
              </a:rPr>
              <a:t> </a:t>
            </a:r>
            <a:r>
              <a:rPr dirty="0" sz="3700" spc="-285">
                <a:latin typeface="Verdana"/>
                <a:cs typeface="Verdana"/>
              </a:rPr>
              <a:t>model.</a:t>
            </a:r>
            <a:r>
              <a:rPr dirty="0" sz="3700" spc="-305">
                <a:latin typeface="Verdana"/>
                <a:cs typeface="Verdana"/>
              </a:rPr>
              <a:t> </a:t>
            </a:r>
            <a:r>
              <a:rPr dirty="0" sz="3700" spc="-220">
                <a:latin typeface="Verdana"/>
                <a:cs typeface="Verdana"/>
              </a:rPr>
              <a:t>With</a:t>
            </a:r>
            <a:r>
              <a:rPr dirty="0" sz="3700" spc="-300">
                <a:latin typeface="Verdana"/>
                <a:cs typeface="Verdana"/>
              </a:rPr>
              <a:t> </a:t>
            </a:r>
            <a:r>
              <a:rPr dirty="0" sz="3700" spc="-215">
                <a:latin typeface="Verdana"/>
                <a:cs typeface="Verdana"/>
              </a:rPr>
              <a:t>features</a:t>
            </a:r>
            <a:r>
              <a:rPr dirty="0" sz="3700" spc="-305">
                <a:latin typeface="Verdana"/>
                <a:cs typeface="Verdana"/>
              </a:rPr>
              <a:t> </a:t>
            </a:r>
            <a:r>
              <a:rPr dirty="0" sz="3700" spc="-135">
                <a:latin typeface="Verdana"/>
                <a:cs typeface="Verdana"/>
              </a:rPr>
              <a:t>like </a:t>
            </a:r>
            <a:r>
              <a:rPr dirty="0" sz="3700" spc="-1290">
                <a:latin typeface="Verdana"/>
                <a:cs typeface="Verdana"/>
              </a:rPr>
              <a:t> </a:t>
            </a:r>
            <a:r>
              <a:rPr dirty="0" sz="3700" spc="-175">
                <a:latin typeface="Verdana"/>
                <a:cs typeface="Verdana"/>
              </a:rPr>
              <a:t>speech-to-text</a:t>
            </a:r>
            <a:r>
              <a:rPr dirty="0" sz="3700" spc="-170">
                <a:latin typeface="Verdana"/>
                <a:cs typeface="Verdana"/>
              </a:rPr>
              <a:t> </a:t>
            </a:r>
            <a:r>
              <a:rPr dirty="0" sz="3700" spc="-260">
                <a:latin typeface="Verdana"/>
                <a:cs typeface="Verdana"/>
              </a:rPr>
              <a:t>conversion,</a:t>
            </a:r>
            <a:r>
              <a:rPr dirty="0" sz="3700" spc="-254">
                <a:latin typeface="Verdana"/>
                <a:cs typeface="Verdana"/>
              </a:rPr>
              <a:t> </a:t>
            </a:r>
            <a:r>
              <a:rPr dirty="0" sz="3700" spc="-175">
                <a:latin typeface="Verdana"/>
                <a:cs typeface="Verdana"/>
              </a:rPr>
              <a:t>text-to-speech</a:t>
            </a:r>
            <a:r>
              <a:rPr dirty="0" sz="3700" spc="-170">
                <a:latin typeface="Verdana"/>
                <a:cs typeface="Verdana"/>
              </a:rPr>
              <a:t> </a:t>
            </a:r>
            <a:r>
              <a:rPr dirty="0" sz="3700" spc="-260">
                <a:latin typeface="Verdana"/>
                <a:cs typeface="Verdana"/>
              </a:rPr>
              <a:t>synthesis,</a:t>
            </a:r>
            <a:r>
              <a:rPr dirty="0" sz="3700" spc="-254">
                <a:latin typeface="Verdana"/>
                <a:cs typeface="Verdana"/>
              </a:rPr>
              <a:t> </a:t>
            </a:r>
            <a:r>
              <a:rPr dirty="0" sz="3700" spc="-280">
                <a:latin typeface="Verdana"/>
                <a:cs typeface="Verdana"/>
              </a:rPr>
              <a:t>and </a:t>
            </a:r>
            <a:r>
              <a:rPr dirty="0" sz="3700" spc="-275">
                <a:latin typeface="Verdana"/>
                <a:cs typeface="Verdana"/>
              </a:rPr>
              <a:t> </a:t>
            </a:r>
            <a:r>
              <a:rPr dirty="0" sz="3700" spc="-215">
                <a:latin typeface="Verdana"/>
                <a:cs typeface="Verdana"/>
              </a:rPr>
              <a:t>personalized</a:t>
            </a:r>
            <a:r>
              <a:rPr dirty="0" sz="3700" spc="-275">
                <a:latin typeface="Verdana"/>
                <a:cs typeface="Verdana"/>
              </a:rPr>
              <a:t> </a:t>
            </a:r>
            <a:r>
              <a:rPr dirty="0" sz="3700" spc="-229">
                <a:latin typeface="Verdana"/>
                <a:cs typeface="Verdana"/>
              </a:rPr>
              <a:t>conversation</a:t>
            </a:r>
            <a:r>
              <a:rPr dirty="0" sz="3700" spc="-275">
                <a:latin typeface="Verdana"/>
                <a:cs typeface="Verdana"/>
              </a:rPr>
              <a:t> </a:t>
            </a:r>
            <a:r>
              <a:rPr dirty="0" sz="3700" spc="-229">
                <a:latin typeface="Verdana"/>
                <a:cs typeface="Verdana"/>
              </a:rPr>
              <a:t>history,</a:t>
            </a:r>
            <a:r>
              <a:rPr dirty="0" sz="3700" spc="-275">
                <a:latin typeface="Verdana"/>
                <a:cs typeface="Verdana"/>
              </a:rPr>
              <a:t> </a:t>
            </a:r>
            <a:r>
              <a:rPr dirty="0" sz="3700" spc="-165">
                <a:latin typeface="Verdana"/>
                <a:cs typeface="Verdana"/>
              </a:rPr>
              <a:t>the</a:t>
            </a:r>
            <a:r>
              <a:rPr dirty="0" sz="3700" spc="-275">
                <a:latin typeface="Verdana"/>
                <a:cs typeface="Verdana"/>
              </a:rPr>
              <a:t> </a:t>
            </a:r>
            <a:r>
              <a:rPr dirty="0" sz="3700" spc="-260">
                <a:latin typeface="Verdana"/>
                <a:cs typeface="Verdana"/>
              </a:rPr>
              <a:t>Gemini-AI</a:t>
            </a:r>
            <a:r>
              <a:rPr dirty="0" sz="3700" spc="-275">
                <a:latin typeface="Verdana"/>
                <a:cs typeface="Verdana"/>
              </a:rPr>
              <a:t> </a:t>
            </a:r>
            <a:r>
              <a:rPr dirty="0" sz="3700" spc="-204">
                <a:latin typeface="Verdana"/>
                <a:cs typeface="Verdana"/>
              </a:rPr>
              <a:t>Voicebot</a:t>
            </a:r>
            <a:r>
              <a:rPr dirty="0" sz="3700" spc="-275">
                <a:latin typeface="Verdana"/>
                <a:cs typeface="Verdana"/>
              </a:rPr>
              <a:t> enhances </a:t>
            </a:r>
            <a:r>
              <a:rPr dirty="0" sz="3700" spc="-1290">
                <a:latin typeface="Verdana"/>
                <a:cs typeface="Verdana"/>
              </a:rPr>
              <a:t> </a:t>
            </a:r>
            <a:r>
              <a:rPr dirty="0" sz="3700" spc="-265">
                <a:latin typeface="Verdana"/>
                <a:cs typeface="Verdana"/>
              </a:rPr>
              <a:t>user engagement </a:t>
            </a:r>
            <a:r>
              <a:rPr dirty="0" sz="3700" spc="-280">
                <a:latin typeface="Verdana"/>
                <a:cs typeface="Verdana"/>
              </a:rPr>
              <a:t>and </a:t>
            </a:r>
            <a:r>
              <a:rPr dirty="0" sz="3700" spc="-200">
                <a:latin typeface="Verdana"/>
                <a:cs typeface="Verdana"/>
              </a:rPr>
              <a:t>efficiency, </a:t>
            </a:r>
            <a:r>
              <a:rPr dirty="0" sz="3700" spc="-265">
                <a:latin typeface="Verdana"/>
                <a:cs typeface="Verdana"/>
              </a:rPr>
              <a:t>making </a:t>
            </a:r>
            <a:r>
              <a:rPr dirty="0" sz="3700" spc="10">
                <a:latin typeface="Verdana"/>
                <a:cs typeface="Verdana"/>
              </a:rPr>
              <a:t>it </a:t>
            </a:r>
            <a:r>
              <a:rPr dirty="0" sz="3700" spc="-315">
                <a:latin typeface="Verdana"/>
                <a:cs typeface="Verdana"/>
              </a:rPr>
              <a:t>an </a:t>
            </a:r>
            <a:r>
              <a:rPr dirty="0" sz="3700" spc="-165">
                <a:latin typeface="Verdana"/>
                <a:cs typeface="Verdana"/>
              </a:rPr>
              <a:t>ideal solution </a:t>
            </a:r>
            <a:r>
              <a:rPr dirty="0" sz="3700" spc="-125">
                <a:latin typeface="Verdana"/>
                <a:cs typeface="Verdana"/>
              </a:rPr>
              <a:t>for </a:t>
            </a:r>
            <a:r>
              <a:rPr dirty="0" sz="3700" spc="-120">
                <a:latin typeface="Verdana"/>
                <a:cs typeface="Verdana"/>
              </a:rPr>
              <a:t> </a:t>
            </a:r>
            <a:r>
              <a:rPr dirty="0" sz="3700" spc="-180">
                <a:latin typeface="Verdana"/>
                <a:cs typeface="Verdana"/>
              </a:rPr>
              <a:t>interactive</a:t>
            </a:r>
            <a:r>
              <a:rPr dirty="0" sz="3700" spc="-595">
                <a:latin typeface="Verdana"/>
                <a:cs typeface="Verdana"/>
              </a:rPr>
              <a:t> </a:t>
            </a:r>
            <a:r>
              <a:rPr dirty="0" sz="3700" spc="-280">
                <a:latin typeface="Verdana"/>
                <a:cs typeface="Verdana"/>
              </a:rPr>
              <a:t>and</a:t>
            </a:r>
            <a:r>
              <a:rPr dirty="0" sz="3700" spc="-595">
                <a:latin typeface="Verdana"/>
                <a:cs typeface="Verdana"/>
              </a:rPr>
              <a:t> </a:t>
            </a:r>
            <a:r>
              <a:rPr dirty="0" sz="3700" spc="-140">
                <a:latin typeface="Verdana"/>
                <a:cs typeface="Verdana"/>
              </a:rPr>
              <a:t>intuitive</a:t>
            </a:r>
            <a:r>
              <a:rPr dirty="0" sz="3700" spc="-590">
                <a:latin typeface="Verdana"/>
                <a:cs typeface="Verdana"/>
              </a:rPr>
              <a:t> </a:t>
            </a:r>
            <a:r>
              <a:rPr dirty="0" sz="3700" spc="-229">
                <a:latin typeface="Verdana"/>
                <a:cs typeface="Verdana"/>
              </a:rPr>
              <a:t>communication</a:t>
            </a:r>
            <a:r>
              <a:rPr dirty="0" sz="3700" spc="-595">
                <a:latin typeface="Verdana"/>
                <a:cs typeface="Verdana"/>
              </a:rPr>
              <a:t> </a:t>
            </a:r>
            <a:r>
              <a:rPr dirty="0" sz="3700" spc="-270">
                <a:latin typeface="Verdana"/>
                <a:cs typeface="Verdana"/>
              </a:rPr>
              <a:t>across</a:t>
            </a:r>
            <a:r>
              <a:rPr dirty="0" sz="3700" spc="-595">
                <a:latin typeface="Verdana"/>
                <a:cs typeface="Verdana"/>
              </a:rPr>
              <a:t> </a:t>
            </a:r>
            <a:r>
              <a:rPr dirty="0" sz="3700" spc="-254">
                <a:latin typeface="Verdana"/>
                <a:cs typeface="Verdana"/>
              </a:rPr>
              <a:t>various</a:t>
            </a:r>
            <a:r>
              <a:rPr dirty="0" sz="3700" spc="-590">
                <a:latin typeface="Verdana"/>
                <a:cs typeface="Verdana"/>
              </a:rPr>
              <a:t> </a:t>
            </a:r>
            <a:r>
              <a:rPr dirty="0" sz="3700" spc="-210">
                <a:latin typeface="Verdana"/>
                <a:cs typeface="Verdana"/>
              </a:rPr>
              <a:t>applications.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00481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1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7" y="18351"/>
                </a:lnTo>
                <a:lnTo>
                  <a:pt x="6844511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64302" y="6212405"/>
            <a:ext cx="4523740" cy="2472690"/>
          </a:xfrm>
          <a:custGeom>
            <a:avLst/>
            <a:gdLst/>
            <a:ahLst/>
            <a:cxnLst/>
            <a:rect l="l" t="t" r="r" b="b"/>
            <a:pathLst>
              <a:path w="4523740" h="2472690">
                <a:moveTo>
                  <a:pt x="1817659" y="25982"/>
                </a:moveTo>
                <a:lnTo>
                  <a:pt x="1816717" y="25982"/>
                </a:lnTo>
                <a:lnTo>
                  <a:pt x="1816349" y="25612"/>
                </a:lnTo>
                <a:lnTo>
                  <a:pt x="1816349" y="24669"/>
                </a:lnTo>
                <a:lnTo>
                  <a:pt x="1816717" y="24299"/>
                </a:lnTo>
                <a:lnTo>
                  <a:pt x="1817659" y="24299"/>
                </a:lnTo>
                <a:lnTo>
                  <a:pt x="1818030" y="24669"/>
                </a:lnTo>
                <a:lnTo>
                  <a:pt x="1818030" y="25612"/>
                </a:lnTo>
                <a:lnTo>
                  <a:pt x="1817659" y="25982"/>
                </a:lnTo>
                <a:close/>
              </a:path>
              <a:path w="4523740" h="2472690">
                <a:moveTo>
                  <a:pt x="2120838" y="26823"/>
                </a:moveTo>
                <a:lnTo>
                  <a:pt x="2118989" y="26823"/>
                </a:lnTo>
                <a:lnTo>
                  <a:pt x="2118232" y="26066"/>
                </a:lnTo>
                <a:lnTo>
                  <a:pt x="2118232" y="24215"/>
                </a:lnTo>
                <a:lnTo>
                  <a:pt x="2118989" y="23458"/>
                </a:lnTo>
                <a:lnTo>
                  <a:pt x="2120838" y="23458"/>
                </a:lnTo>
                <a:lnTo>
                  <a:pt x="2121594" y="24215"/>
                </a:lnTo>
                <a:lnTo>
                  <a:pt x="2121594" y="26066"/>
                </a:lnTo>
                <a:lnTo>
                  <a:pt x="2120838" y="26823"/>
                </a:lnTo>
                <a:close/>
              </a:path>
              <a:path w="4523740" h="2472690">
                <a:moveTo>
                  <a:pt x="2425415" y="30189"/>
                </a:moveTo>
                <a:lnTo>
                  <a:pt x="2419863" y="30189"/>
                </a:lnTo>
                <a:lnTo>
                  <a:pt x="2417611" y="27934"/>
                </a:lnTo>
                <a:lnTo>
                  <a:pt x="2417611" y="22381"/>
                </a:lnTo>
                <a:lnTo>
                  <a:pt x="2419863" y="20126"/>
                </a:lnTo>
                <a:lnTo>
                  <a:pt x="2425415" y="20126"/>
                </a:lnTo>
                <a:lnTo>
                  <a:pt x="2427667" y="22381"/>
                </a:lnTo>
                <a:lnTo>
                  <a:pt x="2427667" y="27934"/>
                </a:lnTo>
                <a:lnTo>
                  <a:pt x="2425415" y="30189"/>
                </a:lnTo>
                <a:close/>
              </a:path>
              <a:path w="4523740" h="2472690">
                <a:moveTo>
                  <a:pt x="2730006" y="33555"/>
                </a:moveTo>
                <a:lnTo>
                  <a:pt x="2720723" y="33555"/>
                </a:lnTo>
                <a:lnTo>
                  <a:pt x="2716973" y="29802"/>
                </a:lnTo>
                <a:lnTo>
                  <a:pt x="2716973" y="20513"/>
                </a:lnTo>
                <a:lnTo>
                  <a:pt x="2720723" y="16760"/>
                </a:lnTo>
                <a:lnTo>
                  <a:pt x="2730006" y="16760"/>
                </a:lnTo>
                <a:lnTo>
                  <a:pt x="2733756" y="20513"/>
                </a:lnTo>
                <a:lnTo>
                  <a:pt x="2733756" y="29802"/>
                </a:lnTo>
                <a:lnTo>
                  <a:pt x="2730006" y="33555"/>
                </a:lnTo>
                <a:close/>
              </a:path>
              <a:path w="4523740" h="2472690">
                <a:moveTo>
                  <a:pt x="3034580" y="36920"/>
                </a:moveTo>
                <a:lnTo>
                  <a:pt x="3021597" y="36920"/>
                </a:lnTo>
                <a:lnTo>
                  <a:pt x="3016335" y="31653"/>
                </a:lnTo>
                <a:lnTo>
                  <a:pt x="3016335" y="18662"/>
                </a:lnTo>
                <a:lnTo>
                  <a:pt x="3021597" y="13395"/>
                </a:lnTo>
                <a:lnTo>
                  <a:pt x="3034580" y="13395"/>
                </a:lnTo>
                <a:lnTo>
                  <a:pt x="3039845" y="18662"/>
                </a:lnTo>
                <a:lnTo>
                  <a:pt x="3039845" y="31653"/>
                </a:lnTo>
                <a:lnTo>
                  <a:pt x="3034580" y="36920"/>
                </a:lnTo>
                <a:close/>
              </a:path>
              <a:path w="4523740" h="2472690">
                <a:moveTo>
                  <a:pt x="3339157" y="40286"/>
                </a:moveTo>
                <a:lnTo>
                  <a:pt x="3322471" y="40286"/>
                </a:lnTo>
                <a:lnTo>
                  <a:pt x="3315710" y="33521"/>
                </a:lnTo>
                <a:lnTo>
                  <a:pt x="3315710" y="16828"/>
                </a:lnTo>
                <a:lnTo>
                  <a:pt x="3322471" y="10063"/>
                </a:lnTo>
                <a:lnTo>
                  <a:pt x="3339157" y="10063"/>
                </a:lnTo>
                <a:lnTo>
                  <a:pt x="3345918" y="16828"/>
                </a:lnTo>
                <a:lnTo>
                  <a:pt x="3345918" y="33521"/>
                </a:lnTo>
                <a:lnTo>
                  <a:pt x="3339157" y="40286"/>
                </a:lnTo>
                <a:close/>
              </a:path>
              <a:path w="4523740" h="2472690">
                <a:moveTo>
                  <a:pt x="3633529" y="43652"/>
                </a:moveTo>
                <a:lnTo>
                  <a:pt x="3626343" y="42199"/>
                </a:lnTo>
                <a:lnTo>
                  <a:pt x="3620474" y="38237"/>
                </a:lnTo>
                <a:lnTo>
                  <a:pt x="3616516" y="32364"/>
                </a:lnTo>
                <a:lnTo>
                  <a:pt x="3615064" y="25174"/>
                </a:lnTo>
                <a:lnTo>
                  <a:pt x="3616516" y="17985"/>
                </a:lnTo>
                <a:lnTo>
                  <a:pt x="3620474" y="12111"/>
                </a:lnTo>
                <a:lnTo>
                  <a:pt x="3626343" y="8150"/>
                </a:lnTo>
                <a:lnTo>
                  <a:pt x="3633529" y="6697"/>
                </a:lnTo>
                <a:lnTo>
                  <a:pt x="3640715" y="8150"/>
                </a:lnTo>
                <a:lnTo>
                  <a:pt x="3646584" y="12111"/>
                </a:lnTo>
                <a:lnTo>
                  <a:pt x="3650542" y="17985"/>
                </a:lnTo>
                <a:lnTo>
                  <a:pt x="3651994" y="25174"/>
                </a:lnTo>
                <a:lnTo>
                  <a:pt x="3650542" y="32364"/>
                </a:lnTo>
                <a:lnTo>
                  <a:pt x="3646584" y="38237"/>
                </a:lnTo>
                <a:lnTo>
                  <a:pt x="3640715" y="42199"/>
                </a:lnTo>
                <a:lnTo>
                  <a:pt x="3633529" y="43652"/>
                </a:lnTo>
                <a:close/>
              </a:path>
              <a:path w="4523740" h="2472690">
                <a:moveTo>
                  <a:pt x="3936253" y="47859"/>
                </a:moveTo>
                <a:lnTo>
                  <a:pt x="3927431" y="46077"/>
                </a:lnTo>
                <a:lnTo>
                  <a:pt x="3920232" y="41218"/>
                </a:lnTo>
                <a:lnTo>
                  <a:pt x="3915381" y="34008"/>
                </a:lnTo>
                <a:lnTo>
                  <a:pt x="3913603" y="25174"/>
                </a:lnTo>
                <a:lnTo>
                  <a:pt x="3915381" y="16341"/>
                </a:lnTo>
                <a:lnTo>
                  <a:pt x="3920232" y="9131"/>
                </a:lnTo>
                <a:lnTo>
                  <a:pt x="3927431" y="4271"/>
                </a:lnTo>
                <a:lnTo>
                  <a:pt x="3936253" y="2490"/>
                </a:lnTo>
                <a:lnTo>
                  <a:pt x="3945081" y="4271"/>
                </a:lnTo>
                <a:lnTo>
                  <a:pt x="3952292" y="9131"/>
                </a:lnTo>
                <a:lnTo>
                  <a:pt x="3957154" y="16341"/>
                </a:lnTo>
                <a:lnTo>
                  <a:pt x="3958937" y="25174"/>
                </a:lnTo>
                <a:lnTo>
                  <a:pt x="3957154" y="34008"/>
                </a:lnTo>
                <a:lnTo>
                  <a:pt x="3952292" y="41218"/>
                </a:lnTo>
                <a:lnTo>
                  <a:pt x="3945081" y="46077"/>
                </a:lnTo>
                <a:lnTo>
                  <a:pt x="3936253" y="47859"/>
                </a:lnTo>
                <a:close/>
              </a:path>
              <a:path w="4523740" h="2472690">
                <a:moveTo>
                  <a:pt x="4238977" y="50383"/>
                </a:moveTo>
                <a:lnTo>
                  <a:pt x="4229180" y="48404"/>
                </a:lnTo>
                <a:lnTo>
                  <a:pt x="4221187" y="43006"/>
                </a:lnTo>
                <a:lnTo>
                  <a:pt x="4215802" y="34998"/>
                </a:lnTo>
                <a:lnTo>
                  <a:pt x="4213828" y="25191"/>
                </a:lnTo>
                <a:lnTo>
                  <a:pt x="4215802" y="15384"/>
                </a:lnTo>
                <a:lnTo>
                  <a:pt x="4221187" y="7376"/>
                </a:lnTo>
                <a:lnTo>
                  <a:pt x="4229180" y="1979"/>
                </a:lnTo>
                <a:lnTo>
                  <a:pt x="4238977" y="0"/>
                </a:lnTo>
                <a:lnTo>
                  <a:pt x="4248779" y="1979"/>
                </a:lnTo>
                <a:lnTo>
                  <a:pt x="4256783" y="7376"/>
                </a:lnTo>
                <a:lnTo>
                  <a:pt x="4262180" y="15384"/>
                </a:lnTo>
                <a:lnTo>
                  <a:pt x="4264159" y="25191"/>
                </a:lnTo>
                <a:lnTo>
                  <a:pt x="4262180" y="34998"/>
                </a:lnTo>
                <a:lnTo>
                  <a:pt x="4256783" y="43006"/>
                </a:lnTo>
                <a:lnTo>
                  <a:pt x="4248779" y="48404"/>
                </a:lnTo>
                <a:lnTo>
                  <a:pt x="4238977" y="50383"/>
                </a:lnTo>
                <a:close/>
              </a:path>
              <a:path w="4523740" h="2472690">
                <a:moveTo>
                  <a:pt x="4523697" y="44850"/>
                </a:moveTo>
                <a:lnTo>
                  <a:pt x="4522726" y="44194"/>
                </a:lnTo>
                <a:lnTo>
                  <a:pt x="4516974" y="35652"/>
                </a:lnTo>
                <a:lnTo>
                  <a:pt x="4514865" y="25191"/>
                </a:lnTo>
                <a:lnTo>
                  <a:pt x="4516974" y="14730"/>
                </a:lnTo>
                <a:lnTo>
                  <a:pt x="4522726" y="6188"/>
                </a:lnTo>
                <a:lnTo>
                  <a:pt x="4523697" y="5532"/>
                </a:lnTo>
                <a:lnTo>
                  <a:pt x="4523697" y="44850"/>
                </a:lnTo>
                <a:close/>
              </a:path>
              <a:path w="4523740" h="2472690">
                <a:moveTo>
                  <a:pt x="910409" y="330621"/>
                </a:moveTo>
                <a:lnTo>
                  <a:pt x="907617" y="330621"/>
                </a:lnTo>
                <a:lnTo>
                  <a:pt x="906493" y="329494"/>
                </a:lnTo>
                <a:lnTo>
                  <a:pt x="906493" y="326701"/>
                </a:lnTo>
                <a:lnTo>
                  <a:pt x="907617" y="325573"/>
                </a:lnTo>
                <a:lnTo>
                  <a:pt x="910409" y="325573"/>
                </a:lnTo>
                <a:lnTo>
                  <a:pt x="911536" y="326701"/>
                </a:lnTo>
                <a:lnTo>
                  <a:pt x="911536" y="329494"/>
                </a:lnTo>
                <a:lnTo>
                  <a:pt x="910409" y="330621"/>
                </a:lnTo>
                <a:close/>
              </a:path>
              <a:path w="4523740" h="2472690">
                <a:moveTo>
                  <a:pt x="1215911" y="335655"/>
                </a:moveTo>
                <a:lnTo>
                  <a:pt x="1207570" y="335655"/>
                </a:lnTo>
                <a:lnTo>
                  <a:pt x="1204187" y="332271"/>
                </a:lnTo>
                <a:lnTo>
                  <a:pt x="1204187" y="323924"/>
                </a:lnTo>
                <a:lnTo>
                  <a:pt x="1207570" y="320541"/>
                </a:lnTo>
                <a:lnTo>
                  <a:pt x="1215911" y="320541"/>
                </a:lnTo>
                <a:lnTo>
                  <a:pt x="1219290" y="323924"/>
                </a:lnTo>
                <a:lnTo>
                  <a:pt x="1219290" y="332271"/>
                </a:lnTo>
                <a:lnTo>
                  <a:pt x="1215911" y="335655"/>
                </a:lnTo>
                <a:close/>
              </a:path>
              <a:path w="4523740" h="2472690">
                <a:moveTo>
                  <a:pt x="1521410" y="340684"/>
                </a:moveTo>
                <a:lnTo>
                  <a:pt x="1507502" y="340684"/>
                </a:lnTo>
                <a:lnTo>
                  <a:pt x="1501868" y="335047"/>
                </a:lnTo>
                <a:lnTo>
                  <a:pt x="1501868" y="321114"/>
                </a:lnTo>
                <a:lnTo>
                  <a:pt x="1507502" y="315476"/>
                </a:lnTo>
                <a:lnTo>
                  <a:pt x="1521426" y="315476"/>
                </a:lnTo>
                <a:lnTo>
                  <a:pt x="1527060" y="321114"/>
                </a:lnTo>
                <a:lnTo>
                  <a:pt x="1527060" y="335047"/>
                </a:lnTo>
                <a:lnTo>
                  <a:pt x="1521410" y="340684"/>
                </a:lnTo>
                <a:close/>
              </a:path>
              <a:path w="4523740" h="2472690">
                <a:moveTo>
                  <a:pt x="1826928" y="345717"/>
                </a:moveTo>
                <a:lnTo>
                  <a:pt x="1807451" y="345717"/>
                </a:lnTo>
                <a:lnTo>
                  <a:pt x="1799562" y="337825"/>
                </a:lnTo>
                <a:lnTo>
                  <a:pt x="1799562" y="318337"/>
                </a:lnTo>
                <a:lnTo>
                  <a:pt x="1807451" y="310445"/>
                </a:lnTo>
                <a:lnTo>
                  <a:pt x="1826928" y="310445"/>
                </a:lnTo>
                <a:lnTo>
                  <a:pt x="1834814" y="318337"/>
                </a:lnTo>
                <a:lnTo>
                  <a:pt x="1834814" y="337825"/>
                </a:lnTo>
                <a:lnTo>
                  <a:pt x="1826928" y="345717"/>
                </a:lnTo>
                <a:close/>
              </a:path>
              <a:path w="4523740" h="2472690">
                <a:moveTo>
                  <a:pt x="2119913" y="350747"/>
                </a:moveTo>
                <a:lnTo>
                  <a:pt x="2111085" y="348966"/>
                </a:lnTo>
                <a:lnTo>
                  <a:pt x="2103879" y="344106"/>
                </a:lnTo>
                <a:lnTo>
                  <a:pt x="2099023" y="336897"/>
                </a:lnTo>
                <a:lnTo>
                  <a:pt x="2097243" y="328064"/>
                </a:lnTo>
                <a:lnTo>
                  <a:pt x="2099023" y="319230"/>
                </a:lnTo>
                <a:lnTo>
                  <a:pt x="2103879" y="312020"/>
                </a:lnTo>
                <a:lnTo>
                  <a:pt x="2111085" y="307161"/>
                </a:lnTo>
                <a:lnTo>
                  <a:pt x="2119913" y="305379"/>
                </a:lnTo>
                <a:lnTo>
                  <a:pt x="2128742" y="307161"/>
                </a:lnTo>
                <a:lnTo>
                  <a:pt x="2135948" y="312020"/>
                </a:lnTo>
                <a:lnTo>
                  <a:pt x="2140804" y="319230"/>
                </a:lnTo>
                <a:lnTo>
                  <a:pt x="2142584" y="328064"/>
                </a:lnTo>
                <a:lnTo>
                  <a:pt x="2140801" y="336897"/>
                </a:lnTo>
                <a:lnTo>
                  <a:pt x="2135941" y="344106"/>
                </a:lnTo>
                <a:lnTo>
                  <a:pt x="2128735" y="348966"/>
                </a:lnTo>
                <a:lnTo>
                  <a:pt x="2119913" y="350747"/>
                </a:lnTo>
                <a:close/>
              </a:path>
              <a:path w="4523740" h="2472690">
                <a:moveTo>
                  <a:pt x="2422641" y="354112"/>
                </a:moveTo>
                <a:lnTo>
                  <a:pt x="2412516" y="352066"/>
                </a:lnTo>
                <a:lnTo>
                  <a:pt x="2404245" y="346486"/>
                </a:lnTo>
                <a:lnTo>
                  <a:pt x="2398667" y="338212"/>
                </a:lnTo>
                <a:lnTo>
                  <a:pt x="2396622" y="328081"/>
                </a:lnTo>
                <a:lnTo>
                  <a:pt x="2398667" y="317950"/>
                </a:lnTo>
                <a:lnTo>
                  <a:pt x="2404245" y="309675"/>
                </a:lnTo>
                <a:lnTo>
                  <a:pt x="2412516" y="304094"/>
                </a:lnTo>
                <a:lnTo>
                  <a:pt x="2422641" y="302047"/>
                </a:lnTo>
                <a:lnTo>
                  <a:pt x="2432764" y="304094"/>
                </a:lnTo>
                <a:lnTo>
                  <a:pt x="2441033" y="309675"/>
                </a:lnTo>
                <a:lnTo>
                  <a:pt x="2446611" y="317950"/>
                </a:lnTo>
                <a:lnTo>
                  <a:pt x="2448656" y="328081"/>
                </a:lnTo>
                <a:lnTo>
                  <a:pt x="2446613" y="338212"/>
                </a:lnTo>
                <a:lnTo>
                  <a:pt x="2441040" y="346486"/>
                </a:lnTo>
                <a:lnTo>
                  <a:pt x="2432771" y="352066"/>
                </a:lnTo>
                <a:lnTo>
                  <a:pt x="2422641" y="354112"/>
                </a:lnTo>
                <a:close/>
              </a:path>
              <a:path w="4523740" h="2472690">
                <a:moveTo>
                  <a:pt x="2725365" y="357478"/>
                </a:moveTo>
                <a:lnTo>
                  <a:pt x="2713927" y="355168"/>
                </a:lnTo>
                <a:lnTo>
                  <a:pt x="2704588" y="348869"/>
                </a:lnTo>
                <a:lnTo>
                  <a:pt x="2698292" y="339525"/>
                </a:lnTo>
                <a:lnTo>
                  <a:pt x="2695983" y="328081"/>
                </a:lnTo>
                <a:lnTo>
                  <a:pt x="2698292" y="316636"/>
                </a:lnTo>
                <a:lnTo>
                  <a:pt x="2704588" y="307292"/>
                </a:lnTo>
                <a:lnTo>
                  <a:pt x="2713927" y="300992"/>
                </a:lnTo>
                <a:lnTo>
                  <a:pt x="2725365" y="298682"/>
                </a:lnTo>
                <a:lnTo>
                  <a:pt x="2736802" y="300992"/>
                </a:lnTo>
                <a:lnTo>
                  <a:pt x="2746141" y="307292"/>
                </a:lnTo>
                <a:lnTo>
                  <a:pt x="2752437" y="316636"/>
                </a:lnTo>
                <a:lnTo>
                  <a:pt x="2754746" y="328081"/>
                </a:lnTo>
                <a:lnTo>
                  <a:pt x="2752437" y="339525"/>
                </a:lnTo>
                <a:lnTo>
                  <a:pt x="2746141" y="348869"/>
                </a:lnTo>
                <a:lnTo>
                  <a:pt x="2736802" y="355168"/>
                </a:lnTo>
                <a:lnTo>
                  <a:pt x="2725365" y="357478"/>
                </a:lnTo>
                <a:close/>
              </a:path>
              <a:path w="4523740" h="2472690">
                <a:moveTo>
                  <a:pt x="3028088" y="360843"/>
                </a:moveTo>
                <a:lnTo>
                  <a:pt x="3015345" y="358268"/>
                </a:lnTo>
                <a:lnTo>
                  <a:pt x="3004937" y="351245"/>
                </a:lnTo>
                <a:lnTo>
                  <a:pt x="2997919" y="340831"/>
                </a:lnTo>
                <a:lnTo>
                  <a:pt x="2995345" y="328081"/>
                </a:lnTo>
                <a:lnTo>
                  <a:pt x="2997919" y="315330"/>
                </a:lnTo>
                <a:lnTo>
                  <a:pt x="3004937" y="304915"/>
                </a:lnTo>
                <a:lnTo>
                  <a:pt x="3015345" y="297892"/>
                </a:lnTo>
                <a:lnTo>
                  <a:pt x="3028088" y="295316"/>
                </a:lnTo>
                <a:lnTo>
                  <a:pt x="3040832" y="297892"/>
                </a:lnTo>
                <a:lnTo>
                  <a:pt x="3051242" y="304915"/>
                </a:lnTo>
                <a:lnTo>
                  <a:pt x="3058261" y="315330"/>
                </a:lnTo>
                <a:lnTo>
                  <a:pt x="3060835" y="328081"/>
                </a:lnTo>
                <a:lnTo>
                  <a:pt x="3058261" y="340831"/>
                </a:lnTo>
                <a:lnTo>
                  <a:pt x="3051242" y="351245"/>
                </a:lnTo>
                <a:lnTo>
                  <a:pt x="3040832" y="358268"/>
                </a:lnTo>
                <a:lnTo>
                  <a:pt x="3028088" y="360843"/>
                </a:lnTo>
                <a:close/>
              </a:path>
              <a:path w="4523740" h="2472690">
                <a:moveTo>
                  <a:pt x="3330812" y="363368"/>
                </a:moveTo>
                <a:lnTo>
                  <a:pt x="3317096" y="360595"/>
                </a:lnTo>
                <a:lnTo>
                  <a:pt x="3305892" y="353034"/>
                </a:lnTo>
                <a:lnTo>
                  <a:pt x="3298335" y="341822"/>
                </a:lnTo>
                <a:lnTo>
                  <a:pt x="3295564" y="328097"/>
                </a:lnTo>
                <a:lnTo>
                  <a:pt x="3298335" y="314372"/>
                </a:lnTo>
                <a:lnTo>
                  <a:pt x="3305892" y="303160"/>
                </a:lnTo>
                <a:lnTo>
                  <a:pt x="3317096" y="295599"/>
                </a:lnTo>
                <a:lnTo>
                  <a:pt x="3330812" y="292826"/>
                </a:lnTo>
                <a:lnTo>
                  <a:pt x="3344530" y="295599"/>
                </a:lnTo>
                <a:lnTo>
                  <a:pt x="3355735" y="303160"/>
                </a:lnTo>
                <a:lnTo>
                  <a:pt x="3363292" y="314372"/>
                </a:lnTo>
                <a:lnTo>
                  <a:pt x="3366064" y="328097"/>
                </a:lnTo>
                <a:lnTo>
                  <a:pt x="3363294" y="341822"/>
                </a:lnTo>
                <a:lnTo>
                  <a:pt x="3355742" y="353034"/>
                </a:lnTo>
                <a:lnTo>
                  <a:pt x="3344537" y="360595"/>
                </a:lnTo>
                <a:lnTo>
                  <a:pt x="3330812" y="363368"/>
                </a:lnTo>
                <a:close/>
              </a:path>
              <a:path w="4523740" h="2472690">
                <a:moveTo>
                  <a:pt x="3633529" y="365893"/>
                </a:moveTo>
                <a:lnTo>
                  <a:pt x="3618826" y="362922"/>
                </a:lnTo>
                <a:lnTo>
                  <a:pt x="3606820" y="354821"/>
                </a:lnTo>
                <a:lnTo>
                  <a:pt x="3598725" y="342806"/>
                </a:lnTo>
                <a:lnTo>
                  <a:pt x="3595756" y="328097"/>
                </a:lnTo>
                <a:lnTo>
                  <a:pt x="3598725" y="313388"/>
                </a:lnTo>
                <a:lnTo>
                  <a:pt x="3606820" y="301374"/>
                </a:lnTo>
                <a:lnTo>
                  <a:pt x="3618826" y="293272"/>
                </a:lnTo>
                <a:lnTo>
                  <a:pt x="3633529" y="290301"/>
                </a:lnTo>
                <a:lnTo>
                  <a:pt x="3648232" y="293272"/>
                </a:lnTo>
                <a:lnTo>
                  <a:pt x="3660239" y="301374"/>
                </a:lnTo>
                <a:lnTo>
                  <a:pt x="3668334" y="313388"/>
                </a:lnTo>
                <a:lnTo>
                  <a:pt x="3671302" y="328097"/>
                </a:lnTo>
                <a:lnTo>
                  <a:pt x="3668334" y="342806"/>
                </a:lnTo>
                <a:lnTo>
                  <a:pt x="3660239" y="354821"/>
                </a:lnTo>
                <a:lnTo>
                  <a:pt x="3648232" y="362922"/>
                </a:lnTo>
                <a:lnTo>
                  <a:pt x="3633529" y="365893"/>
                </a:lnTo>
                <a:close/>
              </a:path>
              <a:path w="4523740" h="2472690">
                <a:moveTo>
                  <a:pt x="3936253" y="369259"/>
                </a:moveTo>
                <a:lnTo>
                  <a:pt x="3920245" y="366024"/>
                </a:lnTo>
                <a:lnTo>
                  <a:pt x="3907176" y="357203"/>
                </a:lnTo>
                <a:lnTo>
                  <a:pt x="3898368" y="344120"/>
                </a:lnTo>
                <a:lnTo>
                  <a:pt x="3895138" y="328097"/>
                </a:lnTo>
                <a:lnTo>
                  <a:pt x="3898368" y="312075"/>
                </a:lnTo>
                <a:lnTo>
                  <a:pt x="3907176" y="298991"/>
                </a:lnTo>
                <a:lnTo>
                  <a:pt x="3920245" y="290170"/>
                </a:lnTo>
                <a:lnTo>
                  <a:pt x="3936253" y="286936"/>
                </a:lnTo>
                <a:lnTo>
                  <a:pt x="3952266" y="290170"/>
                </a:lnTo>
                <a:lnTo>
                  <a:pt x="3965346" y="298991"/>
                </a:lnTo>
                <a:lnTo>
                  <a:pt x="3974167" y="312075"/>
                </a:lnTo>
                <a:lnTo>
                  <a:pt x="3977402" y="328097"/>
                </a:lnTo>
                <a:lnTo>
                  <a:pt x="3974167" y="344120"/>
                </a:lnTo>
                <a:lnTo>
                  <a:pt x="3965346" y="357203"/>
                </a:lnTo>
                <a:lnTo>
                  <a:pt x="3952266" y="366024"/>
                </a:lnTo>
                <a:lnTo>
                  <a:pt x="3936253" y="369259"/>
                </a:lnTo>
                <a:close/>
              </a:path>
              <a:path w="4523740" h="2472690">
                <a:moveTo>
                  <a:pt x="4238977" y="371784"/>
                </a:moveTo>
                <a:lnTo>
                  <a:pt x="4221989" y="368351"/>
                </a:lnTo>
                <a:lnTo>
                  <a:pt x="4208115" y="358992"/>
                </a:lnTo>
                <a:lnTo>
                  <a:pt x="4198761" y="345111"/>
                </a:lnTo>
                <a:lnTo>
                  <a:pt x="4195330" y="328114"/>
                </a:lnTo>
                <a:lnTo>
                  <a:pt x="4198761" y="311118"/>
                </a:lnTo>
                <a:lnTo>
                  <a:pt x="4208115" y="297237"/>
                </a:lnTo>
                <a:lnTo>
                  <a:pt x="4221989" y="287877"/>
                </a:lnTo>
                <a:lnTo>
                  <a:pt x="4238977" y="284445"/>
                </a:lnTo>
                <a:lnTo>
                  <a:pt x="4255965" y="287877"/>
                </a:lnTo>
                <a:lnTo>
                  <a:pt x="4269838" y="297237"/>
                </a:lnTo>
                <a:lnTo>
                  <a:pt x="4279193" y="311118"/>
                </a:lnTo>
                <a:lnTo>
                  <a:pt x="4282623" y="328114"/>
                </a:lnTo>
                <a:lnTo>
                  <a:pt x="4279193" y="345111"/>
                </a:lnTo>
                <a:lnTo>
                  <a:pt x="4269838" y="358992"/>
                </a:lnTo>
                <a:lnTo>
                  <a:pt x="4255965" y="368351"/>
                </a:lnTo>
                <a:lnTo>
                  <a:pt x="4238977" y="371784"/>
                </a:lnTo>
                <a:close/>
              </a:path>
              <a:path w="4523740" h="2472690">
                <a:moveTo>
                  <a:pt x="4523697" y="370650"/>
                </a:moveTo>
                <a:lnTo>
                  <a:pt x="4509071" y="360778"/>
                </a:lnTo>
                <a:lnTo>
                  <a:pt x="4499182" y="346095"/>
                </a:lnTo>
                <a:lnTo>
                  <a:pt x="4495556" y="328114"/>
                </a:lnTo>
                <a:lnTo>
                  <a:pt x="4499182" y="310134"/>
                </a:lnTo>
                <a:lnTo>
                  <a:pt x="4509071" y="295451"/>
                </a:lnTo>
                <a:lnTo>
                  <a:pt x="4523697" y="285579"/>
                </a:lnTo>
                <a:lnTo>
                  <a:pt x="4523697" y="370650"/>
                </a:lnTo>
                <a:close/>
              </a:path>
              <a:path w="4523740" h="2472690">
                <a:moveTo>
                  <a:pt x="304490" y="632721"/>
                </a:moveTo>
                <a:lnTo>
                  <a:pt x="302640" y="632721"/>
                </a:lnTo>
                <a:lnTo>
                  <a:pt x="301883" y="631961"/>
                </a:lnTo>
                <a:lnTo>
                  <a:pt x="301883" y="630112"/>
                </a:lnTo>
                <a:lnTo>
                  <a:pt x="302640" y="629355"/>
                </a:lnTo>
                <a:lnTo>
                  <a:pt x="304490" y="629355"/>
                </a:lnTo>
                <a:lnTo>
                  <a:pt x="305247" y="630112"/>
                </a:lnTo>
                <a:lnTo>
                  <a:pt x="305247" y="631961"/>
                </a:lnTo>
                <a:lnTo>
                  <a:pt x="304490" y="632721"/>
                </a:lnTo>
                <a:close/>
              </a:path>
              <a:path w="4523740" h="2472690">
                <a:moveTo>
                  <a:pt x="609535" y="636927"/>
                </a:moveTo>
                <a:lnTo>
                  <a:pt x="603044" y="636927"/>
                </a:lnTo>
                <a:lnTo>
                  <a:pt x="600421" y="634301"/>
                </a:lnTo>
                <a:lnTo>
                  <a:pt x="600421" y="627806"/>
                </a:lnTo>
                <a:lnTo>
                  <a:pt x="603044" y="625180"/>
                </a:lnTo>
                <a:lnTo>
                  <a:pt x="609535" y="625180"/>
                </a:lnTo>
                <a:lnTo>
                  <a:pt x="612161" y="627806"/>
                </a:lnTo>
                <a:lnTo>
                  <a:pt x="612161" y="634301"/>
                </a:lnTo>
                <a:lnTo>
                  <a:pt x="609535" y="636927"/>
                </a:lnTo>
                <a:close/>
              </a:path>
              <a:path w="4523740" h="2472690">
                <a:moveTo>
                  <a:pt x="914581" y="641133"/>
                </a:moveTo>
                <a:lnTo>
                  <a:pt x="903448" y="641133"/>
                </a:lnTo>
                <a:lnTo>
                  <a:pt x="898942" y="636623"/>
                </a:lnTo>
                <a:lnTo>
                  <a:pt x="898942" y="625484"/>
                </a:lnTo>
                <a:lnTo>
                  <a:pt x="903448" y="620974"/>
                </a:lnTo>
                <a:lnTo>
                  <a:pt x="914581" y="620974"/>
                </a:lnTo>
                <a:lnTo>
                  <a:pt x="919088" y="625484"/>
                </a:lnTo>
                <a:lnTo>
                  <a:pt x="919088" y="636623"/>
                </a:lnTo>
                <a:lnTo>
                  <a:pt x="914581" y="641133"/>
                </a:lnTo>
                <a:close/>
              </a:path>
              <a:path w="4523740" h="2472690">
                <a:moveTo>
                  <a:pt x="1219155" y="644498"/>
                </a:moveTo>
                <a:lnTo>
                  <a:pt x="1204323" y="644498"/>
                </a:lnTo>
                <a:lnTo>
                  <a:pt x="1198304" y="638476"/>
                </a:lnTo>
                <a:lnTo>
                  <a:pt x="1198304" y="623634"/>
                </a:lnTo>
                <a:lnTo>
                  <a:pt x="1204323" y="617608"/>
                </a:lnTo>
                <a:lnTo>
                  <a:pt x="1219155" y="617608"/>
                </a:lnTo>
                <a:lnTo>
                  <a:pt x="1225177" y="623634"/>
                </a:lnTo>
                <a:lnTo>
                  <a:pt x="1225177" y="638476"/>
                </a:lnTo>
                <a:lnTo>
                  <a:pt x="1219155" y="644498"/>
                </a:lnTo>
                <a:close/>
              </a:path>
              <a:path w="4523740" h="2472690">
                <a:moveTo>
                  <a:pt x="1523732" y="647867"/>
                </a:moveTo>
                <a:lnTo>
                  <a:pt x="1505196" y="647867"/>
                </a:lnTo>
                <a:lnTo>
                  <a:pt x="1497679" y="640343"/>
                </a:lnTo>
                <a:lnTo>
                  <a:pt x="1497679" y="621797"/>
                </a:lnTo>
                <a:lnTo>
                  <a:pt x="1505196" y="614277"/>
                </a:lnTo>
                <a:lnTo>
                  <a:pt x="1523732" y="614277"/>
                </a:lnTo>
                <a:lnTo>
                  <a:pt x="1531249" y="621797"/>
                </a:lnTo>
                <a:lnTo>
                  <a:pt x="1531249" y="640343"/>
                </a:lnTo>
                <a:lnTo>
                  <a:pt x="1523732" y="647867"/>
                </a:lnTo>
                <a:close/>
              </a:path>
              <a:path w="4523740" h="2472690">
                <a:moveTo>
                  <a:pt x="1817190" y="651229"/>
                </a:moveTo>
                <a:lnTo>
                  <a:pt x="1809345" y="649646"/>
                </a:lnTo>
                <a:lnTo>
                  <a:pt x="1802940" y="645327"/>
                </a:lnTo>
                <a:lnTo>
                  <a:pt x="1798623" y="638920"/>
                </a:lnTo>
                <a:lnTo>
                  <a:pt x="1797041" y="631070"/>
                </a:lnTo>
                <a:lnTo>
                  <a:pt x="1798623" y="623221"/>
                </a:lnTo>
                <a:lnTo>
                  <a:pt x="1802940" y="616813"/>
                </a:lnTo>
                <a:lnTo>
                  <a:pt x="1809345" y="612495"/>
                </a:lnTo>
                <a:lnTo>
                  <a:pt x="1817190" y="610911"/>
                </a:lnTo>
                <a:lnTo>
                  <a:pt x="1825035" y="612495"/>
                </a:lnTo>
                <a:lnTo>
                  <a:pt x="1831439" y="616813"/>
                </a:lnTo>
                <a:lnTo>
                  <a:pt x="1835756" y="623221"/>
                </a:lnTo>
                <a:lnTo>
                  <a:pt x="1837339" y="631070"/>
                </a:lnTo>
                <a:lnTo>
                  <a:pt x="1835756" y="638920"/>
                </a:lnTo>
                <a:lnTo>
                  <a:pt x="1831439" y="645327"/>
                </a:lnTo>
                <a:lnTo>
                  <a:pt x="1825035" y="649646"/>
                </a:lnTo>
                <a:lnTo>
                  <a:pt x="1817190" y="651229"/>
                </a:lnTo>
                <a:close/>
              </a:path>
              <a:path w="4523740" h="2472690">
                <a:moveTo>
                  <a:pt x="2119913" y="654598"/>
                </a:moveTo>
                <a:lnTo>
                  <a:pt x="2110763" y="652749"/>
                </a:lnTo>
                <a:lnTo>
                  <a:pt x="2103290" y="647707"/>
                </a:lnTo>
                <a:lnTo>
                  <a:pt x="2098250" y="640228"/>
                </a:lnTo>
                <a:lnTo>
                  <a:pt x="2096403" y="631070"/>
                </a:lnTo>
                <a:lnTo>
                  <a:pt x="2098250" y="621915"/>
                </a:lnTo>
                <a:lnTo>
                  <a:pt x="2103290" y="614437"/>
                </a:lnTo>
                <a:lnTo>
                  <a:pt x="2110763" y="609395"/>
                </a:lnTo>
                <a:lnTo>
                  <a:pt x="2119913" y="607546"/>
                </a:lnTo>
                <a:lnTo>
                  <a:pt x="2129064" y="609395"/>
                </a:lnTo>
                <a:lnTo>
                  <a:pt x="2136537" y="614437"/>
                </a:lnTo>
                <a:lnTo>
                  <a:pt x="2141577" y="621915"/>
                </a:lnTo>
                <a:lnTo>
                  <a:pt x="2143425" y="631070"/>
                </a:lnTo>
                <a:lnTo>
                  <a:pt x="2141577" y="640228"/>
                </a:lnTo>
                <a:lnTo>
                  <a:pt x="2136537" y="647707"/>
                </a:lnTo>
                <a:lnTo>
                  <a:pt x="2129064" y="652749"/>
                </a:lnTo>
                <a:lnTo>
                  <a:pt x="2119913" y="654598"/>
                </a:lnTo>
                <a:close/>
              </a:path>
              <a:path w="4523740" h="2472690">
                <a:moveTo>
                  <a:pt x="2422641" y="657120"/>
                </a:moveTo>
                <a:lnTo>
                  <a:pt x="2412516" y="655073"/>
                </a:lnTo>
                <a:lnTo>
                  <a:pt x="2404245" y="649493"/>
                </a:lnTo>
                <a:lnTo>
                  <a:pt x="2398667" y="641218"/>
                </a:lnTo>
                <a:lnTo>
                  <a:pt x="2396622" y="631087"/>
                </a:lnTo>
                <a:lnTo>
                  <a:pt x="2398667" y="620957"/>
                </a:lnTo>
                <a:lnTo>
                  <a:pt x="2404245" y="612682"/>
                </a:lnTo>
                <a:lnTo>
                  <a:pt x="2412516" y="607101"/>
                </a:lnTo>
                <a:lnTo>
                  <a:pt x="2422641" y="605055"/>
                </a:lnTo>
                <a:lnTo>
                  <a:pt x="2432764" y="607101"/>
                </a:lnTo>
                <a:lnTo>
                  <a:pt x="2441033" y="612682"/>
                </a:lnTo>
                <a:lnTo>
                  <a:pt x="2446611" y="620957"/>
                </a:lnTo>
                <a:lnTo>
                  <a:pt x="2448656" y="631087"/>
                </a:lnTo>
                <a:lnTo>
                  <a:pt x="2446613" y="641218"/>
                </a:lnTo>
                <a:lnTo>
                  <a:pt x="2441040" y="649493"/>
                </a:lnTo>
                <a:lnTo>
                  <a:pt x="2432771" y="655073"/>
                </a:lnTo>
                <a:lnTo>
                  <a:pt x="2422641" y="657120"/>
                </a:lnTo>
                <a:close/>
              </a:path>
              <a:path w="4523740" h="2472690">
                <a:moveTo>
                  <a:pt x="2725365" y="660485"/>
                </a:moveTo>
                <a:lnTo>
                  <a:pt x="2713927" y="658176"/>
                </a:lnTo>
                <a:lnTo>
                  <a:pt x="2704588" y="651876"/>
                </a:lnTo>
                <a:lnTo>
                  <a:pt x="2698292" y="642532"/>
                </a:lnTo>
                <a:lnTo>
                  <a:pt x="2695983" y="631087"/>
                </a:lnTo>
                <a:lnTo>
                  <a:pt x="2698292" y="619642"/>
                </a:lnTo>
                <a:lnTo>
                  <a:pt x="2704588" y="610298"/>
                </a:lnTo>
                <a:lnTo>
                  <a:pt x="2713927" y="603999"/>
                </a:lnTo>
                <a:lnTo>
                  <a:pt x="2725365" y="601689"/>
                </a:lnTo>
                <a:lnTo>
                  <a:pt x="2736802" y="603999"/>
                </a:lnTo>
                <a:lnTo>
                  <a:pt x="2746141" y="610298"/>
                </a:lnTo>
                <a:lnTo>
                  <a:pt x="2752437" y="619642"/>
                </a:lnTo>
                <a:lnTo>
                  <a:pt x="2754746" y="631087"/>
                </a:lnTo>
                <a:lnTo>
                  <a:pt x="2752437" y="642532"/>
                </a:lnTo>
                <a:lnTo>
                  <a:pt x="2746141" y="651876"/>
                </a:lnTo>
                <a:lnTo>
                  <a:pt x="2736802" y="658176"/>
                </a:lnTo>
                <a:lnTo>
                  <a:pt x="2725365" y="660485"/>
                </a:lnTo>
                <a:close/>
              </a:path>
              <a:path w="4523740" h="2472690">
                <a:moveTo>
                  <a:pt x="3028088" y="663851"/>
                </a:moveTo>
                <a:lnTo>
                  <a:pt x="3015345" y="661275"/>
                </a:lnTo>
                <a:lnTo>
                  <a:pt x="3004937" y="654253"/>
                </a:lnTo>
                <a:lnTo>
                  <a:pt x="2997919" y="643838"/>
                </a:lnTo>
                <a:lnTo>
                  <a:pt x="2995345" y="631087"/>
                </a:lnTo>
                <a:lnTo>
                  <a:pt x="2997919" y="618336"/>
                </a:lnTo>
                <a:lnTo>
                  <a:pt x="3004937" y="607922"/>
                </a:lnTo>
                <a:lnTo>
                  <a:pt x="3015345" y="600899"/>
                </a:lnTo>
                <a:lnTo>
                  <a:pt x="3028088" y="598324"/>
                </a:lnTo>
                <a:lnTo>
                  <a:pt x="3040832" y="600899"/>
                </a:lnTo>
                <a:lnTo>
                  <a:pt x="3051242" y="607922"/>
                </a:lnTo>
                <a:lnTo>
                  <a:pt x="3058261" y="618336"/>
                </a:lnTo>
                <a:lnTo>
                  <a:pt x="3060835" y="631087"/>
                </a:lnTo>
                <a:lnTo>
                  <a:pt x="3058261" y="643838"/>
                </a:lnTo>
                <a:lnTo>
                  <a:pt x="3051242" y="654253"/>
                </a:lnTo>
                <a:lnTo>
                  <a:pt x="3040832" y="661275"/>
                </a:lnTo>
                <a:lnTo>
                  <a:pt x="3028088" y="663851"/>
                </a:lnTo>
                <a:close/>
              </a:path>
              <a:path w="4523740" h="2472690">
                <a:moveTo>
                  <a:pt x="3330812" y="666376"/>
                </a:moveTo>
                <a:lnTo>
                  <a:pt x="3317096" y="663603"/>
                </a:lnTo>
                <a:lnTo>
                  <a:pt x="3305892" y="656041"/>
                </a:lnTo>
                <a:lnTo>
                  <a:pt x="3298335" y="644829"/>
                </a:lnTo>
                <a:lnTo>
                  <a:pt x="3295564" y="631104"/>
                </a:lnTo>
                <a:lnTo>
                  <a:pt x="3298335" y="617379"/>
                </a:lnTo>
                <a:lnTo>
                  <a:pt x="3305892" y="606167"/>
                </a:lnTo>
                <a:lnTo>
                  <a:pt x="3317096" y="598606"/>
                </a:lnTo>
                <a:lnTo>
                  <a:pt x="3330812" y="595832"/>
                </a:lnTo>
                <a:lnTo>
                  <a:pt x="3344530" y="598606"/>
                </a:lnTo>
                <a:lnTo>
                  <a:pt x="3355735" y="606167"/>
                </a:lnTo>
                <a:lnTo>
                  <a:pt x="3363292" y="617379"/>
                </a:lnTo>
                <a:lnTo>
                  <a:pt x="3366064" y="631104"/>
                </a:lnTo>
                <a:lnTo>
                  <a:pt x="3363294" y="644829"/>
                </a:lnTo>
                <a:lnTo>
                  <a:pt x="3355742" y="656041"/>
                </a:lnTo>
                <a:lnTo>
                  <a:pt x="3344537" y="663603"/>
                </a:lnTo>
                <a:lnTo>
                  <a:pt x="3330812" y="666376"/>
                </a:lnTo>
                <a:close/>
              </a:path>
              <a:path w="4523740" h="2472690">
                <a:moveTo>
                  <a:pt x="3633529" y="668901"/>
                </a:moveTo>
                <a:lnTo>
                  <a:pt x="3618826" y="665929"/>
                </a:lnTo>
                <a:lnTo>
                  <a:pt x="3606820" y="657828"/>
                </a:lnTo>
                <a:lnTo>
                  <a:pt x="3598725" y="645813"/>
                </a:lnTo>
                <a:lnTo>
                  <a:pt x="3595756" y="631104"/>
                </a:lnTo>
                <a:lnTo>
                  <a:pt x="3598725" y="616396"/>
                </a:lnTo>
                <a:lnTo>
                  <a:pt x="3606820" y="604381"/>
                </a:lnTo>
                <a:lnTo>
                  <a:pt x="3618826" y="596279"/>
                </a:lnTo>
                <a:lnTo>
                  <a:pt x="3633529" y="593307"/>
                </a:lnTo>
                <a:lnTo>
                  <a:pt x="3648232" y="596279"/>
                </a:lnTo>
                <a:lnTo>
                  <a:pt x="3660239" y="604381"/>
                </a:lnTo>
                <a:lnTo>
                  <a:pt x="3668334" y="616396"/>
                </a:lnTo>
                <a:lnTo>
                  <a:pt x="3671302" y="631104"/>
                </a:lnTo>
                <a:lnTo>
                  <a:pt x="3668334" y="645813"/>
                </a:lnTo>
                <a:lnTo>
                  <a:pt x="3660239" y="657828"/>
                </a:lnTo>
                <a:lnTo>
                  <a:pt x="3648232" y="665929"/>
                </a:lnTo>
                <a:lnTo>
                  <a:pt x="3633529" y="668901"/>
                </a:lnTo>
                <a:close/>
              </a:path>
              <a:path w="4523740" h="2472690">
                <a:moveTo>
                  <a:pt x="3936253" y="672266"/>
                </a:moveTo>
                <a:lnTo>
                  <a:pt x="3920245" y="669032"/>
                </a:lnTo>
                <a:lnTo>
                  <a:pt x="3907176" y="660211"/>
                </a:lnTo>
                <a:lnTo>
                  <a:pt x="3898368" y="647127"/>
                </a:lnTo>
                <a:lnTo>
                  <a:pt x="3895138" y="631104"/>
                </a:lnTo>
                <a:lnTo>
                  <a:pt x="3898368" y="615081"/>
                </a:lnTo>
                <a:lnTo>
                  <a:pt x="3907176" y="601997"/>
                </a:lnTo>
                <a:lnTo>
                  <a:pt x="3920245" y="593176"/>
                </a:lnTo>
                <a:lnTo>
                  <a:pt x="3936253" y="589942"/>
                </a:lnTo>
                <a:lnTo>
                  <a:pt x="3952266" y="593176"/>
                </a:lnTo>
                <a:lnTo>
                  <a:pt x="3965346" y="601997"/>
                </a:lnTo>
                <a:lnTo>
                  <a:pt x="3974167" y="615081"/>
                </a:lnTo>
                <a:lnTo>
                  <a:pt x="3977402" y="631104"/>
                </a:lnTo>
                <a:lnTo>
                  <a:pt x="3974167" y="647127"/>
                </a:lnTo>
                <a:lnTo>
                  <a:pt x="3965346" y="660211"/>
                </a:lnTo>
                <a:lnTo>
                  <a:pt x="3952266" y="669032"/>
                </a:lnTo>
                <a:lnTo>
                  <a:pt x="3936253" y="672266"/>
                </a:lnTo>
                <a:close/>
              </a:path>
              <a:path w="4523740" h="2472690">
                <a:moveTo>
                  <a:pt x="4238977" y="674791"/>
                </a:moveTo>
                <a:lnTo>
                  <a:pt x="4221989" y="671359"/>
                </a:lnTo>
                <a:lnTo>
                  <a:pt x="4208115" y="661999"/>
                </a:lnTo>
                <a:lnTo>
                  <a:pt x="4198761" y="648118"/>
                </a:lnTo>
                <a:lnTo>
                  <a:pt x="4195330" y="631121"/>
                </a:lnTo>
                <a:lnTo>
                  <a:pt x="4198761" y="614124"/>
                </a:lnTo>
                <a:lnTo>
                  <a:pt x="4208115" y="600244"/>
                </a:lnTo>
                <a:lnTo>
                  <a:pt x="4221989" y="590886"/>
                </a:lnTo>
                <a:lnTo>
                  <a:pt x="4238977" y="587454"/>
                </a:lnTo>
                <a:lnTo>
                  <a:pt x="4255965" y="590886"/>
                </a:lnTo>
                <a:lnTo>
                  <a:pt x="4269838" y="600244"/>
                </a:lnTo>
                <a:lnTo>
                  <a:pt x="4279193" y="614124"/>
                </a:lnTo>
                <a:lnTo>
                  <a:pt x="4282623" y="631121"/>
                </a:lnTo>
                <a:lnTo>
                  <a:pt x="4279193" y="648118"/>
                </a:lnTo>
                <a:lnTo>
                  <a:pt x="4269838" y="661999"/>
                </a:lnTo>
                <a:lnTo>
                  <a:pt x="4255965" y="671359"/>
                </a:lnTo>
                <a:lnTo>
                  <a:pt x="4238977" y="674791"/>
                </a:lnTo>
                <a:close/>
              </a:path>
              <a:path w="4523740" h="2472690">
                <a:moveTo>
                  <a:pt x="4523697" y="673658"/>
                </a:moveTo>
                <a:lnTo>
                  <a:pt x="4509071" y="663786"/>
                </a:lnTo>
                <a:lnTo>
                  <a:pt x="4499182" y="649102"/>
                </a:lnTo>
                <a:lnTo>
                  <a:pt x="4495556" y="631121"/>
                </a:lnTo>
                <a:lnTo>
                  <a:pt x="4499182" y="613142"/>
                </a:lnTo>
                <a:lnTo>
                  <a:pt x="4509071" y="598459"/>
                </a:lnTo>
                <a:lnTo>
                  <a:pt x="4523697" y="588588"/>
                </a:lnTo>
                <a:lnTo>
                  <a:pt x="4523697" y="673658"/>
                </a:lnTo>
                <a:close/>
              </a:path>
              <a:path w="4523740" h="2472690">
                <a:moveTo>
                  <a:pt x="1311" y="934905"/>
                </a:moveTo>
                <a:lnTo>
                  <a:pt x="370" y="934905"/>
                </a:lnTo>
                <a:lnTo>
                  <a:pt x="0" y="934533"/>
                </a:lnTo>
                <a:lnTo>
                  <a:pt x="0" y="933592"/>
                </a:lnTo>
                <a:lnTo>
                  <a:pt x="370" y="933220"/>
                </a:lnTo>
                <a:lnTo>
                  <a:pt x="1311" y="933220"/>
                </a:lnTo>
                <a:lnTo>
                  <a:pt x="1681" y="933592"/>
                </a:lnTo>
                <a:lnTo>
                  <a:pt x="1681" y="934533"/>
                </a:lnTo>
                <a:lnTo>
                  <a:pt x="1311" y="934905"/>
                </a:lnTo>
                <a:close/>
              </a:path>
              <a:path w="4523740" h="2472690">
                <a:moveTo>
                  <a:pt x="305415" y="937426"/>
                </a:moveTo>
                <a:lnTo>
                  <a:pt x="301698" y="937426"/>
                </a:lnTo>
                <a:lnTo>
                  <a:pt x="300201" y="935931"/>
                </a:lnTo>
                <a:lnTo>
                  <a:pt x="300201" y="932194"/>
                </a:lnTo>
                <a:lnTo>
                  <a:pt x="301698" y="930695"/>
                </a:lnTo>
                <a:lnTo>
                  <a:pt x="305432" y="930695"/>
                </a:lnTo>
                <a:lnTo>
                  <a:pt x="306929" y="932194"/>
                </a:lnTo>
                <a:lnTo>
                  <a:pt x="306929" y="935931"/>
                </a:lnTo>
                <a:lnTo>
                  <a:pt x="305415" y="937426"/>
                </a:lnTo>
                <a:close/>
              </a:path>
              <a:path w="4523740" h="2472690">
                <a:moveTo>
                  <a:pt x="610008" y="940792"/>
                </a:moveTo>
                <a:lnTo>
                  <a:pt x="602591" y="940792"/>
                </a:lnTo>
                <a:lnTo>
                  <a:pt x="599580" y="937781"/>
                </a:lnTo>
                <a:lnTo>
                  <a:pt x="599580" y="930378"/>
                </a:lnTo>
                <a:lnTo>
                  <a:pt x="602591" y="927364"/>
                </a:lnTo>
                <a:lnTo>
                  <a:pt x="609991" y="927364"/>
                </a:lnTo>
                <a:lnTo>
                  <a:pt x="613002" y="930378"/>
                </a:lnTo>
                <a:lnTo>
                  <a:pt x="613002" y="937781"/>
                </a:lnTo>
                <a:lnTo>
                  <a:pt x="610008" y="940792"/>
                </a:lnTo>
                <a:close/>
              </a:path>
              <a:path w="4523740" h="2472690">
                <a:moveTo>
                  <a:pt x="914581" y="944157"/>
                </a:moveTo>
                <a:lnTo>
                  <a:pt x="903448" y="944157"/>
                </a:lnTo>
                <a:lnTo>
                  <a:pt x="898942" y="939647"/>
                </a:lnTo>
                <a:lnTo>
                  <a:pt x="898942" y="928508"/>
                </a:lnTo>
                <a:lnTo>
                  <a:pt x="903448" y="923998"/>
                </a:lnTo>
                <a:lnTo>
                  <a:pt x="914581" y="923998"/>
                </a:lnTo>
                <a:lnTo>
                  <a:pt x="919088" y="928508"/>
                </a:lnTo>
                <a:lnTo>
                  <a:pt x="919088" y="939647"/>
                </a:lnTo>
                <a:lnTo>
                  <a:pt x="914581" y="944157"/>
                </a:lnTo>
                <a:close/>
              </a:path>
              <a:path w="4523740" h="2472690">
                <a:moveTo>
                  <a:pt x="1219155" y="947526"/>
                </a:moveTo>
                <a:lnTo>
                  <a:pt x="1204323" y="947526"/>
                </a:lnTo>
                <a:lnTo>
                  <a:pt x="1198304" y="941501"/>
                </a:lnTo>
                <a:lnTo>
                  <a:pt x="1198304" y="926658"/>
                </a:lnTo>
                <a:lnTo>
                  <a:pt x="1204323" y="920633"/>
                </a:lnTo>
                <a:lnTo>
                  <a:pt x="1219155" y="920633"/>
                </a:lnTo>
                <a:lnTo>
                  <a:pt x="1225177" y="926658"/>
                </a:lnTo>
                <a:lnTo>
                  <a:pt x="1225177" y="941501"/>
                </a:lnTo>
                <a:lnTo>
                  <a:pt x="1219155" y="947526"/>
                </a:lnTo>
                <a:close/>
              </a:path>
              <a:path w="4523740" h="2472690">
                <a:moveTo>
                  <a:pt x="1523732" y="950888"/>
                </a:moveTo>
                <a:lnTo>
                  <a:pt x="1505196" y="950888"/>
                </a:lnTo>
                <a:lnTo>
                  <a:pt x="1497679" y="943367"/>
                </a:lnTo>
                <a:lnTo>
                  <a:pt x="1497679" y="924822"/>
                </a:lnTo>
                <a:lnTo>
                  <a:pt x="1505196" y="917301"/>
                </a:lnTo>
                <a:lnTo>
                  <a:pt x="1523732" y="917301"/>
                </a:lnTo>
                <a:lnTo>
                  <a:pt x="1531249" y="924822"/>
                </a:lnTo>
                <a:lnTo>
                  <a:pt x="1531249" y="943367"/>
                </a:lnTo>
                <a:lnTo>
                  <a:pt x="1523732" y="950888"/>
                </a:lnTo>
                <a:close/>
              </a:path>
              <a:path w="4523740" h="2472690">
                <a:moveTo>
                  <a:pt x="1817190" y="954257"/>
                </a:moveTo>
                <a:lnTo>
                  <a:pt x="1809345" y="952673"/>
                </a:lnTo>
                <a:lnTo>
                  <a:pt x="1802940" y="948353"/>
                </a:lnTo>
                <a:lnTo>
                  <a:pt x="1798623" y="941944"/>
                </a:lnTo>
                <a:lnTo>
                  <a:pt x="1797041" y="934095"/>
                </a:lnTo>
                <a:lnTo>
                  <a:pt x="1798623" y="926245"/>
                </a:lnTo>
                <a:lnTo>
                  <a:pt x="1802940" y="919838"/>
                </a:lnTo>
                <a:lnTo>
                  <a:pt x="1809345" y="915519"/>
                </a:lnTo>
                <a:lnTo>
                  <a:pt x="1817190" y="913935"/>
                </a:lnTo>
                <a:lnTo>
                  <a:pt x="1825035" y="915519"/>
                </a:lnTo>
                <a:lnTo>
                  <a:pt x="1831439" y="919838"/>
                </a:lnTo>
                <a:lnTo>
                  <a:pt x="1835756" y="926245"/>
                </a:lnTo>
                <a:lnTo>
                  <a:pt x="1837339" y="934095"/>
                </a:lnTo>
                <a:lnTo>
                  <a:pt x="1835756" y="941944"/>
                </a:lnTo>
                <a:lnTo>
                  <a:pt x="1831439" y="948353"/>
                </a:lnTo>
                <a:lnTo>
                  <a:pt x="1825035" y="952673"/>
                </a:lnTo>
                <a:lnTo>
                  <a:pt x="1817190" y="954257"/>
                </a:lnTo>
                <a:close/>
              </a:path>
              <a:path w="4523740" h="2472690">
                <a:moveTo>
                  <a:pt x="2119913" y="957622"/>
                </a:moveTo>
                <a:lnTo>
                  <a:pt x="2110763" y="955773"/>
                </a:lnTo>
                <a:lnTo>
                  <a:pt x="2103290" y="950731"/>
                </a:lnTo>
                <a:lnTo>
                  <a:pt x="2098250" y="943252"/>
                </a:lnTo>
                <a:lnTo>
                  <a:pt x="2096403" y="934095"/>
                </a:lnTo>
                <a:lnTo>
                  <a:pt x="2098250" y="924939"/>
                </a:lnTo>
                <a:lnTo>
                  <a:pt x="2103290" y="917461"/>
                </a:lnTo>
                <a:lnTo>
                  <a:pt x="2110763" y="912419"/>
                </a:lnTo>
                <a:lnTo>
                  <a:pt x="2119913" y="910570"/>
                </a:lnTo>
                <a:lnTo>
                  <a:pt x="2129064" y="912419"/>
                </a:lnTo>
                <a:lnTo>
                  <a:pt x="2136537" y="917461"/>
                </a:lnTo>
                <a:lnTo>
                  <a:pt x="2141577" y="924939"/>
                </a:lnTo>
                <a:lnTo>
                  <a:pt x="2143425" y="934095"/>
                </a:lnTo>
                <a:lnTo>
                  <a:pt x="2141577" y="943252"/>
                </a:lnTo>
                <a:lnTo>
                  <a:pt x="2136537" y="950731"/>
                </a:lnTo>
                <a:lnTo>
                  <a:pt x="2129064" y="955773"/>
                </a:lnTo>
                <a:lnTo>
                  <a:pt x="2119913" y="957622"/>
                </a:lnTo>
                <a:close/>
              </a:path>
              <a:path w="4523740" h="2472690">
                <a:moveTo>
                  <a:pt x="2422641" y="960144"/>
                </a:moveTo>
                <a:lnTo>
                  <a:pt x="2412516" y="958098"/>
                </a:lnTo>
                <a:lnTo>
                  <a:pt x="2404245" y="952518"/>
                </a:lnTo>
                <a:lnTo>
                  <a:pt x="2398667" y="944243"/>
                </a:lnTo>
                <a:lnTo>
                  <a:pt x="2396622" y="934111"/>
                </a:lnTo>
                <a:lnTo>
                  <a:pt x="2398667" y="923981"/>
                </a:lnTo>
                <a:lnTo>
                  <a:pt x="2404245" y="915706"/>
                </a:lnTo>
                <a:lnTo>
                  <a:pt x="2412516" y="910126"/>
                </a:lnTo>
                <a:lnTo>
                  <a:pt x="2422641" y="908079"/>
                </a:lnTo>
                <a:lnTo>
                  <a:pt x="2432764" y="910126"/>
                </a:lnTo>
                <a:lnTo>
                  <a:pt x="2441033" y="915706"/>
                </a:lnTo>
                <a:lnTo>
                  <a:pt x="2446611" y="923981"/>
                </a:lnTo>
                <a:lnTo>
                  <a:pt x="2448656" y="934111"/>
                </a:lnTo>
                <a:lnTo>
                  <a:pt x="2446613" y="944243"/>
                </a:lnTo>
                <a:lnTo>
                  <a:pt x="2441040" y="952518"/>
                </a:lnTo>
                <a:lnTo>
                  <a:pt x="2432771" y="958098"/>
                </a:lnTo>
                <a:lnTo>
                  <a:pt x="2422641" y="960144"/>
                </a:lnTo>
                <a:close/>
              </a:path>
              <a:path w="4523740" h="2472690">
                <a:moveTo>
                  <a:pt x="2725365" y="963509"/>
                </a:moveTo>
                <a:lnTo>
                  <a:pt x="2713927" y="961200"/>
                </a:lnTo>
                <a:lnTo>
                  <a:pt x="2704588" y="954900"/>
                </a:lnTo>
                <a:lnTo>
                  <a:pt x="2698292" y="945556"/>
                </a:lnTo>
                <a:lnTo>
                  <a:pt x="2695983" y="934111"/>
                </a:lnTo>
                <a:lnTo>
                  <a:pt x="2698292" y="922667"/>
                </a:lnTo>
                <a:lnTo>
                  <a:pt x="2704588" y="913322"/>
                </a:lnTo>
                <a:lnTo>
                  <a:pt x="2713927" y="907023"/>
                </a:lnTo>
                <a:lnTo>
                  <a:pt x="2725365" y="904713"/>
                </a:lnTo>
                <a:lnTo>
                  <a:pt x="2736802" y="907023"/>
                </a:lnTo>
                <a:lnTo>
                  <a:pt x="2746141" y="913322"/>
                </a:lnTo>
                <a:lnTo>
                  <a:pt x="2752437" y="922667"/>
                </a:lnTo>
                <a:lnTo>
                  <a:pt x="2754746" y="934111"/>
                </a:lnTo>
                <a:lnTo>
                  <a:pt x="2752437" y="945556"/>
                </a:lnTo>
                <a:lnTo>
                  <a:pt x="2746141" y="954900"/>
                </a:lnTo>
                <a:lnTo>
                  <a:pt x="2736802" y="961200"/>
                </a:lnTo>
                <a:lnTo>
                  <a:pt x="2725365" y="963509"/>
                </a:lnTo>
                <a:close/>
              </a:path>
              <a:path w="4523740" h="2472690">
                <a:moveTo>
                  <a:pt x="3028088" y="966875"/>
                </a:moveTo>
                <a:lnTo>
                  <a:pt x="3015345" y="964300"/>
                </a:lnTo>
                <a:lnTo>
                  <a:pt x="3004937" y="957277"/>
                </a:lnTo>
                <a:lnTo>
                  <a:pt x="2997919" y="946862"/>
                </a:lnTo>
                <a:lnTo>
                  <a:pt x="2995345" y="934111"/>
                </a:lnTo>
                <a:lnTo>
                  <a:pt x="2997919" y="921360"/>
                </a:lnTo>
                <a:lnTo>
                  <a:pt x="3004937" y="910946"/>
                </a:lnTo>
                <a:lnTo>
                  <a:pt x="3015345" y="903923"/>
                </a:lnTo>
                <a:lnTo>
                  <a:pt x="3028088" y="901348"/>
                </a:lnTo>
                <a:lnTo>
                  <a:pt x="3040832" y="903923"/>
                </a:lnTo>
                <a:lnTo>
                  <a:pt x="3051242" y="910946"/>
                </a:lnTo>
                <a:lnTo>
                  <a:pt x="3058261" y="921360"/>
                </a:lnTo>
                <a:lnTo>
                  <a:pt x="3060835" y="934111"/>
                </a:lnTo>
                <a:lnTo>
                  <a:pt x="3058261" y="946862"/>
                </a:lnTo>
                <a:lnTo>
                  <a:pt x="3051242" y="957277"/>
                </a:lnTo>
                <a:lnTo>
                  <a:pt x="3040832" y="964300"/>
                </a:lnTo>
                <a:lnTo>
                  <a:pt x="3028088" y="966875"/>
                </a:lnTo>
                <a:close/>
              </a:path>
              <a:path w="4523740" h="2472690">
                <a:moveTo>
                  <a:pt x="3330812" y="969400"/>
                </a:moveTo>
                <a:lnTo>
                  <a:pt x="3317096" y="966627"/>
                </a:lnTo>
                <a:lnTo>
                  <a:pt x="3305892" y="959065"/>
                </a:lnTo>
                <a:lnTo>
                  <a:pt x="3298335" y="947854"/>
                </a:lnTo>
                <a:lnTo>
                  <a:pt x="3295564" y="934128"/>
                </a:lnTo>
                <a:lnTo>
                  <a:pt x="3298335" y="920403"/>
                </a:lnTo>
                <a:lnTo>
                  <a:pt x="3305892" y="909191"/>
                </a:lnTo>
                <a:lnTo>
                  <a:pt x="3317096" y="901630"/>
                </a:lnTo>
                <a:lnTo>
                  <a:pt x="3330812" y="898857"/>
                </a:lnTo>
                <a:lnTo>
                  <a:pt x="3344530" y="901630"/>
                </a:lnTo>
                <a:lnTo>
                  <a:pt x="3355735" y="909191"/>
                </a:lnTo>
                <a:lnTo>
                  <a:pt x="3363292" y="920403"/>
                </a:lnTo>
                <a:lnTo>
                  <a:pt x="3366064" y="934128"/>
                </a:lnTo>
                <a:lnTo>
                  <a:pt x="3363294" y="947854"/>
                </a:lnTo>
                <a:lnTo>
                  <a:pt x="3355742" y="959065"/>
                </a:lnTo>
                <a:lnTo>
                  <a:pt x="3344537" y="966627"/>
                </a:lnTo>
                <a:lnTo>
                  <a:pt x="3330812" y="969400"/>
                </a:lnTo>
                <a:close/>
              </a:path>
              <a:path w="4523740" h="2472690">
                <a:moveTo>
                  <a:pt x="3633529" y="971925"/>
                </a:moveTo>
                <a:lnTo>
                  <a:pt x="3618826" y="968954"/>
                </a:lnTo>
                <a:lnTo>
                  <a:pt x="3606820" y="960852"/>
                </a:lnTo>
                <a:lnTo>
                  <a:pt x="3598725" y="948838"/>
                </a:lnTo>
                <a:lnTo>
                  <a:pt x="3595756" y="934128"/>
                </a:lnTo>
                <a:lnTo>
                  <a:pt x="3598725" y="919419"/>
                </a:lnTo>
                <a:lnTo>
                  <a:pt x="3606820" y="907404"/>
                </a:lnTo>
                <a:lnTo>
                  <a:pt x="3618826" y="899303"/>
                </a:lnTo>
                <a:lnTo>
                  <a:pt x="3633529" y="896332"/>
                </a:lnTo>
                <a:lnTo>
                  <a:pt x="3648232" y="899303"/>
                </a:lnTo>
                <a:lnTo>
                  <a:pt x="3660239" y="907404"/>
                </a:lnTo>
                <a:lnTo>
                  <a:pt x="3668334" y="919419"/>
                </a:lnTo>
                <a:lnTo>
                  <a:pt x="3671302" y="934128"/>
                </a:lnTo>
                <a:lnTo>
                  <a:pt x="3668334" y="948838"/>
                </a:lnTo>
                <a:lnTo>
                  <a:pt x="3660239" y="960852"/>
                </a:lnTo>
                <a:lnTo>
                  <a:pt x="3648232" y="968954"/>
                </a:lnTo>
                <a:lnTo>
                  <a:pt x="3633529" y="971925"/>
                </a:lnTo>
                <a:close/>
              </a:path>
              <a:path w="4523740" h="2472690">
                <a:moveTo>
                  <a:pt x="3936253" y="975290"/>
                </a:moveTo>
                <a:lnTo>
                  <a:pt x="3920245" y="972056"/>
                </a:lnTo>
                <a:lnTo>
                  <a:pt x="3907176" y="963235"/>
                </a:lnTo>
                <a:lnTo>
                  <a:pt x="3898368" y="950151"/>
                </a:lnTo>
                <a:lnTo>
                  <a:pt x="3895138" y="934128"/>
                </a:lnTo>
                <a:lnTo>
                  <a:pt x="3898368" y="918106"/>
                </a:lnTo>
                <a:lnTo>
                  <a:pt x="3907176" y="905022"/>
                </a:lnTo>
                <a:lnTo>
                  <a:pt x="3920245" y="896201"/>
                </a:lnTo>
                <a:lnTo>
                  <a:pt x="3936253" y="892966"/>
                </a:lnTo>
                <a:lnTo>
                  <a:pt x="3952266" y="896201"/>
                </a:lnTo>
                <a:lnTo>
                  <a:pt x="3965346" y="905022"/>
                </a:lnTo>
                <a:lnTo>
                  <a:pt x="3974167" y="918106"/>
                </a:lnTo>
                <a:lnTo>
                  <a:pt x="3977402" y="934128"/>
                </a:lnTo>
                <a:lnTo>
                  <a:pt x="3974167" y="950151"/>
                </a:lnTo>
                <a:lnTo>
                  <a:pt x="3965346" y="963235"/>
                </a:lnTo>
                <a:lnTo>
                  <a:pt x="3952266" y="972056"/>
                </a:lnTo>
                <a:lnTo>
                  <a:pt x="3936253" y="975290"/>
                </a:lnTo>
                <a:close/>
              </a:path>
              <a:path w="4523740" h="2472690">
                <a:moveTo>
                  <a:pt x="4238977" y="977815"/>
                </a:moveTo>
                <a:lnTo>
                  <a:pt x="4221989" y="974383"/>
                </a:lnTo>
                <a:lnTo>
                  <a:pt x="4208115" y="965023"/>
                </a:lnTo>
                <a:lnTo>
                  <a:pt x="4198761" y="951142"/>
                </a:lnTo>
                <a:lnTo>
                  <a:pt x="4195330" y="934145"/>
                </a:lnTo>
                <a:lnTo>
                  <a:pt x="4198761" y="917149"/>
                </a:lnTo>
                <a:lnTo>
                  <a:pt x="4208115" y="903269"/>
                </a:lnTo>
                <a:lnTo>
                  <a:pt x="4221989" y="893910"/>
                </a:lnTo>
                <a:lnTo>
                  <a:pt x="4238977" y="890478"/>
                </a:lnTo>
                <a:lnTo>
                  <a:pt x="4255965" y="893910"/>
                </a:lnTo>
                <a:lnTo>
                  <a:pt x="4269838" y="903269"/>
                </a:lnTo>
                <a:lnTo>
                  <a:pt x="4279193" y="917149"/>
                </a:lnTo>
                <a:lnTo>
                  <a:pt x="4282623" y="934145"/>
                </a:lnTo>
                <a:lnTo>
                  <a:pt x="4279193" y="951142"/>
                </a:lnTo>
                <a:lnTo>
                  <a:pt x="4269838" y="965023"/>
                </a:lnTo>
                <a:lnTo>
                  <a:pt x="4255965" y="974383"/>
                </a:lnTo>
                <a:lnTo>
                  <a:pt x="4238977" y="977815"/>
                </a:lnTo>
                <a:close/>
              </a:path>
              <a:path w="4523740" h="2472690">
                <a:moveTo>
                  <a:pt x="4523697" y="976682"/>
                </a:moveTo>
                <a:lnTo>
                  <a:pt x="4509071" y="966810"/>
                </a:lnTo>
                <a:lnTo>
                  <a:pt x="4499182" y="952126"/>
                </a:lnTo>
                <a:lnTo>
                  <a:pt x="4495556" y="934145"/>
                </a:lnTo>
                <a:lnTo>
                  <a:pt x="4499182" y="916166"/>
                </a:lnTo>
                <a:lnTo>
                  <a:pt x="4509071" y="901483"/>
                </a:lnTo>
                <a:lnTo>
                  <a:pt x="4523697" y="891612"/>
                </a:lnTo>
                <a:lnTo>
                  <a:pt x="4523697" y="976682"/>
                </a:lnTo>
                <a:close/>
              </a:path>
              <a:path w="4523740" h="2472690">
                <a:moveTo>
                  <a:pt x="1311" y="1237929"/>
                </a:moveTo>
                <a:lnTo>
                  <a:pt x="370" y="1237929"/>
                </a:lnTo>
                <a:lnTo>
                  <a:pt x="0" y="1237558"/>
                </a:lnTo>
                <a:lnTo>
                  <a:pt x="0" y="1236616"/>
                </a:lnTo>
                <a:lnTo>
                  <a:pt x="370" y="1236245"/>
                </a:lnTo>
                <a:lnTo>
                  <a:pt x="1311" y="1236245"/>
                </a:lnTo>
                <a:lnTo>
                  <a:pt x="1681" y="1236616"/>
                </a:lnTo>
                <a:lnTo>
                  <a:pt x="1681" y="1237558"/>
                </a:lnTo>
                <a:lnTo>
                  <a:pt x="1311" y="1237929"/>
                </a:lnTo>
                <a:close/>
              </a:path>
              <a:path w="4523740" h="2472690">
                <a:moveTo>
                  <a:pt x="305415" y="1240450"/>
                </a:moveTo>
                <a:lnTo>
                  <a:pt x="301698" y="1240450"/>
                </a:lnTo>
                <a:lnTo>
                  <a:pt x="300201" y="1238955"/>
                </a:lnTo>
                <a:lnTo>
                  <a:pt x="300201" y="1235218"/>
                </a:lnTo>
                <a:lnTo>
                  <a:pt x="301698" y="1233720"/>
                </a:lnTo>
                <a:lnTo>
                  <a:pt x="305432" y="1233720"/>
                </a:lnTo>
                <a:lnTo>
                  <a:pt x="306929" y="1235218"/>
                </a:lnTo>
                <a:lnTo>
                  <a:pt x="306929" y="1238955"/>
                </a:lnTo>
                <a:lnTo>
                  <a:pt x="305415" y="1240450"/>
                </a:lnTo>
                <a:close/>
              </a:path>
              <a:path w="4523740" h="2472690">
                <a:moveTo>
                  <a:pt x="610008" y="1243816"/>
                </a:moveTo>
                <a:lnTo>
                  <a:pt x="602591" y="1243816"/>
                </a:lnTo>
                <a:lnTo>
                  <a:pt x="599580" y="1240805"/>
                </a:lnTo>
                <a:lnTo>
                  <a:pt x="599580" y="1233399"/>
                </a:lnTo>
                <a:lnTo>
                  <a:pt x="602591" y="1230388"/>
                </a:lnTo>
                <a:lnTo>
                  <a:pt x="609991" y="1230388"/>
                </a:lnTo>
                <a:lnTo>
                  <a:pt x="613002" y="1233399"/>
                </a:lnTo>
                <a:lnTo>
                  <a:pt x="613002" y="1240805"/>
                </a:lnTo>
                <a:lnTo>
                  <a:pt x="610008" y="1243816"/>
                </a:lnTo>
                <a:close/>
              </a:path>
              <a:path w="4523740" h="2472690">
                <a:moveTo>
                  <a:pt x="914581" y="1247181"/>
                </a:moveTo>
                <a:lnTo>
                  <a:pt x="903448" y="1247181"/>
                </a:lnTo>
                <a:lnTo>
                  <a:pt x="898942" y="1242672"/>
                </a:lnTo>
                <a:lnTo>
                  <a:pt x="898942" y="1231532"/>
                </a:lnTo>
                <a:lnTo>
                  <a:pt x="903448" y="1227022"/>
                </a:lnTo>
                <a:lnTo>
                  <a:pt x="914581" y="1227022"/>
                </a:lnTo>
                <a:lnTo>
                  <a:pt x="919088" y="1231532"/>
                </a:lnTo>
                <a:lnTo>
                  <a:pt x="919088" y="1242672"/>
                </a:lnTo>
                <a:lnTo>
                  <a:pt x="914581" y="1247181"/>
                </a:lnTo>
                <a:close/>
              </a:path>
              <a:path w="4523740" h="2472690">
                <a:moveTo>
                  <a:pt x="1219155" y="1250547"/>
                </a:moveTo>
                <a:lnTo>
                  <a:pt x="1204323" y="1250547"/>
                </a:lnTo>
                <a:lnTo>
                  <a:pt x="1198304" y="1244525"/>
                </a:lnTo>
                <a:lnTo>
                  <a:pt x="1198304" y="1229682"/>
                </a:lnTo>
                <a:lnTo>
                  <a:pt x="1204323" y="1223657"/>
                </a:lnTo>
                <a:lnTo>
                  <a:pt x="1219155" y="1223657"/>
                </a:lnTo>
                <a:lnTo>
                  <a:pt x="1225177" y="1229682"/>
                </a:lnTo>
                <a:lnTo>
                  <a:pt x="1225177" y="1244525"/>
                </a:lnTo>
                <a:lnTo>
                  <a:pt x="1219155" y="1250547"/>
                </a:lnTo>
                <a:close/>
              </a:path>
              <a:path w="4523740" h="2472690">
                <a:moveTo>
                  <a:pt x="1523732" y="1253916"/>
                </a:moveTo>
                <a:lnTo>
                  <a:pt x="1505196" y="1253916"/>
                </a:lnTo>
                <a:lnTo>
                  <a:pt x="1497679" y="1246392"/>
                </a:lnTo>
                <a:lnTo>
                  <a:pt x="1497679" y="1227846"/>
                </a:lnTo>
                <a:lnTo>
                  <a:pt x="1505196" y="1220325"/>
                </a:lnTo>
                <a:lnTo>
                  <a:pt x="1523732" y="1220325"/>
                </a:lnTo>
                <a:lnTo>
                  <a:pt x="1531249" y="1227846"/>
                </a:lnTo>
                <a:lnTo>
                  <a:pt x="1531249" y="1246392"/>
                </a:lnTo>
                <a:lnTo>
                  <a:pt x="1523732" y="1253916"/>
                </a:lnTo>
                <a:close/>
              </a:path>
              <a:path w="4523740" h="2472690">
                <a:moveTo>
                  <a:pt x="1817190" y="1257278"/>
                </a:moveTo>
                <a:lnTo>
                  <a:pt x="1809345" y="1255694"/>
                </a:lnTo>
                <a:lnTo>
                  <a:pt x="1802940" y="1251376"/>
                </a:lnTo>
                <a:lnTo>
                  <a:pt x="1798623" y="1244968"/>
                </a:lnTo>
                <a:lnTo>
                  <a:pt x="1797041" y="1237119"/>
                </a:lnTo>
                <a:lnTo>
                  <a:pt x="1798623" y="1229269"/>
                </a:lnTo>
                <a:lnTo>
                  <a:pt x="1802940" y="1222862"/>
                </a:lnTo>
                <a:lnTo>
                  <a:pt x="1809345" y="1218543"/>
                </a:lnTo>
                <a:lnTo>
                  <a:pt x="1817190" y="1216960"/>
                </a:lnTo>
                <a:lnTo>
                  <a:pt x="1825035" y="1218543"/>
                </a:lnTo>
                <a:lnTo>
                  <a:pt x="1831439" y="1222862"/>
                </a:lnTo>
                <a:lnTo>
                  <a:pt x="1835756" y="1229269"/>
                </a:lnTo>
                <a:lnTo>
                  <a:pt x="1837339" y="1237119"/>
                </a:lnTo>
                <a:lnTo>
                  <a:pt x="1835756" y="1244968"/>
                </a:lnTo>
                <a:lnTo>
                  <a:pt x="1831439" y="1251376"/>
                </a:lnTo>
                <a:lnTo>
                  <a:pt x="1825035" y="1255694"/>
                </a:lnTo>
                <a:lnTo>
                  <a:pt x="1817190" y="1257278"/>
                </a:lnTo>
                <a:close/>
              </a:path>
              <a:path w="4523740" h="2472690">
                <a:moveTo>
                  <a:pt x="2119913" y="1260647"/>
                </a:moveTo>
                <a:lnTo>
                  <a:pt x="2110763" y="1258798"/>
                </a:lnTo>
                <a:lnTo>
                  <a:pt x="2103290" y="1253755"/>
                </a:lnTo>
                <a:lnTo>
                  <a:pt x="2098250" y="1246276"/>
                </a:lnTo>
                <a:lnTo>
                  <a:pt x="2096403" y="1237119"/>
                </a:lnTo>
                <a:lnTo>
                  <a:pt x="2098250" y="1227963"/>
                </a:lnTo>
                <a:lnTo>
                  <a:pt x="2103290" y="1220485"/>
                </a:lnTo>
                <a:lnTo>
                  <a:pt x="2110763" y="1215443"/>
                </a:lnTo>
                <a:lnTo>
                  <a:pt x="2119913" y="1213594"/>
                </a:lnTo>
                <a:lnTo>
                  <a:pt x="2129064" y="1215443"/>
                </a:lnTo>
                <a:lnTo>
                  <a:pt x="2136537" y="1220485"/>
                </a:lnTo>
                <a:lnTo>
                  <a:pt x="2141577" y="1227963"/>
                </a:lnTo>
                <a:lnTo>
                  <a:pt x="2143425" y="1237119"/>
                </a:lnTo>
                <a:lnTo>
                  <a:pt x="2141577" y="1246276"/>
                </a:lnTo>
                <a:lnTo>
                  <a:pt x="2136537" y="1253755"/>
                </a:lnTo>
                <a:lnTo>
                  <a:pt x="2129064" y="1258798"/>
                </a:lnTo>
                <a:lnTo>
                  <a:pt x="2119913" y="1260647"/>
                </a:lnTo>
                <a:close/>
              </a:path>
              <a:path w="4523740" h="2472690">
                <a:moveTo>
                  <a:pt x="2422641" y="1263168"/>
                </a:moveTo>
                <a:lnTo>
                  <a:pt x="2412516" y="1261122"/>
                </a:lnTo>
                <a:lnTo>
                  <a:pt x="2404245" y="1255542"/>
                </a:lnTo>
                <a:lnTo>
                  <a:pt x="2398667" y="1247267"/>
                </a:lnTo>
                <a:lnTo>
                  <a:pt x="2396622" y="1237136"/>
                </a:lnTo>
                <a:lnTo>
                  <a:pt x="2398667" y="1227006"/>
                </a:lnTo>
                <a:lnTo>
                  <a:pt x="2404245" y="1218731"/>
                </a:lnTo>
                <a:lnTo>
                  <a:pt x="2412516" y="1213150"/>
                </a:lnTo>
                <a:lnTo>
                  <a:pt x="2422641" y="1211103"/>
                </a:lnTo>
                <a:lnTo>
                  <a:pt x="2432764" y="1213150"/>
                </a:lnTo>
                <a:lnTo>
                  <a:pt x="2441033" y="1218731"/>
                </a:lnTo>
                <a:lnTo>
                  <a:pt x="2446611" y="1227006"/>
                </a:lnTo>
                <a:lnTo>
                  <a:pt x="2448656" y="1237136"/>
                </a:lnTo>
                <a:lnTo>
                  <a:pt x="2446613" y="1247267"/>
                </a:lnTo>
                <a:lnTo>
                  <a:pt x="2441040" y="1255542"/>
                </a:lnTo>
                <a:lnTo>
                  <a:pt x="2432771" y="1261122"/>
                </a:lnTo>
                <a:lnTo>
                  <a:pt x="2422641" y="1263168"/>
                </a:lnTo>
                <a:close/>
              </a:path>
              <a:path w="4523740" h="2472690">
                <a:moveTo>
                  <a:pt x="2725365" y="1266534"/>
                </a:moveTo>
                <a:lnTo>
                  <a:pt x="2713927" y="1264224"/>
                </a:lnTo>
                <a:lnTo>
                  <a:pt x="2704588" y="1257925"/>
                </a:lnTo>
                <a:lnTo>
                  <a:pt x="2698292" y="1248580"/>
                </a:lnTo>
                <a:lnTo>
                  <a:pt x="2695983" y="1237136"/>
                </a:lnTo>
                <a:lnTo>
                  <a:pt x="2698292" y="1225691"/>
                </a:lnTo>
                <a:lnTo>
                  <a:pt x="2704588" y="1216347"/>
                </a:lnTo>
                <a:lnTo>
                  <a:pt x="2713927" y="1210047"/>
                </a:lnTo>
                <a:lnTo>
                  <a:pt x="2725365" y="1207738"/>
                </a:lnTo>
                <a:lnTo>
                  <a:pt x="2736802" y="1210047"/>
                </a:lnTo>
                <a:lnTo>
                  <a:pt x="2746141" y="1216347"/>
                </a:lnTo>
                <a:lnTo>
                  <a:pt x="2752437" y="1225691"/>
                </a:lnTo>
                <a:lnTo>
                  <a:pt x="2754746" y="1237136"/>
                </a:lnTo>
                <a:lnTo>
                  <a:pt x="2752437" y="1248580"/>
                </a:lnTo>
                <a:lnTo>
                  <a:pt x="2746141" y="1257925"/>
                </a:lnTo>
                <a:lnTo>
                  <a:pt x="2736802" y="1264224"/>
                </a:lnTo>
                <a:lnTo>
                  <a:pt x="2725365" y="1266534"/>
                </a:lnTo>
                <a:close/>
              </a:path>
              <a:path w="4523740" h="2472690">
                <a:moveTo>
                  <a:pt x="3028088" y="1269899"/>
                </a:moveTo>
                <a:lnTo>
                  <a:pt x="3015345" y="1267324"/>
                </a:lnTo>
                <a:lnTo>
                  <a:pt x="3004937" y="1260301"/>
                </a:lnTo>
                <a:lnTo>
                  <a:pt x="2997919" y="1249887"/>
                </a:lnTo>
                <a:lnTo>
                  <a:pt x="2995345" y="1237136"/>
                </a:lnTo>
                <a:lnTo>
                  <a:pt x="2997919" y="1224385"/>
                </a:lnTo>
                <a:lnTo>
                  <a:pt x="3004937" y="1213970"/>
                </a:lnTo>
                <a:lnTo>
                  <a:pt x="3015345" y="1206947"/>
                </a:lnTo>
                <a:lnTo>
                  <a:pt x="3028088" y="1204372"/>
                </a:lnTo>
                <a:lnTo>
                  <a:pt x="3040832" y="1206947"/>
                </a:lnTo>
                <a:lnTo>
                  <a:pt x="3051242" y="1213970"/>
                </a:lnTo>
                <a:lnTo>
                  <a:pt x="3058261" y="1224385"/>
                </a:lnTo>
                <a:lnTo>
                  <a:pt x="3060835" y="1237136"/>
                </a:lnTo>
                <a:lnTo>
                  <a:pt x="3058261" y="1249887"/>
                </a:lnTo>
                <a:lnTo>
                  <a:pt x="3051242" y="1260301"/>
                </a:lnTo>
                <a:lnTo>
                  <a:pt x="3040832" y="1267324"/>
                </a:lnTo>
                <a:lnTo>
                  <a:pt x="3028088" y="1269899"/>
                </a:lnTo>
                <a:close/>
              </a:path>
              <a:path w="4523740" h="2472690">
                <a:moveTo>
                  <a:pt x="3330812" y="1272424"/>
                </a:moveTo>
                <a:lnTo>
                  <a:pt x="3317096" y="1269651"/>
                </a:lnTo>
                <a:lnTo>
                  <a:pt x="3305892" y="1262090"/>
                </a:lnTo>
                <a:lnTo>
                  <a:pt x="3298335" y="1250878"/>
                </a:lnTo>
                <a:lnTo>
                  <a:pt x="3295564" y="1237153"/>
                </a:lnTo>
                <a:lnTo>
                  <a:pt x="3298335" y="1223427"/>
                </a:lnTo>
                <a:lnTo>
                  <a:pt x="3305892" y="1212215"/>
                </a:lnTo>
                <a:lnTo>
                  <a:pt x="3317096" y="1204654"/>
                </a:lnTo>
                <a:lnTo>
                  <a:pt x="3330812" y="1201881"/>
                </a:lnTo>
                <a:lnTo>
                  <a:pt x="3344530" y="1204654"/>
                </a:lnTo>
                <a:lnTo>
                  <a:pt x="3355735" y="1212215"/>
                </a:lnTo>
                <a:lnTo>
                  <a:pt x="3363292" y="1223427"/>
                </a:lnTo>
                <a:lnTo>
                  <a:pt x="3366064" y="1237153"/>
                </a:lnTo>
                <a:lnTo>
                  <a:pt x="3363294" y="1250878"/>
                </a:lnTo>
                <a:lnTo>
                  <a:pt x="3355742" y="1262090"/>
                </a:lnTo>
                <a:lnTo>
                  <a:pt x="3344537" y="1269651"/>
                </a:lnTo>
                <a:lnTo>
                  <a:pt x="3330812" y="1272424"/>
                </a:lnTo>
                <a:close/>
              </a:path>
              <a:path w="4523740" h="2472690">
                <a:moveTo>
                  <a:pt x="3633529" y="1274949"/>
                </a:moveTo>
                <a:lnTo>
                  <a:pt x="3618826" y="1271978"/>
                </a:lnTo>
                <a:lnTo>
                  <a:pt x="3606820" y="1263876"/>
                </a:lnTo>
                <a:lnTo>
                  <a:pt x="3598725" y="1251862"/>
                </a:lnTo>
                <a:lnTo>
                  <a:pt x="3595756" y="1237153"/>
                </a:lnTo>
                <a:lnTo>
                  <a:pt x="3598725" y="1222445"/>
                </a:lnTo>
                <a:lnTo>
                  <a:pt x="3606820" y="1210430"/>
                </a:lnTo>
                <a:lnTo>
                  <a:pt x="3618826" y="1202328"/>
                </a:lnTo>
                <a:lnTo>
                  <a:pt x="3633529" y="1199356"/>
                </a:lnTo>
                <a:lnTo>
                  <a:pt x="3648232" y="1202328"/>
                </a:lnTo>
                <a:lnTo>
                  <a:pt x="3660239" y="1210430"/>
                </a:lnTo>
                <a:lnTo>
                  <a:pt x="3668334" y="1222445"/>
                </a:lnTo>
                <a:lnTo>
                  <a:pt x="3671302" y="1237153"/>
                </a:lnTo>
                <a:lnTo>
                  <a:pt x="3668334" y="1251862"/>
                </a:lnTo>
                <a:lnTo>
                  <a:pt x="3660239" y="1263876"/>
                </a:lnTo>
                <a:lnTo>
                  <a:pt x="3648232" y="1271978"/>
                </a:lnTo>
                <a:lnTo>
                  <a:pt x="3633529" y="1274949"/>
                </a:lnTo>
                <a:close/>
              </a:path>
              <a:path w="4523740" h="2472690">
                <a:moveTo>
                  <a:pt x="3936253" y="1278315"/>
                </a:moveTo>
                <a:lnTo>
                  <a:pt x="3920245" y="1275080"/>
                </a:lnTo>
                <a:lnTo>
                  <a:pt x="3907176" y="1266259"/>
                </a:lnTo>
                <a:lnTo>
                  <a:pt x="3898368" y="1253175"/>
                </a:lnTo>
                <a:lnTo>
                  <a:pt x="3895138" y="1237153"/>
                </a:lnTo>
                <a:lnTo>
                  <a:pt x="3898368" y="1221130"/>
                </a:lnTo>
                <a:lnTo>
                  <a:pt x="3907176" y="1208046"/>
                </a:lnTo>
                <a:lnTo>
                  <a:pt x="3920245" y="1199225"/>
                </a:lnTo>
                <a:lnTo>
                  <a:pt x="3936253" y="1195990"/>
                </a:lnTo>
                <a:lnTo>
                  <a:pt x="3952266" y="1199225"/>
                </a:lnTo>
                <a:lnTo>
                  <a:pt x="3965346" y="1208046"/>
                </a:lnTo>
                <a:lnTo>
                  <a:pt x="3974167" y="1221130"/>
                </a:lnTo>
                <a:lnTo>
                  <a:pt x="3977402" y="1237153"/>
                </a:lnTo>
                <a:lnTo>
                  <a:pt x="3974167" y="1253175"/>
                </a:lnTo>
                <a:lnTo>
                  <a:pt x="3965346" y="1266259"/>
                </a:lnTo>
                <a:lnTo>
                  <a:pt x="3952266" y="1275080"/>
                </a:lnTo>
                <a:lnTo>
                  <a:pt x="3936253" y="1278315"/>
                </a:lnTo>
                <a:close/>
              </a:path>
              <a:path w="4523740" h="2472690">
                <a:moveTo>
                  <a:pt x="4238977" y="1280840"/>
                </a:moveTo>
                <a:lnTo>
                  <a:pt x="4221989" y="1277407"/>
                </a:lnTo>
                <a:lnTo>
                  <a:pt x="4208115" y="1268048"/>
                </a:lnTo>
                <a:lnTo>
                  <a:pt x="4198761" y="1254167"/>
                </a:lnTo>
                <a:lnTo>
                  <a:pt x="4195330" y="1237169"/>
                </a:lnTo>
                <a:lnTo>
                  <a:pt x="4198761" y="1220172"/>
                </a:lnTo>
                <a:lnTo>
                  <a:pt x="4208115" y="1206291"/>
                </a:lnTo>
                <a:lnTo>
                  <a:pt x="4221989" y="1196931"/>
                </a:lnTo>
                <a:lnTo>
                  <a:pt x="4238977" y="1193499"/>
                </a:lnTo>
                <a:lnTo>
                  <a:pt x="4255965" y="1196931"/>
                </a:lnTo>
                <a:lnTo>
                  <a:pt x="4269838" y="1206291"/>
                </a:lnTo>
                <a:lnTo>
                  <a:pt x="4279193" y="1220172"/>
                </a:lnTo>
                <a:lnTo>
                  <a:pt x="4282623" y="1237169"/>
                </a:lnTo>
                <a:lnTo>
                  <a:pt x="4279193" y="1254167"/>
                </a:lnTo>
                <a:lnTo>
                  <a:pt x="4269838" y="1268048"/>
                </a:lnTo>
                <a:lnTo>
                  <a:pt x="4255965" y="1277407"/>
                </a:lnTo>
                <a:lnTo>
                  <a:pt x="4238977" y="1280840"/>
                </a:lnTo>
                <a:close/>
              </a:path>
              <a:path w="4523740" h="2472690">
                <a:moveTo>
                  <a:pt x="4523697" y="1279706"/>
                </a:moveTo>
                <a:lnTo>
                  <a:pt x="4509071" y="1269834"/>
                </a:lnTo>
                <a:lnTo>
                  <a:pt x="4499182" y="1255151"/>
                </a:lnTo>
                <a:lnTo>
                  <a:pt x="4495556" y="1237169"/>
                </a:lnTo>
                <a:lnTo>
                  <a:pt x="4499182" y="1219190"/>
                </a:lnTo>
                <a:lnTo>
                  <a:pt x="4509071" y="1204508"/>
                </a:lnTo>
                <a:lnTo>
                  <a:pt x="4523697" y="1194636"/>
                </a:lnTo>
                <a:lnTo>
                  <a:pt x="4523697" y="1279706"/>
                </a:lnTo>
                <a:close/>
              </a:path>
              <a:path w="4523740" h="2472690">
                <a:moveTo>
                  <a:pt x="1311" y="1540950"/>
                </a:moveTo>
                <a:lnTo>
                  <a:pt x="370" y="1540950"/>
                </a:lnTo>
                <a:lnTo>
                  <a:pt x="0" y="1540582"/>
                </a:lnTo>
                <a:lnTo>
                  <a:pt x="0" y="1539640"/>
                </a:lnTo>
                <a:lnTo>
                  <a:pt x="370" y="1539269"/>
                </a:lnTo>
                <a:lnTo>
                  <a:pt x="1311" y="1539269"/>
                </a:lnTo>
                <a:lnTo>
                  <a:pt x="1681" y="1539640"/>
                </a:lnTo>
                <a:lnTo>
                  <a:pt x="1681" y="1540582"/>
                </a:lnTo>
                <a:lnTo>
                  <a:pt x="1311" y="1540950"/>
                </a:lnTo>
                <a:close/>
              </a:path>
              <a:path w="4523740" h="2472690">
                <a:moveTo>
                  <a:pt x="305415" y="1543475"/>
                </a:moveTo>
                <a:lnTo>
                  <a:pt x="301698" y="1543475"/>
                </a:lnTo>
                <a:lnTo>
                  <a:pt x="300201" y="1541979"/>
                </a:lnTo>
                <a:lnTo>
                  <a:pt x="300201" y="1538243"/>
                </a:lnTo>
                <a:lnTo>
                  <a:pt x="301698" y="1536744"/>
                </a:lnTo>
                <a:lnTo>
                  <a:pt x="305432" y="1536744"/>
                </a:lnTo>
                <a:lnTo>
                  <a:pt x="306929" y="1538243"/>
                </a:lnTo>
                <a:lnTo>
                  <a:pt x="306929" y="1541979"/>
                </a:lnTo>
                <a:lnTo>
                  <a:pt x="305415" y="1543475"/>
                </a:lnTo>
                <a:close/>
              </a:path>
              <a:path w="4523740" h="2472690">
                <a:moveTo>
                  <a:pt x="610008" y="1546840"/>
                </a:moveTo>
                <a:lnTo>
                  <a:pt x="602591" y="1546840"/>
                </a:lnTo>
                <a:lnTo>
                  <a:pt x="599580" y="1543829"/>
                </a:lnTo>
                <a:lnTo>
                  <a:pt x="599580" y="1536427"/>
                </a:lnTo>
                <a:lnTo>
                  <a:pt x="602591" y="1533412"/>
                </a:lnTo>
                <a:lnTo>
                  <a:pt x="609991" y="1533412"/>
                </a:lnTo>
                <a:lnTo>
                  <a:pt x="613002" y="1536427"/>
                </a:lnTo>
                <a:lnTo>
                  <a:pt x="613002" y="1543829"/>
                </a:lnTo>
                <a:lnTo>
                  <a:pt x="610008" y="1546840"/>
                </a:lnTo>
                <a:close/>
              </a:path>
              <a:path w="4523740" h="2472690">
                <a:moveTo>
                  <a:pt x="914581" y="1550206"/>
                </a:moveTo>
                <a:lnTo>
                  <a:pt x="903448" y="1550206"/>
                </a:lnTo>
                <a:lnTo>
                  <a:pt x="898942" y="1545696"/>
                </a:lnTo>
                <a:lnTo>
                  <a:pt x="898942" y="1534556"/>
                </a:lnTo>
                <a:lnTo>
                  <a:pt x="903448" y="1530047"/>
                </a:lnTo>
                <a:lnTo>
                  <a:pt x="914581" y="1530047"/>
                </a:lnTo>
                <a:lnTo>
                  <a:pt x="919088" y="1534556"/>
                </a:lnTo>
                <a:lnTo>
                  <a:pt x="919088" y="1545696"/>
                </a:lnTo>
                <a:lnTo>
                  <a:pt x="914581" y="1550206"/>
                </a:lnTo>
                <a:close/>
              </a:path>
              <a:path w="4523740" h="2472690">
                <a:moveTo>
                  <a:pt x="1219155" y="1553571"/>
                </a:moveTo>
                <a:lnTo>
                  <a:pt x="1204323" y="1553571"/>
                </a:lnTo>
                <a:lnTo>
                  <a:pt x="1198304" y="1547549"/>
                </a:lnTo>
                <a:lnTo>
                  <a:pt x="1198304" y="1532707"/>
                </a:lnTo>
                <a:lnTo>
                  <a:pt x="1204323" y="1526681"/>
                </a:lnTo>
                <a:lnTo>
                  <a:pt x="1219155" y="1526681"/>
                </a:lnTo>
                <a:lnTo>
                  <a:pt x="1225177" y="1532707"/>
                </a:lnTo>
                <a:lnTo>
                  <a:pt x="1225177" y="1547549"/>
                </a:lnTo>
                <a:lnTo>
                  <a:pt x="1219155" y="1553571"/>
                </a:lnTo>
                <a:close/>
              </a:path>
              <a:path w="4523740" h="2472690">
                <a:moveTo>
                  <a:pt x="1523732" y="1556937"/>
                </a:moveTo>
                <a:lnTo>
                  <a:pt x="1505196" y="1556937"/>
                </a:lnTo>
                <a:lnTo>
                  <a:pt x="1497679" y="1549416"/>
                </a:lnTo>
                <a:lnTo>
                  <a:pt x="1497679" y="1530870"/>
                </a:lnTo>
                <a:lnTo>
                  <a:pt x="1505196" y="1523349"/>
                </a:lnTo>
                <a:lnTo>
                  <a:pt x="1523732" y="1523349"/>
                </a:lnTo>
                <a:lnTo>
                  <a:pt x="1531249" y="1530870"/>
                </a:lnTo>
                <a:lnTo>
                  <a:pt x="1531249" y="1549416"/>
                </a:lnTo>
                <a:lnTo>
                  <a:pt x="1523732" y="1556937"/>
                </a:lnTo>
                <a:close/>
              </a:path>
              <a:path w="4523740" h="2472690">
                <a:moveTo>
                  <a:pt x="1817190" y="1560305"/>
                </a:moveTo>
                <a:lnTo>
                  <a:pt x="1809345" y="1558722"/>
                </a:lnTo>
                <a:lnTo>
                  <a:pt x="1802940" y="1554402"/>
                </a:lnTo>
                <a:lnTo>
                  <a:pt x="1798623" y="1547993"/>
                </a:lnTo>
                <a:lnTo>
                  <a:pt x="1797041" y="1540143"/>
                </a:lnTo>
                <a:lnTo>
                  <a:pt x="1798623" y="1532294"/>
                </a:lnTo>
                <a:lnTo>
                  <a:pt x="1802940" y="1525886"/>
                </a:lnTo>
                <a:lnTo>
                  <a:pt x="1809345" y="1521567"/>
                </a:lnTo>
                <a:lnTo>
                  <a:pt x="1817190" y="1519984"/>
                </a:lnTo>
                <a:lnTo>
                  <a:pt x="1825035" y="1521567"/>
                </a:lnTo>
                <a:lnTo>
                  <a:pt x="1831439" y="1525886"/>
                </a:lnTo>
                <a:lnTo>
                  <a:pt x="1835756" y="1532294"/>
                </a:lnTo>
                <a:lnTo>
                  <a:pt x="1837339" y="1540143"/>
                </a:lnTo>
                <a:lnTo>
                  <a:pt x="1835756" y="1547993"/>
                </a:lnTo>
                <a:lnTo>
                  <a:pt x="1831439" y="1554402"/>
                </a:lnTo>
                <a:lnTo>
                  <a:pt x="1825035" y="1558722"/>
                </a:lnTo>
                <a:lnTo>
                  <a:pt x="1817190" y="1560305"/>
                </a:lnTo>
                <a:close/>
              </a:path>
              <a:path w="4523740" h="2472690">
                <a:moveTo>
                  <a:pt x="2119913" y="1563671"/>
                </a:moveTo>
                <a:lnTo>
                  <a:pt x="2110763" y="1561822"/>
                </a:lnTo>
                <a:lnTo>
                  <a:pt x="2103290" y="1556779"/>
                </a:lnTo>
                <a:lnTo>
                  <a:pt x="2098250" y="1549301"/>
                </a:lnTo>
                <a:lnTo>
                  <a:pt x="2096403" y="1540143"/>
                </a:lnTo>
                <a:lnTo>
                  <a:pt x="2098250" y="1530987"/>
                </a:lnTo>
                <a:lnTo>
                  <a:pt x="2103290" y="1523510"/>
                </a:lnTo>
                <a:lnTo>
                  <a:pt x="2110763" y="1518468"/>
                </a:lnTo>
                <a:lnTo>
                  <a:pt x="2119913" y="1516618"/>
                </a:lnTo>
                <a:lnTo>
                  <a:pt x="2129064" y="1518468"/>
                </a:lnTo>
                <a:lnTo>
                  <a:pt x="2136537" y="1523510"/>
                </a:lnTo>
                <a:lnTo>
                  <a:pt x="2141577" y="1530987"/>
                </a:lnTo>
                <a:lnTo>
                  <a:pt x="2143425" y="1540143"/>
                </a:lnTo>
                <a:lnTo>
                  <a:pt x="2141577" y="1549301"/>
                </a:lnTo>
                <a:lnTo>
                  <a:pt x="2136537" y="1556779"/>
                </a:lnTo>
                <a:lnTo>
                  <a:pt x="2129064" y="1561822"/>
                </a:lnTo>
                <a:lnTo>
                  <a:pt x="2119913" y="1563671"/>
                </a:lnTo>
                <a:close/>
              </a:path>
              <a:path w="4523740" h="2472690">
                <a:moveTo>
                  <a:pt x="2422641" y="1566193"/>
                </a:moveTo>
                <a:lnTo>
                  <a:pt x="2412516" y="1564146"/>
                </a:lnTo>
                <a:lnTo>
                  <a:pt x="2404245" y="1558566"/>
                </a:lnTo>
                <a:lnTo>
                  <a:pt x="2398667" y="1550291"/>
                </a:lnTo>
                <a:lnTo>
                  <a:pt x="2396622" y="1540160"/>
                </a:lnTo>
                <a:lnTo>
                  <a:pt x="2398667" y="1530030"/>
                </a:lnTo>
                <a:lnTo>
                  <a:pt x="2404245" y="1521755"/>
                </a:lnTo>
                <a:lnTo>
                  <a:pt x="2412516" y="1516174"/>
                </a:lnTo>
                <a:lnTo>
                  <a:pt x="2422641" y="1514127"/>
                </a:lnTo>
                <a:lnTo>
                  <a:pt x="2432764" y="1516174"/>
                </a:lnTo>
                <a:lnTo>
                  <a:pt x="2441033" y="1521755"/>
                </a:lnTo>
                <a:lnTo>
                  <a:pt x="2446611" y="1530030"/>
                </a:lnTo>
                <a:lnTo>
                  <a:pt x="2448656" y="1540160"/>
                </a:lnTo>
                <a:lnTo>
                  <a:pt x="2446613" y="1550291"/>
                </a:lnTo>
                <a:lnTo>
                  <a:pt x="2441040" y="1558566"/>
                </a:lnTo>
                <a:lnTo>
                  <a:pt x="2432771" y="1564146"/>
                </a:lnTo>
                <a:lnTo>
                  <a:pt x="2422641" y="1566193"/>
                </a:lnTo>
                <a:close/>
              </a:path>
              <a:path w="4523740" h="2472690">
                <a:moveTo>
                  <a:pt x="2725365" y="1569558"/>
                </a:moveTo>
                <a:lnTo>
                  <a:pt x="2713927" y="1567248"/>
                </a:lnTo>
                <a:lnTo>
                  <a:pt x="2704588" y="1560949"/>
                </a:lnTo>
                <a:lnTo>
                  <a:pt x="2698292" y="1551605"/>
                </a:lnTo>
                <a:lnTo>
                  <a:pt x="2695983" y="1540160"/>
                </a:lnTo>
                <a:lnTo>
                  <a:pt x="2698292" y="1528715"/>
                </a:lnTo>
                <a:lnTo>
                  <a:pt x="2704588" y="1519371"/>
                </a:lnTo>
                <a:lnTo>
                  <a:pt x="2713927" y="1513071"/>
                </a:lnTo>
                <a:lnTo>
                  <a:pt x="2725365" y="1510762"/>
                </a:lnTo>
                <a:lnTo>
                  <a:pt x="2736802" y="1513071"/>
                </a:lnTo>
                <a:lnTo>
                  <a:pt x="2746141" y="1519371"/>
                </a:lnTo>
                <a:lnTo>
                  <a:pt x="2752437" y="1528715"/>
                </a:lnTo>
                <a:lnTo>
                  <a:pt x="2754746" y="1540160"/>
                </a:lnTo>
                <a:lnTo>
                  <a:pt x="2752437" y="1551605"/>
                </a:lnTo>
                <a:lnTo>
                  <a:pt x="2746141" y="1560949"/>
                </a:lnTo>
                <a:lnTo>
                  <a:pt x="2736802" y="1567248"/>
                </a:lnTo>
                <a:lnTo>
                  <a:pt x="2725365" y="1569558"/>
                </a:lnTo>
                <a:close/>
              </a:path>
              <a:path w="4523740" h="2472690">
                <a:moveTo>
                  <a:pt x="3028088" y="1572923"/>
                </a:moveTo>
                <a:lnTo>
                  <a:pt x="3015345" y="1570348"/>
                </a:lnTo>
                <a:lnTo>
                  <a:pt x="3004937" y="1563325"/>
                </a:lnTo>
                <a:lnTo>
                  <a:pt x="2997919" y="1552911"/>
                </a:lnTo>
                <a:lnTo>
                  <a:pt x="2995345" y="1540160"/>
                </a:lnTo>
                <a:lnTo>
                  <a:pt x="2997919" y="1527409"/>
                </a:lnTo>
                <a:lnTo>
                  <a:pt x="3004937" y="1516994"/>
                </a:lnTo>
                <a:lnTo>
                  <a:pt x="3015345" y="1509972"/>
                </a:lnTo>
                <a:lnTo>
                  <a:pt x="3028088" y="1507396"/>
                </a:lnTo>
                <a:lnTo>
                  <a:pt x="3040832" y="1509972"/>
                </a:lnTo>
                <a:lnTo>
                  <a:pt x="3051242" y="1516994"/>
                </a:lnTo>
                <a:lnTo>
                  <a:pt x="3058261" y="1527409"/>
                </a:lnTo>
                <a:lnTo>
                  <a:pt x="3060835" y="1540160"/>
                </a:lnTo>
                <a:lnTo>
                  <a:pt x="3058261" y="1552911"/>
                </a:lnTo>
                <a:lnTo>
                  <a:pt x="3051242" y="1563325"/>
                </a:lnTo>
                <a:lnTo>
                  <a:pt x="3040832" y="1570348"/>
                </a:lnTo>
                <a:lnTo>
                  <a:pt x="3028088" y="1572923"/>
                </a:lnTo>
                <a:close/>
              </a:path>
              <a:path w="4523740" h="2472690">
                <a:moveTo>
                  <a:pt x="3330812" y="1575448"/>
                </a:moveTo>
                <a:lnTo>
                  <a:pt x="3317096" y="1572675"/>
                </a:lnTo>
                <a:lnTo>
                  <a:pt x="3305892" y="1565114"/>
                </a:lnTo>
                <a:lnTo>
                  <a:pt x="3298335" y="1553902"/>
                </a:lnTo>
                <a:lnTo>
                  <a:pt x="3295564" y="1540177"/>
                </a:lnTo>
                <a:lnTo>
                  <a:pt x="3298335" y="1526451"/>
                </a:lnTo>
                <a:lnTo>
                  <a:pt x="3305892" y="1515240"/>
                </a:lnTo>
                <a:lnTo>
                  <a:pt x="3317096" y="1507678"/>
                </a:lnTo>
                <a:lnTo>
                  <a:pt x="3330812" y="1504905"/>
                </a:lnTo>
                <a:lnTo>
                  <a:pt x="3344530" y="1507678"/>
                </a:lnTo>
                <a:lnTo>
                  <a:pt x="3355735" y="1515240"/>
                </a:lnTo>
                <a:lnTo>
                  <a:pt x="3363292" y="1526451"/>
                </a:lnTo>
                <a:lnTo>
                  <a:pt x="3366064" y="1540177"/>
                </a:lnTo>
                <a:lnTo>
                  <a:pt x="3363294" y="1553902"/>
                </a:lnTo>
                <a:lnTo>
                  <a:pt x="3355742" y="1565114"/>
                </a:lnTo>
                <a:lnTo>
                  <a:pt x="3344537" y="1572675"/>
                </a:lnTo>
                <a:lnTo>
                  <a:pt x="3330812" y="1575448"/>
                </a:lnTo>
                <a:close/>
              </a:path>
              <a:path w="4523740" h="2472690">
                <a:moveTo>
                  <a:pt x="3633529" y="1577973"/>
                </a:moveTo>
                <a:lnTo>
                  <a:pt x="3618826" y="1575002"/>
                </a:lnTo>
                <a:lnTo>
                  <a:pt x="3606820" y="1566901"/>
                </a:lnTo>
                <a:lnTo>
                  <a:pt x="3598725" y="1554886"/>
                </a:lnTo>
                <a:lnTo>
                  <a:pt x="3595756" y="1540177"/>
                </a:lnTo>
                <a:lnTo>
                  <a:pt x="3598725" y="1525467"/>
                </a:lnTo>
                <a:lnTo>
                  <a:pt x="3606820" y="1513453"/>
                </a:lnTo>
                <a:lnTo>
                  <a:pt x="3618826" y="1505351"/>
                </a:lnTo>
                <a:lnTo>
                  <a:pt x="3633529" y="1502380"/>
                </a:lnTo>
                <a:lnTo>
                  <a:pt x="3648232" y="1505351"/>
                </a:lnTo>
                <a:lnTo>
                  <a:pt x="3660239" y="1513453"/>
                </a:lnTo>
                <a:lnTo>
                  <a:pt x="3668334" y="1525467"/>
                </a:lnTo>
                <a:lnTo>
                  <a:pt x="3671302" y="1540177"/>
                </a:lnTo>
                <a:lnTo>
                  <a:pt x="3668334" y="1554886"/>
                </a:lnTo>
                <a:lnTo>
                  <a:pt x="3660239" y="1566901"/>
                </a:lnTo>
                <a:lnTo>
                  <a:pt x="3648232" y="1575002"/>
                </a:lnTo>
                <a:lnTo>
                  <a:pt x="3633529" y="1577973"/>
                </a:lnTo>
                <a:close/>
              </a:path>
              <a:path w="4523740" h="2472690">
                <a:moveTo>
                  <a:pt x="3936253" y="1581339"/>
                </a:moveTo>
                <a:lnTo>
                  <a:pt x="3920245" y="1578104"/>
                </a:lnTo>
                <a:lnTo>
                  <a:pt x="3907176" y="1569283"/>
                </a:lnTo>
                <a:lnTo>
                  <a:pt x="3898368" y="1556200"/>
                </a:lnTo>
                <a:lnTo>
                  <a:pt x="3895138" y="1540177"/>
                </a:lnTo>
                <a:lnTo>
                  <a:pt x="3898368" y="1524154"/>
                </a:lnTo>
                <a:lnTo>
                  <a:pt x="3907176" y="1511070"/>
                </a:lnTo>
                <a:lnTo>
                  <a:pt x="3920245" y="1502249"/>
                </a:lnTo>
                <a:lnTo>
                  <a:pt x="3936253" y="1499015"/>
                </a:lnTo>
                <a:lnTo>
                  <a:pt x="3952266" y="1502249"/>
                </a:lnTo>
                <a:lnTo>
                  <a:pt x="3965346" y="1511070"/>
                </a:lnTo>
                <a:lnTo>
                  <a:pt x="3974167" y="1524154"/>
                </a:lnTo>
                <a:lnTo>
                  <a:pt x="3977402" y="1540177"/>
                </a:lnTo>
                <a:lnTo>
                  <a:pt x="3974167" y="1556200"/>
                </a:lnTo>
                <a:lnTo>
                  <a:pt x="3965346" y="1569283"/>
                </a:lnTo>
                <a:lnTo>
                  <a:pt x="3952266" y="1578104"/>
                </a:lnTo>
                <a:lnTo>
                  <a:pt x="3936253" y="1581339"/>
                </a:lnTo>
                <a:close/>
              </a:path>
              <a:path w="4523740" h="2472690">
                <a:moveTo>
                  <a:pt x="4238977" y="1583864"/>
                </a:moveTo>
                <a:lnTo>
                  <a:pt x="4221989" y="1580432"/>
                </a:lnTo>
                <a:lnTo>
                  <a:pt x="4208115" y="1571072"/>
                </a:lnTo>
                <a:lnTo>
                  <a:pt x="4198761" y="1557191"/>
                </a:lnTo>
                <a:lnTo>
                  <a:pt x="4195330" y="1540194"/>
                </a:lnTo>
                <a:lnTo>
                  <a:pt x="4198761" y="1523197"/>
                </a:lnTo>
                <a:lnTo>
                  <a:pt x="4208115" y="1509317"/>
                </a:lnTo>
                <a:lnTo>
                  <a:pt x="4221989" y="1499959"/>
                </a:lnTo>
                <a:lnTo>
                  <a:pt x="4238977" y="1496527"/>
                </a:lnTo>
                <a:lnTo>
                  <a:pt x="4255965" y="1499959"/>
                </a:lnTo>
                <a:lnTo>
                  <a:pt x="4269838" y="1509317"/>
                </a:lnTo>
                <a:lnTo>
                  <a:pt x="4279193" y="1523197"/>
                </a:lnTo>
                <a:lnTo>
                  <a:pt x="4282623" y="1540194"/>
                </a:lnTo>
                <a:lnTo>
                  <a:pt x="4279193" y="1557191"/>
                </a:lnTo>
                <a:lnTo>
                  <a:pt x="4269838" y="1571072"/>
                </a:lnTo>
                <a:lnTo>
                  <a:pt x="4255965" y="1580432"/>
                </a:lnTo>
                <a:lnTo>
                  <a:pt x="4238977" y="1583864"/>
                </a:lnTo>
                <a:close/>
              </a:path>
              <a:path w="4523740" h="2472690">
                <a:moveTo>
                  <a:pt x="4523697" y="1582730"/>
                </a:moveTo>
                <a:lnTo>
                  <a:pt x="4509071" y="1572859"/>
                </a:lnTo>
                <a:lnTo>
                  <a:pt x="4499182" y="1558175"/>
                </a:lnTo>
                <a:lnTo>
                  <a:pt x="4495556" y="1540194"/>
                </a:lnTo>
                <a:lnTo>
                  <a:pt x="4499182" y="1522214"/>
                </a:lnTo>
                <a:lnTo>
                  <a:pt x="4509071" y="1507532"/>
                </a:lnTo>
                <a:lnTo>
                  <a:pt x="4523697" y="1497660"/>
                </a:lnTo>
                <a:lnTo>
                  <a:pt x="4523697" y="1582730"/>
                </a:lnTo>
                <a:close/>
              </a:path>
              <a:path w="4523740" h="2472690">
                <a:moveTo>
                  <a:pt x="304961" y="1845642"/>
                </a:moveTo>
                <a:lnTo>
                  <a:pt x="302169" y="1845642"/>
                </a:lnTo>
                <a:lnTo>
                  <a:pt x="301043" y="1844514"/>
                </a:lnTo>
                <a:lnTo>
                  <a:pt x="301043" y="1841719"/>
                </a:lnTo>
                <a:lnTo>
                  <a:pt x="302169" y="1840595"/>
                </a:lnTo>
                <a:lnTo>
                  <a:pt x="304961" y="1840595"/>
                </a:lnTo>
                <a:lnTo>
                  <a:pt x="306088" y="1841719"/>
                </a:lnTo>
                <a:lnTo>
                  <a:pt x="306088" y="1844514"/>
                </a:lnTo>
                <a:lnTo>
                  <a:pt x="304961" y="1845642"/>
                </a:lnTo>
                <a:close/>
              </a:path>
              <a:path w="4523740" h="2472690">
                <a:moveTo>
                  <a:pt x="610008" y="1849848"/>
                </a:moveTo>
                <a:lnTo>
                  <a:pt x="602591" y="1849848"/>
                </a:lnTo>
                <a:lnTo>
                  <a:pt x="599580" y="1846837"/>
                </a:lnTo>
                <a:lnTo>
                  <a:pt x="599580" y="1839434"/>
                </a:lnTo>
                <a:lnTo>
                  <a:pt x="602591" y="1836419"/>
                </a:lnTo>
                <a:lnTo>
                  <a:pt x="609991" y="1836419"/>
                </a:lnTo>
                <a:lnTo>
                  <a:pt x="613002" y="1839434"/>
                </a:lnTo>
                <a:lnTo>
                  <a:pt x="613002" y="1846837"/>
                </a:lnTo>
                <a:lnTo>
                  <a:pt x="610008" y="1849848"/>
                </a:lnTo>
                <a:close/>
              </a:path>
              <a:path w="4523740" h="2472690">
                <a:moveTo>
                  <a:pt x="914581" y="1853213"/>
                </a:moveTo>
                <a:lnTo>
                  <a:pt x="903448" y="1853213"/>
                </a:lnTo>
                <a:lnTo>
                  <a:pt x="898942" y="1848703"/>
                </a:lnTo>
                <a:lnTo>
                  <a:pt x="898942" y="1837564"/>
                </a:lnTo>
                <a:lnTo>
                  <a:pt x="903448" y="1833054"/>
                </a:lnTo>
                <a:lnTo>
                  <a:pt x="914581" y="1833054"/>
                </a:lnTo>
                <a:lnTo>
                  <a:pt x="919088" y="1837564"/>
                </a:lnTo>
                <a:lnTo>
                  <a:pt x="919088" y="1848703"/>
                </a:lnTo>
                <a:lnTo>
                  <a:pt x="914581" y="1853213"/>
                </a:lnTo>
                <a:close/>
              </a:path>
              <a:path w="4523740" h="2472690">
                <a:moveTo>
                  <a:pt x="1219155" y="1856578"/>
                </a:moveTo>
                <a:lnTo>
                  <a:pt x="1204323" y="1856578"/>
                </a:lnTo>
                <a:lnTo>
                  <a:pt x="1198304" y="1850556"/>
                </a:lnTo>
                <a:lnTo>
                  <a:pt x="1198304" y="1835714"/>
                </a:lnTo>
                <a:lnTo>
                  <a:pt x="1204323" y="1829689"/>
                </a:lnTo>
                <a:lnTo>
                  <a:pt x="1219155" y="1829689"/>
                </a:lnTo>
                <a:lnTo>
                  <a:pt x="1225177" y="1835714"/>
                </a:lnTo>
                <a:lnTo>
                  <a:pt x="1225177" y="1850556"/>
                </a:lnTo>
                <a:lnTo>
                  <a:pt x="1219155" y="1856578"/>
                </a:lnTo>
                <a:close/>
              </a:path>
              <a:path w="4523740" h="2472690">
                <a:moveTo>
                  <a:pt x="1523732" y="1859944"/>
                </a:moveTo>
                <a:lnTo>
                  <a:pt x="1505196" y="1859944"/>
                </a:lnTo>
                <a:lnTo>
                  <a:pt x="1497679" y="1852423"/>
                </a:lnTo>
                <a:lnTo>
                  <a:pt x="1497679" y="1833878"/>
                </a:lnTo>
                <a:lnTo>
                  <a:pt x="1505196" y="1826357"/>
                </a:lnTo>
                <a:lnTo>
                  <a:pt x="1523732" y="1826357"/>
                </a:lnTo>
                <a:lnTo>
                  <a:pt x="1531249" y="1833878"/>
                </a:lnTo>
                <a:lnTo>
                  <a:pt x="1531249" y="1852423"/>
                </a:lnTo>
                <a:lnTo>
                  <a:pt x="1523732" y="1859944"/>
                </a:lnTo>
                <a:close/>
              </a:path>
              <a:path w="4523740" h="2472690">
                <a:moveTo>
                  <a:pt x="1817190" y="1863309"/>
                </a:moveTo>
                <a:lnTo>
                  <a:pt x="1809345" y="1861726"/>
                </a:lnTo>
                <a:lnTo>
                  <a:pt x="1802940" y="1857407"/>
                </a:lnTo>
                <a:lnTo>
                  <a:pt x="1798623" y="1851000"/>
                </a:lnTo>
                <a:lnTo>
                  <a:pt x="1797041" y="1843150"/>
                </a:lnTo>
                <a:lnTo>
                  <a:pt x="1798623" y="1835301"/>
                </a:lnTo>
                <a:lnTo>
                  <a:pt x="1802940" y="1828894"/>
                </a:lnTo>
                <a:lnTo>
                  <a:pt x="1809345" y="1824575"/>
                </a:lnTo>
                <a:lnTo>
                  <a:pt x="1817190" y="1822991"/>
                </a:lnTo>
                <a:lnTo>
                  <a:pt x="1825035" y="1824575"/>
                </a:lnTo>
                <a:lnTo>
                  <a:pt x="1831439" y="1828894"/>
                </a:lnTo>
                <a:lnTo>
                  <a:pt x="1835756" y="1835301"/>
                </a:lnTo>
                <a:lnTo>
                  <a:pt x="1837339" y="1843150"/>
                </a:lnTo>
                <a:lnTo>
                  <a:pt x="1835756" y="1851000"/>
                </a:lnTo>
                <a:lnTo>
                  <a:pt x="1831439" y="1857407"/>
                </a:lnTo>
                <a:lnTo>
                  <a:pt x="1825035" y="1861726"/>
                </a:lnTo>
                <a:lnTo>
                  <a:pt x="1817190" y="1863309"/>
                </a:lnTo>
                <a:close/>
              </a:path>
              <a:path w="4523740" h="2472690">
                <a:moveTo>
                  <a:pt x="2119913" y="1866678"/>
                </a:moveTo>
                <a:lnTo>
                  <a:pt x="2110763" y="1864829"/>
                </a:lnTo>
                <a:lnTo>
                  <a:pt x="2103290" y="1859787"/>
                </a:lnTo>
                <a:lnTo>
                  <a:pt x="2098250" y="1852308"/>
                </a:lnTo>
                <a:lnTo>
                  <a:pt x="2096403" y="1843150"/>
                </a:lnTo>
                <a:lnTo>
                  <a:pt x="2098250" y="1833995"/>
                </a:lnTo>
                <a:lnTo>
                  <a:pt x="2103290" y="1826517"/>
                </a:lnTo>
                <a:lnTo>
                  <a:pt x="2110763" y="1821475"/>
                </a:lnTo>
                <a:lnTo>
                  <a:pt x="2119913" y="1819626"/>
                </a:lnTo>
                <a:lnTo>
                  <a:pt x="2129064" y="1821475"/>
                </a:lnTo>
                <a:lnTo>
                  <a:pt x="2136537" y="1826517"/>
                </a:lnTo>
                <a:lnTo>
                  <a:pt x="2141577" y="1833995"/>
                </a:lnTo>
                <a:lnTo>
                  <a:pt x="2143425" y="1843150"/>
                </a:lnTo>
                <a:lnTo>
                  <a:pt x="2141577" y="1852308"/>
                </a:lnTo>
                <a:lnTo>
                  <a:pt x="2136537" y="1859787"/>
                </a:lnTo>
                <a:lnTo>
                  <a:pt x="2129064" y="1864829"/>
                </a:lnTo>
                <a:lnTo>
                  <a:pt x="2119913" y="1866678"/>
                </a:lnTo>
                <a:close/>
              </a:path>
              <a:path w="4523740" h="2472690">
                <a:moveTo>
                  <a:pt x="2422641" y="1869200"/>
                </a:moveTo>
                <a:lnTo>
                  <a:pt x="2412516" y="1867153"/>
                </a:lnTo>
                <a:lnTo>
                  <a:pt x="2404245" y="1861572"/>
                </a:lnTo>
                <a:lnTo>
                  <a:pt x="2398667" y="1853297"/>
                </a:lnTo>
                <a:lnTo>
                  <a:pt x="2396622" y="1843167"/>
                </a:lnTo>
                <a:lnTo>
                  <a:pt x="2398667" y="1833037"/>
                </a:lnTo>
                <a:lnTo>
                  <a:pt x="2404245" y="1824762"/>
                </a:lnTo>
                <a:lnTo>
                  <a:pt x="2412516" y="1819181"/>
                </a:lnTo>
                <a:lnTo>
                  <a:pt x="2422641" y="1817135"/>
                </a:lnTo>
                <a:lnTo>
                  <a:pt x="2432764" y="1819181"/>
                </a:lnTo>
                <a:lnTo>
                  <a:pt x="2441033" y="1824762"/>
                </a:lnTo>
                <a:lnTo>
                  <a:pt x="2446611" y="1833037"/>
                </a:lnTo>
                <a:lnTo>
                  <a:pt x="2448656" y="1843167"/>
                </a:lnTo>
                <a:lnTo>
                  <a:pt x="2446613" y="1853297"/>
                </a:lnTo>
                <a:lnTo>
                  <a:pt x="2441040" y="1861572"/>
                </a:lnTo>
                <a:lnTo>
                  <a:pt x="2432771" y="1867153"/>
                </a:lnTo>
                <a:lnTo>
                  <a:pt x="2422641" y="1869200"/>
                </a:lnTo>
                <a:close/>
              </a:path>
              <a:path w="4523740" h="2472690">
                <a:moveTo>
                  <a:pt x="2725365" y="1872565"/>
                </a:moveTo>
                <a:lnTo>
                  <a:pt x="2713927" y="1870256"/>
                </a:lnTo>
                <a:lnTo>
                  <a:pt x="2704588" y="1863956"/>
                </a:lnTo>
                <a:lnTo>
                  <a:pt x="2698292" y="1854612"/>
                </a:lnTo>
                <a:lnTo>
                  <a:pt x="2695983" y="1843167"/>
                </a:lnTo>
                <a:lnTo>
                  <a:pt x="2698292" y="1831723"/>
                </a:lnTo>
                <a:lnTo>
                  <a:pt x="2704588" y="1822378"/>
                </a:lnTo>
                <a:lnTo>
                  <a:pt x="2713927" y="1816079"/>
                </a:lnTo>
                <a:lnTo>
                  <a:pt x="2725365" y="1813769"/>
                </a:lnTo>
                <a:lnTo>
                  <a:pt x="2736802" y="1816079"/>
                </a:lnTo>
                <a:lnTo>
                  <a:pt x="2746141" y="1822378"/>
                </a:lnTo>
                <a:lnTo>
                  <a:pt x="2752437" y="1831723"/>
                </a:lnTo>
                <a:lnTo>
                  <a:pt x="2754746" y="1843167"/>
                </a:lnTo>
                <a:lnTo>
                  <a:pt x="2752437" y="1854612"/>
                </a:lnTo>
                <a:lnTo>
                  <a:pt x="2746141" y="1863956"/>
                </a:lnTo>
                <a:lnTo>
                  <a:pt x="2736802" y="1870256"/>
                </a:lnTo>
                <a:lnTo>
                  <a:pt x="2725365" y="1872565"/>
                </a:lnTo>
                <a:close/>
              </a:path>
              <a:path w="4523740" h="2472690">
                <a:moveTo>
                  <a:pt x="3028088" y="1875931"/>
                </a:moveTo>
                <a:lnTo>
                  <a:pt x="3015345" y="1873355"/>
                </a:lnTo>
                <a:lnTo>
                  <a:pt x="3004937" y="1866333"/>
                </a:lnTo>
                <a:lnTo>
                  <a:pt x="2997919" y="1855918"/>
                </a:lnTo>
                <a:lnTo>
                  <a:pt x="2995345" y="1843167"/>
                </a:lnTo>
                <a:lnTo>
                  <a:pt x="2997919" y="1830416"/>
                </a:lnTo>
                <a:lnTo>
                  <a:pt x="3004937" y="1820002"/>
                </a:lnTo>
                <a:lnTo>
                  <a:pt x="3015345" y="1812979"/>
                </a:lnTo>
                <a:lnTo>
                  <a:pt x="3028088" y="1810404"/>
                </a:lnTo>
                <a:lnTo>
                  <a:pt x="3040832" y="1812979"/>
                </a:lnTo>
                <a:lnTo>
                  <a:pt x="3051242" y="1820002"/>
                </a:lnTo>
                <a:lnTo>
                  <a:pt x="3058261" y="1830416"/>
                </a:lnTo>
                <a:lnTo>
                  <a:pt x="3060835" y="1843167"/>
                </a:lnTo>
                <a:lnTo>
                  <a:pt x="3058261" y="1855918"/>
                </a:lnTo>
                <a:lnTo>
                  <a:pt x="3051242" y="1866333"/>
                </a:lnTo>
                <a:lnTo>
                  <a:pt x="3040832" y="1873355"/>
                </a:lnTo>
                <a:lnTo>
                  <a:pt x="3028088" y="1875931"/>
                </a:lnTo>
                <a:close/>
              </a:path>
              <a:path w="4523740" h="2472690">
                <a:moveTo>
                  <a:pt x="3330812" y="1878456"/>
                </a:moveTo>
                <a:lnTo>
                  <a:pt x="3317096" y="1875683"/>
                </a:lnTo>
                <a:lnTo>
                  <a:pt x="3305892" y="1868121"/>
                </a:lnTo>
                <a:lnTo>
                  <a:pt x="3298335" y="1856909"/>
                </a:lnTo>
                <a:lnTo>
                  <a:pt x="3295564" y="1843184"/>
                </a:lnTo>
                <a:lnTo>
                  <a:pt x="3298335" y="1829459"/>
                </a:lnTo>
                <a:lnTo>
                  <a:pt x="3305892" y="1818247"/>
                </a:lnTo>
                <a:lnTo>
                  <a:pt x="3317096" y="1810686"/>
                </a:lnTo>
                <a:lnTo>
                  <a:pt x="3330812" y="1807912"/>
                </a:lnTo>
                <a:lnTo>
                  <a:pt x="3344530" y="1810686"/>
                </a:lnTo>
                <a:lnTo>
                  <a:pt x="3355735" y="1818247"/>
                </a:lnTo>
                <a:lnTo>
                  <a:pt x="3363292" y="1829459"/>
                </a:lnTo>
                <a:lnTo>
                  <a:pt x="3366064" y="1843184"/>
                </a:lnTo>
                <a:lnTo>
                  <a:pt x="3363294" y="1856909"/>
                </a:lnTo>
                <a:lnTo>
                  <a:pt x="3355742" y="1868121"/>
                </a:lnTo>
                <a:lnTo>
                  <a:pt x="3344537" y="1875683"/>
                </a:lnTo>
                <a:lnTo>
                  <a:pt x="3330812" y="1878456"/>
                </a:lnTo>
                <a:close/>
              </a:path>
              <a:path w="4523740" h="2472690">
                <a:moveTo>
                  <a:pt x="3633529" y="1880981"/>
                </a:moveTo>
                <a:lnTo>
                  <a:pt x="3618826" y="1878010"/>
                </a:lnTo>
                <a:lnTo>
                  <a:pt x="3606820" y="1869908"/>
                </a:lnTo>
                <a:lnTo>
                  <a:pt x="3598725" y="1857894"/>
                </a:lnTo>
                <a:lnTo>
                  <a:pt x="3595756" y="1843184"/>
                </a:lnTo>
                <a:lnTo>
                  <a:pt x="3598725" y="1828476"/>
                </a:lnTo>
                <a:lnTo>
                  <a:pt x="3606820" y="1816462"/>
                </a:lnTo>
                <a:lnTo>
                  <a:pt x="3618826" y="1808359"/>
                </a:lnTo>
                <a:lnTo>
                  <a:pt x="3633529" y="1805388"/>
                </a:lnTo>
                <a:lnTo>
                  <a:pt x="3648232" y="1808359"/>
                </a:lnTo>
                <a:lnTo>
                  <a:pt x="3660239" y="1816462"/>
                </a:lnTo>
                <a:lnTo>
                  <a:pt x="3668334" y="1828476"/>
                </a:lnTo>
                <a:lnTo>
                  <a:pt x="3671302" y="1843184"/>
                </a:lnTo>
                <a:lnTo>
                  <a:pt x="3668334" y="1857894"/>
                </a:lnTo>
                <a:lnTo>
                  <a:pt x="3660239" y="1869908"/>
                </a:lnTo>
                <a:lnTo>
                  <a:pt x="3648232" y="1878010"/>
                </a:lnTo>
                <a:lnTo>
                  <a:pt x="3633529" y="1880981"/>
                </a:lnTo>
                <a:close/>
              </a:path>
              <a:path w="4523740" h="2472690">
                <a:moveTo>
                  <a:pt x="3936253" y="1884346"/>
                </a:moveTo>
                <a:lnTo>
                  <a:pt x="3920245" y="1881112"/>
                </a:lnTo>
                <a:lnTo>
                  <a:pt x="3907176" y="1872291"/>
                </a:lnTo>
                <a:lnTo>
                  <a:pt x="3898368" y="1859207"/>
                </a:lnTo>
                <a:lnTo>
                  <a:pt x="3895138" y="1843184"/>
                </a:lnTo>
                <a:lnTo>
                  <a:pt x="3898368" y="1827161"/>
                </a:lnTo>
                <a:lnTo>
                  <a:pt x="3907176" y="1814078"/>
                </a:lnTo>
                <a:lnTo>
                  <a:pt x="3920245" y="1805257"/>
                </a:lnTo>
                <a:lnTo>
                  <a:pt x="3936253" y="1802022"/>
                </a:lnTo>
                <a:lnTo>
                  <a:pt x="3952266" y="1805257"/>
                </a:lnTo>
                <a:lnTo>
                  <a:pt x="3965346" y="1814078"/>
                </a:lnTo>
                <a:lnTo>
                  <a:pt x="3974167" y="1827161"/>
                </a:lnTo>
                <a:lnTo>
                  <a:pt x="3977402" y="1843184"/>
                </a:lnTo>
                <a:lnTo>
                  <a:pt x="3974167" y="1859207"/>
                </a:lnTo>
                <a:lnTo>
                  <a:pt x="3965346" y="1872291"/>
                </a:lnTo>
                <a:lnTo>
                  <a:pt x="3952266" y="1881112"/>
                </a:lnTo>
                <a:lnTo>
                  <a:pt x="3936253" y="1884346"/>
                </a:lnTo>
                <a:close/>
              </a:path>
              <a:path w="4523740" h="2472690">
                <a:moveTo>
                  <a:pt x="4238977" y="1886871"/>
                </a:moveTo>
                <a:lnTo>
                  <a:pt x="4221989" y="1883439"/>
                </a:lnTo>
                <a:lnTo>
                  <a:pt x="4208115" y="1874079"/>
                </a:lnTo>
                <a:lnTo>
                  <a:pt x="4198761" y="1860198"/>
                </a:lnTo>
                <a:lnTo>
                  <a:pt x="4195330" y="1843201"/>
                </a:lnTo>
                <a:lnTo>
                  <a:pt x="4198761" y="1826204"/>
                </a:lnTo>
                <a:lnTo>
                  <a:pt x="4208115" y="1812324"/>
                </a:lnTo>
                <a:lnTo>
                  <a:pt x="4221989" y="1802966"/>
                </a:lnTo>
                <a:lnTo>
                  <a:pt x="4238977" y="1799534"/>
                </a:lnTo>
                <a:lnTo>
                  <a:pt x="4255965" y="1802966"/>
                </a:lnTo>
                <a:lnTo>
                  <a:pt x="4269838" y="1812324"/>
                </a:lnTo>
                <a:lnTo>
                  <a:pt x="4279193" y="1826204"/>
                </a:lnTo>
                <a:lnTo>
                  <a:pt x="4282623" y="1843201"/>
                </a:lnTo>
                <a:lnTo>
                  <a:pt x="4279193" y="1860198"/>
                </a:lnTo>
                <a:lnTo>
                  <a:pt x="4269838" y="1874079"/>
                </a:lnTo>
                <a:lnTo>
                  <a:pt x="4255965" y="1883439"/>
                </a:lnTo>
                <a:lnTo>
                  <a:pt x="4238977" y="1886871"/>
                </a:lnTo>
                <a:close/>
              </a:path>
              <a:path w="4523740" h="2472690">
                <a:moveTo>
                  <a:pt x="4523697" y="1885738"/>
                </a:moveTo>
                <a:lnTo>
                  <a:pt x="4509071" y="1875866"/>
                </a:lnTo>
                <a:lnTo>
                  <a:pt x="4499182" y="1861182"/>
                </a:lnTo>
                <a:lnTo>
                  <a:pt x="4495556" y="1843201"/>
                </a:lnTo>
                <a:lnTo>
                  <a:pt x="4499182" y="1825220"/>
                </a:lnTo>
                <a:lnTo>
                  <a:pt x="4509071" y="1810538"/>
                </a:lnTo>
                <a:lnTo>
                  <a:pt x="4523697" y="1800667"/>
                </a:lnTo>
                <a:lnTo>
                  <a:pt x="4523697" y="1885738"/>
                </a:lnTo>
                <a:close/>
              </a:path>
              <a:path w="4523740" h="2472690">
                <a:moveTo>
                  <a:pt x="607685" y="2148649"/>
                </a:moveTo>
                <a:lnTo>
                  <a:pt x="604894" y="2148649"/>
                </a:lnTo>
                <a:lnTo>
                  <a:pt x="603766" y="2147521"/>
                </a:lnTo>
                <a:lnTo>
                  <a:pt x="603766" y="2144730"/>
                </a:lnTo>
                <a:lnTo>
                  <a:pt x="604894" y="2143599"/>
                </a:lnTo>
                <a:lnTo>
                  <a:pt x="607685" y="2143599"/>
                </a:lnTo>
                <a:lnTo>
                  <a:pt x="608813" y="2144730"/>
                </a:lnTo>
                <a:lnTo>
                  <a:pt x="608813" y="2147521"/>
                </a:lnTo>
                <a:lnTo>
                  <a:pt x="607685" y="2148649"/>
                </a:lnTo>
                <a:close/>
              </a:path>
              <a:path w="4523740" h="2472690">
                <a:moveTo>
                  <a:pt x="913187" y="2153682"/>
                </a:moveTo>
                <a:lnTo>
                  <a:pt x="904843" y="2153682"/>
                </a:lnTo>
                <a:lnTo>
                  <a:pt x="901464" y="2150300"/>
                </a:lnTo>
                <a:lnTo>
                  <a:pt x="901464" y="2141952"/>
                </a:lnTo>
                <a:lnTo>
                  <a:pt x="904843" y="2138569"/>
                </a:lnTo>
                <a:lnTo>
                  <a:pt x="913187" y="2138569"/>
                </a:lnTo>
                <a:lnTo>
                  <a:pt x="916566" y="2141952"/>
                </a:lnTo>
                <a:lnTo>
                  <a:pt x="916566" y="2150300"/>
                </a:lnTo>
                <a:lnTo>
                  <a:pt x="913187" y="2153682"/>
                </a:lnTo>
                <a:close/>
              </a:path>
              <a:path w="4523740" h="2472690">
                <a:moveTo>
                  <a:pt x="1218686" y="2158712"/>
                </a:moveTo>
                <a:lnTo>
                  <a:pt x="1204778" y="2158712"/>
                </a:lnTo>
                <a:lnTo>
                  <a:pt x="1199144" y="2153074"/>
                </a:lnTo>
                <a:lnTo>
                  <a:pt x="1199144" y="2139140"/>
                </a:lnTo>
                <a:lnTo>
                  <a:pt x="1204778" y="2133503"/>
                </a:lnTo>
                <a:lnTo>
                  <a:pt x="1218703" y="2133503"/>
                </a:lnTo>
                <a:lnTo>
                  <a:pt x="1224336" y="2139140"/>
                </a:lnTo>
                <a:lnTo>
                  <a:pt x="1224336" y="2153074"/>
                </a:lnTo>
                <a:lnTo>
                  <a:pt x="1218686" y="2158712"/>
                </a:lnTo>
                <a:close/>
              </a:path>
              <a:path w="4523740" h="2472690">
                <a:moveTo>
                  <a:pt x="1523732" y="2162921"/>
                </a:moveTo>
                <a:lnTo>
                  <a:pt x="1505196" y="2162921"/>
                </a:lnTo>
                <a:lnTo>
                  <a:pt x="1497679" y="2155397"/>
                </a:lnTo>
                <a:lnTo>
                  <a:pt x="1497679" y="2136851"/>
                </a:lnTo>
                <a:lnTo>
                  <a:pt x="1505196" y="2129330"/>
                </a:lnTo>
                <a:lnTo>
                  <a:pt x="1523732" y="2129330"/>
                </a:lnTo>
                <a:lnTo>
                  <a:pt x="1531249" y="2136851"/>
                </a:lnTo>
                <a:lnTo>
                  <a:pt x="1531249" y="2155397"/>
                </a:lnTo>
                <a:lnTo>
                  <a:pt x="1523732" y="2162921"/>
                </a:lnTo>
                <a:close/>
              </a:path>
              <a:path w="4523740" h="2472690">
                <a:moveTo>
                  <a:pt x="1817190" y="2166286"/>
                </a:moveTo>
                <a:lnTo>
                  <a:pt x="1809345" y="2164703"/>
                </a:lnTo>
                <a:lnTo>
                  <a:pt x="1802940" y="2160384"/>
                </a:lnTo>
                <a:lnTo>
                  <a:pt x="1798623" y="2153975"/>
                </a:lnTo>
                <a:lnTo>
                  <a:pt x="1797041" y="2146124"/>
                </a:lnTo>
                <a:lnTo>
                  <a:pt x="1798623" y="2138275"/>
                </a:lnTo>
                <a:lnTo>
                  <a:pt x="1802940" y="2131867"/>
                </a:lnTo>
                <a:lnTo>
                  <a:pt x="1809345" y="2127548"/>
                </a:lnTo>
                <a:lnTo>
                  <a:pt x="1817190" y="2125965"/>
                </a:lnTo>
                <a:lnTo>
                  <a:pt x="1825035" y="2127548"/>
                </a:lnTo>
                <a:lnTo>
                  <a:pt x="1831439" y="2131867"/>
                </a:lnTo>
                <a:lnTo>
                  <a:pt x="1835756" y="2138275"/>
                </a:lnTo>
                <a:lnTo>
                  <a:pt x="1837339" y="2146124"/>
                </a:lnTo>
                <a:lnTo>
                  <a:pt x="1835756" y="2153975"/>
                </a:lnTo>
                <a:lnTo>
                  <a:pt x="1831439" y="2160384"/>
                </a:lnTo>
                <a:lnTo>
                  <a:pt x="1825035" y="2164703"/>
                </a:lnTo>
                <a:lnTo>
                  <a:pt x="1817190" y="2166286"/>
                </a:lnTo>
                <a:close/>
              </a:path>
              <a:path w="4523740" h="2472690">
                <a:moveTo>
                  <a:pt x="2119913" y="2169649"/>
                </a:moveTo>
                <a:lnTo>
                  <a:pt x="2110763" y="2167800"/>
                </a:lnTo>
                <a:lnTo>
                  <a:pt x="2103290" y="2162759"/>
                </a:lnTo>
                <a:lnTo>
                  <a:pt x="2098250" y="2155281"/>
                </a:lnTo>
                <a:lnTo>
                  <a:pt x="2096403" y="2146124"/>
                </a:lnTo>
                <a:lnTo>
                  <a:pt x="2098250" y="2136968"/>
                </a:lnTo>
                <a:lnTo>
                  <a:pt x="2103290" y="2129491"/>
                </a:lnTo>
                <a:lnTo>
                  <a:pt x="2110763" y="2124448"/>
                </a:lnTo>
                <a:lnTo>
                  <a:pt x="2119913" y="2122599"/>
                </a:lnTo>
                <a:lnTo>
                  <a:pt x="2129064" y="2124448"/>
                </a:lnTo>
                <a:lnTo>
                  <a:pt x="2136537" y="2129491"/>
                </a:lnTo>
                <a:lnTo>
                  <a:pt x="2141577" y="2136968"/>
                </a:lnTo>
                <a:lnTo>
                  <a:pt x="2143425" y="2146124"/>
                </a:lnTo>
                <a:lnTo>
                  <a:pt x="2141577" y="2155281"/>
                </a:lnTo>
                <a:lnTo>
                  <a:pt x="2136537" y="2162759"/>
                </a:lnTo>
                <a:lnTo>
                  <a:pt x="2129064" y="2167800"/>
                </a:lnTo>
                <a:lnTo>
                  <a:pt x="2119913" y="2169649"/>
                </a:lnTo>
                <a:close/>
              </a:path>
              <a:path w="4523740" h="2472690">
                <a:moveTo>
                  <a:pt x="2422641" y="2172174"/>
                </a:moveTo>
                <a:lnTo>
                  <a:pt x="2412516" y="2170127"/>
                </a:lnTo>
                <a:lnTo>
                  <a:pt x="2404245" y="2164547"/>
                </a:lnTo>
                <a:lnTo>
                  <a:pt x="2398667" y="2156272"/>
                </a:lnTo>
                <a:lnTo>
                  <a:pt x="2396622" y="2146141"/>
                </a:lnTo>
                <a:lnTo>
                  <a:pt x="2398667" y="2136011"/>
                </a:lnTo>
                <a:lnTo>
                  <a:pt x="2404245" y="2127736"/>
                </a:lnTo>
                <a:lnTo>
                  <a:pt x="2412516" y="2122155"/>
                </a:lnTo>
                <a:lnTo>
                  <a:pt x="2422641" y="2120108"/>
                </a:lnTo>
                <a:lnTo>
                  <a:pt x="2432764" y="2122155"/>
                </a:lnTo>
                <a:lnTo>
                  <a:pt x="2441033" y="2127736"/>
                </a:lnTo>
                <a:lnTo>
                  <a:pt x="2446611" y="2136011"/>
                </a:lnTo>
                <a:lnTo>
                  <a:pt x="2448656" y="2146141"/>
                </a:lnTo>
                <a:lnTo>
                  <a:pt x="2446613" y="2156272"/>
                </a:lnTo>
                <a:lnTo>
                  <a:pt x="2441040" y="2164547"/>
                </a:lnTo>
                <a:lnTo>
                  <a:pt x="2432771" y="2170127"/>
                </a:lnTo>
                <a:lnTo>
                  <a:pt x="2422641" y="2172174"/>
                </a:lnTo>
                <a:close/>
              </a:path>
              <a:path w="4523740" h="2472690">
                <a:moveTo>
                  <a:pt x="2725365" y="2175539"/>
                </a:moveTo>
                <a:lnTo>
                  <a:pt x="2713927" y="2173229"/>
                </a:lnTo>
                <a:lnTo>
                  <a:pt x="2704588" y="2166930"/>
                </a:lnTo>
                <a:lnTo>
                  <a:pt x="2698292" y="2157586"/>
                </a:lnTo>
                <a:lnTo>
                  <a:pt x="2695983" y="2146141"/>
                </a:lnTo>
                <a:lnTo>
                  <a:pt x="2698292" y="2134696"/>
                </a:lnTo>
                <a:lnTo>
                  <a:pt x="2704588" y="2125352"/>
                </a:lnTo>
                <a:lnTo>
                  <a:pt x="2713927" y="2119052"/>
                </a:lnTo>
                <a:lnTo>
                  <a:pt x="2725365" y="2116743"/>
                </a:lnTo>
                <a:lnTo>
                  <a:pt x="2736802" y="2119052"/>
                </a:lnTo>
                <a:lnTo>
                  <a:pt x="2746141" y="2125352"/>
                </a:lnTo>
                <a:lnTo>
                  <a:pt x="2752437" y="2134696"/>
                </a:lnTo>
                <a:lnTo>
                  <a:pt x="2754746" y="2146141"/>
                </a:lnTo>
                <a:lnTo>
                  <a:pt x="2752437" y="2157586"/>
                </a:lnTo>
                <a:lnTo>
                  <a:pt x="2746141" y="2166930"/>
                </a:lnTo>
                <a:lnTo>
                  <a:pt x="2736802" y="2173229"/>
                </a:lnTo>
                <a:lnTo>
                  <a:pt x="2725365" y="2175539"/>
                </a:lnTo>
                <a:close/>
              </a:path>
              <a:path w="4523740" h="2472690">
                <a:moveTo>
                  <a:pt x="3028088" y="2178908"/>
                </a:moveTo>
                <a:lnTo>
                  <a:pt x="3015345" y="2176332"/>
                </a:lnTo>
                <a:lnTo>
                  <a:pt x="3004937" y="2169308"/>
                </a:lnTo>
                <a:lnTo>
                  <a:pt x="2997919" y="2158892"/>
                </a:lnTo>
                <a:lnTo>
                  <a:pt x="2995345" y="2146141"/>
                </a:lnTo>
                <a:lnTo>
                  <a:pt x="2997919" y="2133390"/>
                </a:lnTo>
                <a:lnTo>
                  <a:pt x="3004937" y="2122975"/>
                </a:lnTo>
                <a:lnTo>
                  <a:pt x="3015345" y="2115953"/>
                </a:lnTo>
                <a:lnTo>
                  <a:pt x="3028088" y="2113377"/>
                </a:lnTo>
                <a:lnTo>
                  <a:pt x="3040832" y="2115953"/>
                </a:lnTo>
                <a:lnTo>
                  <a:pt x="3051242" y="2122975"/>
                </a:lnTo>
                <a:lnTo>
                  <a:pt x="3058261" y="2133390"/>
                </a:lnTo>
                <a:lnTo>
                  <a:pt x="3060835" y="2146141"/>
                </a:lnTo>
                <a:lnTo>
                  <a:pt x="3058261" y="2158892"/>
                </a:lnTo>
                <a:lnTo>
                  <a:pt x="3051242" y="2169308"/>
                </a:lnTo>
                <a:lnTo>
                  <a:pt x="3040832" y="2176332"/>
                </a:lnTo>
                <a:lnTo>
                  <a:pt x="3028088" y="2178908"/>
                </a:lnTo>
                <a:close/>
              </a:path>
              <a:path w="4523740" h="2472690">
                <a:moveTo>
                  <a:pt x="3330812" y="2181429"/>
                </a:moveTo>
                <a:lnTo>
                  <a:pt x="3317096" y="2178656"/>
                </a:lnTo>
                <a:lnTo>
                  <a:pt x="3305892" y="2171095"/>
                </a:lnTo>
                <a:lnTo>
                  <a:pt x="3298335" y="2159883"/>
                </a:lnTo>
                <a:lnTo>
                  <a:pt x="3295564" y="2146158"/>
                </a:lnTo>
                <a:lnTo>
                  <a:pt x="3298335" y="2132432"/>
                </a:lnTo>
                <a:lnTo>
                  <a:pt x="3305892" y="2121220"/>
                </a:lnTo>
                <a:lnTo>
                  <a:pt x="3317096" y="2113659"/>
                </a:lnTo>
                <a:lnTo>
                  <a:pt x="3330812" y="2110886"/>
                </a:lnTo>
                <a:lnTo>
                  <a:pt x="3344530" y="2113659"/>
                </a:lnTo>
                <a:lnTo>
                  <a:pt x="3355735" y="2121220"/>
                </a:lnTo>
                <a:lnTo>
                  <a:pt x="3363292" y="2132432"/>
                </a:lnTo>
                <a:lnTo>
                  <a:pt x="3366064" y="2146158"/>
                </a:lnTo>
                <a:lnTo>
                  <a:pt x="3363294" y="2159883"/>
                </a:lnTo>
                <a:lnTo>
                  <a:pt x="3355742" y="2171095"/>
                </a:lnTo>
                <a:lnTo>
                  <a:pt x="3344537" y="2178656"/>
                </a:lnTo>
                <a:lnTo>
                  <a:pt x="3330812" y="2181429"/>
                </a:lnTo>
                <a:close/>
              </a:path>
              <a:path w="4523740" h="2472690">
                <a:moveTo>
                  <a:pt x="3633529" y="2183954"/>
                </a:moveTo>
                <a:lnTo>
                  <a:pt x="3618826" y="2180983"/>
                </a:lnTo>
                <a:lnTo>
                  <a:pt x="3606820" y="2172882"/>
                </a:lnTo>
                <a:lnTo>
                  <a:pt x="3598725" y="2160867"/>
                </a:lnTo>
                <a:lnTo>
                  <a:pt x="3595756" y="2146158"/>
                </a:lnTo>
                <a:lnTo>
                  <a:pt x="3598725" y="2131448"/>
                </a:lnTo>
                <a:lnTo>
                  <a:pt x="3606820" y="2119434"/>
                </a:lnTo>
                <a:lnTo>
                  <a:pt x="3618826" y="2111332"/>
                </a:lnTo>
                <a:lnTo>
                  <a:pt x="3633529" y="2108361"/>
                </a:lnTo>
                <a:lnTo>
                  <a:pt x="3648232" y="2111332"/>
                </a:lnTo>
                <a:lnTo>
                  <a:pt x="3660239" y="2119434"/>
                </a:lnTo>
                <a:lnTo>
                  <a:pt x="3668334" y="2131448"/>
                </a:lnTo>
                <a:lnTo>
                  <a:pt x="3671302" y="2146158"/>
                </a:lnTo>
                <a:lnTo>
                  <a:pt x="3668334" y="2160867"/>
                </a:lnTo>
                <a:lnTo>
                  <a:pt x="3660239" y="2172882"/>
                </a:lnTo>
                <a:lnTo>
                  <a:pt x="3648232" y="2180983"/>
                </a:lnTo>
                <a:lnTo>
                  <a:pt x="3633529" y="2183954"/>
                </a:lnTo>
                <a:close/>
              </a:path>
              <a:path w="4523740" h="2472690">
                <a:moveTo>
                  <a:pt x="3936253" y="2187320"/>
                </a:moveTo>
                <a:lnTo>
                  <a:pt x="3920245" y="2184085"/>
                </a:lnTo>
                <a:lnTo>
                  <a:pt x="3907176" y="2175264"/>
                </a:lnTo>
                <a:lnTo>
                  <a:pt x="3898368" y="2162181"/>
                </a:lnTo>
                <a:lnTo>
                  <a:pt x="3895138" y="2146158"/>
                </a:lnTo>
                <a:lnTo>
                  <a:pt x="3898368" y="2130135"/>
                </a:lnTo>
                <a:lnTo>
                  <a:pt x="3907176" y="2117051"/>
                </a:lnTo>
                <a:lnTo>
                  <a:pt x="3920245" y="2108230"/>
                </a:lnTo>
                <a:lnTo>
                  <a:pt x="3936253" y="2104996"/>
                </a:lnTo>
                <a:lnTo>
                  <a:pt x="3952266" y="2108230"/>
                </a:lnTo>
                <a:lnTo>
                  <a:pt x="3965346" y="2117051"/>
                </a:lnTo>
                <a:lnTo>
                  <a:pt x="3974167" y="2130135"/>
                </a:lnTo>
                <a:lnTo>
                  <a:pt x="3977402" y="2146158"/>
                </a:lnTo>
                <a:lnTo>
                  <a:pt x="3974167" y="2162181"/>
                </a:lnTo>
                <a:lnTo>
                  <a:pt x="3965346" y="2175264"/>
                </a:lnTo>
                <a:lnTo>
                  <a:pt x="3952266" y="2184085"/>
                </a:lnTo>
                <a:lnTo>
                  <a:pt x="3936253" y="2187320"/>
                </a:lnTo>
                <a:close/>
              </a:path>
              <a:path w="4523740" h="2472690">
                <a:moveTo>
                  <a:pt x="4238977" y="2189845"/>
                </a:moveTo>
                <a:lnTo>
                  <a:pt x="4221989" y="2186413"/>
                </a:lnTo>
                <a:lnTo>
                  <a:pt x="4208115" y="2177053"/>
                </a:lnTo>
                <a:lnTo>
                  <a:pt x="4198761" y="2163172"/>
                </a:lnTo>
                <a:lnTo>
                  <a:pt x="4195330" y="2146175"/>
                </a:lnTo>
                <a:lnTo>
                  <a:pt x="4198761" y="2129178"/>
                </a:lnTo>
                <a:lnTo>
                  <a:pt x="4208115" y="2115296"/>
                </a:lnTo>
                <a:lnTo>
                  <a:pt x="4221989" y="2105937"/>
                </a:lnTo>
                <a:lnTo>
                  <a:pt x="4238977" y="2102504"/>
                </a:lnTo>
                <a:lnTo>
                  <a:pt x="4255965" y="2105937"/>
                </a:lnTo>
                <a:lnTo>
                  <a:pt x="4269838" y="2115296"/>
                </a:lnTo>
                <a:lnTo>
                  <a:pt x="4279193" y="2129178"/>
                </a:lnTo>
                <a:lnTo>
                  <a:pt x="4282623" y="2146175"/>
                </a:lnTo>
                <a:lnTo>
                  <a:pt x="4279193" y="2163172"/>
                </a:lnTo>
                <a:lnTo>
                  <a:pt x="4269838" y="2177053"/>
                </a:lnTo>
                <a:lnTo>
                  <a:pt x="4255965" y="2186413"/>
                </a:lnTo>
                <a:lnTo>
                  <a:pt x="4238977" y="2189845"/>
                </a:lnTo>
                <a:close/>
              </a:path>
              <a:path w="4523740" h="2472690">
                <a:moveTo>
                  <a:pt x="4523697" y="2188711"/>
                </a:moveTo>
                <a:lnTo>
                  <a:pt x="4509071" y="2178839"/>
                </a:lnTo>
                <a:lnTo>
                  <a:pt x="4499182" y="2164156"/>
                </a:lnTo>
                <a:lnTo>
                  <a:pt x="4495556" y="2146175"/>
                </a:lnTo>
                <a:lnTo>
                  <a:pt x="4499182" y="2128195"/>
                </a:lnTo>
                <a:lnTo>
                  <a:pt x="4509071" y="2113513"/>
                </a:lnTo>
                <a:lnTo>
                  <a:pt x="4523697" y="2103641"/>
                </a:lnTo>
                <a:lnTo>
                  <a:pt x="4523697" y="2188711"/>
                </a:lnTo>
                <a:close/>
              </a:path>
              <a:path w="4523740" h="2472690">
                <a:moveTo>
                  <a:pt x="1212211" y="2449925"/>
                </a:moveTo>
                <a:lnTo>
                  <a:pt x="1211269" y="2449925"/>
                </a:lnTo>
                <a:lnTo>
                  <a:pt x="1210898" y="2449553"/>
                </a:lnTo>
                <a:lnTo>
                  <a:pt x="1210898" y="2448612"/>
                </a:lnTo>
                <a:lnTo>
                  <a:pt x="1211269" y="2448240"/>
                </a:lnTo>
                <a:lnTo>
                  <a:pt x="1212211" y="2448240"/>
                </a:lnTo>
                <a:lnTo>
                  <a:pt x="1212579" y="2448612"/>
                </a:lnTo>
                <a:lnTo>
                  <a:pt x="1212579" y="2449553"/>
                </a:lnTo>
                <a:lnTo>
                  <a:pt x="1212211" y="2449925"/>
                </a:lnTo>
                <a:close/>
              </a:path>
              <a:path w="4523740" h="2472690">
                <a:moveTo>
                  <a:pt x="1516316" y="2452446"/>
                </a:moveTo>
                <a:lnTo>
                  <a:pt x="1512599" y="2452446"/>
                </a:lnTo>
                <a:lnTo>
                  <a:pt x="1511100" y="2450951"/>
                </a:lnTo>
                <a:lnTo>
                  <a:pt x="1511100" y="2447214"/>
                </a:lnTo>
                <a:lnTo>
                  <a:pt x="1512599" y="2445715"/>
                </a:lnTo>
                <a:lnTo>
                  <a:pt x="1516333" y="2445715"/>
                </a:lnTo>
                <a:lnTo>
                  <a:pt x="1517828" y="2447214"/>
                </a:lnTo>
                <a:lnTo>
                  <a:pt x="1517828" y="2450951"/>
                </a:lnTo>
                <a:lnTo>
                  <a:pt x="1516316" y="2452446"/>
                </a:lnTo>
                <a:close/>
              </a:path>
              <a:path w="4523740" h="2472690">
                <a:moveTo>
                  <a:pt x="1821358" y="2456656"/>
                </a:moveTo>
                <a:lnTo>
                  <a:pt x="1813017" y="2456656"/>
                </a:lnTo>
                <a:lnTo>
                  <a:pt x="1809638" y="2453273"/>
                </a:lnTo>
                <a:lnTo>
                  <a:pt x="1809638" y="2444925"/>
                </a:lnTo>
                <a:lnTo>
                  <a:pt x="1813017" y="2441543"/>
                </a:lnTo>
                <a:lnTo>
                  <a:pt x="1821358" y="2441543"/>
                </a:lnTo>
                <a:lnTo>
                  <a:pt x="1824741" y="2444925"/>
                </a:lnTo>
                <a:lnTo>
                  <a:pt x="1824741" y="2453273"/>
                </a:lnTo>
                <a:lnTo>
                  <a:pt x="1821358" y="2456656"/>
                </a:lnTo>
                <a:close/>
              </a:path>
              <a:path w="4523740" h="2472690">
                <a:moveTo>
                  <a:pt x="2125936" y="2460021"/>
                </a:moveTo>
                <a:lnTo>
                  <a:pt x="2113895" y="2460021"/>
                </a:lnTo>
                <a:lnTo>
                  <a:pt x="2109000" y="2455123"/>
                </a:lnTo>
                <a:lnTo>
                  <a:pt x="2109000" y="2443076"/>
                </a:lnTo>
                <a:lnTo>
                  <a:pt x="2113895" y="2438178"/>
                </a:lnTo>
                <a:lnTo>
                  <a:pt x="2125936" y="2438178"/>
                </a:lnTo>
                <a:lnTo>
                  <a:pt x="2130830" y="2443076"/>
                </a:lnTo>
                <a:lnTo>
                  <a:pt x="2130830" y="2455123"/>
                </a:lnTo>
                <a:lnTo>
                  <a:pt x="2125936" y="2460021"/>
                </a:lnTo>
                <a:close/>
              </a:path>
              <a:path w="4523740" h="2472690">
                <a:moveTo>
                  <a:pt x="2430982" y="2464227"/>
                </a:moveTo>
                <a:lnTo>
                  <a:pt x="2414296" y="2464227"/>
                </a:lnTo>
                <a:lnTo>
                  <a:pt x="2407538" y="2457462"/>
                </a:lnTo>
                <a:lnTo>
                  <a:pt x="2407538" y="2440767"/>
                </a:lnTo>
                <a:lnTo>
                  <a:pt x="2414296" y="2434005"/>
                </a:lnTo>
                <a:lnTo>
                  <a:pt x="2430982" y="2434005"/>
                </a:lnTo>
                <a:lnTo>
                  <a:pt x="2437743" y="2440767"/>
                </a:lnTo>
                <a:lnTo>
                  <a:pt x="2437743" y="2457462"/>
                </a:lnTo>
                <a:lnTo>
                  <a:pt x="2430982" y="2464227"/>
                </a:lnTo>
                <a:close/>
              </a:path>
              <a:path w="4523740" h="2472690">
                <a:moveTo>
                  <a:pt x="2735103" y="2466752"/>
                </a:moveTo>
                <a:lnTo>
                  <a:pt x="2715626" y="2466752"/>
                </a:lnTo>
                <a:lnTo>
                  <a:pt x="2707737" y="2458860"/>
                </a:lnTo>
                <a:lnTo>
                  <a:pt x="2707737" y="2439373"/>
                </a:lnTo>
                <a:lnTo>
                  <a:pt x="2715626" y="2431480"/>
                </a:lnTo>
                <a:lnTo>
                  <a:pt x="2735103" y="2431480"/>
                </a:lnTo>
                <a:lnTo>
                  <a:pt x="2742989" y="2439373"/>
                </a:lnTo>
                <a:lnTo>
                  <a:pt x="2742989" y="2458860"/>
                </a:lnTo>
                <a:lnTo>
                  <a:pt x="2735103" y="2466752"/>
                </a:lnTo>
                <a:close/>
              </a:path>
              <a:path w="4523740" h="2472690">
                <a:moveTo>
                  <a:pt x="3028088" y="2470117"/>
                </a:moveTo>
                <a:lnTo>
                  <a:pt x="3019920" y="2468466"/>
                </a:lnTo>
                <a:lnTo>
                  <a:pt x="3013248" y="2463964"/>
                </a:lnTo>
                <a:lnTo>
                  <a:pt x="3008749" y="2457288"/>
                </a:lnTo>
                <a:lnTo>
                  <a:pt x="3007099" y="2449115"/>
                </a:lnTo>
                <a:lnTo>
                  <a:pt x="3008749" y="2440942"/>
                </a:lnTo>
                <a:lnTo>
                  <a:pt x="3013248" y="2434266"/>
                </a:lnTo>
                <a:lnTo>
                  <a:pt x="3019920" y="2429765"/>
                </a:lnTo>
                <a:lnTo>
                  <a:pt x="3028088" y="2428115"/>
                </a:lnTo>
                <a:lnTo>
                  <a:pt x="3036257" y="2429765"/>
                </a:lnTo>
                <a:lnTo>
                  <a:pt x="3042929" y="2434266"/>
                </a:lnTo>
                <a:lnTo>
                  <a:pt x="3047428" y="2440942"/>
                </a:lnTo>
                <a:lnTo>
                  <a:pt x="3049078" y="2449115"/>
                </a:lnTo>
                <a:lnTo>
                  <a:pt x="3047428" y="2457288"/>
                </a:lnTo>
                <a:lnTo>
                  <a:pt x="3042929" y="2463964"/>
                </a:lnTo>
                <a:lnTo>
                  <a:pt x="3036257" y="2468466"/>
                </a:lnTo>
                <a:lnTo>
                  <a:pt x="3028088" y="2470117"/>
                </a:lnTo>
                <a:close/>
              </a:path>
              <a:path w="4523740" h="2472690">
                <a:moveTo>
                  <a:pt x="3330812" y="2471798"/>
                </a:moveTo>
                <a:lnTo>
                  <a:pt x="3321985" y="2470017"/>
                </a:lnTo>
                <a:lnTo>
                  <a:pt x="3314779" y="2465158"/>
                </a:lnTo>
                <a:lnTo>
                  <a:pt x="3309922" y="2457948"/>
                </a:lnTo>
                <a:lnTo>
                  <a:pt x="3308142" y="2449115"/>
                </a:lnTo>
                <a:lnTo>
                  <a:pt x="3309922" y="2440281"/>
                </a:lnTo>
                <a:lnTo>
                  <a:pt x="3314779" y="2433071"/>
                </a:lnTo>
                <a:lnTo>
                  <a:pt x="3321985" y="2428212"/>
                </a:lnTo>
                <a:lnTo>
                  <a:pt x="3330812" y="2426430"/>
                </a:lnTo>
                <a:lnTo>
                  <a:pt x="3339641" y="2428212"/>
                </a:lnTo>
                <a:lnTo>
                  <a:pt x="3346848" y="2433071"/>
                </a:lnTo>
                <a:lnTo>
                  <a:pt x="3351705" y="2440281"/>
                </a:lnTo>
                <a:lnTo>
                  <a:pt x="3353486" y="2449115"/>
                </a:lnTo>
                <a:lnTo>
                  <a:pt x="3351703" y="2457948"/>
                </a:lnTo>
                <a:lnTo>
                  <a:pt x="3346842" y="2465158"/>
                </a:lnTo>
                <a:lnTo>
                  <a:pt x="3339634" y="2470017"/>
                </a:lnTo>
                <a:lnTo>
                  <a:pt x="3330812" y="2471798"/>
                </a:lnTo>
                <a:close/>
              </a:path>
              <a:path w="4523740" h="2472690">
                <a:moveTo>
                  <a:pt x="3633529" y="2471798"/>
                </a:moveTo>
                <a:lnTo>
                  <a:pt x="3624707" y="2470017"/>
                </a:lnTo>
                <a:lnTo>
                  <a:pt x="3617508" y="2465158"/>
                </a:lnTo>
                <a:lnTo>
                  <a:pt x="3612657" y="2457948"/>
                </a:lnTo>
                <a:lnTo>
                  <a:pt x="3610879" y="2449115"/>
                </a:lnTo>
                <a:lnTo>
                  <a:pt x="3612657" y="2440281"/>
                </a:lnTo>
                <a:lnTo>
                  <a:pt x="3617508" y="2433071"/>
                </a:lnTo>
                <a:lnTo>
                  <a:pt x="3624707" y="2428212"/>
                </a:lnTo>
                <a:lnTo>
                  <a:pt x="3633529" y="2426430"/>
                </a:lnTo>
                <a:lnTo>
                  <a:pt x="3642357" y="2428212"/>
                </a:lnTo>
                <a:lnTo>
                  <a:pt x="3649568" y="2433071"/>
                </a:lnTo>
                <a:lnTo>
                  <a:pt x="3654430" y="2440281"/>
                </a:lnTo>
                <a:lnTo>
                  <a:pt x="3656213" y="2449115"/>
                </a:lnTo>
                <a:lnTo>
                  <a:pt x="3654430" y="2457948"/>
                </a:lnTo>
                <a:lnTo>
                  <a:pt x="3649568" y="2465158"/>
                </a:lnTo>
                <a:lnTo>
                  <a:pt x="3642357" y="2470017"/>
                </a:lnTo>
                <a:lnTo>
                  <a:pt x="3633529" y="2471798"/>
                </a:lnTo>
                <a:close/>
              </a:path>
              <a:path w="4523740" h="2472690">
                <a:moveTo>
                  <a:pt x="3942146" y="2472292"/>
                </a:moveTo>
                <a:lnTo>
                  <a:pt x="3930360" y="2472292"/>
                </a:lnTo>
                <a:lnTo>
                  <a:pt x="3926782" y="2471569"/>
                </a:lnTo>
                <a:lnTo>
                  <a:pt x="3919046" y="2466349"/>
                </a:lnTo>
                <a:lnTo>
                  <a:pt x="3913828" y="2458608"/>
                </a:lnTo>
                <a:lnTo>
                  <a:pt x="3911915" y="2449131"/>
                </a:lnTo>
                <a:lnTo>
                  <a:pt x="3913828" y="2439655"/>
                </a:lnTo>
                <a:lnTo>
                  <a:pt x="3919046" y="2431915"/>
                </a:lnTo>
                <a:lnTo>
                  <a:pt x="3926782" y="2426697"/>
                </a:lnTo>
                <a:lnTo>
                  <a:pt x="3936253" y="2424783"/>
                </a:lnTo>
                <a:lnTo>
                  <a:pt x="3945724" y="2426697"/>
                </a:lnTo>
                <a:lnTo>
                  <a:pt x="3953460" y="2431915"/>
                </a:lnTo>
                <a:lnTo>
                  <a:pt x="3958678" y="2439655"/>
                </a:lnTo>
                <a:lnTo>
                  <a:pt x="3960591" y="2449131"/>
                </a:lnTo>
                <a:lnTo>
                  <a:pt x="3958678" y="2458608"/>
                </a:lnTo>
                <a:lnTo>
                  <a:pt x="3953460" y="2466349"/>
                </a:lnTo>
                <a:lnTo>
                  <a:pt x="3945724" y="2471569"/>
                </a:lnTo>
                <a:lnTo>
                  <a:pt x="3942146" y="2472292"/>
                </a:lnTo>
                <a:close/>
              </a:path>
              <a:path w="4523740" h="2472690">
                <a:moveTo>
                  <a:pt x="4238977" y="2471798"/>
                </a:moveTo>
                <a:lnTo>
                  <a:pt x="4230155" y="2470017"/>
                </a:lnTo>
                <a:lnTo>
                  <a:pt x="4222956" y="2465158"/>
                </a:lnTo>
                <a:lnTo>
                  <a:pt x="4218105" y="2457948"/>
                </a:lnTo>
                <a:lnTo>
                  <a:pt x="4216327" y="2449115"/>
                </a:lnTo>
                <a:lnTo>
                  <a:pt x="4218105" y="2440281"/>
                </a:lnTo>
                <a:lnTo>
                  <a:pt x="4222956" y="2433071"/>
                </a:lnTo>
                <a:lnTo>
                  <a:pt x="4230155" y="2428212"/>
                </a:lnTo>
                <a:lnTo>
                  <a:pt x="4238977" y="2426430"/>
                </a:lnTo>
                <a:lnTo>
                  <a:pt x="4247819" y="2428212"/>
                </a:lnTo>
                <a:lnTo>
                  <a:pt x="4255028" y="2433071"/>
                </a:lnTo>
                <a:lnTo>
                  <a:pt x="4259882" y="2440281"/>
                </a:lnTo>
                <a:lnTo>
                  <a:pt x="4261661" y="2449115"/>
                </a:lnTo>
                <a:lnTo>
                  <a:pt x="4259878" y="2457948"/>
                </a:lnTo>
                <a:lnTo>
                  <a:pt x="4255015" y="2465158"/>
                </a:lnTo>
                <a:lnTo>
                  <a:pt x="4247805" y="2470017"/>
                </a:lnTo>
                <a:lnTo>
                  <a:pt x="4238977" y="2471798"/>
                </a:lnTo>
                <a:close/>
              </a:path>
              <a:path w="4523740" h="2472690">
                <a:moveTo>
                  <a:pt x="4523697" y="2457797"/>
                </a:moveTo>
                <a:lnTo>
                  <a:pt x="4523135" y="2456964"/>
                </a:lnTo>
                <a:lnTo>
                  <a:pt x="4521548" y="2449115"/>
                </a:lnTo>
                <a:lnTo>
                  <a:pt x="4523135" y="2441265"/>
                </a:lnTo>
                <a:lnTo>
                  <a:pt x="4523697" y="2440433"/>
                </a:lnTo>
                <a:lnTo>
                  <a:pt x="4523697" y="2457797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15" y="9004117"/>
            <a:ext cx="6858000" cy="132715"/>
          </a:xfrm>
          <a:custGeom>
            <a:avLst/>
            <a:gdLst/>
            <a:ahLst/>
            <a:cxnLst/>
            <a:rect l="l" t="t" r="r" b="b"/>
            <a:pathLst>
              <a:path w="6858000" h="132715">
                <a:moveTo>
                  <a:pt x="6857984" y="132686"/>
                </a:moveTo>
                <a:lnTo>
                  <a:pt x="0" y="114299"/>
                </a:lnTo>
                <a:lnTo>
                  <a:pt x="306" y="0"/>
                </a:lnTo>
                <a:lnTo>
                  <a:pt x="6857984" y="18386"/>
                </a:lnTo>
                <a:lnTo>
                  <a:pt x="6857984" y="13268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61184" y="125444"/>
            <a:ext cx="465010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155" b="0">
                <a:latin typeface="Verdana"/>
                <a:cs typeface="Verdana"/>
              </a:rPr>
              <a:t>ABSTRACT</a:t>
            </a:r>
            <a:endParaRPr sz="85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69"/>
                </a:lnTo>
                <a:lnTo>
                  <a:pt x="437548" y="1617097"/>
                </a:lnTo>
                <a:lnTo>
                  <a:pt x="393348" y="1597419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8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401" y="1184935"/>
                </a:lnTo>
                <a:lnTo>
                  <a:pt x="17770" y="1139402"/>
                </a:lnTo>
                <a:lnTo>
                  <a:pt x="8419" y="1092696"/>
                </a:lnTo>
                <a:lnTo>
                  <a:pt x="2449" y="1044934"/>
                </a:lnTo>
                <a:lnTo>
                  <a:pt x="37" y="996975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5"/>
                </a:lnTo>
                <a:lnTo>
                  <a:pt x="1446735" y="1045324"/>
                </a:lnTo>
                <a:lnTo>
                  <a:pt x="1440690" y="1092778"/>
                </a:lnTo>
                <a:lnTo>
                  <a:pt x="1431224" y="1139216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60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425636" y="390090"/>
            <a:ext cx="4298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125" b="1">
                <a:latin typeface="Microsoft JhengHei"/>
                <a:cs typeface="Microsoft JhengHei"/>
              </a:rPr>
              <a:t>1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49" y="133649"/>
            <a:ext cx="4618990" cy="1609725"/>
          </a:xfrm>
          <a:custGeom>
            <a:avLst/>
            <a:gdLst/>
            <a:ahLst/>
            <a:cxnLst/>
            <a:rect l="l" t="t" r="r" b="b"/>
            <a:pathLst>
              <a:path w="4618990" h="1609725">
                <a:moveTo>
                  <a:pt x="29381" y="100731"/>
                </a:moveTo>
                <a:lnTo>
                  <a:pt x="17943" y="98421"/>
                </a:lnTo>
                <a:lnTo>
                  <a:pt x="8604" y="92122"/>
                </a:lnTo>
                <a:lnTo>
                  <a:pt x="2308" y="82777"/>
                </a:lnTo>
                <a:lnTo>
                  <a:pt x="0" y="71333"/>
                </a:lnTo>
                <a:lnTo>
                  <a:pt x="2308" y="59888"/>
                </a:lnTo>
                <a:lnTo>
                  <a:pt x="8604" y="50544"/>
                </a:lnTo>
                <a:lnTo>
                  <a:pt x="17943" y="44244"/>
                </a:lnTo>
                <a:lnTo>
                  <a:pt x="29381" y="41935"/>
                </a:lnTo>
                <a:lnTo>
                  <a:pt x="40818" y="44244"/>
                </a:lnTo>
                <a:lnTo>
                  <a:pt x="50157" y="50544"/>
                </a:lnTo>
                <a:lnTo>
                  <a:pt x="56453" y="59888"/>
                </a:lnTo>
                <a:lnTo>
                  <a:pt x="58762" y="71333"/>
                </a:lnTo>
                <a:lnTo>
                  <a:pt x="56453" y="82777"/>
                </a:lnTo>
                <a:lnTo>
                  <a:pt x="50157" y="92122"/>
                </a:lnTo>
                <a:lnTo>
                  <a:pt x="40818" y="98421"/>
                </a:lnTo>
                <a:lnTo>
                  <a:pt x="29381" y="100731"/>
                </a:lnTo>
                <a:close/>
              </a:path>
              <a:path w="4618990" h="1609725">
                <a:moveTo>
                  <a:pt x="332104" y="104096"/>
                </a:moveTo>
                <a:lnTo>
                  <a:pt x="319361" y="101521"/>
                </a:lnTo>
                <a:lnTo>
                  <a:pt x="308953" y="94498"/>
                </a:lnTo>
                <a:lnTo>
                  <a:pt x="301935" y="84084"/>
                </a:lnTo>
                <a:lnTo>
                  <a:pt x="299361" y="71333"/>
                </a:lnTo>
                <a:lnTo>
                  <a:pt x="301935" y="58582"/>
                </a:lnTo>
                <a:lnTo>
                  <a:pt x="308953" y="48167"/>
                </a:lnTo>
                <a:lnTo>
                  <a:pt x="319361" y="41145"/>
                </a:lnTo>
                <a:lnTo>
                  <a:pt x="332104" y="38569"/>
                </a:lnTo>
                <a:lnTo>
                  <a:pt x="344849" y="41145"/>
                </a:lnTo>
                <a:lnTo>
                  <a:pt x="355258" y="48167"/>
                </a:lnTo>
                <a:lnTo>
                  <a:pt x="362277" y="58582"/>
                </a:lnTo>
                <a:lnTo>
                  <a:pt x="364851" y="71333"/>
                </a:lnTo>
                <a:lnTo>
                  <a:pt x="362277" y="84084"/>
                </a:lnTo>
                <a:lnTo>
                  <a:pt x="355258" y="94498"/>
                </a:lnTo>
                <a:lnTo>
                  <a:pt x="344849" y="101521"/>
                </a:lnTo>
                <a:lnTo>
                  <a:pt x="332104" y="104096"/>
                </a:lnTo>
                <a:close/>
              </a:path>
              <a:path w="4618990" h="1609725">
                <a:moveTo>
                  <a:pt x="634828" y="106621"/>
                </a:moveTo>
                <a:lnTo>
                  <a:pt x="621112" y="103848"/>
                </a:lnTo>
                <a:lnTo>
                  <a:pt x="609908" y="96287"/>
                </a:lnTo>
                <a:lnTo>
                  <a:pt x="602352" y="85075"/>
                </a:lnTo>
                <a:lnTo>
                  <a:pt x="599580" y="71350"/>
                </a:lnTo>
                <a:lnTo>
                  <a:pt x="602352" y="57624"/>
                </a:lnTo>
                <a:lnTo>
                  <a:pt x="609908" y="46412"/>
                </a:lnTo>
                <a:lnTo>
                  <a:pt x="621112" y="38851"/>
                </a:lnTo>
                <a:lnTo>
                  <a:pt x="634828" y="36078"/>
                </a:lnTo>
                <a:lnTo>
                  <a:pt x="648546" y="38851"/>
                </a:lnTo>
                <a:lnTo>
                  <a:pt x="659752" y="46412"/>
                </a:lnTo>
                <a:lnTo>
                  <a:pt x="667308" y="57624"/>
                </a:lnTo>
                <a:lnTo>
                  <a:pt x="670080" y="71350"/>
                </a:lnTo>
                <a:lnTo>
                  <a:pt x="667311" y="85075"/>
                </a:lnTo>
                <a:lnTo>
                  <a:pt x="659758" y="96287"/>
                </a:lnTo>
                <a:lnTo>
                  <a:pt x="648553" y="103848"/>
                </a:lnTo>
                <a:lnTo>
                  <a:pt x="634828" y="106621"/>
                </a:lnTo>
                <a:close/>
              </a:path>
              <a:path w="4618990" h="1609725">
                <a:moveTo>
                  <a:pt x="937545" y="109146"/>
                </a:moveTo>
                <a:lnTo>
                  <a:pt x="922842" y="106175"/>
                </a:lnTo>
                <a:lnTo>
                  <a:pt x="910836" y="98073"/>
                </a:lnTo>
                <a:lnTo>
                  <a:pt x="902741" y="86059"/>
                </a:lnTo>
                <a:lnTo>
                  <a:pt x="899772" y="71350"/>
                </a:lnTo>
                <a:lnTo>
                  <a:pt x="902741" y="56640"/>
                </a:lnTo>
                <a:lnTo>
                  <a:pt x="910836" y="44626"/>
                </a:lnTo>
                <a:lnTo>
                  <a:pt x="922842" y="36524"/>
                </a:lnTo>
                <a:lnTo>
                  <a:pt x="937545" y="33553"/>
                </a:lnTo>
                <a:lnTo>
                  <a:pt x="952248" y="36524"/>
                </a:lnTo>
                <a:lnTo>
                  <a:pt x="964255" y="44626"/>
                </a:lnTo>
                <a:lnTo>
                  <a:pt x="972350" y="56640"/>
                </a:lnTo>
                <a:lnTo>
                  <a:pt x="975318" y="71350"/>
                </a:lnTo>
                <a:lnTo>
                  <a:pt x="972350" y="86059"/>
                </a:lnTo>
                <a:lnTo>
                  <a:pt x="964255" y="98073"/>
                </a:lnTo>
                <a:lnTo>
                  <a:pt x="952248" y="106175"/>
                </a:lnTo>
                <a:lnTo>
                  <a:pt x="937545" y="109146"/>
                </a:lnTo>
                <a:close/>
              </a:path>
              <a:path w="4618990" h="1609725">
                <a:moveTo>
                  <a:pt x="1240269" y="112512"/>
                </a:moveTo>
                <a:lnTo>
                  <a:pt x="1224261" y="109277"/>
                </a:lnTo>
                <a:lnTo>
                  <a:pt x="1211193" y="100456"/>
                </a:lnTo>
                <a:lnTo>
                  <a:pt x="1202384" y="87372"/>
                </a:lnTo>
                <a:lnTo>
                  <a:pt x="1199154" y="71350"/>
                </a:lnTo>
                <a:lnTo>
                  <a:pt x="1202384" y="55327"/>
                </a:lnTo>
                <a:lnTo>
                  <a:pt x="1211193" y="42243"/>
                </a:lnTo>
                <a:lnTo>
                  <a:pt x="1224261" y="33422"/>
                </a:lnTo>
                <a:lnTo>
                  <a:pt x="1240269" y="30188"/>
                </a:lnTo>
                <a:lnTo>
                  <a:pt x="1256283" y="33422"/>
                </a:lnTo>
                <a:lnTo>
                  <a:pt x="1269363" y="42243"/>
                </a:lnTo>
                <a:lnTo>
                  <a:pt x="1278183" y="55327"/>
                </a:lnTo>
                <a:lnTo>
                  <a:pt x="1281418" y="71350"/>
                </a:lnTo>
                <a:lnTo>
                  <a:pt x="1278183" y="87372"/>
                </a:lnTo>
                <a:lnTo>
                  <a:pt x="1269363" y="100456"/>
                </a:lnTo>
                <a:lnTo>
                  <a:pt x="1256283" y="109277"/>
                </a:lnTo>
                <a:lnTo>
                  <a:pt x="1240269" y="112512"/>
                </a:lnTo>
                <a:close/>
              </a:path>
              <a:path w="4618990" h="1609725">
                <a:moveTo>
                  <a:pt x="1542993" y="115037"/>
                </a:moveTo>
                <a:lnTo>
                  <a:pt x="1526005" y="111604"/>
                </a:lnTo>
                <a:lnTo>
                  <a:pt x="1512131" y="102245"/>
                </a:lnTo>
                <a:lnTo>
                  <a:pt x="1502777" y="88364"/>
                </a:lnTo>
                <a:lnTo>
                  <a:pt x="1499346" y="71366"/>
                </a:lnTo>
                <a:lnTo>
                  <a:pt x="1502777" y="54370"/>
                </a:lnTo>
                <a:lnTo>
                  <a:pt x="1512131" y="40490"/>
                </a:lnTo>
                <a:lnTo>
                  <a:pt x="1526005" y="31131"/>
                </a:lnTo>
                <a:lnTo>
                  <a:pt x="1542993" y="27700"/>
                </a:lnTo>
                <a:lnTo>
                  <a:pt x="1559981" y="31131"/>
                </a:lnTo>
                <a:lnTo>
                  <a:pt x="1573854" y="40490"/>
                </a:lnTo>
                <a:lnTo>
                  <a:pt x="1583209" y="54370"/>
                </a:lnTo>
                <a:lnTo>
                  <a:pt x="1586639" y="71366"/>
                </a:lnTo>
                <a:lnTo>
                  <a:pt x="1583209" y="88364"/>
                </a:lnTo>
                <a:lnTo>
                  <a:pt x="1573854" y="102245"/>
                </a:lnTo>
                <a:lnTo>
                  <a:pt x="1559981" y="111604"/>
                </a:lnTo>
                <a:lnTo>
                  <a:pt x="1542993" y="115037"/>
                </a:lnTo>
                <a:close/>
              </a:path>
              <a:path w="4618990" h="1609725">
                <a:moveTo>
                  <a:pt x="1845717" y="117562"/>
                </a:moveTo>
                <a:lnTo>
                  <a:pt x="1827755" y="113931"/>
                </a:lnTo>
                <a:lnTo>
                  <a:pt x="1813087" y="104031"/>
                </a:lnTo>
                <a:lnTo>
                  <a:pt x="1803199" y="89348"/>
                </a:lnTo>
                <a:lnTo>
                  <a:pt x="1799572" y="71366"/>
                </a:lnTo>
                <a:lnTo>
                  <a:pt x="1803199" y="53387"/>
                </a:lnTo>
                <a:lnTo>
                  <a:pt x="1813087" y="38705"/>
                </a:lnTo>
                <a:lnTo>
                  <a:pt x="1827755" y="28805"/>
                </a:lnTo>
                <a:lnTo>
                  <a:pt x="1845717" y="25175"/>
                </a:lnTo>
                <a:lnTo>
                  <a:pt x="1863698" y="28805"/>
                </a:lnTo>
                <a:lnTo>
                  <a:pt x="1878376" y="38705"/>
                </a:lnTo>
                <a:lnTo>
                  <a:pt x="1888268" y="53387"/>
                </a:lnTo>
                <a:lnTo>
                  <a:pt x="1891895" y="71366"/>
                </a:lnTo>
                <a:lnTo>
                  <a:pt x="1888268" y="89348"/>
                </a:lnTo>
                <a:lnTo>
                  <a:pt x="1878376" y="104031"/>
                </a:lnTo>
                <a:lnTo>
                  <a:pt x="1863698" y="113931"/>
                </a:lnTo>
                <a:lnTo>
                  <a:pt x="1845717" y="117562"/>
                </a:lnTo>
                <a:close/>
              </a:path>
              <a:path w="4618990" h="1609725">
                <a:moveTo>
                  <a:pt x="2148441" y="120083"/>
                </a:moveTo>
                <a:lnTo>
                  <a:pt x="2129499" y="116255"/>
                </a:lnTo>
                <a:lnTo>
                  <a:pt x="2114026" y="105816"/>
                </a:lnTo>
                <a:lnTo>
                  <a:pt x="2103591" y="90331"/>
                </a:lnTo>
                <a:lnTo>
                  <a:pt x="2099764" y="71366"/>
                </a:lnTo>
                <a:lnTo>
                  <a:pt x="2103591" y="52403"/>
                </a:lnTo>
                <a:lnTo>
                  <a:pt x="2114026" y="36918"/>
                </a:lnTo>
                <a:lnTo>
                  <a:pt x="2129499" y="26478"/>
                </a:lnTo>
                <a:lnTo>
                  <a:pt x="2148441" y="22650"/>
                </a:lnTo>
                <a:lnTo>
                  <a:pt x="2167401" y="26478"/>
                </a:lnTo>
                <a:lnTo>
                  <a:pt x="2182884" y="36918"/>
                </a:lnTo>
                <a:lnTo>
                  <a:pt x="2193323" y="52403"/>
                </a:lnTo>
                <a:lnTo>
                  <a:pt x="2197151" y="71366"/>
                </a:lnTo>
                <a:lnTo>
                  <a:pt x="2193323" y="90331"/>
                </a:lnTo>
                <a:lnTo>
                  <a:pt x="2182884" y="105816"/>
                </a:lnTo>
                <a:lnTo>
                  <a:pt x="2167401" y="116255"/>
                </a:lnTo>
                <a:lnTo>
                  <a:pt x="2148441" y="120083"/>
                </a:lnTo>
                <a:close/>
              </a:path>
              <a:path w="4618990" h="1609725">
                <a:moveTo>
                  <a:pt x="2451165" y="122608"/>
                </a:moveTo>
                <a:lnTo>
                  <a:pt x="2431230" y="118582"/>
                </a:lnTo>
                <a:lnTo>
                  <a:pt x="2414953" y="107601"/>
                </a:lnTo>
                <a:lnTo>
                  <a:pt x="2403980" y="91314"/>
                </a:lnTo>
                <a:lnTo>
                  <a:pt x="2399957" y="71366"/>
                </a:lnTo>
                <a:lnTo>
                  <a:pt x="2403980" y="51419"/>
                </a:lnTo>
                <a:lnTo>
                  <a:pt x="2414953" y="35132"/>
                </a:lnTo>
                <a:lnTo>
                  <a:pt x="2431230" y="24151"/>
                </a:lnTo>
                <a:lnTo>
                  <a:pt x="2451165" y="20125"/>
                </a:lnTo>
                <a:lnTo>
                  <a:pt x="2471105" y="24151"/>
                </a:lnTo>
                <a:lnTo>
                  <a:pt x="2487393" y="35132"/>
                </a:lnTo>
                <a:lnTo>
                  <a:pt x="2498377" y="51419"/>
                </a:lnTo>
                <a:lnTo>
                  <a:pt x="2502406" y="71366"/>
                </a:lnTo>
                <a:lnTo>
                  <a:pt x="2498377" y="91314"/>
                </a:lnTo>
                <a:lnTo>
                  <a:pt x="2487393" y="107601"/>
                </a:lnTo>
                <a:lnTo>
                  <a:pt x="2471105" y="118582"/>
                </a:lnTo>
                <a:lnTo>
                  <a:pt x="2451165" y="122608"/>
                </a:lnTo>
                <a:close/>
              </a:path>
              <a:path w="4618990" h="1609725">
                <a:moveTo>
                  <a:pt x="2753888" y="125974"/>
                </a:moveTo>
                <a:lnTo>
                  <a:pt x="2732662" y="121682"/>
                </a:lnTo>
                <a:lnTo>
                  <a:pt x="2715322" y="109981"/>
                </a:lnTo>
                <a:lnTo>
                  <a:pt x="2703628" y="92629"/>
                </a:lnTo>
                <a:lnTo>
                  <a:pt x="2699338" y="71383"/>
                </a:lnTo>
                <a:lnTo>
                  <a:pt x="2703628" y="50139"/>
                </a:lnTo>
                <a:lnTo>
                  <a:pt x="2715322" y="32787"/>
                </a:lnTo>
                <a:lnTo>
                  <a:pt x="2732662" y="21085"/>
                </a:lnTo>
                <a:lnTo>
                  <a:pt x="2753888" y="16793"/>
                </a:lnTo>
                <a:lnTo>
                  <a:pt x="2775134" y="21085"/>
                </a:lnTo>
                <a:lnTo>
                  <a:pt x="2792484" y="32787"/>
                </a:lnTo>
                <a:lnTo>
                  <a:pt x="2804182" y="50139"/>
                </a:lnTo>
                <a:lnTo>
                  <a:pt x="2808472" y="71383"/>
                </a:lnTo>
                <a:lnTo>
                  <a:pt x="2804182" y="92629"/>
                </a:lnTo>
                <a:lnTo>
                  <a:pt x="2792484" y="109981"/>
                </a:lnTo>
                <a:lnTo>
                  <a:pt x="2775134" y="121682"/>
                </a:lnTo>
                <a:lnTo>
                  <a:pt x="2753888" y="125974"/>
                </a:lnTo>
                <a:close/>
              </a:path>
              <a:path w="4618990" h="1609725">
                <a:moveTo>
                  <a:pt x="3056646" y="128499"/>
                </a:moveTo>
                <a:lnTo>
                  <a:pt x="3034426" y="124009"/>
                </a:lnTo>
                <a:lnTo>
                  <a:pt x="3016282" y="111768"/>
                </a:lnTo>
                <a:lnTo>
                  <a:pt x="3004050" y="93613"/>
                </a:lnTo>
                <a:lnTo>
                  <a:pt x="2999564" y="71383"/>
                </a:lnTo>
                <a:lnTo>
                  <a:pt x="3004050" y="49155"/>
                </a:lnTo>
                <a:lnTo>
                  <a:pt x="3016282" y="31000"/>
                </a:lnTo>
                <a:lnTo>
                  <a:pt x="3034426" y="18758"/>
                </a:lnTo>
                <a:lnTo>
                  <a:pt x="3056646" y="14268"/>
                </a:lnTo>
                <a:lnTo>
                  <a:pt x="3078846" y="18758"/>
                </a:lnTo>
                <a:lnTo>
                  <a:pt x="3096980" y="31000"/>
                </a:lnTo>
                <a:lnTo>
                  <a:pt x="3109209" y="49155"/>
                </a:lnTo>
                <a:lnTo>
                  <a:pt x="3113693" y="71383"/>
                </a:lnTo>
                <a:lnTo>
                  <a:pt x="3109213" y="93613"/>
                </a:lnTo>
                <a:lnTo>
                  <a:pt x="3096993" y="111768"/>
                </a:lnTo>
                <a:lnTo>
                  <a:pt x="3078861" y="124009"/>
                </a:lnTo>
                <a:lnTo>
                  <a:pt x="3056646" y="128499"/>
                </a:lnTo>
                <a:close/>
              </a:path>
              <a:path w="4618990" h="1609725">
                <a:moveTo>
                  <a:pt x="3359370" y="131023"/>
                </a:moveTo>
                <a:lnTo>
                  <a:pt x="3336170" y="126336"/>
                </a:lnTo>
                <a:lnTo>
                  <a:pt x="3317221" y="113553"/>
                </a:lnTo>
                <a:lnTo>
                  <a:pt x="3304443" y="94595"/>
                </a:lnTo>
                <a:lnTo>
                  <a:pt x="3299757" y="71383"/>
                </a:lnTo>
                <a:lnTo>
                  <a:pt x="3304443" y="48172"/>
                </a:lnTo>
                <a:lnTo>
                  <a:pt x="3317221" y="29215"/>
                </a:lnTo>
                <a:lnTo>
                  <a:pt x="3336170" y="16434"/>
                </a:lnTo>
                <a:lnTo>
                  <a:pt x="3359370" y="11747"/>
                </a:lnTo>
                <a:lnTo>
                  <a:pt x="3382564" y="16434"/>
                </a:lnTo>
                <a:lnTo>
                  <a:pt x="3401501" y="29215"/>
                </a:lnTo>
                <a:lnTo>
                  <a:pt x="3414268" y="48172"/>
                </a:lnTo>
                <a:lnTo>
                  <a:pt x="3418949" y="71383"/>
                </a:lnTo>
                <a:lnTo>
                  <a:pt x="3414268" y="94595"/>
                </a:lnTo>
                <a:lnTo>
                  <a:pt x="3401501" y="113553"/>
                </a:lnTo>
                <a:lnTo>
                  <a:pt x="3382564" y="126336"/>
                </a:lnTo>
                <a:lnTo>
                  <a:pt x="3359370" y="131023"/>
                </a:lnTo>
                <a:close/>
              </a:path>
              <a:path w="4618990" h="1609725">
                <a:moveTo>
                  <a:pt x="3662093" y="135229"/>
                </a:moveTo>
                <a:lnTo>
                  <a:pt x="3637257" y="130214"/>
                </a:lnTo>
                <a:lnTo>
                  <a:pt x="3616979" y="116535"/>
                </a:lnTo>
                <a:lnTo>
                  <a:pt x="3603307" y="96247"/>
                </a:lnTo>
                <a:lnTo>
                  <a:pt x="3598295" y="71400"/>
                </a:lnTo>
                <a:lnTo>
                  <a:pt x="3603307" y="46554"/>
                </a:lnTo>
                <a:lnTo>
                  <a:pt x="3616979" y="26265"/>
                </a:lnTo>
                <a:lnTo>
                  <a:pt x="3637257" y="12587"/>
                </a:lnTo>
                <a:lnTo>
                  <a:pt x="3662093" y="7571"/>
                </a:lnTo>
                <a:lnTo>
                  <a:pt x="3686910" y="12587"/>
                </a:lnTo>
                <a:lnTo>
                  <a:pt x="3707179" y="26265"/>
                </a:lnTo>
                <a:lnTo>
                  <a:pt x="3720847" y="46554"/>
                </a:lnTo>
                <a:lnTo>
                  <a:pt x="3725859" y="71400"/>
                </a:lnTo>
                <a:lnTo>
                  <a:pt x="3720847" y="96247"/>
                </a:lnTo>
                <a:lnTo>
                  <a:pt x="3707179" y="116535"/>
                </a:lnTo>
                <a:lnTo>
                  <a:pt x="3686910" y="130214"/>
                </a:lnTo>
                <a:lnTo>
                  <a:pt x="3662093" y="135229"/>
                </a:lnTo>
                <a:close/>
              </a:path>
              <a:path w="4618990" h="1609725">
                <a:moveTo>
                  <a:pt x="3964817" y="138595"/>
                </a:moveTo>
                <a:lnTo>
                  <a:pt x="3938671" y="133314"/>
                </a:lnTo>
                <a:lnTo>
                  <a:pt x="3917318" y="118913"/>
                </a:lnTo>
                <a:lnTo>
                  <a:pt x="3902922" y="97554"/>
                </a:lnTo>
                <a:lnTo>
                  <a:pt x="3897642" y="71400"/>
                </a:lnTo>
                <a:lnTo>
                  <a:pt x="3902922" y="45248"/>
                </a:lnTo>
                <a:lnTo>
                  <a:pt x="3917318" y="23889"/>
                </a:lnTo>
                <a:lnTo>
                  <a:pt x="3938671" y="9487"/>
                </a:lnTo>
                <a:lnTo>
                  <a:pt x="3964817" y="4205"/>
                </a:lnTo>
                <a:lnTo>
                  <a:pt x="3990944" y="9487"/>
                </a:lnTo>
                <a:lnTo>
                  <a:pt x="4012287" y="23889"/>
                </a:lnTo>
                <a:lnTo>
                  <a:pt x="4026679" y="45248"/>
                </a:lnTo>
                <a:lnTo>
                  <a:pt x="4031958" y="71400"/>
                </a:lnTo>
                <a:lnTo>
                  <a:pt x="4026679" y="97554"/>
                </a:lnTo>
                <a:lnTo>
                  <a:pt x="4012287" y="118913"/>
                </a:lnTo>
                <a:lnTo>
                  <a:pt x="3990944" y="133314"/>
                </a:lnTo>
                <a:lnTo>
                  <a:pt x="3964817" y="138595"/>
                </a:lnTo>
                <a:close/>
              </a:path>
              <a:path w="4618990" h="1609725">
                <a:moveTo>
                  <a:pt x="4267541" y="142801"/>
                </a:moveTo>
                <a:lnTo>
                  <a:pt x="4239758" y="137192"/>
                </a:lnTo>
                <a:lnTo>
                  <a:pt x="4217076" y="121893"/>
                </a:lnTo>
                <a:lnTo>
                  <a:pt x="4201786" y="99198"/>
                </a:lnTo>
                <a:lnTo>
                  <a:pt x="4196181" y="71400"/>
                </a:lnTo>
                <a:lnTo>
                  <a:pt x="4201786" y="43603"/>
                </a:lnTo>
                <a:lnTo>
                  <a:pt x="4217076" y="20908"/>
                </a:lnTo>
                <a:lnTo>
                  <a:pt x="4239758" y="5609"/>
                </a:lnTo>
                <a:lnTo>
                  <a:pt x="4267541" y="0"/>
                </a:lnTo>
                <a:lnTo>
                  <a:pt x="4295310" y="5609"/>
                </a:lnTo>
                <a:lnTo>
                  <a:pt x="4317994" y="20908"/>
                </a:lnTo>
                <a:lnTo>
                  <a:pt x="4333291" y="43603"/>
                </a:lnTo>
                <a:lnTo>
                  <a:pt x="4338901" y="71400"/>
                </a:lnTo>
                <a:lnTo>
                  <a:pt x="4333291" y="99198"/>
                </a:lnTo>
                <a:lnTo>
                  <a:pt x="4317994" y="121893"/>
                </a:lnTo>
                <a:lnTo>
                  <a:pt x="4295310" y="137192"/>
                </a:lnTo>
                <a:lnTo>
                  <a:pt x="4267541" y="142801"/>
                </a:lnTo>
                <a:close/>
              </a:path>
              <a:path w="4618990" h="1609725">
                <a:moveTo>
                  <a:pt x="4570265" y="120117"/>
                </a:moveTo>
                <a:lnTo>
                  <a:pt x="4551304" y="116289"/>
                </a:lnTo>
                <a:lnTo>
                  <a:pt x="4535821" y="105850"/>
                </a:lnTo>
                <a:lnTo>
                  <a:pt x="4525382" y="90365"/>
                </a:lnTo>
                <a:lnTo>
                  <a:pt x="4521555" y="71400"/>
                </a:lnTo>
                <a:lnTo>
                  <a:pt x="4525382" y="52437"/>
                </a:lnTo>
                <a:lnTo>
                  <a:pt x="4535821" y="36952"/>
                </a:lnTo>
                <a:lnTo>
                  <a:pt x="4551304" y="26512"/>
                </a:lnTo>
                <a:lnTo>
                  <a:pt x="4570265" y="22684"/>
                </a:lnTo>
                <a:lnTo>
                  <a:pt x="4589206" y="26512"/>
                </a:lnTo>
                <a:lnTo>
                  <a:pt x="4604679" y="36952"/>
                </a:lnTo>
                <a:lnTo>
                  <a:pt x="4615114" y="52437"/>
                </a:lnTo>
                <a:lnTo>
                  <a:pt x="4618941" y="71400"/>
                </a:lnTo>
                <a:lnTo>
                  <a:pt x="4615114" y="90365"/>
                </a:lnTo>
                <a:lnTo>
                  <a:pt x="4604679" y="105850"/>
                </a:lnTo>
                <a:lnTo>
                  <a:pt x="4589206" y="116289"/>
                </a:lnTo>
                <a:lnTo>
                  <a:pt x="4570265" y="120117"/>
                </a:lnTo>
                <a:close/>
              </a:path>
              <a:path w="4618990" h="1609725">
                <a:moveTo>
                  <a:pt x="29381" y="403755"/>
                </a:moveTo>
                <a:lnTo>
                  <a:pt x="17943" y="401445"/>
                </a:lnTo>
                <a:lnTo>
                  <a:pt x="8604" y="395146"/>
                </a:lnTo>
                <a:lnTo>
                  <a:pt x="2308" y="385802"/>
                </a:lnTo>
                <a:lnTo>
                  <a:pt x="0" y="374357"/>
                </a:lnTo>
                <a:lnTo>
                  <a:pt x="2308" y="362912"/>
                </a:lnTo>
                <a:lnTo>
                  <a:pt x="8604" y="353568"/>
                </a:lnTo>
                <a:lnTo>
                  <a:pt x="17943" y="347269"/>
                </a:lnTo>
                <a:lnTo>
                  <a:pt x="29381" y="344959"/>
                </a:lnTo>
                <a:lnTo>
                  <a:pt x="40818" y="347269"/>
                </a:lnTo>
                <a:lnTo>
                  <a:pt x="50157" y="353568"/>
                </a:lnTo>
                <a:lnTo>
                  <a:pt x="56453" y="362912"/>
                </a:lnTo>
                <a:lnTo>
                  <a:pt x="58762" y="374357"/>
                </a:lnTo>
                <a:lnTo>
                  <a:pt x="56453" y="385802"/>
                </a:lnTo>
                <a:lnTo>
                  <a:pt x="50157" y="395146"/>
                </a:lnTo>
                <a:lnTo>
                  <a:pt x="40818" y="401445"/>
                </a:lnTo>
                <a:lnTo>
                  <a:pt x="29381" y="403755"/>
                </a:lnTo>
                <a:close/>
              </a:path>
              <a:path w="4618990" h="1609725">
                <a:moveTo>
                  <a:pt x="332104" y="407121"/>
                </a:moveTo>
                <a:lnTo>
                  <a:pt x="319361" y="404545"/>
                </a:lnTo>
                <a:lnTo>
                  <a:pt x="308953" y="397522"/>
                </a:lnTo>
                <a:lnTo>
                  <a:pt x="301935" y="387108"/>
                </a:lnTo>
                <a:lnTo>
                  <a:pt x="299361" y="374357"/>
                </a:lnTo>
                <a:lnTo>
                  <a:pt x="301935" y="361606"/>
                </a:lnTo>
                <a:lnTo>
                  <a:pt x="308953" y="351191"/>
                </a:lnTo>
                <a:lnTo>
                  <a:pt x="319361" y="344169"/>
                </a:lnTo>
                <a:lnTo>
                  <a:pt x="332104" y="341593"/>
                </a:lnTo>
                <a:lnTo>
                  <a:pt x="344849" y="344169"/>
                </a:lnTo>
                <a:lnTo>
                  <a:pt x="355258" y="351191"/>
                </a:lnTo>
                <a:lnTo>
                  <a:pt x="362277" y="361606"/>
                </a:lnTo>
                <a:lnTo>
                  <a:pt x="364851" y="374357"/>
                </a:lnTo>
                <a:lnTo>
                  <a:pt x="362277" y="387108"/>
                </a:lnTo>
                <a:lnTo>
                  <a:pt x="355258" y="397522"/>
                </a:lnTo>
                <a:lnTo>
                  <a:pt x="344849" y="404545"/>
                </a:lnTo>
                <a:lnTo>
                  <a:pt x="332104" y="407121"/>
                </a:lnTo>
                <a:close/>
              </a:path>
              <a:path w="4618990" h="1609725">
                <a:moveTo>
                  <a:pt x="634828" y="409645"/>
                </a:moveTo>
                <a:lnTo>
                  <a:pt x="621112" y="406872"/>
                </a:lnTo>
                <a:lnTo>
                  <a:pt x="609908" y="399311"/>
                </a:lnTo>
                <a:lnTo>
                  <a:pt x="602352" y="388099"/>
                </a:lnTo>
                <a:lnTo>
                  <a:pt x="599580" y="374374"/>
                </a:lnTo>
                <a:lnTo>
                  <a:pt x="602352" y="360649"/>
                </a:lnTo>
                <a:lnTo>
                  <a:pt x="609908" y="349437"/>
                </a:lnTo>
                <a:lnTo>
                  <a:pt x="621112" y="341875"/>
                </a:lnTo>
                <a:lnTo>
                  <a:pt x="634828" y="339102"/>
                </a:lnTo>
                <a:lnTo>
                  <a:pt x="648546" y="341875"/>
                </a:lnTo>
                <a:lnTo>
                  <a:pt x="659752" y="349437"/>
                </a:lnTo>
                <a:lnTo>
                  <a:pt x="667308" y="360649"/>
                </a:lnTo>
                <a:lnTo>
                  <a:pt x="670080" y="374374"/>
                </a:lnTo>
                <a:lnTo>
                  <a:pt x="667311" y="388099"/>
                </a:lnTo>
                <a:lnTo>
                  <a:pt x="659758" y="399311"/>
                </a:lnTo>
                <a:lnTo>
                  <a:pt x="648553" y="406872"/>
                </a:lnTo>
                <a:lnTo>
                  <a:pt x="634828" y="409645"/>
                </a:lnTo>
                <a:close/>
              </a:path>
              <a:path w="4618990" h="1609725">
                <a:moveTo>
                  <a:pt x="937545" y="412170"/>
                </a:moveTo>
                <a:lnTo>
                  <a:pt x="922842" y="409199"/>
                </a:lnTo>
                <a:lnTo>
                  <a:pt x="910836" y="401098"/>
                </a:lnTo>
                <a:lnTo>
                  <a:pt x="902741" y="389083"/>
                </a:lnTo>
                <a:lnTo>
                  <a:pt x="899772" y="374374"/>
                </a:lnTo>
                <a:lnTo>
                  <a:pt x="902741" y="359666"/>
                </a:lnTo>
                <a:lnTo>
                  <a:pt x="910836" y="347651"/>
                </a:lnTo>
                <a:lnTo>
                  <a:pt x="922842" y="339549"/>
                </a:lnTo>
                <a:lnTo>
                  <a:pt x="937545" y="336577"/>
                </a:lnTo>
                <a:lnTo>
                  <a:pt x="952248" y="339549"/>
                </a:lnTo>
                <a:lnTo>
                  <a:pt x="964255" y="347651"/>
                </a:lnTo>
                <a:lnTo>
                  <a:pt x="972350" y="359666"/>
                </a:lnTo>
                <a:lnTo>
                  <a:pt x="975318" y="374374"/>
                </a:lnTo>
                <a:lnTo>
                  <a:pt x="972350" y="389083"/>
                </a:lnTo>
                <a:lnTo>
                  <a:pt x="964255" y="401098"/>
                </a:lnTo>
                <a:lnTo>
                  <a:pt x="952248" y="409199"/>
                </a:lnTo>
                <a:lnTo>
                  <a:pt x="937545" y="412170"/>
                </a:lnTo>
                <a:close/>
              </a:path>
              <a:path w="4618990" h="1609725">
                <a:moveTo>
                  <a:pt x="1240269" y="415536"/>
                </a:moveTo>
                <a:lnTo>
                  <a:pt x="1224261" y="412301"/>
                </a:lnTo>
                <a:lnTo>
                  <a:pt x="1211193" y="403480"/>
                </a:lnTo>
                <a:lnTo>
                  <a:pt x="1202384" y="390397"/>
                </a:lnTo>
                <a:lnTo>
                  <a:pt x="1199154" y="374374"/>
                </a:lnTo>
                <a:lnTo>
                  <a:pt x="1202384" y="358351"/>
                </a:lnTo>
                <a:lnTo>
                  <a:pt x="1211193" y="345267"/>
                </a:lnTo>
                <a:lnTo>
                  <a:pt x="1224261" y="336446"/>
                </a:lnTo>
                <a:lnTo>
                  <a:pt x="1240269" y="333212"/>
                </a:lnTo>
                <a:lnTo>
                  <a:pt x="1256283" y="336446"/>
                </a:lnTo>
                <a:lnTo>
                  <a:pt x="1269363" y="345267"/>
                </a:lnTo>
                <a:lnTo>
                  <a:pt x="1278183" y="358351"/>
                </a:lnTo>
                <a:lnTo>
                  <a:pt x="1281418" y="374374"/>
                </a:lnTo>
                <a:lnTo>
                  <a:pt x="1278183" y="390397"/>
                </a:lnTo>
                <a:lnTo>
                  <a:pt x="1269363" y="403480"/>
                </a:lnTo>
                <a:lnTo>
                  <a:pt x="1256283" y="412301"/>
                </a:lnTo>
                <a:lnTo>
                  <a:pt x="1240269" y="415536"/>
                </a:lnTo>
                <a:close/>
              </a:path>
              <a:path w="4618990" h="1609725">
                <a:moveTo>
                  <a:pt x="1542993" y="418061"/>
                </a:moveTo>
                <a:lnTo>
                  <a:pt x="1526005" y="414629"/>
                </a:lnTo>
                <a:lnTo>
                  <a:pt x="1512131" y="405269"/>
                </a:lnTo>
                <a:lnTo>
                  <a:pt x="1502777" y="391388"/>
                </a:lnTo>
                <a:lnTo>
                  <a:pt x="1499346" y="374391"/>
                </a:lnTo>
                <a:lnTo>
                  <a:pt x="1502777" y="357394"/>
                </a:lnTo>
                <a:lnTo>
                  <a:pt x="1512131" y="343512"/>
                </a:lnTo>
                <a:lnTo>
                  <a:pt x="1526005" y="334153"/>
                </a:lnTo>
                <a:lnTo>
                  <a:pt x="1542993" y="330721"/>
                </a:lnTo>
                <a:lnTo>
                  <a:pt x="1559981" y="334153"/>
                </a:lnTo>
                <a:lnTo>
                  <a:pt x="1573854" y="343512"/>
                </a:lnTo>
                <a:lnTo>
                  <a:pt x="1583209" y="357394"/>
                </a:lnTo>
                <a:lnTo>
                  <a:pt x="1586639" y="374391"/>
                </a:lnTo>
                <a:lnTo>
                  <a:pt x="1583209" y="391388"/>
                </a:lnTo>
                <a:lnTo>
                  <a:pt x="1573854" y="405269"/>
                </a:lnTo>
                <a:lnTo>
                  <a:pt x="1559981" y="414629"/>
                </a:lnTo>
                <a:lnTo>
                  <a:pt x="1542993" y="418061"/>
                </a:lnTo>
                <a:close/>
              </a:path>
              <a:path w="4618990" h="1609725">
                <a:moveTo>
                  <a:pt x="1845717" y="420586"/>
                </a:moveTo>
                <a:lnTo>
                  <a:pt x="1827755" y="416956"/>
                </a:lnTo>
                <a:lnTo>
                  <a:pt x="1813087" y="407056"/>
                </a:lnTo>
                <a:lnTo>
                  <a:pt x="1803199" y="392372"/>
                </a:lnTo>
                <a:lnTo>
                  <a:pt x="1799572" y="374391"/>
                </a:lnTo>
                <a:lnTo>
                  <a:pt x="1803199" y="356411"/>
                </a:lnTo>
                <a:lnTo>
                  <a:pt x="1813087" y="341729"/>
                </a:lnTo>
                <a:lnTo>
                  <a:pt x="1827755" y="331829"/>
                </a:lnTo>
                <a:lnTo>
                  <a:pt x="1845717" y="328199"/>
                </a:lnTo>
                <a:lnTo>
                  <a:pt x="1863698" y="331829"/>
                </a:lnTo>
                <a:lnTo>
                  <a:pt x="1878376" y="341729"/>
                </a:lnTo>
                <a:lnTo>
                  <a:pt x="1888268" y="356411"/>
                </a:lnTo>
                <a:lnTo>
                  <a:pt x="1891895" y="374391"/>
                </a:lnTo>
                <a:lnTo>
                  <a:pt x="1888268" y="392372"/>
                </a:lnTo>
                <a:lnTo>
                  <a:pt x="1878376" y="407056"/>
                </a:lnTo>
                <a:lnTo>
                  <a:pt x="1863698" y="416956"/>
                </a:lnTo>
                <a:lnTo>
                  <a:pt x="1845717" y="420586"/>
                </a:lnTo>
                <a:close/>
              </a:path>
              <a:path w="4618990" h="1609725">
                <a:moveTo>
                  <a:pt x="2148441" y="423107"/>
                </a:moveTo>
                <a:lnTo>
                  <a:pt x="2129499" y="419279"/>
                </a:lnTo>
                <a:lnTo>
                  <a:pt x="2114026" y="408839"/>
                </a:lnTo>
                <a:lnTo>
                  <a:pt x="2103591" y="393354"/>
                </a:lnTo>
                <a:lnTo>
                  <a:pt x="2099764" y="374391"/>
                </a:lnTo>
                <a:lnTo>
                  <a:pt x="2103591" y="355427"/>
                </a:lnTo>
                <a:lnTo>
                  <a:pt x="2114026" y="339942"/>
                </a:lnTo>
                <a:lnTo>
                  <a:pt x="2129499" y="329502"/>
                </a:lnTo>
                <a:lnTo>
                  <a:pt x="2148441" y="325674"/>
                </a:lnTo>
                <a:lnTo>
                  <a:pt x="2167401" y="329502"/>
                </a:lnTo>
                <a:lnTo>
                  <a:pt x="2182884" y="339942"/>
                </a:lnTo>
                <a:lnTo>
                  <a:pt x="2193323" y="355427"/>
                </a:lnTo>
                <a:lnTo>
                  <a:pt x="2197151" y="374391"/>
                </a:lnTo>
                <a:lnTo>
                  <a:pt x="2193323" y="393354"/>
                </a:lnTo>
                <a:lnTo>
                  <a:pt x="2182884" y="408839"/>
                </a:lnTo>
                <a:lnTo>
                  <a:pt x="2167401" y="419279"/>
                </a:lnTo>
                <a:lnTo>
                  <a:pt x="2148441" y="423107"/>
                </a:lnTo>
                <a:close/>
              </a:path>
              <a:path w="4618990" h="1609725">
                <a:moveTo>
                  <a:pt x="2451165" y="425632"/>
                </a:moveTo>
                <a:lnTo>
                  <a:pt x="2431230" y="421606"/>
                </a:lnTo>
                <a:lnTo>
                  <a:pt x="2414953" y="410626"/>
                </a:lnTo>
                <a:lnTo>
                  <a:pt x="2403980" y="394338"/>
                </a:lnTo>
                <a:lnTo>
                  <a:pt x="2399957" y="374391"/>
                </a:lnTo>
                <a:lnTo>
                  <a:pt x="2403980" y="354443"/>
                </a:lnTo>
                <a:lnTo>
                  <a:pt x="2414953" y="338156"/>
                </a:lnTo>
                <a:lnTo>
                  <a:pt x="2431230" y="327175"/>
                </a:lnTo>
                <a:lnTo>
                  <a:pt x="2451165" y="323149"/>
                </a:lnTo>
                <a:lnTo>
                  <a:pt x="2471105" y="327175"/>
                </a:lnTo>
                <a:lnTo>
                  <a:pt x="2487393" y="338156"/>
                </a:lnTo>
                <a:lnTo>
                  <a:pt x="2498377" y="354443"/>
                </a:lnTo>
                <a:lnTo>
                  <a:pt x="2502406" y="374391"/>
                </a:lnTo>
                <a:lnTo>
                  <a:pt x="2498377" y="394338"/>
                </a:lnTo>
                <a:lnTo>
                  <a:pt x="2487393" y="410626"/>
                </a:lnTo>
                <a:lnTo>
                  <a:pt x="2471105" y="421606"/>
                </a:lnTo>
                <a:lnTo>
                  <a:pt x="2451165" y="425632"/>
                </a:lnTo>
                <a:close/>
              </a:path>
              <a:path w="4618990" h="1609725">
                <a:moveTo>
                  <a:pt x="2753888" y="428998"/>
                </a:moveTo>
                <a:lnTo>
                  <a:pt x="2732662" y="424707"/>
                </a:lnTo>
                <a:lnTo>
                  <a:pt x="2715322" y="413005"/>
                </a:lnTo>
                <a:lnTo>
                  <a:pt x="2703628" y="395653"/>
                </a:lnTo>
                <a:lnTo>
                  <a:pt x="2699338" y="374408"/>
                </a:lnTo>
                <a:lnTo>
                  <a:pt x="2703628" y="353164"/>
                </a:lnTo>
                <a:lnTo>
                  <a:pt x="2715322" y="335811"/>
                </a:lnTo>
                <a:lnTo>
                  <a:pt x="2732662" y="324109"/>
                </a:lnTo>
                <a:lnTo>
                  <a:pt x="2753888" y="319817"/>
                </a:lnTo>
                <a:lnTo>
                  <a:pt x="2775134" y="324109"/>
                </a:lnTo>
                <a:lnTo>
                  <a:pt x="2792484" y="335811"/>
                </a:lnTo>
                <a:lnTo>
                  <a:pt x="2804182" y="353164"/>
                </a:lnTo>
                <a:lnTo>
                  <a:pt x="2808472" y="374408"/>
                </a:lnTo>
                <a:lnTo>
                  <a:pt x="2804182" y="395653"/>
                </a:lnTo>
                <a:lnTo>
                  <a:pt x="2792484" y="413005"/>
                </a:lnTo>
                <a:lnTo>
                  <a:pt x="2775134" y="424707"/>
                </a:lnTo>
                <a:lnTo>
                  <a:pt x="2753888" y="428998"/>
                </a:lnTo>
                <a:close/>
              </a:path>
              <a:path w="4618990" h="1609725">
                <a:moveTo>
                  <a:pt x="3056646" y="431523"/>
                </a:moveTo>
                <a:lnTo>
                  <a:pt x="3034426" y="427033"/>
                </a:lnTo>
                <a:lnTo>
                  <a:pt x="3016282" y="414791"/>
                </a:lnTo>
                <a:lnTo>
                  <a:pt x="3004050" y="396636"/>
                </a:lnTo>
                <a:lnTo>
                  <a:pt x="2999564" y="374408"/>
                </a:lnTo>
                <a:lnTo>
                  <a:pt x="3004050" y="352180"/>
                </a:lnTo>
                <a:lnTo>
                  <a:pt x="3016282" y="334024"/>
                </a:lnTo>
                <a:lnTo>
                  <a:pt x="3034426" y="321782"/>
                </a:lnTo>
                <a:lnTo>
                  <a:pt x="3056646" y="317292"/>
                </a:lnTo>
                <a:lnTo>
                  <a:pt x="3078846" y="321782"/>
                </a:lnTo>
                <a:lnTo>
                  <a:pt x="3096980" y="334024"/>
                </a:lnTo>
                <a:lnTo>
                  <a:pt x="3109209" y="352180"/>
                </a:lnTo>
                <a:lnTo>
                  <a:pt x="3113693" y="374408"/>
                </a:lnTo>
                <a:lnTo>
                  <a:pt x="3109213" y="396636"/>
                </a:lnTo>
                <a:lnTo>
                  <a:pt x="3096993" y="414791"/>
                </a:lnTo>
                <a:lnTo>
                  <a:pt x="3078861" y="427033"/>
                </a:lnTo>
                <a:lnTo>
                  <a:pt x="3056646" y="431523"/>
                </a:lnTo>
                <a:close/>
              </a:path>
              <a:path w="4618990" h="1609725">
                <a:moveTo>
                  <a:pt x="3359370" y="434048"/>
                </a:moveTo>
                <a:lnTo>
                  <a:pt x="3336170" y="429360"/>
                </a:lnTo>
                <a:lnTo>
                  <a:pt x="3317221" y="416577"/>
                </a:lnTo>
                <a:lnTo>
                  <a:pt x="3304443" y="397620"/>
                </a:lnTo>
                <a:lnTo>
                  <a:pt x="3299757" y="374408"/>
                </a:lnTo>
                <a:lnTo>
                  <a:pt x="3304443" y="351195"/>
                </a:lnTo>
                <a:lnTo>
                  <a:pt x="3317221" y="332238"/>
                </a:lnTo>
                <a:lnTo>
                  <a:pt x="3336170" y="319455"/>
                </a:lnTo>
                <a:lnTo>
                  <a:pt x="3359370" y="314768"/>
                </a:lnTo>
                <a:lnTo>
                  <a:pt x="3382564" y="319455"/>
                </a:lnTo>
                <a:lnTo>
                  <a:pt x="3401501" y="332238"/>
                </a:lnTo>
                <a:lnTo>
                  <a:pt x="3414268" y="351195"/>
                </a:lnTo>
                <a:lnTo>
                  <a:pt x="3418949" y="374408"/>
                </a:lnTo>
                <a:lnTo>
                  <a:pt x="3414268" y="397620"/>
                </a:lnTo>
                <a:lnTo>
                  <a:pt x="3401501" y="416577"/>
                </a:lnTo>
                <a:lnTo>
                  <a:pt x="3382564" y="429360"/>
                </a:lnTo>
                <a:lnTo>
                  <a:pt x="3359370" y="434048"/>
                </a:lnTo>
                <a:close/>
              </a:path>
              <a:path w="4618990" h="1609725">
                <a:moveTo>
                  <a:pt x="3662093" y="438254"/>
                </a:moveTo>
                <a:lnTo>
                  <a:pt x="3637257" y="433238"/>
                </a:lnTo>
                <a:lnTo>
                  <a:pt x="3616979" y="419560"/>
                </a:lnTo>
                <a:lnTo>
                  <a:pt x="3603307" y="399271"/>
                </a:lnTo>
                <a:lnTo>
                  <a:pt x="3598295" y="374425"/>
                </a:lnTo>
                <a:lnTo>
                  <a:pt x="3603307" y="349578"/>
                </a:lnTo>
                <a:lnTo>
                  <a:pt x="3616979" y="329289"/>
                </a:lnTo>
                <a:lnTo>
                  <a:pt x="3637257" y="315611"/>
                </a:lnTo>
                <a:lnTo>
                  <a:pt x="3662093" y="310595"/>
                </a:lnTo>
                <a:lnTo>
                  <a:pt x="3686910" y="315611"/>
                </a:lnTo>
                <a:lnTo>
                  <a:pt x="3707179" y="329289"/>
                </a:lnTo>
                <a:lnTo>
                  <a:pt x="3720847" y="349578"/>
                </a:lnTo>
                <a:lnTo>
                  <a:pt x="3725859" y="374425"/>
                </a:lnTo>
                <a:lnTo>
                  <a:pt x="3720847" y="399271"/>
                </a:lnTo>
                <a:lnTo>
                  <a:pt x="3707179" y="419560"/>
                </a:lnTo>
                <a:lnTo>
                  <a:pt x="3686910" y="433238"/>
                </a:lnTo>
                <a:lnTo>
                  <a:pt x="3662093" y="438254"/>
                </a:lnTo>
                <a:close/>
              </a:path>
              <a:path w="4618990" h="1609725">
                <a:moveTo>
                  <a:pt x="3964817" y="441619"/>
                </a:moveTo>
                <a:lnTo>
                  <a:pt x="3938671" y="436338"/>
                </a:lnTo>
                <a:lnTo>
                  <a:pt x="3917318" y="421937"/>
                </a:lnTo>
                <a:lnTo>
                  <a:pt x="3902922" y="400579"/>
                </a:lnTo>
                <a:lnTo>
                  <a:pt x="3897642" y="374425"/>
                </a:lnTo>
                <a:lnTo>
                  <a:pt x="3902922" y="348272"/>
                </a:lnTo>
                <a:lnTo>
                  <a:pt x="3917318" y="326913"/>
                </a:lnTo>
                <a:lnTo>
                  <a:pt x="3938671" y="312511"/>
                </a:lnTo>
                <a:lnTo>
                  <a:pt x="3964817" y="307230"/>
                </a:lnTo>
                <a:lnTo>
                  <a:pt x="3990944" y="312511"/>
                </a:lnTo>
                <a:lnTo>
                  <a:pt x="4012287" y="326913"/>
                </a:lnTo>
                <a:lnTo>
                  <a:pt x="4026679" y="348272"/>
                </a:lnTo>
                <a:lnTo>
                  <a:pt x="4031958" y="374425"/>
                </a:lnTo>
                <a:lnTo>
                  <a:pt x="4026679" y="400579"/>
                </a:lnTo>
                <a:lnTo>
                  <a:pt x="4012287" y="421937"/>
                </a:lnTo>
                <a:lnTo>
                  <a:pt x="3990944" y="436338"/>
                </a:lnTo>
                <a:lnTo>
                  <a:pt x="3964817" y="441619"/>
                </a:lnTo>
                <a:close/>
              </a:path>
              <a:path w="4618990" h="1609725">
                <a:moveTo>
                  <a:pt x="4267541" y="445829"/>
                </a:moveTo>
                <a:lnTo>
                  <a:pt x="4239758" y="440219"/>
                </a:lnTo>
                <a:lnTo>
                  <a:pt x="4217076" y="424919"/>
                </a:lnTo>
                <a:lnTo>
                  <a:pt x="4201786" y="402223"/>
                </a:lnTo>
                <a:lnTo>
                  <a:pt x="4196181" y="374425"/>
                </a:lnTo>
                <a:lnTo>
                  <a:pt x="4201786" y="346628"/>
                </a:lnTo>
                <a:lnTo>
                  <a:pt x="4217076" y="323933"/>
                </a:lnTo>
                <a:lnTo>
                  <a:pt x="4239758" y="308633"/>
                </a:lnTo>
                <a:lnTo>
                  <a:pt x="4267541" y="303024"/>
                </a:lnTo>
                <a:lnTo>
                  <a:pt x="4295310" y="308633"/>
                </a:lnTo>
                <a:lnTo>
                  <a:pt x="4317994" y="323933"/>
                </a:lnTo>
                <a:lnTo>
                  <a:pt x="4333291" y="346628"/>
                </a:lnTo>
                <a:lnTo>
                  <a:pt x="4338901" y="374425"/>
                </a:lnTo>
                <a:lnTo>
                  <a:pt x="4333291" y="402223"/>
                </a:lnTo>
                <a:lnTo>
                  <a:pt x="4317994" y="424919"/>
                </a:lnTo>
                <a:lnTo>
                  <a:pt x="4295310" y="440219"/>
                </a:lnTo>
                <a:lnTo>
                  <a:pt x="4267541" y="445829"/>
                </a:lnTo>
                <a:close/>
              </a:path>
              <a:path w="4618990" h="1609725">
                <a:moveTo>
                  <a:pt x="4570265" y="413905"/>
                </a:moveTo>
                <a:lnTo>
                  <a:pt x="4554900" y="410804"/>
                </a:lnTo>
                <a:lnTo>
                  <a:pt x="4542357" y="402344"/>
                </a:lnTo>
                <a:lnTo>
                  <a:pt x="4533903" y="389794"/>
                </a:lnTo>
                <a:lnTo>
                  <a:pt x="4530804" y="374425"/>
                </a:lnTo>
                <a:lnTo>
                  <a:pt x="4533903" y="359055"/>
                </a:lnTo>
                <a:lnTo>
                  <a:pt x="4542357" y="346507"/>
                </a:lnTo>
                <a:lnTo>
                  <a:pt x="4554900" y="338048"/>
                </a:lnTo>
                <a:lnTo>
                  <a:pt x="4570265" y="334947"/>
                </a:lnTo>
                <a:lnTo>
                  <a:pt x="4585611" y="338048"/>
                </a:lnTo>
                <a:lnTo>
                  <a:pt x="4598143" y="346507"/>
                </a:lnTo>
                <a:lnTo>
                  <a:pt x="4606593" y="359055"/>
                </a:lnTo>
                <a:lnTo>
                  <a:pt x="4609692" y="374425"/>
                </a:lnTo>
                <a:lnTo>
                  <a:pt x="4606593" y="389794"/>
                </a:lnTo>
                <a:lnTo>
                  <a:pt x="4598143" y="402344"/>
                </a:lnTo>
                <a:lnTo>
                  <a:pt x="4585611" y="410804"/>
                </a:lnTo>
                <a:lnTo>
                  <a:pt x="4570265" y="413905"/>
                </a:lnTo>
                <a:close/>
              </a:path>
              <a:path w="4618990" h="1609725">
                <a:moveTo>
                  <a:pt x="29381" y="706779"/>
                </a:moveTo>
                <a:lnTo>
                  <a:pt x="17943" y="704470"/>
                </a:lnTo>
                <a:lnTo>
                  <a:pt x="8604" y="698170"/>
                </a:lnTo>
                <a:lnTo>
                  <a:pt x="2308" y="688826"/>
                </a:lnTo>
                <a:lnTo>
                  <a:pt x="0" y="677381"/>
                </a:lnTo>
                <a:lnTo>
                  <a:pt x="2308" y="665936"/>
                </a:lnTo>
                <a:lnTo>
                  <a:pt x="8604" y="656592"/>
                </a:lnTo>
                <a:lnTo>
                  <a:pt x="17943" y="650293"/>
                </a:lnTo>
                <a:lnTo>
                  <a:pt x="29381" y="647983"/>
                </a:lnTo>
                <a:lnTo>
                  <a:pt x="40818" y="650293"/>
                </a:lnTo>
                <a:lnTo>
                  <a:pt x="50157" y="656592"/>
                </a:lnTo>
                <a:lnTo>
                  <a:pt x="56453" y="665936"/>
                </a:lnTo>
                <a:lnTo>
                  <a:pt x="58762" y="677381"/>
                </a:lnTo>
                <a:lnTo>
                  <a:pt x="56453" y="688826"/>
                </a:lnTo>
                <a:lnTo>
                  <a:pt x="50157" y="698170"/>
                </a:lnTo>
                <a:lnTo>
                  <a:pt x="40818" y="704470"/>
                </a:lnTo>
                <a:lnTo>
                  <a:pt x="29381" y="706779"/>
                </a:lnTo>
                <a:close/>
              </a:path>
              <a:path w="4618990" h="1609725">
                <a:moveTo>
                  <a:pt x="332104" y="710145"/>
                </a:moveTo>
                <a:lnTo>
                  <a:pt x="319361" y="707569"/>
                </a:lnTo>
                <a:lnTo>
                  <a:pt x="308953" y="700547"/>
                </a:lnTo>
                <a:lnTo>
                  <a:pt x="301935" y="690132"/>
                </a:lnTo>
                <a:lnTo>
                  <a:pt x="299361" y="677381"/>
                </a:lnTo>
                <a:lnTo>
                  <a:pt x="301935" y="664630"/>
                </a:lnTo>
                <a:lnTo>
                  <a:pt x="308953" y="654216"/>
                </a:lnTo>
                <a:lnTo>
                  <a:pt x="319361" y="647193"/>
                </a:lnTo>
                <a:lnTo>
                  <a:pt x="332104" y="644618"/>
                </a:lnTo>
                <a:lnTo>
                  <a:pt x="344849" y="647193"/>
                </a:lnTo>
                <a:lnTo>
                  <a:pt x="355258" y="654216"/>
                </a:lnTo>
                <a:lnTo>
                  <a:pt x="362277" y="664630"/>
                </a:lnTo>
                <a:lnTo>
                  <a:pt x="364851" y="677381"/>
                </a:lnTo>
                <a:lnTo>
                  <a:pt x="362277" y="690132"/>
                </a:lnTo>
                <a:lnTo>
                  <a:pt x="355258" y="700547"/>
                </a:lnTo>
                <a:lnTo>
                  <a:pt x="344849" y="707569"/>
                </a:lnTo>
                <a:lnTo>
                  <a:pt x="332104" y="710145"/>
                </a:lnTo>
                <a:close/>
              </a:path>
              <a:path w="4618990" h="1609725">
                <a:moveTo>
                  <a:pt x="634828" y="712670"/>
                </a:moveTo>
                <a:lnTo>
                  <a:pt x="621112" y="709897"/>
                </a:lnTo>
                <a:lnTo>
                  <a:pt x="609908" y="702335"/>
                </a:lnTo>
                <a:lnTo>
                  <a:pt x="602352" y="691123"/>
                </a:lnTo>
                <a:lnTo>
                  <a:pt x="599580" y="677398"/>
                </a:lnTo>
                <a:lnTo>
                  <a:pt x="602352" y="663673"/>
                </a:lnTo>
                <a:lnTo>
                  <a:pt x="609908" y="652461"/>
                </a:lnTo>
                <a:lnTo>
                  <a:pt x="621112" y="644900"/>
                </a:lnTo>
                <a:lnTo>
                  <a:pt x="634828" y="642126"/>
                </a:lnTo>
                <a:lnTo>
                  <a:pt x="648546" y="644900"/>
                </a:lnTo>
                <a:lnTo>
                  <a:pt x="659752" y="652461"/>
                </a:lnTo>
                <a:lnTo>
                  <a:pt x="667308" y="663673"/>
                </a:lnTo>
                <a:lnTo>
                  <a:pt x="670080" y="677398"/>
                </a:lnTo>
                <a:lnTo>
                  <a:pt x="667311" y="691123"/>
                </a:lnTo>
                <a:lnTo>
                  <a:pt x="659758" y="702335"/>
                </a:lnTo>
                <a:lnTo>
                  <a:pt x="648553" y="709897"/>
                </a:lnTo>
                <a:lnTo>
                  <a:pt x="634828" y="712670"/>
                </a:lnTo>
                <a:close/>
              </a:path>
              <a:path w="4618990" h="1609725">
                <a:moveTo>
                  <a:pt x="937545" y="715195"/>
                </a:moveTo>
                <a:lnTo>
                  <a:pt x="922842" y="712224"/>
                </a:lnTo>
                <a:lnTo>
                  <a:pt x="910836" y="704122"/>
                </a:lnTo>
                <a:lnTo>
                  <a:pt x="902741" y="692108"/>
                </a:lnTo>
                <a:lnTo>
                  <a:pt x="899772" y="677398"/>
                </a:lnTo>
                <a:lnTo>
                  <a:pt x="902741" y="662689"/>
                </a:lnTo>
                <a:lnTo>
                  <a:pt x="910836" y="650674"/>
                </a:lnTo>
                <a:lnTo>
                  <a:pt x="922842" y="642573"/>
                </a:lnTo>
                <a:lnTo>
                  <a:pt x="937545" y="639601"/>
                </a:lnTo>
                <a:lnTo>
                  <a:pt x="952248" y="642573"/>
                </a:lnTo>
                <a:lnTo>
                  <a:pt x="964255" y="650674"/>
                </a:lnTo>
                <a:lnTo>
                  <a:pt x="972350" y="662689"/>
                </a:lnTo>
                <a:lnTo>
                  <a:pt x="975318" y="677398"/>
                </a:lnTo>
                <a:lnTo>
                  <a:pt x="972350" y="692108"/>
                </a:lnTo>
                <a:lnTo>
                  <a:pt x="964255" y="704122"/>
                </a:lnTo>
                <a:lnTo>
                  <a:pt x="952248" y="712224"/>
                </a:lnTo>
                <a:lnTo>
                  <a:pt x="937545" y="715195"/>
                </a:lnTo>
                <a:close/>
              </a:path>
              <a:path w="4618990" h="1609725">
                <a:moveTo>
                  <a:pt x="1240269" y="718560"/>
                </a:moveTo>
                <a:lnTo>
                  <a:pt x="1224261" y="715326"/>
                </a:lnTo>
                <a:lnTo>
                  <a:pt x="1211193" y="706505"/>
                </a:lnTo>
                <a:lnTo>
                  <a:pt x="1202384" y="693421"/>
                </a:lnTo>
                <a:lnTo>
                  <a:pt x="1199154" y="677398"/>
                </a:lnTo>
                <a:lnTo>
                  <a:pt x="1202384" y="661375"/>
                </a:lnTo>
                <a:lnTo>
                  <a:pt x="1211193" y="648292"/>
                </a:lnTo>
                <a:lnTo>
                  <a:pt x="1224261" y="639471"/>
                </a:lnTo>
                <a:lnTo>
                  <a:pt x="1240269" y="636236"/>
                </a:lnTo>
                <a:lnTo>
                  <a:pt x="1256283" y="639471"/>
                </a:lnTo>
                <a:lnTo>
                  <a:pt x="1269363" y="648292"/>
                </a:lnTo>
                <a:lnTo>
                  <a:pt x="1278183" y="661375"/>
                </a:lnTo>
                <a:lnTo>
                  <a:pt x="1281418" y="677398"/>
                </a:lnTo>
                <a:lnTo>
                  <a:pt x="1278183" y="693421"/>
                </a:lnTo>
                <a:lnTo>
                  <a:pt x="1269363" y="706505"/>
                </a:lnTo>
                <a:lnTo>
                  <a:pt x="1256283" y="715326"/>
                </a:lnTo>
                <a:lnTo>
                  <a:pt x="1240269" y="718560"/>
                </a:lnTo>
                <a:close/>
              </a:path>
              <a:path w="4618990" h="1609725">
                <a:moveTo>
                  <a:pt x="1542993" y="721085"/>
                </a:moveTo>
                <a:lnTo>
                  <a:pt x="1526005" y="717653"/>
                </a:lnTo>
                <a:lnTo>
                  <a:pt x="1512131" y="708293"/>
                </a:lnTo>
                <a:lnTo>
                  <a:pt x="1502777" y="694412"/>
                </a:lnTo>
                <a:lnTo>
                  <a:pt x="1499346" y="677415"/>
                </a:lnTo>
                <a:lnTo>
                  <a:pt x="1502777" y="660418"/>
                </a:lnTo>
                <a:lnTo>
                  <a:pt x="1512131" y="646538"/>
                </a:lnTo>
                <a:lnTo>
                  <a:pt x="1526005" y="637180"/>
                </a:lnTo>
                <a:lnTo>
                  <a:pt x="1542993" y="633748"/>
                </a:lnTo>
                <a:lnTo>
                  <a:pt x="1559981" y="637180"/>
                </a:lnTo>
                <a:lnTo>
                  <a:pt x="1573854" y="646538"/>
                </a:lnTo>
                <a:lnTo>
                  <a:pt x="1583209" y="660418"/>
                </a:lnTo>
                <a:lnTo>
                  <a:pt x="1586639" y="677415"/>
                </a:lnTo>
                <a:lnTo>
                  <a:pt x="1583209" y="694412"/>
                </a:lnTo>
                <a:lnTo>
                  <a:pt x="1573854" y="708293"/>
                </a:lnTo>
                <a:lnTo>
                  <a:pt x="1559981" y="717653"/>
                </a:lnTo>
                <a:lnTo>
                  <a:pt x="1542993" y="721085"/>
                </a:lnTo>
                <a:close/>
              </a:path>
              <a:path w="4618990" h="1609725">
                <a:moveTo>
                  <a:pt x="1845717" y="723610"/>
                </a:moveTo>
                <a:lnTo>
                  <a:pt x="1827755" y="719980"/>
                </a:lnTo>
                <a:lnTo>
                  <a:pt x="1813087" y="710080"/>
                </a:lnTo>
                <a:lnTo>
                  <a:pt x="1803199" y="695396"/>
                </a:lnTo>
                <a:lnTo>
                  <a:pt x="1799572" y="677415"/>
                </a:lnTo>
                <a:lnTo>
                  <a:pt x="1803199" y="659436"/>
                </a:lnTo>
                <a:lnTo>
                  <a:pt x="1813087" y="644753"/>
                </a:lnTo>
                <a:lnTo>
                  <a:pt x="1827755" y="634853"/>
                </a:lnTo>
                <a:lnTo>
                  <a:pt x="1845717" y="631223"/>
                </a:lnTo>
                <a:lnTo>
                  <a:pt x="1863698" y="634853"/>
                </a:lnTo>
                <a:lnTo>
                  <a:pt x="1878376" y="644753"/>
                </a:lnTo>
                <a:lnTo>
                  <a:pt x="1888268" y="659436"/>
                </a:lnTo>
                <a:lnTo>
                  <a:pt x="1891895" y="677415"/>
                </a:lnTo>
                <a:lnTo>
                  <a:pt x="1888268" y="695396"/>
                </a:lnTo>
                <a:lnTo>
                  <a:pt x="1878376" y="710080"/>
                </a:lnTo>
                <a:lnTo>
                  <a:pt x="1863698" y="719980"/>
                </a:lnTo>
                <a:lnTo>
                  <a:pt x="1845717" y="723610"/>
                </a:lnTo>
                <a:close/>
              </a:path>
              <a:path w="4618990" h="1609725">
                <a:moveTo>
                  <a:pt x="2148441" y="726132"/>
                </a:moveTo>
                <a:lnTo>
                  <a:pt x="2129499" y="722304"/>
                </a:lnTo>
                <a:lnTo>
                  <a:pt x="2114026" y="711865"/>
                </a:lnTo>
                <a:lnTo>
                  <a:pt x="2103591" y="696380"/>
                </a:lnTo>
                <a:lnTo>
                  <a:pt x="2099764" y="677415"/>
                </a:lnTo>
                <a:lnTo>
                  <a:pt x="2103591" y="658452"/>
                </a:lnTo>
                <a:lnTo>
                  <a:pt x="2114026" y="642967"/>
                </a:lnTo>
                <a:lnTo>
                  <a:pt x="2129499" y="632527"/>
                </a:lnTo>
                <a:lnTo>
                  <a:pt x="2148441" y="628698"/>
                </a:lnTo>
                <a:lnTo>
                  <a:pt x="2167401" y="632527"/>
                </a:lnTo>
                <a:lnTo>
                  <a:pt x="2182884" y="642967"/>
                </a:lnTo>
                <a:lnTo>
                  <a:pt x="2193323" y="658452"/>
                </a:lnTo>
                <a:lnTo>
                  <a:pt x="2197151" y="677415"/>
                </a:lnTo>
                <a:lnTo>
                  <a:pt x="2193323" y="696380"/>
                </a:lnTo>
                <a:lnTo>
                  <a:pt x="2182884" y="711865"/>
                </a:lnTo>
                <a:lnTo>
                  <a:pt x="2167401" y="722304"/>
                </a:lnTo>
                <a:lnTo>
                  <a:pt x="2148441" y="726132"/>
                </a:lnTo>
                <a:close/>
              </a:path>
              <a:path w="4618990" h="1609725">
                <a:moveTo>
                  <a:pt x="2451165" y="728657"/>
                </a:moveTo>
                <a:lnTo>
                  <a:pt x="2431230" y="724630"/>
                </a:lnTo>
                <a:lnTo>
                  <a:pt x="2414953" y="713650"/>
                </a:lnTo>
                <a:lnTo>
                  <a:pt x="2403980" y="697362"/>
                </a:lnTo>
                <a:lnTo>
                  <a:pt x="2399957" y="677415"/>
                </a:lnTo>
                <a:lnTo>
                  <a:pt x="2403980" y="657468"/>
                </a:lnTo>
                <a:lnTo>
                  <a:pt x="2414953" y="641180"/>
                </a:lnTo>
                <a:lnTo>
                  <a:pt x="2431230" y="630200"/>
                </a:lnTo>
                <a:lnTo>
                  <a:pt x="2451165" y="626173"/>
                </a:lnTo>
                <a:lnTo>
                  <a:pt x="2471105" y="630200"/>
                </a:lnTo>
                <a:lnTo>
                  <a:pt x="2487393" y="641180"/>
                </a:lnTo>
                <a:lnTo>
                  <a:pt x="2498377" y="657468"/>
                </a:lnTo>
                <a:lnTo>
                  <a:pt x="2502406" y="677415"/>
                </a:lnTo>
                <a:lnTo>
                  <a:pt x="2498377" y="697362"/>
                </a:lnTo>
                <a:lnTo>
                  <a:pt x="2487393" y="713650"/>
                </a:lnTo>
                <a:lnTo>
                  <a:pt x="2471105" y="724630"/>
                </a:lnTo>
                <a:lnTo>
                  <a:pt x="2451165" y="728657"/>
                </a:lnTo>
                <a:close/>
              </a:path>
              <a:path w="4618990" h="1609725">
                <a:moveTo>
                  <a:pt x="2753888" y="732022"/>
                </a:moveTo>
                <a:lnTo>
                  <a:pt x="2732662" y="727731"/>
                </a:lnTo>
                <a:lnTo>
                  <a:pt x="2715322" y="716030"/>
                </a:lnTo>
                <a:lnTo>
                  <a:pt x="2703628" y="698677"/>
                </a:lnTo>
                <a:lnTo>
                  <a:pt x="2699338" y="677432"/>
                </a:lnTo>
                <a:lnTo>
                  <a:pt x="2703628" y="656188"/>
                </a:lnTo>
                <a:lnTo>
                  <a:pt x="2715322" y="638835"/>
                </a:lnTo>
                <a:lnTo>
                  <a:pt x="2732662" y="627133"/>
                </a:lnTo>
                <a:lnTo>
                  <a:pt x="2753888" y="622842"/>
                </a:lnTo>
                <a:lnTo>
                  <a:pt x="2775134" y="627133"/>
                </a:lnTo>
                <a:lnTo>
                  <a:pt x="2792484" y="638835"/>
                </a:lnTo>
                <a:lnTo>
                  <a:pt x="2804182" y="656188"/>
                </a:lnTo>
                <a:lnTo>
                  <a:pt x="2808472" y="677432"/>
                </a:lnTo>
                <a:lnTo>
                  <a:pt x="2804182" y="698677"/>
                </a:lnTo>
                <a:lnTo>
                  <a:pt x="2792484" y="716030"/>
                </a:lnTo>
                <a:lnTo>
                  <a:pt x="2775134" y="727731"/>
                </a:lnTo>
                <a:lnTo>
                  <a:pt x="2753888" y="732022"/>
                </a:lnTo>
                <a:close/>
              </a:path>
              <a:path w="4618990" h="1609725">
                <a:moveTo>
                  <a:pt x="3056646" y="734547"/>
                </a:moveTo>
                <a:lnTo>
                  <a:pt x="3034426" y="730058"/>
                </a:lnTo>
                <a:lnTo>
                  <a:pt x="3016282" y="717816"/>
                </a:lnTo>
                <a:lnTo>
                  <a:pt x="3004050" y="699661"/>
                </a:lnTo>
                <a:lnTo>
                  <a:pt x="2999564" y="677432"/>
                </a:lnTo>
                <a:lnTo>
                  <a:pt x="3004050" y="655204"/>
                </a:lnTo>
                <a:lnTo>
                  <a:pt x="3016282" y="637049"/>
                </a:lnTo>
                <a:lnTo>
                  <a:pt x="3034426" y="624806"/>
                </a:lnTo>
                <a:lnTo>
                  <a:pt x="3056646" y="620317"/>
                </a:lnTo>
                <a:lnTo>
                  <a:pt x="3078846" y="624806"/>
                </a:lnTo>
                <a:lnTo>
                  <a:pt x="3096980" y="637049"/>
                </a:lnTo>
                <a:lnTo>
                  <a:pt x="3109209" y="655204"/>
                </a:lnTo>
                <a:lnTo>
                  <a:pt x="3113693" y="677432"/>
                </a:lnTo>
                <a:lnTo>
                  <a:pt x="3109213" y="699661"/>
                </a:lnTo>
                <a:lnTo>
                  <a:pt x="3096993" y="717816"/>
                </a:lnTo>
                <a:lnTo>
                  <a:pt x="3078861" y="730058"/>
                </a:lnTo>
                <a:lnTo>
                  <a:pt x="3056646" y="734547"/>
                </a:lnTo>
                <a:close/>
              </a:path>
              <a:path w="4618990" h="1609725">
                <a:moveTo>
                  <a:pt x="3359370" y="737072"/>
                </a:moveTo>
                <a:lnTo>
                  <a:pt x="3336170" y="732384"/>
                </a:lnTo>
                <a:lnTo>
                  <a:pt x="3317221" y="719602"/>
                </a:lnTo>
                <a:lnTo>
                  <a:pt x="3304443" y="700644"/>
                </a:lnTo>
                <a:lnTo>
                  <a:pt x="3299757" y="677432"/>
                </a:lnTo>
                <a:lnTo>
                  <a:pt x="3304443" y="654220"/>
                </a:lnTo>
                <a:lnTo>
                  <a:pt x="3317221" y="635264"/>
                </a:lnTo>
                <a:lnTo>
                  <a:pt x="3336170" y="622482"/>
                </a:lnTo>
                <a:lnTo>
                  <a:pt x="3359370" y="617795"/>
                </a:lnTo>
                <a:lnTo>
                  <a:pt x="3382564" y="622482"/>
                </a:lnTo>
                <a:lnTo>
                  <a:pt x="3401501" y="635264"/>
                </a:lnTo>
                <a:lnTo>
                  <a:pt x="3414268" y="654220"/>
                </a:lnTo>
                <a:lnTo>
                  <a:pt x="3418949" y="677432"/>
                </a:lnTo>
                <a:lnTo>
                  <a:pt x="3414268" y="700644"/>
                </a:lnTo>
                <a:lnTo>
                  <a:pt x="3401501" y="719602"/>
                </a:lnTo>
                <a:lnTo>
                  <a:pt x="3382564" y="732384"/>
                </a:lnTo>
                <a:lnTo>
                  <a:pt x="3359370" y="737072"/>
                </a:lnTo>
                <a:close/>
              </a:path>
              <a:path w="4618990" h="1609725">
                <a:moveTo>
                  <a:pt x="3662093" y="741278"/>
                </a:moveTo>
                <a:lnTo>
                  <a:pt x="3637257" y="736262"/>
                </a:lnTo>
                <a:lnTo>
                  <a:pt x="3616979" y="722584"/>
                </a:lnTo>
                <a:lnTo>
                  <a:pt x="3603307" y="702295"/>
                </a:lnTo>
                <a:lnTo>
                  <a:pt x="3598295" y="677449"/>
                </a:lnTo>
                <a:lnTo>
                  <a:pt x="3603307" y="652602"/>
                </a:lnTo>
                <a:lnTo>
                  <a:pt x="3616979" y="632314"/>
                </a:lnTo>
                <a:lnTo>
                  <a:pt x="3637257" y="618635"/>
                </a:lnTo>
                <a:lnTo>
                  <a:pt x="3662093" y="613619"/>
                </a:lnTo>
                <a:lnTo>
                  <a:pt x="3686910" y="618635"/>
                </a:lnTo>
                <a:lnTo>
                  <a:pt x="3707179" y="632314"/>
                </a:lnTo>
                <a:lnTo>
                  <a:pt x="3720847" y="652602"/>
                </a:lnTo>
                <a:lnTo>
                  <a:pt x="3725859" y="677449"/>
                </a:lnTo>
                <a:lnTo>
                  <a:pt x="3720847" y="702295"/>
                </a:lnTo>
                <a:lnTo>
                  <a:pt x="3707179" y="722584"/>
                </a:lnTo>
                <a:lnTo>
                  <a:pt x="3686910" y="736262"/>
                </a:lnTo>
                <a:lnTo>
                  <a:pt x="3662093" y="741278"/>
                </a:lnTo>
                <a:close/>
              </a:path>
              <a:path w="4618990" h="1609725">
                <a:moveTo>
                  <a:pt x="3964817" y="744643"/>
                </a:moveTo>
                <a:lnTo>
                  <a:pt x="3938671" y="739363"/>
                </a:lnTo>
                <a:lnTo>
                  <a:pt x="3917318" y="724962"/>
                </a:lnTo>
                <a:lnTo>
                  <a:pt x="3902922" y="703603"/>
                </a:lnTo>
                <a:lnTo>
                  <a:pt x="3897642" y="677449"/>
                </a:lnTo>
                <a:lnTo>
                  <a:pt x="3902922" y="651296"/>
                </a:lnTo>
                <a:lnTo>
                  <a:pt x="3917318" y="629937"/>
                </a:lnTo>
                <a:lnTo>
                  <a:pt x="3938671" y="615535"/>
                </a:lnTo>
                <a:lnTo>
                  <a:pt x="3964817" y="610254"/>
                </a:lnTo>
                <a:lnTo>
                  <a:pt x="3990944" y="615535"/>
                </a:lnTo>
                <a:lnTo>
                  <a:pt x="4012287" y="629937"/>
                </a:lnTo>
                <a:lnTo>
                  <a:pt x="4026679" y="651296"/>
                </a:lnTo>
                <a:lnTo>
                  <a:pt x="4031958" y="677449"/>
                </a:lnTo>
                <a:lnTo>
                  <a:pt x="4026679" y="703603"/>
                </a:lnTo>
                <a:lnTo>
                  <a:pt x="4012287" y="724962"/>
                </a:lnTo>
                <a:lnTo>
                  <a:pt x="3990944" y="739363"/>
                </a:lnTo>
                <a:lnTo>
                  <a:pt x="3964817" y="744643"/>
                </a:lnTo>
                <a:close/>
              </a:path>
              <a:path w="4618990" h="1609725">
                <a:moveTo>
                  <a:pt x="4267541" y="742962"/>
                </a:moveTo>
                <a:lnTo>
                  <a:pt x="4242042" y="737814"/>
                </a:lnTo>
                <a:lnTo>
                  <a:pt x="4221228" y="723773"/>
                </a:lnTo>
                <a:lnTo>
                  <a:pt x="4207198" y="702949"/>
                </a:lnTo>
                <a:lnTo>
                  <a:pt x="4202054" y="677449"/>
                </a:lnTo>
                <a:lnTo>
                  <a:pt x="4207198" y="651949"/>
                </a:lnTo>
                <a:lnTo>
                  <a:pt x="4221228" y="631126"/>
                </a:lnTo>
                <a:lnTo>
                  <a:pt x="4242042" y="617087"/>
                </a:lnTo>
                <a:lnTo>
                  <a:pt x="4267541" y="611938"/>
                </a:lnTo>
                <a:lnTo>
                  <a:pt x="4293020" y="617087"/>
                </a:lnTo>
                <a:lnTo>
                  <a:pt x="4313825" y="631126"/>
                </a:lnTo>
                <a:lnTo>
                  <a:pt x="4327851" y="651949"/>
                </a:lnTo>
                <a:lnTo>
                  <a:pt x="4332994" y="677449"/>
                </a:lnTo>
                <a:lnTo>
                  <a:pt x="4327851" y="702949"/>
                </a:lnTo>
                <a:lnTo>
                  <a:pt x="4313825" y="723773"/>
                </a:lnTo>
                <a:lnTo>
                  <a:pt x="4293020" y="737814"/>
                </a:lnTo>
                <a:lnTo>
                  <a:pt x="4267541" y="742962"/>
                </a:lnTo>
                <a:close/>
              </a:path>
              <a:path w="4618990" h="1609725">
                <a:moveTo>
                  <a:pt x="4577185" y="690036"/>
                </a:moveTo>
                <a:lnTo>
                  <a:pt x="4563277" y="690036"/>
                </a:lnTo>
                <a:lnTo>
                  <a:pt x="4557640" y="684399"/>
                </a:lnTo>
                <a:lnTo>
                  <a:pt x="4557640" y="670465"/>
                </a:lnTo>
                <a:lnTo>
                  <a:pt x="4563277" y="664827"/>
                </a:lnTo>
                <a:lnTo>
                  <a:pt x="4577218" y="664827"/>
                </a:lnTo>
                <a:lnTo>
                  <a:pt x="4582856" y="670465"/>
                </a:lnTo>
                <a:lnTo>
                  <a:pt x="4582856" y="684399"/>
                </a:lnTo>
                <a:lnTo>
                  <a:pt x="4577185" y="690036"/>
                </a:lnTo>
                <a:close/>
              </a:path>
              <a:path w="4618990" h="1609725">
                <a:moveTo>
                  <a:pt x="29381" y="1009787"/>
                </a:moveTo>
                <a:lnTo>
                  <a:pt x="17943" y="1007477"/>
                </a:lnTo>
                <a:lnTo>
                  <a:pt x="8604" y="1001178"/>
                </a:lnTo>
                <a:lnTo>
                  <a:pt x="2308" y="991833"/>
                </a:lnTo>
                <a:lnTo>
                  <a:pt x="0" y="980389"/>
                </a:lnTo>
                <a:lnTo>
                  <a:pt x="2308" y="968944"/>
                </a:lnTo>
                <a:lnTo>
                  <a:pt x="8604" y="959600"/>
                </a:lnTo>
                <a:lnTo>
                  <a:pt x="17943" y="953300"/>
                </a:lnTo>
                <a:lnTo>
                  <a:pt x="29381" y="950991"/>
                </a:lnTo>
                <a:lnTo>
                  <a:pt x="40818" y="953300"/>
                </a:lnTo>
                <a:lnTo>
                  <a:pt x="50157" y="959600"/>
                </a:lnTo>
                <a:lnTo>
                  <a:pt x="56453" y="968944"/>
                </a:lnTo>
                <a:lnTo>
                  <a:pt x="58762" y="980389"/>
                </a:lnTo>
                <a:lnTo>
                  <a:pt x="56453" y="991833"/>
                </a:lnTo>
                <a:lnTo>
                  <a:pt x="50157" y="1001178"/>
                </a:lnTo>
                <a:lnTo>
                  <a:pt x="40818" y="1007477"/>
                </a:lnTo>
                <a:lnTo>
                  <a:pt x="29381" y="1009787"/>
                </a:lnTo>
                <a:close/>
              </a:path>
              <a:path w="4618990" h="1609725">
                <a:moveTo>
                  <a:pt x="332104" y="1013152"/>
                </a:moveTo>
                <a:lnTo>
                  <a:pt x="319361" y="1010577"/>
                </a:lnTo>
                <a:lnTo>
                  <a:pt x="308953" y="1003554"/>
                </a:lnTo>
                <a:lnTo>
                  <a:pt x="301935" y="993140"/>
                </a:lnTo>
                <a:lnTo>
                  <a:pt x="299361" y="980389"/>
                </a:lnTo>
                <a:lnTo>
                  <a:pt x="301935" y="967638"/>
                </a:lnTo>
                <a:lnTo>
                  <a:pt x="308953" y="957223"/>
                </a:lnTo>
                <a:lnTo>
                  <a:pt x="319361" y="950200"/>
                </a:lnTo>
                <a:lnTo>
                  <a:pt x="332104" y="947625"/>
                </a:lnTo>
                <a:lnTo>
                  <a:pt x="344849" y="950200"/>
                </a:lnTo>
                <a:lnTo>
                  <a:pt x="355258" y="957223"/>
                </a:lnTo>
                <a:lnTo>
                  <a:pt x="362277" y="967638"/>
                </a:lnTo>
                <a:lnTo>
                  <a:pt x="364851" y="980389"/>
                </a:lnTo>
                <a:lnTo>
                  <a:pt x="362277" y="993140"/>
                </a:lnTo>
                <a:lnTo>
                  <a:pt x="355258" y="1003554"/>
                </a:lnTo>
                <a:lnTo>
                  <a:pt x="344849" y="1010577"/>
                </a:lnTo>
                <a:lnTo>
                  <a:pt x="332104" y="1013152"/>
                </a:lnTo>
                <a:close/>
              </a:path>
              <a:path w="4618990" h="1609725">
                <a:moveTo>
                  <a:pt x="634828" y="1015677"/>
                </a:moveTo>
                <a:lnTo>
                  <a:pt x="621112" y="1012904"/>
                </a:lnTo>
                <a:lnTo>
                  <a:pt x="609908" y="1005343"/>
                </a:lnTo>
                <a:lnTo>
                  <a:pt x="602352" y="994131"/>
                </a:lnTo>
                <a:lnTo>
                  <a:pt x="599580" y="980406"/>
                </a:lnTo>
                <a:lnTo>
                  <a:pt x="602352" y="966680"/>
                </a:lnTo>
                <a:lnTo>
                  <a:pt x="609908" y="955468"/>
                </a:lnTo>
                <a:lnTo>
                  <a:pt x="621112" y="947907"/>
                </a:lnTo>
                <a:lnTo>
                  <a:pt x="634828" y="945134"/>
                </a:lnTo>
                <a:lnTo>
                  <a:pt x="648546" y="947907"/>
                </a:lnTo>
                <a:lnTo>
                  <a:pt x="659752" y="955468"/>
                </a:lnTo>
                <a:lnTo>
                  <a:pt x="667308" y="966680"/>
                </a:lnTo>
                <a:lnTo>
                  <a:pt x="670080" y="980406"/>
                </a:lnTo>
                <a:lnTo>
                  <a:pt x="667311" y="994131"/>
                </a:lnTo>
                <a:lnTo>
                  <a:pt x="659758" y="1005343"/>
                </a:lnTo>
                <a:lnTo>
                  <a:pt x="648553" y="1012904"/>
                </a:lnTo>
                <a:lnTo>
                  <a:pt x="634828" y="1015677"/>
                </a:lnTo>
                <a:close/>
              </a:path>
              <a:path w="4618990" h="1609725">
                <a:moveTo>
                  <a:pt x="937545" y="1018202"/>
                </a:moveTo>
                <a:lnTo>
                  <a:pt x="922842" y="1015231"/>
                </a:lnTo>
                <a:lnTo>
                  <a:pt x="910836" y="1007129"/>
                </a:lnTo>
                <a:lnTo>
                  <a:pt x="902741" y="995115"/>
                </a:lnTo>
                <a:lnTo>
                  <a:pt x="899772" y="980406"/>
                </a:lnTo>
                <a:lnTo>
                  <a:pt x="902741" y="965697"/>
                </a:lnTo>
                <a:lnTo>
                  <a:pt x="910836" y="953683"/>
                </a:lnTo>
                <a:lnTo>
                  <a:pt x="922842" y="945580"/>
                </a:lnTo>
                <a:lnTo>
                  <a:pt x="937545" y="942609"/>
                </a:lnTo>
                <a:lnTo>
                  <a:pt x="952248" y="945580"/>
                </a:lnTo>
                <a:lnTo>
                  <a:pt x="964255" y="953683"/>
                </a:lnTo>
                <a:lnTo>
                  <a:pt x="972350" y="965697"/>
                </a:lnTo>
                <a:lnTo>
                  <a:pt x="975318" y="980406"/>
                </a:lnTo>
                <a:lnTo>
                  <a:pt x="972350" y="995115"/>
                </a:lnTo>
                <a:lnTo>
                  <a:pt x="964255" y="1007129"/>
                </a:lnTo>
                <a:lnTo>
                  <a:pt x="952248" y="1015231"/>
                </a:lnTo>
                <a:lnTo>
                  <a:pt x="937545" y="1018202"/>
                </a:lnTo>
                <a:close/>
              </a:path>
              <a:path w="4618990" h="1609725">
                <a:moveTo>
                  <a:pt x="1240269" y="1021567"/>
                </a:moveTo>
                <a:lnTo>
                  <a:pt x="1224261" y="1018333"/>
                </a:lnTo>
                <a:lnTo>
                  <a:pt x="1211193" y="1009512"/>
                </a:lnTo>
                <a:lnTo>
                  <a:pt x="1202384" y="996428"/>
                </a:lnTo>
                <a:lnTo>
                  <a:pt x="1199154" y="980406"/>
                </a:lnTo>
                <a:lnTo>
                  <a:pt x="1202384" y="964383"/>
                </a:lnTo>
                <a:lnTo>
                  <a:pt x="1211193" y="951299"/>
                </a:lnTo>
                <a:lnTo>
                  <a:pt x="1224261" y="942478"/>
                </a:lnTo>
                <a:lnTo>
                  <a:pt x="1240269" y="939243"/>
                </a:lnTo>
                <a:lnTo>
                  <a:pt x="1256283" y="942478"/>
                </a:lnTo>
                <a:lnTo>
                  <a:pt x="1269363" y="951299"/>
                </a:lnTo>
                <a:lnTo>
                  <a:pt x="1278183" y="964383"/>
                </a:lnTo>
                <a:lnTo>
                  <a:pt x="1281418" y="980406"/>
                </a:lnTo>
                <a:lnTo>
                  <a:pt x="1278183" y="996428"/>
                </a:lnTo>
                <a:lnTo>
                  <a:pt x="1269363" y="1009512"/>
                </a:lnTo>
                <a:lnTo>
                  <a:pt x="1256283" y="1018333"/>
                </a:lnTo>
                <a:lnTo>
                  <a:pt x="1240269" y="1021567"/>
                </a:lnTo>
                <a:close/>
              </a:path>
              <a:path w="4618990" h="1609725">
                <a:moveTo>
                  <a:pt x="1542993" y="1024092"/>
                </a:moveTo>
                <a:lnTo>
                  <a:pt x="1526005" y="1020660"/>
                </a:lnTo>
                <a:lnTo>
                  <a:pt x="1512131" y="1011301"/>
                </a:lnTo>
                <a:lnTo>
                  <a:pt x="1502777" y="997419"/>
                </a:lnTo>
                <a:lnTo>
                  <a:pt x="1499346" y="980422"/>
                </a:lnTo>
                <a:lnTo>
                  <a:pt x="1502777" y="963426"/>
                </a:lnTo>
                <a:lnTo>
                  <a:pt x="1512131" y="949546"/>
                </a:lnTo>
                <a:lnTo>
                  <a:pt x="1526005" y="940187"/>
                </a:lnTo>
                <a:lnTo>
                  <a:pt x="1542993" y="936756"/>
                </a:lnTo>
                <a:lnTo>
                  <a:pt x="1559981" y="940187"/>
                </a:lnTo>
                <a:lnTo>
                  <a:pt x="1573854" y="949546"/>
                </a:lnTo>
                <a:lnTo>
                  <a:pt x="1583209" y="963426"/>
                </a:lnTo>
                <a:lnTo>
                  <a:pt x="1586639" y="980422"/>
                </a:lnTo>
                <a:lnTo>
                  <a:pt x="1583209" y="997419"/>
                </a:lnTo>
                <a:lnTo>
                  <a:pt x="1573854" y="1011301"/>
                </a:lnTo>
                <a:lnTo>
                  <a:pt x="1559981" y="1020660"/>
                </a:lnTo>
                <a:lnTo>
                  <a:pt x="1542993" y="1024092"/>
                </a:lnTo>
                <a:close/>
              </a:path>
              <a:path w="4618990" h="1609725">
                <a:moveTo>
                  <a:pt x="1845717" y="1026617"/>
                </a:moveTo>
                <a:lnTo>
                  <a:pt x="1827755" y="1022987"/>
                </a:lnTo>
                <a:lnTo>
                  <a:pt x="1813087" y="1013087"/>
                </a:lnTo>
                <a:lnTo>
                  <a:pt x="1803199" y="998404"/>
                </a:lnTo>
                <a:lnTo>
                  <a:pt x="1799572" y="980422"/>
                </a:lnTo>
                <a:lnTo>
                  <a:pt x="1803199" y="962442"/>
                </a:lnTo>
                <a:lnTo>
                  <a:pt x="1813087" y="947759"/>
                </a:lnTo>
                <a:lnTo>
                  <a:pt x="1827755" y="937860"/>
                </a:lnTo>
                <a:lnTo>
                  <a:pt x="1845717" y="934231"/>
                </a:lnTo>
                <a:lnTo>
                  <a:pt x="1863698" y="937860"/>
                </a:lnTo>
                <a:lnTo>
                  <a:pt x="1878376" y="947759"/>
                </a:lnTo>
                <a:lnTo>
                  <a:pt x="1888268" y="962442"/>
                </a:lnTo>
                <a:lnTo>
                  <a:pt x="1891895" y="980422"/>
                </a:lnTo>
                <a:lnTo>
                  <a:pt x="1888268" y="998404"/>
                </a:lnTo>
                <a:lnTo>
                  <a:pt x="1878376" y="1013087"/>
                </a:lnTo>
                <a:lnTo>
                  <a:pt x="1863698" y="1022987"/>
                </a:lnTo>
                <a:lnTo>
                  <a:pt x="1845717" y="1026617"/>
                </a:lnTo>
                <a:close/>
              </a:path>
              <a:path w="4618990" h="1609725">
                <a:moveTo>
                  <a:pt x="2148441" y="1029139"/>
                </a:moveTo>
                <a:lnTo>
                  <a:pt x="2129499" y="1025311"/>
                </a:lnTo>
                <a:lnTo>
                  <a:pt x="2114026" y="1014871"/>
                </a:lnTo>
                <a:lnTo>
                  <a:pt x="2103591" y="999386"/>
                </a:lnTo>
                <a:lnTo>
                  <a:pt x="2099764" y="980422"/>
                </a:lnTo>
                <a:lnTo>
                  <a:pt x="2103591" y="961459"/>
                </a:lnTo>
                <a:lnTo>
                  <a:pt x="2114026" y="945974"/>
                </a:lnTo>
                <a:lnTo>
                  <a:pt x="2129499" y="935534"/>
                </a:lnTo>
                <a:lnTo>
                  <a:pt x="2148441" y="931706"/>
                </a:lnTo>
                <a:lnTo>
                  <a:pt x="2167401" y="935534"/>
                </a:lnTo>
                <a:lnTo>
                  <a:pt x="2182884" y="945974"/>
                </a:lnTo>
                <a:lnTo>
                  <a:pt x="2193323" y="961459"/>
                </a:lnTo>
                <a:lnTo>
                  <a:pt x="2197151" y="980422"/>
                </a:lnTo>
                <a:lnTo>
                  <a:pt x="2193323" y="999386"/>
                </a:lnTo>
                <a:lnTo>
                  <a:pt x="2182884" y="1014871"/>
                </a:lnTo>
                <a:lnTo>
                  <a:pt x="2167401" y="1025311"/>
                </a:lnTo>
                <a:lnTo>
                  <a:pt x="2148441" y="1029139"/>
                </a:lnTo>
                <a:close/>
              </a:path>
              <a:path w="4618990" h="1609725">
                <a:moveTo>
                  <a:pt x="2451165" y="1031664"/>
                </a:moveTo>
                <a:lnTo>
                  <a:pt x="2431230" y="1027638"/>
                </a:lnTo>
                <a:lnTo>
                  <a:pt x="2414953" y="1016657"/>
                </a:lnTo>
                <a:lnTo>
                  <a:pt x="2403980" y="1000370"/>
                </a:lnTo>
                <a:lnTo>
                  <a:pt x="2399957" y="980422"/>
                </a:lnTo>
                <a:lnTo>
                  <a:pt x="2403980" y="960475"/>
                </a:lnTo>
                <a:lnTo>
                  <a:pt x="2414953" y="944187"/>
                </a:lnTo>
                <a:lnTo>
                  <a:pt x="2431230" y="933207"/>
                </a:lnTo>
                <a:lnTo>
                  <a:pt x="2451165" y="929181"/>
                </a:lnTo>
                <a:lnTo>
                  <a:pt x="2471105" y="933207"/>
                </a:lnTo>
                <a:lnTo>
                  <a:pt x="2487393" y="944187"/>
                </a:lnTo>
                <a:lnTo>
                  <a:pt x="2498377" y="960475"/>
                </a:lnTo>
                <a:lnTo>
                  <a:pt x="2502406" y="980422"/>
                </a:lnTo>
                <a:lnTo>
                  <a:pt x="2498377" y="1000370"/>
                </a:lnTo>
                <a:lnTo>
                  <a:pt x="2487393" y="1016657"/>
                </a:lnTo>
                <a:lnTo>
                  <a:pt x="2471105" y="1027638"/>
                </a:lnTo>
                <a:lnTo>
                  <a:pt x="2451165" y="1031664"/>
                </a:lnTo>
                <a:close/>
              </a:path>
              <a:path w="4618990" h="1609725">
                <a:moveTo>
                  <a:pt x="2753888" y="1035029"/>
                </a:moveTo>
                <a:lnTo>
                  <a:pt x="2732662" y="1030738"/>
                </a:lnTo>
                <a:lnTo>
                  <a:pt x="2715322" y="1019037"/>
                </a:lnTo>
                <a:lnTo>
                  <a:pt x="2703628" y="1001685"/>
                </a:lnTo>
                <a:lnTo>
                  <a:pt x="2699338" y="980439"/>
                </a:lnTo>
                <a:lnTo>
                  <a:pt x="2703628" y="959195"/>
                </a:lnTo>
                <a:lnTo>
                  <a:pt x="2715322" y="941843"/>
                </a:lnTo>
                <a:lnTo>
                  <a:pt x="2732662" y="930141"/>
                </a:lnTo>
                <a:lnTo>
                  <a:pt x="2753888" y="925849"/>
                </a:lnTo>
                <a:lnTo>
                  <a:pt x="2775134" y="930141"/>
                </a:lnTo>
                <a:lnTo>
                  <a:pt x="2792484" y="941843"/>
                </a:lnTo>
                <a:lnTo>
                  <a:pt x="2804182" y="959195"/>
                </a:lnTo>
                <a:lnTo>
                  <a:pt x="2808472" y="980439"/>
                </a:lnTo>
                <a:lnTo>
                  <a:pt x="2804182" y="1001685"/>
                </a:lnTo>
                <a:lnTo>
                  <a:pt x="2792484" y="1019037"/>
                </a:lnTo>
                <a:lnTo>
                  <a:pt x="2775134" y="1030738"/>
                </a:lnTo>
                <a:lnTo>
                  <a:pt x="2753888" y="1035029"/>
                </a:lnTo>
                <a:close/>
              </a:path>
              <a:path w="4618990" h="1609725">
                <a:moveTo>
                  <a:pt x="3056646" y="1037554"/>
                </a:moveTo>
                <a:lnTo>
                  <a:pt x="3034426" y="1033065"/>
                </a:lnTo>
                <a:lnTo>
                  <a:pt x="3016282" y="1020824"/>
                </a:lnTo>
                <a:lnTo>
                  <a:pt x="3004050" y="1002669"/>
                </a:lnTo>
                <a:lnTo>
                  <a:pt x="2999564" y="980439"/>
                </a:lnTo>
                <a:lnTo>
                  <a:pt x="3004050" y="958211"/>
                </a:lnTo>
                <a:lnTo>
                  <a:pt x="3016282" y="940056"/>
                </a:lnTo>
                <a:lnTo>
                  <a:pt x="3034426" y="927814"/>
                </a:lnTo>
                <a:lnTo>
                  <a:pt x="3056646" y="923324"/>
                </a:lnTo>
                <a:lnTo>
                  <a:pt x="3078846" y="927814"/>
                </a:lnTo>
                <a:lnTo>
                  <a:pt x="3096980" y="940056"/>
                </a:lnTo>
                <a:lnTo>
                  <a:pt x="3109209" y="958211"/>
                </a:lnTo>
                <a:lnTo>
                  <a:pt x="3113693" y="980439"/>
                </a:lnTo>
                <a:lnTo>
                  <a:pt x="3109213" y="1002669"/>
                </a:lnTo>
                <a:lnTo>
                  <a:pt x="3096993" y="1020824"/>
                </a:lnTo>
                <a:lnTo>
                  <a:pt x="3078861" y="1033065"/>
                </a:lnTo>
                <a:lnTo>
                  <a:pt x="3056646" y="1037554"/>
                </a:lnTo>
                <a:close/>
              </a:path>
              <a:path w="4618990" h="1609725">
                <a:moveTo>
                  <a:pt x="3359370" y="1040079"/>
                </a:moveTo>
                <a:lnTo>
                  <a:pt x="3336170" y="1035392"/>
                </a:lnTo>
                <a:lnTo>
                  <a:pt x="3317221" y="1022609"/>
                </a:lnTo>
                <a:lnTo>
                  <a:pt x="3304443" y="1003651"/>
                </a:lnTo>
                <a:lnTo>
                  <a:pt x="3299757" y="980439"/>
                </a:lnTo>
                <a:lnTo>
                  <a:pt x="3304443" y="957228"/>
                </a:lnTo>
                <a:lnTo>
                  <a:pt x="3317221" y="938271"/>
                </a:lnTo>
                <a:lnTo>
                  <a:pt x="3336170" y="925490"/>
                </a:lnTo>
                <a:lnTo>
                  <a:pt x="3359370" y="920802"/>
                </a:lnTo>
                <a:lnTo>
                  <a:pt x="3382564" y="925490"/>
                </a:lnTo>
                <a:lnTo>
                  <a:pt x="3401501" y="938271"/>
                </a:lnTo>
                <a:lnTo>
                  <a:pt x="3414268" y="957228"/>
                </a:lnTo>
                <a:lnTo>
                  <a:pt x="3418949" y="980439"/>
                </a:lnTo>
                <a:lnTo>
                  <a:pt x="3414268" y="1003651"/>
                </a:lnTo>
                <a:lnTo>
                  <a:pt x="3401501" y="1022609"/>
                </a:lnTo>
                <a:lnTo>
                  <a:pt x="3382564" y="1035392"/>
                </a:lnTo>
                <a:lnTo>
                  <a:pt x="3359370" y="1040079"/>
                </a:lnTo>
                <a:close/>
              </a:path>
              <a:path w="4618990" h="1609725">
                <a:moveTo>
                  <a:pt x="3662093" y="1042604"/>
                </a:moveTo>
                <a:lnTo>
                  <a:pt x="3637900" y="1037719"/>
                </a:lnTo>
                <a:lnTo>
                  <a:pt x="3618147" y="1024395"/>
                </a:lnTo>
                <a:lnTo>
                  <a:pt x="3604831" y="1004635"/>
                </a:lnTo>
                <a:lnTo>
                  <a:pt x="3599949" y="980439"/>
                </a:lnTo>
                <a:lnTo>
                  <a:pt x="3604831" y="956244"/>
                </a:lnTo>
                <a:lnTo>
                  <a:pt x="3618147" y="936485"/>
                </a:lnTo>
                <a:lnTo>
                  <a:pt x="3637900" y="923163"/>
                </a:lnTo>
                <a:lnTo>
                  <a:pt x="3662093" y="918278"/>
                </a:lnTo>
                <a:lnTo>
                  <a:pt x="3686267" y="923163"/>
                </a:lnTo>
                <a:lnTo>
                  <a:pt x="3706010" y="936485"/>
                </a:lnTo>
                <a:lnTo>
                  <a:pt x="3719322" y="956244"/>
                </a:lnTo>
                <a:lnTo>
                  <a:pt x="3724204" y="980439"/>
                </a:lnTo>
                <a:lnTo>
                  <a:pt x="3719322" y="1004635"/>
                </a:lnTo>
                <a:lnTo>
                  <a:pt x="3706010" y="1024395"/>
                </a:lnTo>
                <a:lnTo>
                  <a:pt x="3686267" y="1037719"/>
                </a:lnTo>
                <a:lnTo>
                  <a:pt x="3662093" y="1042604"/>
                </a:lnTo>
                <a:close/>
              </a:path>
              <a:path w="4618990" h="1609725">
                <a:moveTo>
                  <a:pt x="3964817" y="1028315"/>
                </a:moveTo>
                <a:lnTo>
                  <a:pt x="3946188" y="1024553"/>
                </a:lnTo>
                <a:lnTo>
                  <a:pt x="3930973" y="1014291"/>
                </a:lnTo>
                <a:lnTo>
                  <a:pt x="3920713" y="999073"/>
                </a:lnTo>
                <a:lnTo>
                  <a:pt x="3916951" y="980439"/>
                </a:lnTo>
                <a:lnTo>
                  <a:pt x="3920713" y="961805"/>
                </a:lnTo>
                <a:lnTo>
                  <a:pt x="3930973" y="946587"/>
                </a:lnTo>
                <a:lnTo>
                  <a:pt x="3946188" y="936326"/>
                </a:lnTo>
                <a:lnTo>
                  <a:pt x="3964817" y="932563"/>
                </a:lnTo>
                <a:lnTo>
                  <a:pt x="3983427" y="936326"/>
                </a:lnTo>
                <a:lnTo>
                  <a:pt x="3998632" y="946587"/>
                </a:lnTo>
                <a:lnTo>
                  <a:pt x="4008888" y="961805"/>
                </a:lnTo>
                <a:lnTo>
                  <a:pt x="4012650" y="980439"/>
                </a:lnTo>
                <a:lnTo>
                  <a:pt x="4008888" y="999073"/>
                </a:lnTo>
                <a:lnTo>
                  <a:pt x="3998632" y="1014291"/>
                </a:lnTo>
                <a:lnTo>
                  <a:pt x="3983427" y="1024553"/>
                </a:lnTo>
                <a:lnTo>
                  <a:pt x="3964817" y="1028315"/>
                </a:lnTo>
                <a:close/>
              </a:path>
              <a:path w="4618990" h="1609725">
                <a:moveTo>
                  <a:pt x="4274023" y="992203"/>
                </a:moveTo>
                <a:lnTo>
                  <a:pt x="4261026" y="992203"/>
                </a:lnTo>
                <a:lnTo>
                  <a:pt x="4255760" y="986937"/>
                </a:lnTo>
                <a:lnTo>
                  <a:pt x="4255760" y="973945"/>
                </a:lnTo>
                <a:lnTo>
                  <a:pt x="4261026" y="968675"/>
                </a:lnTo>
                <a:lnTo>
                  <a:pt x="4274023" y="968675"/>
                </a:lnTo>
                <a:lnTo>
                  <a:pt x="4279288" y="973945"/>
                </a:lnTo>
                <a:lnTo>
                  <a:pt x="4279288" y="986937"/>
                </a:lnTo>
                <a:lnTo>
                  <a:pt x="4274023" y="992203"/>
                </a:lnTo>
                <a:close/>
              </a:path>
              <a:path w="4618990" h="1609725">
                <a:moveTo>
                  <a:pt x="29381" y="1312760"/>
                </a:moveTo>
                <a:lnTo>
                  <a:pt x="17943" y="1310451"/>
                </a:lnTo>
                <a:lnTo>
                  <a:pt x="8604" y="1304151"/>
                </a:lnTo>
                <a:lnTo>
                  <a:pt x="2308" y="1294807"/>
                </a:lnTo>
                <a:lnTo>
                  <a:pt x="0" y="1283362"/>
                </a:lnTo>
                <a:lnTo>
                  <a:pt x="2308" y="1271917"/>
                </a:lnTo>
                <a:lnTo>
                  <a:pt x="8604" y="1262573"/>
                </a:lnTo>
                <a:lnTo>
                  <a:pt x="17943" y="1256274"/>
                </a:lnTo>
                <a:lnTo>
                  <a:pt x="29381" y="1253964"/>
                </a:lnTo>
                <a:lnTo>
                  <a:pt x="40818" y="1256274"/>
                </a:lnTo>
                <a:lnTo>
                  <a:pt x="50157" y="1262573"/>
                </a:lnTo>
                <a:lnTo>
                  <a:pt x="56453" y="1271917"/>
                </a:lnTo>
                <a:lnTo>
                  <a:pt x="58762" y="1283362"/>
                </a:lnTo>
                <a:lnTo>
                  <a:pt x="56453" y="1294807"/>
                </a:lnTo>
                <a:lnTo>
                  <a:pt x="50157" y="1304151"/>
                </a:lnTo>
                <a:lnTo>
                  <a:pt x="40818" y="1310451"/>
                </a:lnTo>
                <a:lnTo>
                  <a:pt x="29381" y="1312760"/>
                </a:lnTo>
                <a:close/>
              </a:path>
              <a:path w="4618990" h="1609725">
                <a:moveTo>
                  <a:pt x="332104" y="1316129"/>
                </a:moveTo>
                <a:lnTo>
                  <a:pt x="319361" y="1313553"/>
                </a:lnTo>
                <a:lnTo>
                  <a:pt x="308953" y="1306529"/>
                </a:lnTo>
                <a:lnTo>
                  <a:pt x="301935" y="1296114"/>
                </a:lnTo>
                <a:lnTo>
                  <a:pt x="299361" y="1283362"/>
                </a:lnTo>
                <a:lnTo>
                  <a:pt x="301935" y="1270611"/>
                </a:lnTo>
                <a:lnTo>
                  <a:pt x="308953" y="1260197"/>
                </a:lnTo>
                <a:lnTo>
                  <a:pt x="319361" y="1253174"/>
                </a:lnTo>
                <a:lnTo>
                  <a:pt x="332104" y="1250599"/>
                </a:lnTo>
                <a:lnTo>
                  <a:pt x="344849" y="1253174"/>
                </a:lnTo>
                <a:lnTo>
                  <a:pt x="355258" y="1260197"/>
                </a:lnTo>
                <a:lnTo>
                  <a:pt x="362277" y="1270611"/>
                </a:lnTo>
                <a:lnTo>
                  <a:pt x="364851" y="1283362"/>
                </a:lnTo>
                <a:lnTo>
                  <a:pt x="362277" y="1296114"/>
                </a:lnTo>
                <a:lnTo>
                  <a:pt x="355258" y="1306529"/>
                </a:lnTo>
                <a:lnTo>
                  <a:pt x="344849" y="1313553"/>
                </a:lnTo>
                <a:lnTo>
                  <a:pt x="332104" y="1316129"/>
                </a:lnTo>
                <a:close/>
              </a:path>
              <a:path w="4618990" h="1609725">
                <a:moveTo>
                  <a:pt x="634828" y="1318651"/>
                </a:moveTo>
                <a:lnTo>
                  <a:pt x="621112" y="1315878"/>
                </a:lnTo>
                <a:lnTo>
                  <a:pt x="609908" y="1308316"/>
                </a:lnTo>
                <a:lnTo>
                  <a:pt x="602352" y="1297104"/>
                </a:lnTo>
                <a:lnTo>
                  <a:pt x="599580" y="1283379"/>
                </a:lnTo>
                <a:lnTo>
                  <a:pt x="602352" y="1269654"/>
                </a:lnTo>
                <a:lnTo>
                  <a:pt x="609908" y="1258442"/>
                </a:lnTo>
                <a:lnTo>
                  <a:pt x="621112" y="1250881"/>
                </a:lnTo>
                <a:lnTo>
                  <a:pt x="634828" y="1248107"/>
                </a:lnTo>
                <a:lnTo>
                  <a:pt x="648546" y="1250881"/>
                </a:lnTo>
                <a:lnTo>
                  <a:pt x="659752" y="1258442"/>
                </a:lnTo>
                <a:lnTo>
                  <a:pt x="667308" y="1269654"/>
                </a:lnTo>
                <a:lnTo>
                  <a:pt x="670080" y="1283379"/>
                </a:lnTo>
                <a:lnTo>
                  <a:pt x="667311" y="1297104"/>
                </a:lnTo>
                <a:lnTo>
                  <a:pt x="659758" y="1308316"/>
                </a:lnTo>
                <a:lnTo>
                  <a:pt x="648553" y="1315878"/>
                </a:lnTo>
                <a:lnTo>
                  <a:pt x="634828" y="1318651"/>
                </a:lnTo>
                <a:close/>
              </a:path>
              <a:path w="4618990" h="1609725">
                <a:moveTo>
                  <a:pt x="937545" y="1321176"/>
                </a:moveTo>
                <a:lnTo>
                  <a:pt x="922842" y="1318204"/>
                </a:lnTo>
                <a:lnTo>
                  <a:pt x="910836" y="1310103"/>
                </a:lnTo>
                <a:lnTo>
                  <a:pt x="902741" y="1298088"/>
                </a:lnTo>
                <a:lnTo>
                  <a:pt x="899772" y="1283379"/>
                </a:lnTo>
                <a:lnTo>
                  <a:pt x="902741" y="1268670"/>
                </a:lnTo>
                <a:lnTo>
                  <a:pt x="910836" y="1256655"/>
                </a:lnTo>
                <a:lnTo>
                  <a:pt x="922842" y="1248554"/>
                </a:lnTo>
                <a:lnTo>
                  <a:pt x="937545" y="1245583"/>
                </a:lnTo>
                <a:lnTo>
                  <a:pt x="952248" y="1248554"/>
                </a:lnTo>
                <a:lnTo>
                  <a:pt x="964255" y="1256655"/>
                </a:lnTo>
                <a:lnTo>
                  <a:pt x="972350" y="1268670"/>
                </a:lnTo>
                <a:lnTo>
                  <a:pt x="975318" y="1283379"/>
                </a:lnTo>
                <a:lnTo>
                  <a:pt x="972350" y="1298088"/>
                </a:lnTo>
                <a:lnTo>
                  <a:pt x="964255" y="1310103"/>
                </a:lnTo>
                <a:lnTo>
                  <a:pt x="952248" y="1318204"/>
                </a:lnTo>
                <a:lnTo>
                  <a:pt x="937545" y="1321176"/>
                </a:lnTo>
                <a:close/>
              </a:path>
              <a:path w="4618990" h="1609725">
                <a:moveTo>
                  <a:pt x="1240269" y="1324541"/>
                </a:moveTo>
                <a:lnTo>
                  <a:pt x="1224261" y="1321307"/>
                </a:lnTo>
                <a:lnTo>
                  <a:pt x="1211193" y="1312486"/>
                </a:lnTo>
                <a:lnTo>
                  <a:pt x="1202384" y="1299402"/>
                </a:lnTo>
                <a:lnTo>
                  <a:pt x="1199154" y="1283379"/>
                </a:lnTo>
                <a:lnTo>
                  <a:pt x="1202384" y="1267356"/>
                </a:lnTo>
                <a:lnTo>
                  <a:pt x="1211193" y="1254273"/>
                </a:lnTo>
                <a:lnTo>
                  <a:pt x="1224261" y="1245452"/>
                </a:lnTo>
                <a:lnTo>
                  <a:pt x="1240269" y="1242217"/>
                </a:lnTo>
                <a:lnTo>
                  <a:pt x="1256283" y="1245452"/>
                </a:lnTo>
                <a:lnTo>
                  <a:pt x="1269363" y="1254273"/>
                </a:lnTo>
                <a:lnTo>
                  <a:pt x="1278183" y="1267356"/>
                </a:lnTo>
                <a:lnTo>
                  <a:pt x="1281418" y="1283379"/>
                </a:lnTo>
                <a:lnTo>
                  <a:pt x="1278183" y="1299402"/>
                </a:lnTo>
                <a:lnTo>
                  <a:pt x="1269363" y="1312486"/>
                </a:lnTo>
                <a:lnTo>
                  <a:pt x="1256283" y="1321307"/>
                </a:lnTo>
                <a:lnTo>
                  <a:pt x="1240269" y="1324541"/>
                </a:lnTo>
                <a:close/>
              </a:path>
              <a:path w="4618990" h="1609725">
                <a:moveTo>
                  <a:pt x="1542993" y="1327066"/>
                </a:moveTo>
                <a:lnTo>
                  <a:pt x="1526005" y="1323634"/>
                </a:lnTo>
                <a:lnTo>
                  <a:pt x="1512131" y="1314274"/>
                </a:lnTo>
                <a:lnTo>
                  <a:pt x="1502777" y="1300393"/>
                </a:lnTo>
                <a:lnTo>
                  <a:pt x="1499346" y="1283396"/>
                </a:lnTo>
                <a:lnTo>
                  <a:pt x="1502777" y="1266399"/>
                </a:lnTo>
                <a:lnTo>
                  <a:pt x="1512131" y="1252518"/>
                </a:lnTo>
                <a:lnTo>
                  <a:pt x="1526005" y="1243158"/>
                </a:lnTo>
                <a:lnTo>
                  <a:pt x="1542993" y="1239726"/>
                </a:lnTo>
                <a:lnTo>
                  <a:pt x="1559981" y="1243158"/>
                </a:lnTo>
                <a:lnTo>
                  <a:pt x="1573854" y="1252518"/>
                </a:lnTo>
                <a:lnTo>
                  <a:pt x="1583209" y="1266399"/>
                </a:lnTo>
                <a:lnTo>
                  <a:pt x="1586639" y="1283396"/>
                </a:lnTo>
                <a:lnTo>
                  <a:pt x="1583209" y="1300393"/>
                </a:lnTo>
                <a:lnTo>
                  <a:pt x="1573854" y="1314274"/>
                </a:lnTo>
                <a:lnTo>
                  <a:pt x="1559981" y="1323634"/>
                </a:lnTo>
                <a:lnTo>
                  <a:pt x="1542993" y="1327066"/>
                </a:lnTo>
                <a:close/>
              </a:path>
              <a:path w="4618990" h="1609725">
                <a:moveTo>
                  <a:pt x="1845717" y="1329591"/>
                </a:moveTo>
                <a:lnTo>
                  <a:pt x="1827755" y="1325961"/>
                </a:lnTo>
                <a:lnTo>
                  <a:pt x="1813087" y="1316061"/>
                </a:lnTo>
                <a:lnTo>
                  <a:pt x="1803199" y="1301377"/>
                </a:lnTo>
                <a:lnTo>
                  <a:pt x="1799572" y="1283396"/>
                </a:lnTo>
                <a:lnTo>
                  <a:pt x="1803199" y="1265417"/>
                </a:lnTo>
                <a:lnTo>
                  <a:pt x="1813087" y="1250734"/>
                </a:lnTo>
                <a:lnTo>
                  <a:pt x="1827755" y="1240835"/>
                </a:lnTo>
                <a:lnTo>
                  <a:pt x="1845717" y="1237204"/>
                </a:lnTo>
                <a:lnTo>
                  <a:pt x="1863698" y="1240835"/>
                </a:lnTo>
                <a:lnTo>
                  <a:pt x="1878376" y="1250734"/>
                </a:lnTo>
                <a:lnTo>
                  <a:pt x="1888268" y="1265417"/>
                </a:lnTo>
                <a:lnTo>
                  <a:pt x="1891895" y="1283396"/>
                </a:lnTo>
                <a:lnTo>
                  <a:pt x="1888268" y="1301377"/>
                </a:lnTo>
                <a:lnTo>
                  <a:pt x="1878376" y="1316061"/>
                </a:lnTo>
                <a:lnTo>
                  <a:pt x="1863698" y="1325961"/>
                </a:lnTo>
                <a:lnTo>
                  <a:pt x="1845717" y="1329591"/>
                </a:lnTo>
                <a:close/>
              </a:path>
              <a:path w="4618990" h="1609725">
                <a:moveTo>
                  <a:pt x="2148441" y="1332113"/>
                </a:moveTo>
                <a:lnTo>
                  <a:pt x="2129499" y="1328285"/>
                </a:lnTo>
                <a:lnTo>
                  <a:pt x="2114026" y="1317846"/>
                </a:lnTo>
                <a:lnTo>
                  <a:pt x="2103591" y="1302361"/>
                </a:lnTo>
                <a:lnTo>
                  <a:pt x="2099764" y="1283396"/>
                </a:lnTo>
                <a:lnTo>
                  <a:pt x="2103591" y="1264433"/>
                </a:lnTo>
                <a:lnTo>
                  <a:pt x="2114026" y="1248947"/>
                </a:lnTo>
                <a:lnTo>
                  <a:pt x="2129499" y="1238507"/>
                </a:lnTo>
                <a:lnTo>
                  <a:pt x="2148441" y="1234679"/>
                </a:lnTo>
                <a:lnTo>
                  <a:pt x="2167401" y="1238507"/>
                </a:lnTo>
                <a:lnTo>
                  <a:pt x="2182884" y="1248947"/>
                </a:lnTo>
                <a:lnTo>
                  <a:pt x="2193323" y="1264433"/>
                </a:lnTo>
                <a:lnTo>
                  <a:pt x="2197151" y="1283396"/>
                </a:lnTo>
                <a:lnTo>
                  <a:pt x="2193323" y="1302361"/>
                </a:lnTo>
                <a:lnTo>
                  <a:pt x="2182884" y="1317846"/>
                </a:lnTo>
                <a:lnTo>
                  <a:pt x="2167401" y="1328285"/>
                </a:lnTo>
                <a:lnTo>
                  <a:pt x="2148441" y="1332113"/>
                </a:lnTo>
                <a:close/>
              </a:path>
              <a:path w="4618990" h="1609725">
                <a:moveTo>
                  <a:pt x="2451165" y="1334637"/>
                </a:moveTo>
                <a:lnTo>
                  <a:pt x="2431230" y="1330611"/>
                </a:lnTo>
                <a:lnTo>
                  <a:pt x="2414953" y="1319631"/>
                </a:lnTo>
                <a:lnTo>
                  <a:pt x="2403980" y="1303343"/>
                </a:lnTo>
                <a:lnTo>
                  <a:pt x="2399957" y="1283396"/>
                </a:lnTo>
                <a:lnTo>
                  <a:pt x="2403980" y="1263448"/>
                </a:lnTo>
                <a:lnTo>
                  <a:pt x="2414953" y="1247161"/>
                </a:lnTo>
                <a:lnTo>
                  <a:pt x="2431230" y="1236180"/>
                </a:lnTo>
                <a:lnTo>
                  <a:pt x="2451165" y="1232154"/>
                </a:lnTo>
                <a:lnTo>
                  <a:pt x="2471105" y="1236180"/>
                </a:lnTo>
                <a:lnTo>
                  <a:pt x="2487393" y="1247161"/>
                </a:lnTo>
                <a:lnTo>
                  <a:pt x="2498377" y="1263448"/>
                </a:lnTo>
                <a:lnTo>
                  <a:pt x="2502406" y="1283396"/>
                </a:lnTo>
                <a:lnTo>
                  <a:pt x="2498377" y="1303343"/>
                </a:lnTo>
                <a:lnTo>
                  <a:pt x="2487393" y="1319631"/>
                </a:lnTo>
                <a:lnTo>
                  <a:pt x="2471105" y="1330611"/>
                </a:lnTo>
                <a:lnTo>
                  <a:pt x="2451165" y="1334637"/>
                </a:lnTo>
                <a:close/>
              </a:path>
              <a:path w="4618990" h="1609725">
                <a:moveTo>
                  <a:pt x="2753888" y="1334637"/>
                </a:moveTo>
                <a:lnTo>
                  <a:pt x="2733953" y="1330611"/>
                </a:lnTo>
                <a:lnTo>
                  <a:pt x="2717676" y="1319631"/>
                </a:lnTo>
                <a:lnTo>
                  <a:pt x="2706704" y="1303343"/>
                </a:lnTo>
                <a:lnTo>
                  <a:pt x="2702680" y="1283396"/>
                </a:lnTo>
                <a:lnTo>
                  <a:pt x="2706704" y="1263448"/>
                </a:lnTo>
                <a:lnTo>
                  <a:pt x="2717676" y="1247161"/>
                </a:lnTo>
                <a:lnTo>
                  <a:pt x="2733953" y="1236180"/>
                </a:lnTo>
                <a:lnTo>
                  <a:pt x="2753888" y="1232154"/>
                </a:lnTo>
                <a:lnTo>
                  <a:pt x="2773829" y="1236180"/>
                </a:lnTo>
                <a:lnTo>
                  <a:pt x="2790117" y="1247161"/>
                </a:lnTo>
                <a:lnTo>
                  <a:pt x="2801101" y="1263448"/>
                </a:lnTo>
                <a:lnTo>
                  <a:pt x="2805130" y="1283396"/>
                </a:lnTo>
                <a:lnTo>
                  <a:pt x="2801101" y="1303343"/>
                </a:lnTo>
                <a:lnTo>
                  <a:pt x="2790117" y="1319631"/>
                </a:lnTo>
                <a:lnTo>
                  <a:pt x="2773829" y="1330611"/>
                </a:lnTo>
                <a:lnTo>
                  <a:pt x="2753888" y="1334637"/>
                </a:lnTo>
                <a:close/>
              </a:path>
              <a:path w="4618990" h="1609725">
                <a:moveTo>
                  <a:pt x="3056646" y="1328764"/>
                </a:moveTo>
                <a:lnTo>
                  <a:pt x="3038996" y="1325199"/>
                </a:lnTo>
                <a:lnTo>
                  <a:pt x="3024586" y="1315478"/>
                </a:lnTo>
                <a:lnTo>
                  <a:pt x="3014873" y="1301063"/>
                </a:lnTo>
                <a:lnTo>
                  <a:pt x="3011311" y="1283413"/>
                </a:lnTo>
                <a:lnTo>
                  <a:pt x="3014873" y="1265763"/>
                </a:lnTo>
                <a:lnTo>
                  <a:pt x="3024586" y="1251347"/>
                </a:lnTo>
                <a:lnTo>
                  <a:pt x="3038996" y="1241626"/>
                </a:lnTo>
                <a:lnTo>
                  <a:pt x="3056646" y="1238062"/>
                </a:lnTo>
                <a:lnTo>
                  <a:pt x="3074277" y="1241626"/>
                </a:lnTo>
                <a:lnTo>
                  <a:pt x="3088676" y="1251347"/>
                </a:lnTo>
                <a:lnTo>
                  <a:pt x="3098386" y="1265763"/>
                </a:lnTo>
                <a:lnTo>
                  <a:pt x="3101946" y="1283413"/>
                </a:lnTo>
                <a:lnTo>
                  <a:pt x="3098386" y="1301063"/>
                </a:lnTo>
                <a:lnTo>
                  <a:pt x="3088676" y="1315478"/>
                </a:lnTo>
                <a:lnTo>
                  <a:pt x="3074277" y="1325199"/>
                </a:lnTo>
                <a:lnTo>
                  <a:pt x="3056646" y="1328764"/>
                </a:lnTo>
                <a:close/>
              </a:path>
              <a:path w="4618990" h="1609725">
                <a:moveTo>
                  <a:pt x="3359370" y="1314478"/>
                </a:moveTo>
                <a:lnTo>
                  <a:pt x="3347263" y="1312036"/>
                </a:lnTo>
                <a:lnTo>
                  <a:pt x="3337382" y="1305374"/>
                </a:lnTo>
                <a:lnTo>
                  <a:pt x="3330722" y="1295494"/>
                </a:lnTo>
                <a:lnTo>
                  <a:pt x="3328280" y="1283396"/>
                </a:lnTo>
                <a:lnTo>
                  <a:pt x="3330722" y="1271298"/>
                </a:lnTo>
                <a:lnTo>
                  <a:pt x="3337382" y="1261418"/>
                </a:lnTo>
                <a:lnTo>
                  <a:pt x="3347263" y="1254756"/>
                </a:lnTo>
                <a:lnTo>
                  <a:pt x="3359370" y="1252313"/>
                </a:lnTo>
                <a:lnTo>
                  <a:pt x="3371456" y="1254756"/>
                </a:lnTo>
                <a:lnTo>
                  <a:pt x="3381328" y="1261418"/>
                </a:lnTo>
                <a:lnTo>
                  <a:pt x="3387984" y="1271298"/>
                </a:lnTo>
                <a:lnTo>
                  <a:pt x="3390425" y="1283396"/>
                </a:lnTo>
                <a:lnTo>
                  <a:pt x="3387984" y="1295494"/>
                </a:lnTo>
                <a:lnTo>
                  <a:pt x="3381328" y="1305374"/>
                </a:lnTo>
                <a:lnTo>
                  <a:pt x="3371456" y="1312036"/>
                </a:lnTo>
                <a:lnTo>
                  <a:pt x="3359370" y="1314478"/>
                </a:lnTo>
                <a:close/>
              </a:path>
              <a:path w="4618990" h="1609725">
                <a:moveTo>
                  <a:pt x="3669013" y="1296000"/>
                </a:moveTo>
                <a:lnTo>
                  <a:pt x="3655106" y="1296000"/>
                </a:lnTo>
                <a:lnTo>
                  <a:pt x="3649469" y="1290363"/>
                </a:lnTo>
                <a:lnTo>
                  <a:pt x="3649469" y="1276429"/>
                </a:lnTo>
                <a:lnTo>
                  <a:pt x="3655106" y="1270791"/>
                </a:lnTo>
                <a:lnTo>
                  <a:pt x="3669047" y="1270791"/>
                </a:lnTo>
                <a:lnTo>
                  <a:pt x="3674684" y="1276429"/>
                </a:lnTo>
                <a:lnTo>
                  <a:pt x="3674684" y="1290363"/>
                </a:lnTo>
                <a:lnTo>
                  <a:pt x="3669013" y="1296000"/>
                </a:lnTo>
                <a:close/>
              </a:path>
              <a:path w="4618990" h="1609725">
                <a:moveTo>
                  <a:pt x="39119" y="1603973"/>
                </a:moveTo>
                <a:lnTo>
                  <a:pt x="19642" y="1603973"/>
                </a:lnTo>
                <a:lnTo>
                  <a:pt x="11753" y="1596081"/>
                </a:lnTo>
                <a:lnTo>
                  <a:pt x="11753" y="1576594"/>
                </a:lnTo>
                <a:lnTo>
                  <a:pt x="19642" y="1568702"/>
                </a:lnTo>
                <a:lnTo>
                  <a:pt x="39119" y="1568702"/>
                </a:lnTo>
                <a:lnTo>
                  <a:pt x="47005" y="1576594"/>
                </a:lnTo>
                <a:lnTo>
                  <a:pt x="47005" y="1596081"/>
                </a:lnTo>
                <a:lnTo>
                  <a:pt x="39119" y="1603973"/>
                </a:lnTo>
                <a:close/>
              </a:path>
              <a:path w="4618990" h="1609725">
                <a:moveTo>
                  <a:pt x="332104" y="1607339"/>
                </a:moveTo>
                <a:lnTo>
                  <a:pt x="323936" y="1605688"/>
                </a:lnTo>
                <a:lnTo>
                  <a:pt x="317264" y="1601185"/>
                </a:lnTo>
                <a:lnTo>
                  <a:pt x="312765" y="1594509"/>
                </a:lnTo>
                <a:lnTo>
                  <a:pt x="311115" y="1586336"/>
                </a:lnTo>
                <a:lnTo>
                  <a:pt x="312765" y="1578163"/>
                </a:lnTo>
                <a:lnTo>
                  <a:pt x="317264" y="1571488"/>
                </a:lnTo>
                <a:lnTo>
                  <a:pt x="323936" y="1566987"/>
                </a:lnTo>
                <a:lnTo>
                  <a:pt x="332104" y="1565336"/>
                </a:lnTo>
                <a:lnTo>
                  <a:pt x="340273" y="1566987"/>
                </a:lnTo>
                <a:lnTo>
                  <a:pt x="346945" y="1571488"/>
                </a:lnTo>
                <a:lnTo>
                  <a:pt x="351444" y="1578163"/>
                </a:lnTo>
                <a:lnTo>
                  <a:pt x="353094" y="1586336"/>
                </a:lnTo>
                <a:lnTo>
                  <a:pt x="351444" y="1594509"/>
                </a:lnTo>
                <a:lnTo>
                  <a:pt x="346945" y="1601185"/>
                </a:lnTo>
                <a:lnTo>
                  <a:pt x="340273" y="1605688"/>
                </a:lnTo>
                <a:lnTo>
                  <a:pt x="332104" y="1607339"/>
                </a:lnTo>
                <a:close/>
              </a:path>
              <a:path w="4618990" h="1609725">
                <a:moveTo>
                  <a:pt x="634828" y="1609020"/>
                </a:moveTo>
                <a:lnTo>
                  <a:pt x="626001" y="1607238"/>
                </a:lnTo>
                <a:lnTo>
                  <a:pt x="618795" y="1602379"/>
                </a:lnTo>
                <a:lnTo>
                  <a:pt x="613938" y="1595169"/>
                </a:lnTo>
                <a:lnTo>
                  <a:pt x="612158" y="1586336"/>
                </a:lnTo>
                <a:lnTo>
                  <a:pt x="613938" y="1577502"/>
                </a:lnTo>
                <a:lnTo>
                  <a:pt x="618795" y="1570292"/>
                </a:lnTo>
                <a:lnTo>
                  <a:pt x="626001" y="1565433"/>
                </a:lnTo>
                <a:lnTo>
                  <a:pt x="634828" y="1563652"/>
                </a:lnTo>
                <a:lnTo>
                  <a:pt x="643657" y="1565433"/>
                </a:lnTo>
                <a:lnTo>
                  <a:pt x="650864" y="1570292"/>
                </a:lnTo>
                <a:lnTo>
                  <a:pt x="655721" y="1577502"/>
                </a:lnTo>
                <a:lnTo>
                  <a:pt x="657502" y="1586336"/>
                </a:lnTo>
                <a:lnTo>
                  <a:pt x="655719" y="1595169"/>
                </a:lnTo>
                <a:lnTo>
                  <a:pt x="650858" y="1602379"/>
                </a:lnTo>
                <a:lnTo>
                  <a:pt x="643650" y="1607238"/>
                </a:lnTo>
                <a:lnTo>
                  <a:pt x="634828" y="1609020"/>
                </a:lnTo>
                <a:close/>
              </a:path>
              <a:path w="4618990" h="1609725">
                <a:moveTo>
                  <a:pt x="937545" y="1609020"/>
                </a:moveTo>
                <a:lnTo>
                  <a:pt x="928723" y="1607238"/>
                </a:lnTo>
                <a:lnTo>
                  <a:pt x="921524" y="1602379"/>
                </a:lnTo>
                <a:lnTo>
                  <a:pt x="916673" y="1595169"/>
                </a:lnTo>
                <a:lnTo>
                  <a:pt x="914895" y="1586336"/>
                </a:lnTo>
                <a:lnTo>
                  <a:pt x="916673" y="1577502"/>
                </a:lnTo>
                <a:lnTo>
                  <a:pt x="921524" y="1570292"/>
                </a:lnTo>
                <a:lnTo>
                  <a:pt x="928723" y="1565433"/>
                </a:lnTo>
                <a:lnTo>
                  <a:pt x="937545" y="1563652"/>
                </a:lnTo>
                <a:lnTo>
                  <a:pt x="946373" y="1565433"/>
                </a:lnTo>
                <a:lnTo>
                  <a:pt x="953584" y="1570292"/>
                </a:lnTo>
                <a:lnTo>
                  <a:pt x="958446" y="1577502"/>
                </a:lnTo>
                <a:lnTo>
                  <a:pt x="960229" y="1586336"/>
                </a:lnTo>
                <a:lnTo>
                  <a:pt x="958446" y="1595169"/>
                </a:lnTo>
                <a:lnTo>
                  <a:pt x="953584" y="1602379"/>
                </a:lnTo>
                <a:lnTo>
                  <a:pt x="946373" y="1607238"/>
                </a:lnTo>
                <a:lnTo>
                  <a:pt x="937545" y="1609020"/>
                </a:lnTo>
                <a:close/>
              </a:path>
              <a:path w="4618990" h="1609725">
                <a:moveTo>
                  <a:pt x="1246164" y="1609513"/>
                </a:moveTo>
                <a:lnTo>
                  <a:pt x="1234374" y="1609513"/>
                </a:lnTo>
                <a:lnTo>
                  <a:pt x="1230798" y="1608790"/>
                </a:lnTo>
                <a:lnTo>
                  <a:pt x="1223062" y="1603570"/>
                </a:lnTo>
                <a:lnTo>
                  <a:pt x="1217845" y="1595830"/>
                </a:lnTo>
                <a:lnTo>
                  <a:pt x="1215931" y="1586353"/>
                </a:lnTo>
                <a:lnTo>
                  <a:pt x="1217845" y="1576876"/>
                </a:lnTo>
                <a:lnTo>
                  <a:pt x="1223062" y="1569137"/>
                </a:lnTo>
                <a:lnTo>
                  <a:pt x="1230798" y="1563918"/>
                </a:lnTo>
                <a:lnTo>
                  <a:pt x="1240269" y="1562004"/>
                </a:lnTo>
                <a:lnTo>
                  <a:pt x="1249740" y="1563918"/>
                </a:lnTo>
                <a:lnTo>
                  <a:pt x="1257476" y="1569137"/>
                </a:lnTo>
                <a:lnTo>
                  <a:pt x="1262694" y="1576876"/>
                </a:lnTo>
                <a:lnTo>
                  <a:pt x="1264607" y="1586353"/>
                </a:lnTo>
                <a:lnTo>
                  <a:pt x="1262694" y="1595830"/>
                </a:lnTo>
                <a:lnTo>
                  <a:pt x="1257476" y="1603570"/>
                </a:lnTo>
                <a:lnTo>
                  <a:pt x="1249740" y="1608790"/>
                </a:lnTo>
                <a:lnTo>
                  <a:pt x="1246164" y="1609513"/>
                </a:lnTo>
                <a:close/>
              </a:path>
              <a:path w="4618990" h="1609725">
                <a:moveTo>
                  <a:pt x="1542993" y="1609020"/>
                </a:moveTo>
                <a:lnTo>
                  <a:pt x="1534171" y="1607238"/>
                </a:lnTo>
                <a:lnTo>
                  <a:pt x="1526972" y="1602379"/>
                </a:lnTo>
                <a:lnTo>
                  <a:pt x="1522121" y="1595169"/>
                </a:lnTo>
                <a:lnTo>
                  <a:pt x="1520343" y="1586336"/>
                </a:lnTo>
                <a:lnTo>
                  <a:pt x="1522121" y="1577502"/>
                </a:lnTo>
                <a:lnTo>
                  <a:pt x="1526972" y="1570292"/>
                </a:lnTo>
                <a:lnTo>
                  <a:pt x="1534171" y="1565433"/>
                </a:lnTo>
                <a:lnTo>
                  <a:pt x="1542993" y="1563652"/>
                </a:lnTo>
                <a:lnTo>
                  <a:pt x="1551835" y="1565433"/>
                </a:lnTo>
                <a:lnTo>
                  <a:pt x="1559044" y="1570292"/>
                </a:lnTo>
                <a:lnTo>
                  <a:pt x="1563898" y="1577502"/>
                </a:lnTo>
                <a:lnTo>
                  <a:pt x="1565677" y="1586336"/>
                </a:lnTo>
                <a:lnTo>
                  <a:pt x="1563894" y="1595169"/>
                </a:lnTo>
                <a:lnTo>
                  <a:pt x="1559031" y="1602379"/>
                </a:lnTo>
                <a:lnTo>
                  <a:pt x="1551821" y="1607238"/>
                </a:lnTo>
                <a:lnTo>
                  <a:pt x="1542993" y="1609020"/>
                </a:lnTo>
                <a:close/>
              </a:path>
              <a:path w="4618990" h="1609725">
                <a:moveTo>
                  <a:pt x="1845717" y="1606498"/>
                </a:moveTo>
                <a:lnTo>
                  <a:pt x="1837883" y="1604914"/>
                </a:lnTo>
                <a:lnTo>
                  <a:pt x="1831476" y="1600594"/>
                </a:lnTo>
                <a:lnTo>
                  <a:pt x="1827151" y="1594186"/>
                </a:lnTo>
                <a:lnTo>
                  <a:pt x="1825564" y="1586336"/>
                </a:lnTo>
                <a:lnTo>
                  <a:pt x="1827151" y="1578487"/>
                </a:lnTo>
                <a:lnTo>
                  <a:pt x="1831476" y="1572079"/>
                </a:lnTo>
                <a:lnTo>
                  <a:pt x="1837883" y="1567760"/>
                </a:lnTo>
                <a:lnTo>
                  <a:pt x="1845717" y="1566177"/>
                </a:lnTo>
                <a:lnTo>
                  <a:pt x="1853565" y="1567760"/>
                </a:lnTo>
                <a:lnTo>
                  <a:pt x="1859970" y="1572079"/>
                </a:lnTo>
                <a:lnTo>
                  <a:pt x="1864287" y="1578487"/>
                </a:lnTo>
                <a:lnTo>
                  <a:pt x="1865869" y="1586336"/>
                </a:lnTo>
                <a:lnTo>
                  <a:pt x="1864287" y="1594186"/>
                </a:lnTo>
                <a:lnTo>
                  <a:pt x="1859970" y="1600594"/>
                </a:lnTo>
                <a:lnTo>
                  <a:pt x="1853565" y="1604914"/>
                </a:lnTo>
                <a:lnTo>
                  <a:pt x="1845717" y="1606498"/>
                </a:lnTo>
                <a:close/>
              </a:path>
              <a:path w="4618990" h="1609725">
                <a:moveTo>
                  <a:pt x="2157251" y="1602289"/>
                </a:moveTo>
                <a:lnTo>
                  <a:pt x="2139664" y="1602289"/>
                </a:lnTo>
                <a:lnTo>
                  <a:pt x="2132508" y="1595136"/>
                </a:lnTo>
                <a:lnTo>
                  <a:pt x="2132508" y="1577536"/>
                </a:lnTo>
                <a:lnTo>
                  <a:pt x="2139664" y="1570383"/>
                </a:lnTo>
                <a:lnTo>
                  <a:pt x="2157251" y="1570383"/>
                </a:lnTo>
                <a:lnTo>
                  <a:pt x="2164407" y="1577536"/>
                </a:lnTo>
                <a:lnTo>
                  <a:pt x="2164407" y="1595136"/>
                </a:lnTo>
                <a:lnTo>
                  <a:pt x="2157251" y="1602289"/>
                </a:lnTo>
                <a:close/>
              </a:path>
              <a:path w="4618990" h="1609725">
                <a:moveTo>
                  <a:pt x="2456734" y="1596419"/>
                </a:moveTo>
                <a:lnTo>
                  <a:pt x="2445629" y="1596419"/>
                </a:lnTo>
                <a:lnTo>
                  <a:pt x="2441105" y="1591906"/>
                </a:lnTo>
                <a:lnTo>
                  <a:pt x="2441105" y="1580766"/>
                </a:lnTo>
                <a:lnTo>
                  <a:pt x="2445629" y="1576256"/>
                </a:lnTo>
                <a:lnTo>
                  <a:pt x="2456734" y="1576256"/>
                </a:lnTo>
                <a:lnTo>
                  <a:pt x="2461258" y="1580766"/>
                </a:lnTo>
                <a:lnTo>
                  <a:pt x="2461258" y="1591906"/>
                </a:lnTo>
                <a:lnTo>
                  <a:pt x="2456734" y="1596419"/>
                </a:lnTo>
                <a:close/>
              </a:path>
              <a:path w="4618990" h="1609725">
                <a:moveTo>
                  <a:pt x="2755745" y="1589701"/>
                </a:moveTo>
                <a:lnTo>
                  <a:pt x="2752031" y="1589701"/>
                </a:lnTo>
                <a:lnTo>
                  <a:pt x="2750546" y="1588202"/>
                </a:lnTo>
                <a:lnTo>
                  <a:pt x="2750546" y="1584469"/>
                </a:lnTo>
                <a:lnTo>
                  <a:pt x="2752031" y="1582970"/>
                </a:lnTo>
                <a:lnTo>
                  <a:pt x="2755779" y="1582970"/>
                </a:lnTo>
                <a:lnTo>
                  <a:pt x="2757264" y="1584469"/>
                </a:lnTo>
                <a:lnTo>
                  <a:pt x="2757264" y="1588202"/>
                </a:lnTo>
                <a:lnTo>
                  <a:pt x="2755745" y="1589701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0481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1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7" y="18351"/>
                </a:lnTo>
                <a:lnTo>
                  <a:pt x="6844511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0015" y="9004117"/>
            <a:ext cx="6858000" cy="132715"/>
          </a:xfrm>
          <a:custGeom>
            <a:avLst/>
            <a:gdLst/>
            <a:ahLst/>
            <a:cxnLst/>
            <a:rect l="l" t="t" r="r" b="b"/>
            <a:pathLst>
              <a:path w="6858000" h="132715">
                <a:moveTo>
                  <a:pt x="6857984" y="132686"/>
                </a:moveTo>
                <a:lnTo>
                  <a:pt x="0" y="114299"/>
                </a:lnTo>
                <a:lnTo>
                  <a:pt x="306" y="0"/>
                </a:lnTo>
                <a:lnTo>
                  <a:pt x="6857984" y="18386"/>
                </a:lnTo>
                <a:lnTo>
                  <a:pt x="6857984" y="13268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2262351" y="3293793"/>
            <a:ext cx="5919470" cy="5116195"/>
            <a:chOff x="12262351" y="3293793"/>
            <a:chExt cx="5919470" cy="5116195"/>
          </a:xfrm>
        </p:grpSpPr>
        <p:sp>
          <p:nvSpPr>
            <p:cNvPr id="5" name="object 5"/>
            <p:cNvSpPr/>
            <p:nvPr/>
          </p:nvSpPr>
          <p:spPr>
            <a:xfrm>
              <a:off x="12982997" y="5933230"/>
              <a:ext cx="5198745" cy="2476500"/>
            </a:xfrm>
            <a:custGeom>
              <a:avLst/>
              <a:gdLst/>
              <a:ahLst/>
              <a:cxnLst/>
              <a:rect l="l" t="t" r="r" b="b"/>
              <a:pathLst>
                <a:path w="5198744" h="2476500">
                  <a:moveTo>
                    <a:pt x="1817659" y="30189"/>
                  </a:moveTo>
                  <a:lnTo>
                    <a:pt x="1816717" y="30189"/>
                  </a:lnTo>
                  <a:lnTo>
                    <a:pt x="1816349" y="29819"/>
                  </a:lnTo>
                  <a:lnTo>
                    <a:pt x="1816349" y="28876"/>
                  </a:lnTo>
                  <a:lnTo>
                    <a:pt x="1816717" y="28506"/>
                  </a:lnTo>
                  <a:lnTo>
                    <a:pt x="1817659" y="28506"/>
                  </a:lnTo>
                  <a:lnTo>
                    <a:pt x="1818030" y="28876"/>
                  </a:lnTo>
                  <a:lnTo>
                    <a:pt x="1818030" y="29819"/>
                  </a:lnTo>
                  <a:lnTo>
                    <a:pt x="1817659" y="30189"/>
                  </a:lnTo>
                  <a:close/>
                </a:path>
                <a:path w="5198744" h="2476500">
                  <a:moveTo>
                    <a:pt x="2120838" y="31030"/>
                  </a:moveTo>
                  <a:lnTo>
                    <a:pt x="2118989" y="31030"/>
                  </a:lnTo>
                  <a:lnTo>
                    <a:pt x="2118232" y="30273"/>
                  </a:lnTo>
                  <a:lnTo>
                    <a:pt x="2118232" y="28422"/>
                  </a:lnTo>
                  <a:lnTo>
                    <a:pt x="2118989" y="27665"/>
                  </a:lnTo>
                  <a:lnTo>
                    <a:pt x="2120838" y="27665"/>
                  </a:lnTo>
                  <a:lnTo>
                    <a:pt x="2121594" y="28422"/>
                  </a:lnTo>
                  <a:lnTo>
                    <a:pt x="2121594" y="30273"/>
                  </a:lnTo>
                  <a:lnTo>
                    <a:pt x="2120838" y="31030"/>
                  </a:lnTo>
                  <a:close/>
                </a:path>
                <a:path w="5198744" h="2476500">
                  <a:moveTo>
                    <a:pt x="2425415" y="34396"/>
                  </a:moveTo>
                  <a:lnTo>
                    <a:pt x="2419863" y="34396"/>
                  </a:lnTo>
                  <a:lnTo>
                    <a:pt x="2417611" y="32141"/>
                  </a:lnTo>
                  <a:lnTo>
                    <a:pt x="2417611" y="26588"/>
                  </a:lnTo>
                  <a:lnTo>
                    <a:pt x="2419863" y="24333"/>
                  </a:lnTo>
                  <a:lnTo>
                    <a:pt x="2425415" y="24333"/>
                  </a:lnTo>
                  <a:lnTo>
                    <a:pt x="2427667" y="26588"/>
                  </a:lnTo>
                  <a:lnTo>
                    <a:pt x="2427667" y="32141"/>
                  </a:lnTo>
                  <a:lnTo>
                    <a:pt x="2425415" y="34396"/>
                  </a:lnTo>
                  <a:close/>
                </a:path>
                <a:path w="5198744" h="2476500">
                  <a:moveTo>
                    <a:pt x="2730006" y="37762"/>
                  </a:moveTo>
                  <a:lnTo>
                    <a:pt x="2720723" y="37762"/>
                  </a:lnTo>
                  <a:lnTo>
                    <a:pt x="2716973" y="34009"/>
                  </a:lnTo>
                  <a:lnTo>
                    <a:pt x="2716973" y="24720"/>
                  </a:lnTo>
                  <a:lnTo>
                    <a:pt x="2720723" y="20967"/>
                  </a:lnTo>
                  <a:lnTo>
                    <a:pt x="2730006" y="20967"/>
                  </a:lnTo>
                  <a:lnTo>
                    <a:pt x="2733756" y="24720"/>
                  </a:lnTo>
                  <a:lnTo>
                    <a:pt x="2733756" y="34009"/>
                  </a:lnTo>
                  <a:lnTo>
                    <a:pt x="2730006" y="37762"/>
                  </a:lnTo>
                  <a:close/>
                </a:path>
                <a:path w="5198744" h="2476500">
                  <a:moveTo>
                    <a:pt x="3034580" y="41127"/>
                  </a:moveTo>
                  <a:lnTo>
                    <a:pt x="3021597" y="41127"/>
                  </a:lnTo>
                  <a:lnTo>
                    <a:pt x="3016335" y="35860"/>
                  </a:lnTo>
                  <a:lnTo>
                    <a:pt x="3016335" y="22869"/>
                  </a:lnTo>
                  <a:lnTo>
                    <a:pt x="3021597" y="17602"/>
                  </a:lnTo>
                  <a:lnTo>
                    <a:pt x="3034580" y="17602"/>
                  </a:lnTo>
                  <a:lnTo>
                    <a:pt x="3039845" y="22869"/>
                  </a:lnTo>
                  <a:lnTo>
                    <a:pt x="3039845" y="35860"/>
                  </a:lnTo>
                  <a:lnTo>
                    <a:pt x="3034580" y="41127"/>
                  </a:lnTo>
                  <a:close/>
                </a:path>
                <a:path w="5198744" h="2476500">
                  <a:moveTo>
                    <a:pt x="3339157" y="44493"/>
                  </a:moveTo>
                  <a:lnTo>
                    <a:pt x="3322471" y="44493"/>
                  </a:lnTo>
                  <a:lnTo>
                    <a:pt x="3315710" y="37728"/>
                  </a:lnTo>
                  <a:lnTo>
                    <a:pt x="3315710" y="21035"/>
                  </a:lnTo>
                  <a:lnTo>
                    <a:pt x="3322471" y="14270"/>
                  </a:lnTo>
                  <a:lnTo>
                    <a:pt x="3339157" y="14270"/>
                  </a:lnTo>
                  <a:lnTo>
                    <a:pt x="3345918" y="21035"/>
                  </a:lnTo>
                  <a:lnTo>
                    <a:pt x="3345918" y="37728"/>
                  </a:lnTo>
                  <a:lnTo>
                    <a:pt x="3339157" y="44493"/>
                  </a:lnTo>
                  <a:close/>
                </a:path>
                <a:path w="5198744" h="2476500">
                  <a:moveTo>
                    <a:pt x="3633529" y="47859"/>
                  </a:moveTo>
                  <a:lnTo>
                    <a:pt x="3626343" y="46406"/>
                  </a:lnTo>
                  <a:lnTo>
                    <a:pt x="3620474" y="42444"/>
                  </a:lnTo>
                  <a:lnTo>
                    <a:pt x="3616516" y="36571"/>
                  </a:lnTo>
                  <a:lnTo>
                    <a:pt x="3615064" y="29381"/>
                  </a:lnTo>
                  <a:lnTo>
                    <a:pt x="3616516" y="22192"/>
                  </a:lnTo>
                  <a:lnTo>
                    <a:pt x="3620474" y="16318"/>
                  </a:lnTo>
                  <a:lnTo>
                    <a:pt x="3626343" y="12357"/>
                  </a:lnTo>
                  <a:lnTo>
                    <a:pt x="3633529" y="10904"/>
                  </a:lnTo>
                  <a:lnTo>
                    <a:pt x="3640715" y="12357"/>
                  </a:lnTo>
                  <a:lnTo>
                    <a:pt x="3646584" y="16318"/>
                  </a:lnTo>
                  <a:lnTo>
                    <a:pt x="3650542" y="22192"/>
                  </a:lnTo>
                  <a:lnTo>
                    <a:pt x="3651994" y="29381"/>
                  </a:lnTo>
                  <a:lnTo>
                    <a:pt x="3650542" y="36571"/>
                  </a:lnTo>
                  <a:lnTo>
                    <a:pt x="3646584" y="42444"/>
                  </a:lnTo>
                  <a:lnTo>
                    <a:pt x="3640715" y="46406"/>
                  </a:lnTo>
                  <a:lnTo>
                    <a:pt x="3633529" y="47859"/>
                  </a:lnTo>
                  <a:close/>
                </a:path>
                <a:path w="5198744" h="2476500">
                  <a:moveTo>
                    <a:pt x="3936253" y="52066"/>
                  </a:moveTo>
                  <a:lnTo>
                    <a:pt x="3927431" y="50284"/>
                  </a:lnTo>
                  <a:lnTo>
                    <a:pt x="3920232" y="45425"/>
                  </a:lnTo>
                  <a:lnTo>
                    <a:pt x="3915381" y="38215"/>
                  </a:lnTo>
                  <a:lnTo>
                    <a:pt x="3913603" y="29381"/>
                  </a:lnTo>
                  <a:lnTo>
                    <a:pt x="3915381" y="20548"/>
                  </a:lnTo>
                  <a:lnTo>
                    <a:pt x="3920232" y="13338"/>
                  </a:lnTo>
                  <a:lnTo>
                    <a:pt x="3927431" y="8478"/>
                  </a:lnTo>
                  <a:lnTo>
                    <a:pt x="3936253" y="6697"/>
                  </a:lnTo>
                  <a:lnTo>
                    <a:pt x="3945081" y="8478"/>
                  </a:lnTo>
                  <a:lnTo>
                    <a:pt x="3952292" y="13338"/>
                  </a:lnTo>
                  <a:lnTo>
                    <a:pt x="3957154" y="20548"/>
                  </a:lnTo>
                  <a:lnTo>
                    <a:pt x="3958937" y="29381"/>
                  </a:lnTo>
                  <a:lnTo>
                    <a:pt x="3957154" y="38215"/>
                  </a:lnTo>
                  <a:lnTo>
                    <a:pt x="3952292" y="45425"/>
                  </a:lnTo>
                  <a:lnTo>
                    <a:pt x="3945081" y="50284"/>
                  </a:lnTo>
                  <a:lnTo>
                    <a:pt x="3936253" y="52066"/>
                  </a:lnTo>
                  <a:close/>
                </a:path>
                <a:path w="5198744" h="2476500">
                  <a:moveTo>
                    <a:pt x="4238977" y="54590"/>
                  </a:moveTo>
                  <a:lnTo>
                    <a:pt x="4229180" y="52610"/>
                  </a:lnTo>
                  <a:lnTo>
                    <a:pt x="4221187" y="47213"/>
                  </a:lnTo>
                  <a:lnTo>
                    <a:pt x="4215802" y="39205"/>
                  </a:lnTo>
                  <a:lnTo>
                    <a:pt x="4213828" y="29398"/>
                  </a:lnTo>
                  <a:lnTo>
                    <a:pt x="4215802" y="19591"/>
                  </a:lnTo>
                  <a:lnTo>
                    <a:pt x="4221187" y="11583"/>
                  </a:lnTo>
                  <a:lnTo>
                    <a:pt x="4229180" y="6186"/>
                  </a:lnTo>
                  <a:lnTo>
                    <a:pt x="4238977" y="4206"/>
                  </a:lnTo>
                  <a:lnTo>
                    <a:pt x="4248779" y="6186"/>
                  </a:lnTo>
                  <a:lnTo>
                    <a:pt x="4256783" y="11583"/>
                  </a:lnTo>
                  <a:lnTo>
                    <a:pt x="4262180" y="19591"/>
                  </a:lnTo>
                  <a:lnTo>
                    <a:pt x="4264159" y="29398"/>
                  </a:lnTo>
                  <a:lnTo>
                    <a:pt x="4262180" y="39205"/>
                  </a:lnTo>
                  <a:lnTo>
                    <a:pt x="4256783" y="47213"/>
                  </a:lnTo>
                  <a:lnTo>
                    <a:pt x="4248779" y="52610"/>
                  </a:lnTo>
                  <a:lnTo>
                    <a:pt x="4238977" y="54590"/>
                  </a:lnTo>
                  <a:close/>
                </a:path>
                <a:path w="5198744" h="2476500">
                  <a:moveTo>
                    <a:pt x="4541701" y="56273"/>
                  </a:moveTo>
                  <a:lnTo>
                    <a:pt x="4531256" y="54161"/>
                  </a:lnTo>
                  <a:lnTo>
                    <a:pt x="4522726" y="48401"/>
                  </a:lnTo>
                  <a:lnTo>
                    <a:pt x="4516974" y="39859"/>
                  </a:lnTo>
                  <a:lnTo>
                    <a:pt x="4514865" y="29398"/>
                  </a:lnTo>
                  <a:lnTo>
                    <a:pt x="4516974" y="18937"/>
                  </a:lnTo>
                  <a:lnTo>
                    <a:pt x="4522726" y="10395"/>
                  </a:lnTo>
                  <a:lnTo>
                    <a:pt x="4531256" y="4635"/>
                  </a:lnTo>
                  <a:lnTo>
                    <a:pt x="4541701" y="2524"/>
                  </a:lnTo>
                  <a:lnTo>
                    <a:pt x="4552165" y="4635"/>
                  </a:lnTo>
                  <a:lnTo>
                    <a:pt x="4560705" y="10395"/>
                  </a:lnTo>
                  <a:lnTo>
                    <a:pt x="4566461" y="18937"/>
                  </a:lnTo>
                  <a:lnTo>
                    <a:pt x="4568571" y="29398"/>
                  </a:lnTo>
                  <a:lnTo>
                    <a:pt x="4566461" y="39859"/>
                  </a:lnTo>
                  <a:lnTo>
                    <a:pt x="4560705" y="48401"/>
                  </a:lnTo>
                  <a:lnTo>
                    <a:pt x="4552165" y="54161"/>
                  </a:lnTo>
                  <a:lnTo>
                    <a:pt x="4541701" y="56273"/>
                  </a:lnTo>
                  <a:close/>
                </a:path>
                <a:path w="5198744" h="2476500">
                  <a:moveTo>
                    <a:pt x="4844424" y="57114"/>
                  </a:moveTo>
                  <a:lnTo>
                    <a:pt x="4833648" y="54937"/>
                  </a:lnTo>
                  <a:lnTo>
                    <a:pt x="4824850" y="48998"/>
                  </a:lnTo>
                  <a:lnTo>
                    <a:pt x="4818919" y="40189"/>
                  </a:lnTo>
                  <a:lnTo>
                    <a:pt x="4816745" y="29398"/>
                  </a:lnTo>
                  <a:lnTo>
                    <a:pt x="4818919" y="18607"/>
                  </a:lnTo>
                  <a:lnTo>
                    <a:pt x="4824850" y="9797"/>
                  </a:lnTo>
                  <a:lnTo>
                    <a:pt x="4833648" y="3859"/>
                  </a:lnTo>
                  <a:lnTo>
                    <a:pt x="4844424" y="1682"/>
                  </a:lnTo>
                  <a:lnTo>
                    <a:pt x="4855220" y="3859"/>
                  </a:lnTo>
                  <a:lnTo>
                    <a:pt x="4864028" y="9797"/>
                  </a:lnTo>
                  <a:lnTo>
                    <a:pt x="4869963" y="18607"/>
                  </a:lnTo>
                  <a:lnTo>
                    <a:pt x="4872138" y="29398"/>
                  </a:lnTo>
                  <a:lnTo>
                    <a:pt x="4869963" y="40189"/>
                  </a:lnTo>
                  <a:lnTo>
                    <a:pt x="4864028" y="48998"/>
                  </a:lnTo>
                  <a:lnTo>
                    <a:pt x="4855220" y="54937"/>
                  </a:lnTo>
                  <a:lnTo>
                    <a:pt x="4844424" y="57114"/>
                  </a:lnTo>
                  <a:close/>
                </a:path>
                <a:path w="5198744" h="2476500">
                  <a:moveTo>
                    <a:pt x="5147149" y="58797"/>
                  </a:moveTo>
                  <a:lnTo>
                    <a:pt x="5135724" y="56487"/>
                  </a:lnTo>
                  <a:lnTo>
                    <a:pt x="5126388" y="50187"/>
                  </a:lnTo>
                  <a:lnTo>
                    <a:pt x="5120091" y="40842"/>
                  </a:lnTo>
                  <a:lnTo>
                    <a:pt x="5117781" y="29398"/>
                  </a:lnTo>
                  <a:lnTo>
                    <a:pt x="5120091" y="17953"/>
                  </a:lnTo>
                  <a:lnTo>
                    <a:pt x="5126388" y="8609"/>
                  </a:lnTo>
                  <a:lnTo>
                    <a:pt x="5135724" y="2309"/>
                  </a:lnTo>
                  <a:lnTo>
                    <a:pt x="5147149" y="0"/>
                  </a:lnTo>
                  <a:lnTo>
                    <a:pt x="5158592" y="2309"/>
                  </a:lnTo>
                  <a:lnTo>
                    <a:pt x="5167938" y="8609"/>
                  </a:lnTo>
                  <a:lnTo>
                    <a:pt x="5174239" y="17953"/>
                  </a:lnTo>
                  <a:lnTo>
                    <a:pt x="5176550" y="29398"/>
                  </a:lnTo>
                  <a:lnTo>
                    <a:pt x="5174239" y="40842"/>
                  </a:lnTo>
                  <a:lnTo>
                    <a:pt x="5167938" y="50187"/>
                  </a:lnTo>
                  <a:lnTo>
                    <a:pt x="5158592" y="56487"/>
                  </a:lnTo>
                  <a:lnTo>
                    <a:pt x="5147149" y="58797"/>
                  </a:lnTo>
                  <a:close/>
                </a:path>
                <a:path w="5198744" h="2476500">
                  <a:moveTo>
                    <a:pt x="910409" y="334828"/>
                  </a:moveTo>
                  <a:lnTo>
                    <a:pt x="907617" y="334828"/>
                  </a:lnTo>
                  <a:lnTo>
                    <a:pt x="906493" y="333701"/>
                  </a:lnTo>
                  <a:lnTo>
                    <a:pt x="906493" y="330908"/>
                  </a:lnTo>
                  <a:lnTo>
                    <a:pt x="907617" y="329780"/>
                  </a:lnTo>
                  <a:lnTo>
                    <a:pt x="910409" y="329780"/>
                  </a:lnTo>
                  <a:lnTo>
                    <a:pt x="911536" y="330908"/>
                  </a:lnTo>
                  <a:lnTo>
                    <a:pt x="911536" y="333701"/>
                  </a:lnTo>
                  <a:lnTo>
                    <a:pt x="910409" y="334828"/>
                  </a:lnTo>
                  <a:close/>
                </a:path>
                <a:path w="5198744" h="2476500">
                  <a:moveTo>
                    <a:pt x="1215911" y="339862"/>
                  </a:moveTo>
                  <a:lnTo>
                    <a:pt x="1207570" y="339862"/>
                  </a:lnTo>
                  <a:lnTo>
                    <a:pt x="1204187" y="336478"/>
                  </a:lnTo>
                  <a:lnTo>
                    <a:pt x="1204187" y="328131"/>
                  </a:lnTo>
                  <a:lnTo>
                    <a:pt x="1207570" y="324748"/>
                  </a:lnTo>
                  <a:lnTo>
                    <a:pt x="1215911" y="324748"/>
                  </a:lnTo>
                  <a:lnTo>
                    <a:pt x="1219290" y="328131"/>
                  </a:lnTo>
                  <a:lnTo>
                    <a:pt x="1219290" y="336478"/>
                  </a:lnTo>
                  <a:lnTo>
                    <a:pt x="1215911" y="339862"/>
                  </a:lnTo>
                  <a:close/>
                </a:path>
                <a:path w="5198744" h="2476500">
                  <a:moveTo>
                    <a:pt x="1521410" y="344891"/>
                  </a:moveTo>
                  <a:lnTo>
                    <a:pt x="1507502" y="344891"/>
                  </a:lnTo>
                  <a:lnTo>
                    <a:pt x="1501868" y="339254"/>
                  </a:lnTo>
                  <a:lnTo>
                    <a:pt x="1501868" y="325321"/>
                  </a:lnTo>
                  <a:lnTo>
                    <a:pt x="1507502" y="319683"/>
                  </a:lnTo>
                  <a:lnTo>
                    <a:pt x="1521426" y="319683"/>
                  </a:lnTo>
                  <a:lnTo>
                    <a:pt x="1527060" y="325321"/>
                  </a:lnTo>
                  <a:lnTo>
                    <a:pt x="1527060" y="339254"/>
                  </a:lnTo>
                  <a:lnTo>
                    <a:pt x="1521410" y="344891"/>
                  </a:lnTo>
                  <a:close/>
                </a:path>
                <a:path w="5198744" h="2476500">
                  <a:moveTo>
                    <a:pt x="1826928" y="349924"/>
                  </a:moveTo>
                  <a:lnTo>
                    <a:pt x="1807451" y="349924"/>
                  </a:lnTo>
                  <a:lnTo>
                    <a:pt x="1799562" y="342032"/>
                  </a:lnTo>
                  <a:lnTo>
                    <a:pt x="1799562" y="322544"/>
                  </a:lnTo>
                  <a:lnTo>
                    <a:pt x="1807451" y="314652"/>
                  </a:lnTo>
                  <a:lnTo>
                    <a:pt x="1826928" y="314652"/>
                  </a:lnTo>
                  <a:lnTo>
                    <a:pt x="1834814" y="322544"/>
                  </a:lnTo>
                  <a:lnTo>
                    <a:pt x="1834814" y="342032"/>
                  </a:lnTo>
                  <a:lnTo>
                    <a:pt x="1826928" y="349924"/>
                  </a:lnTo>
                  <a:close/>
                </a:path>
                <a:path w="5198744" h="2476500">
                  <a:moveTo>
                    <a:pt x="2119913" y="354954"/>
                  </a:moveTo>
                  <a:lnTo>
                    <a:pt x="2111085" y="353173"/>
                  </a:lnTo>
                  <a:lnTo>
                    <a:pt x="2103879" y="348313"/>
                  </a:lnTo>
                  <a:lnTo>
                    <a:pt x="2099023" y="341104"/>
                  </a:lnTo>
                  <a:lnTo>
                    <a:pt x="2097243" y="332271"/>
                  </a:lnTo>
                  <a:lnTo>
                    <a:pt x="2099023" y="323437"/>
                  </a:lnTo>
                  <a:lnTo>
                    <a:pt x="2103879" y="316227"/>
                  </a:lnTo>
                  <a:lnTo>
                    <a:pt x="2111085" y="311368"/>
                  </a:lnTo>
                  <a:lnTo>
                    <a:pt x="2119913" y="309586"/>
                  </a:lnTo>
                  <a:lnTo>
                    <a:pt x="2128742" y="311368"/>
                  </a:lnTo>
                  <a:lnTo>
                    <a:pt x="2135948" y="316227"/>
                  </a:lnTo>
                  <a:lnTo>
                    <a:pt x="2140804" y="323437"/>
                  </a:lnTo>
                  <a:lnTo>
                    <a:pt x="2142584" y="332271"/>
                  </a:lnTo>
                  <a:lnTo>
                    <a:pt x="2140801" y="341104"/>
                  </a:lnTo>
                  <a:lnTo>
                    <a:pt x="2135941" y="348313"/>
                  </a:lnTo>
                  <a:lnTo>
                    <a:pt x="2128735" y="353173"/>
                  </a:lnTo>
                  <a:lnTo>
                    <a:pt x="2119913" y="354954"/>
                  </a:lnTo>
                  <a:close/>
                </a:path>
                <a:path w="5198744" h="2476500">
                  <a:moveTo>
                    <a:pt x="2422641" y="358319"/>
                  </a:moveTo>
                  <a:lnTo>
                    <a:pt x="2412516" y="356273"/>
                  </a:lnTo>
                  <a:lnTo>
                    <a:pt x="2404245" y="350693"/>
                  </a:lnTo>
                  <a:lnTo>
                    <a:pt x="2398667" y="342419"/>
                  </a:lnTo>
                  <a:lnTo>
                    <a:pt x="2396622" y="332288"/>
                  </a:lnTo>
                  <a:lnTo>
                    <a:pt x="2398667" y="322157"/>
                  </a:lnTo>
                  <a:lnTo>
                    <a:pt x="2404245" y="313882"/>
                  </a:lnTo>
                  <a:lnTo>
                    <a:pt x="2412516" y="308301"/>
                  </a:lnTo>
                  <a:lnTo>
                    <a:pt x="2422641" y="306254"/>
                  </a:lnTo>
                  <a:lnTo>
                    <a:pt x="2432764" y="308301"/>
                  </a:lnTo>
                  <a:lnTo>
                    <a:pt x="2441033" y="313882"/>
                  </a:lnTo>
                  <a:lnTo>
                    <a:pt x="2446611" y="322157"/>
                  </a:lnTo>
                  <a:lnTo>
                    <a:pt x="2448656" y="332288"/>
                  </a:lnTo>
                  <a:lnTo>
                    <a:pt x="2446613" y="342419"/>
                  </a:lnTo>
                  <a:lnTo>
                    <a:pt x="2441040" y="350693"/>
                  </a:lnTo>
                  <a:lnTo>
                    <a:pt x="2432771" y="356273"/>
                  </a:lnTo>
                  <a:lnTo>
                    <a:pt x="2422641" y="358319"/>
                  </a:lnTo>
                  <a:close/>
                </a:path>
                <a:path w="5198744" h="2476500">
                  <a:moveTo>
                    <a:pt x="2725365" y="361685"/>
                  </a:moveTo>
                  <a:lnTo>
                    <a:pt x="2713927" y="359375"/>
                  </a:lnTo>
                  <a:lnTo>
                    <a:pt x="2704588" y="353076"/>
                  </a:lnTo>
                  <a:lnTo>
                    <a:pt x="2698292" y="343732"/>
                  </a:lnTo>
                  <a:lnTo>
                    <a:pt x="2695983" y="332288"/>
                  </a:lnTo>
                  <a:lnTo>
                    <a:pt x="2698292" y="320843"/>
                  </a:lnTo>
                  <a:lnTo>
                    <a:pt x="2704588" y="311499"/>
                  </a:lnTo>
                  <a:lnTo>
                    <a:pt x="2713927" y="305199"/>
                  </a:lnTo>
                  <a:lnTo>
                    <a:pt x="2725365" y="302889"/>
                  </a:lnTo>
                  <a:lnTo>
                    <a:pt x="2736802" y="305199"/>
                  </a:lnTo>
                  <a:lnTo>
                    <a:pt x="2746141" y="311499"/>
                  </a:lnTo>
                  <a:lnTo>
                    <a:pt x="2752437" y="320843"/>
                  </a:lnTo>
                  <a:lnTo>
                    <a:pt x="2754746" y="332288"/>
                  </a:lnTo>
                  <a:lnTo>
                    <a:pt x="2752437" y="343732"/>
                  </a:lnTo>
                  <a:lnTo>
                    <a:pt x="2746141" y="353076"/>
                  </a:lnTo>
                  <a:lnTo>
                    <a:pt x="2736802" y="359375"/>
                  </a:lnTo>
                  <a:lnTo>
                    <a:pt x="2725365" y="361685"/>
                  </a:lnTo>
                  <a:close/>
                </a:path>
                <a:path w="5198744" h="2476500">
                  <a:moveTo>
                    <a:pt x="3028088" y="365050"/>
                  </a:moveTo>
                  <a:lnTo>
                    <a:pt x="3015345" y="362475"/>
                  </a:lnTo>
                  <a:lnTo>
                    <a:pt x="3004937" y="355452"/>
                  </a:lnTo>
                  <a:lnTo>
                    <a:pt x="2997919" y="345038"/>
                  </a:lnTo>
                  <a:lnTo>
                    <a:pt x="2995345" y="332288"/>
                  </a:lnTo>
                  <a:lnTo>
                    <a:pt x="2997919" y="319537"/>
                  </a:lnTo>
                  <a:lnTo>
                    <a:pt x="3004937" y="309122"/>
                  </a:lnTo>
                  <a:lnTo>
                    <a:pt x="3015345" y="302099"/>
                  </a:lnTo>
                  <a:lnTo>
                    <a:pt x="3028088" y="299523"/>
                  </a:lnTo>
                  <a:lnTo>
                    <a:pt x="3040832" y="302099"/>
                  </a:lnTo>
                  <a:lnTo>
                    <a:pt x="3051242" y="309122"/>
                  </a:lnTo>
                  <a:lnTo>
                    <a:pt x="3058261" y="319537"/>
                  </a:lnTo>
                  <a:lnTo>
                    <a:pt x="3060835" y="332288"/>
                  </a:lnTo>
                  <a:lnTo>
                    <a:pt x="3058261" y="345038"/>
                  </a:lnTo>
                  <a:lnTo>
                    <a:pt x="3051242" y="355452"/>
                  </a:lnTo>
                  <a:lnTo>
                    <a:pt x="3040832" y="362475"/>
                  </a:lnTo>
                  <a:lnTo>
                    <a:pt x="3028088" y="365050"/>
                  </a:lnTo>
                  <a:close/>
                </a:path>
                <a:path w="5198744" h="2476500">
                  <a:moveTo>
                    <a:pt x="3330812" y="367575"/>
                  </a:moveTo>
                  <a:lnTo>
                    <a:pt x="3317096" y="364802"/>
                  </a:lnTo>
                  <a:lnTo>
                    <a:pt x="3305892" y="357241"/>
                  </a:lnTo>
                  <a:lnTo>
                    <a:pt x="3298335" y="346029"/>
                  </a:lnTo>
                  <a:lnTo>
                    <a:pt x="3295564" y="332304"/>
                  </a:lnTo>
                  <a:lnTo>
                    <a:pt x="3298335" y="318579"/>
                  </a:lnTo>
                  <a:lnTo>
                    <a:pt x="3305892" y="307367"/>
                  </a:lnTo>
                  <a:lnTo>
                    <a:pt x="3317096" y="299806"/>
                  </a:lnTo>
                  <a:lnTo>
                    <a:pt x="3330812" y="297033"/>
                  </a:lnTo>
                  <a:lnTo>
                    <a:pt x="3344530" y="299806"/>
                  </a:lnTo>
                  <a:lnTo>
                    <a:pt x="3355735" y="307367"/>
                  </a:lnTo>
                  <a:lnTo>
                    <a:pt x="3363292" y="318579"/>
                  </a:lnTo>
                  <a:lnTo>
                    <a:pt x="3366064" y="332304"/>
                  </a:lnTo>
                  <a:lnTo>
                    <a:pt x="3363294" y="346029"/>
                  </a:lnTo>
                  <a:lnTo>
                    <a:pt x="3355742" y="357241"/>
                  </a:lnTo>
                  <a:lnTo>
                    <a:pt x="3344537" y="364802"/>
                  </a:lnTo>
                  <a:lnTo>
                    <a:pt x="3330812" y="367575"/>
                  </a:lnTo>
                  <a:close/>
                </a:path>
                <a:path w="5198744" h="2476500">
                  <a:moveTo>
                    <a:pt x="3633529" y="370100"/>
                  </a:moveTo>
                  <a:lnTo>
                    <a:pt x="3618826" y="367129"/>
                  </a:lnTo>
                  <a:lnTo>
                    <a:pt x="3606820" y="359028"/>
                  </a:lnTo>
                  <a:lnTo>
                    <a:pt x="3598725" y="347013"/>
                  </a:lnTo>
                  <a:lnTo>
                    <a:pt x="3595756" y="332304"/>
                  </a:lnTo>
                  <a:lnTo>
                    <a:pt x="3598725" y="317595"/>
                  </a:lnTo>
                  <a:lnTo>
                    <a:pt x="3606820" y="305581"/>
                  </a:lnTo>
                  <a:lnTo>
                    <a:pt x="3618826" y="297479"/>
                  </a:lnTo>
                  <a:lnTo>
                    <a:pt x="3633529" y="294508"/>
                  </a:lnTo>
                  <a:lnTo>
                    <a:pt x="3648232" y="297479"/>
                  </a:lnTo>
                  <a:lnTo>
                    <a:pt x="3660239" y="305581"/>
                  </a:lnTo>
                  <a:lnTo>
                    <a:pt x="3668334" y="317595"/>
                  </a:lnTo>
                  <a:lnTo>
                    <a:pt x="3671302" y="332304"/>
                  </a:lnTo>
                  <a:lnTo>
                    <a:pt x="3668334" y="347013"/>
                  </a:lnTo>
                  <a:lnTo>
                    <a:pt x="3660239" y="359028"/>
                  </a:lnTo>
                  <a:lnTo>
                    <a:pt x="3648232" y="367129"/>
                  </a:lnTo>
                  <a:lnTo>
                    <a:pt x="3633529" y="370100"/>
                  </a:lnTo>
                  <a:close/>
                </a:path>
                <a:path w="5198744" h="2476500">
                  <a:moveTo>
                    <a:pt x="3936253" y="373466"/>
                  </a:moveTo>
                  <a:lnTo>
                    <a:pt x="3920245" y="370231"/>
                  </a:lnTo>
                  <a:lnTo>
                    <a:pt x="3907176" y="361410"/>
                  </a:lnTo>
                  <a:lnTo>
                    <a:pt x="3898368" y="348327"/>
                  </a:lnTo>
                  <a:lnTo>
                    <a:pt x="3895138" y="332304"/>
                  </a:lnTo>
                  <a:lnTo>
                    <a:pt x="3898368" y="316282"/>
                  </a:lnTo>
                  <a:lnTo>
                    <a:pt x="3907176" y="303198"/>
                  </a:lnTo>
                  <a:lnTo>
                    <a:pt x="3920245" y="294377"/>
                  </a:lnTo>
                  <a:lnTo>
                    <a:pt x="3936253" y="291143"/>
                  </a:lnTo>
                  <a:lnTo>
                    <a:pt x="3952266" y="294377"/>
                  </a:lnTo>
                  <a:lnTo>
                    <a:pt x="3965346" y="303198"/>
                  </a:lnTo>
                  <a:lnTo>
                    <a:pt x="3974167" y="316282"/>
                  </a:lnTo>
                  <a:lnTo>
                    <a:pt x="3977402" y="332304"/>
                  </a:lnTo>
                  <a:lnTo>
                    <a:pt x="3974167" y="348327"/>
                  </a:lnTo>
                  <a:lnTo>
                    <a:pt x="3965346" y="361410"/>
                  </a:lnTo>
                  <a:lnTo>
                    <a:pt x="3952266" y="370231"/>
                  </a:lnTo>
                  <a:lnTo>
                    <a:pt x="3936253" y="373466"/>
                  </a:lnTo>
                  <a:close/>
                </a:path>
                <a:path w="5198744" h="2476500">
                  <a:moveTo>
                    <a:pt x="4238977" y="375991"/>
                  </a:moveTo>
                  <a:lnTo>
                    <a:pt x="4221989" y="372558"/>
                  </a:lnTo>
                  <a:lnTo>
                    <a:pt x="4208115" y="363199"/>
                  </a:lnTo>
                  <a:lnTo>
                    <a:pt x="4198761" y="349318"/>
                  </a:lnTo>
                  <a:lnTo>
                    <a:pt x="4195330" y="332321"/>
                  </a:lnTo>
                  <a:lnTo>
                    <a:pt x="4198761" y="315325"/>
                  </a:lnTo>
                  <a:lnTo>
                    <a:pt x="4208115" y="301444"/>
                  </a:lnTo>
                  <a:lnTo>
                    <a:pt x="4221989" y="292084"/>
                  </a:lnTo>
                  <a:lnTo>
                    <a:pt x="4238977" y="288652"/>
                  </a:lnTo>
                  <a:lnTo>
                    <a:pt x="4255965" y="292084"/>
                  </a:lnTo>
                  <a:lnTo>
                    <a:pt x="4269838" y="301444"/>
                  </a:lnTo>
                  <a:lnTo>
                    <a:pt x="4279193" y="315325"/>
                  </a:lnTo>
                  <a:lnTo>
                    <a:pt x="4282623" y="332321"/>
                  </a:lnTo>
                  <a:lnTo>
                    <a:pt x="4279193" y="349318"/>
                  </a:lnTo>
                  <a:lnTo>
                    <a:pt x="4269838" y="363199"/>
                  </a:lnTo>
                  <a:lnTo>
                    <a:pt x="4255965" y="372558"/>
                  </a:lnTo>
                  <a:lnTo>
                    <a:pt x="4238977" y="375991"/>
                  </a:lnTo>
                  <a:close/>
                </a:path>
                <a:path w="5198744" h="2476500">
                  <a:moveTo>
                    <a:pt x="4541701" y="378516"/>
                  </a:moveTo>
                  <a:lnTo>
                    <a:pt x="4523739" y="374885"/>
                  </a:lnTo>
                  <a:lnTo>
                    <a:pt x="4509071" y="364985"/>
                  </a:lnTo>
                  <a:lnTo>
                    <a:pt x="4499182" y="350302"/>
                  </a:lnTo>
                  <a:lnTo>
                    <a:pt x="4495556" y="332321"/>
                  </a:lnTo>
                  <a:lnTo>
                    <a:pt x="4499182" y="314341"/>
                  </a:lnTo>
                  <a:lnTo>
                    <a:pt x="4509071" y="299658"/>
                  </a:lnTo>
                  <a:lnTo>
                    <a:pt x="4523739" y="289758"/>
                  </a:lnTo>
                  <a:lnTo>
                    <a:pt x="4541701" y="286128"/>
                  </a:lnTo>
                  <a:lnTo>
                    <a:pt x="4559682" y="289758"/>
                  </a:lnTo>
                  <a:lnTo>
                    <a:pt x="4574360" y="299658"/>
                  </a:lnTo>
                  <a:lnTo>
                    <a:pt x="4584252" y="314341"/>
                  </a:lnTo>
                  <a:lnTo>
                    <a:pt x="4587879" y="332321"/>
                  </a:lnTo>
                  <a:lnTo>
                    <a:pt x="4584252" y="350302"/>
                  </a:lnTo>
                  <a:lnTo>
                    <a:pt x="4574360" y="364985"/>
                  </a:lnTo>
                  <a:lnTo>
                    <a:pt x="4559682" y="374885"/>
                  </a:lnTo>
                  <a:lnTo>
                    <a:pt x="4541701" y="378516"/>
                  </a:lnTo>
                  <a:close/>
                </a:path>
                <a:path w="5198744" h="2476500">
                  <a:moveTo>
                    <a:pt x="4844424" y="381037"/>
                  </a:moveTo>
                  <a:lnTo>
                    <a:pt x="4825483" y="377209"/>
                  </a:lnTo>
                  <a:lnTo>
                    <a:pt x="4810010" y="366770"/>
                  </a:lnTo>
                  <a:lnTo>
                    <a:pt x="4799575" y="351286"/>
                  </a:lnTo>
                  <a:lnTo>
                    <a:pt x="4795748" y="332321"/>
                  </a:lnTo>
                  <a:lnTo>
                    <a:pt x="4799575" y="313357"/>
                  </a:lnTo>
                  <a:lnTo>
                    <a:pt x="4810010" y="297872"/>
                  </a:lnTo>
                  <a:lnTo>
                    <a:pt x="4825483" y="287432"/>
                  </a:lnTo>
                  <a:lnTo>
                    <a:pt x="4844424" y="283604"/>
                  </a:lnTo>
                  <a:lnTo>
                    <a:pt x="4863385" y="287432"/>
                  </a:lnTo>
                  <a:lnTo>
                    <a:pt x="4878868" y="297872"/>
                  </a:lnTo>
                  <a:lnTo>
                    <a:pt x="4889307" y="313357"/>
                  </a:lnTo>
                  <a:lnTo>
                    <a:pt x="4893135" y="332321"/>
                  </a:lnTo>
                  <a:lnTo>
                    <a:pt x="4889307" y="351286"/>
                  </a:lnTo>
                  <a:lnTo>
                    <a:pt x="4878868" y="366770"/>
                  </a:lnTo>
                  <a:lnTo>
                    <a:pt x="4863385" y="377209"/>
                  </a:lnTo>
                  <a:lnTo>
                    <a:pt x="4844424" y="381037"/>
                  </a:lnTo>
                  <a:close/>
                </a:path>
                <a:path w="5198744" h="2476500">
                  <a:moveTo>
                    <a:pt x="5147149" y="383562"/>
                  </a:moveTo>
                  <a:lnTo>
                    <a:pt x="5127213" y="379536"/>
                  </a:lnTo>
                  <a:lnTo>
                    <a:pt x="5110937" y="368556"/>
                  </a:lnTo>
                  <a:lnTo>
                    <a:pt x="5099964" y="352268"/>
                  </a:lnTo>
                  <a:lnTo>
                    <a:pt x="5095940" y="332321"/>
                  </a:lnTo>
                  <a:lnTo>
                    <a:pt x="5099964" y="312373"/>
                  </a:lnTo>
                  <a:lnTo>
                    <a:pt x="5110937" y="296086"/>
                  </a:lnTo>
                  <a:lnTo>
                    <a:pt x="5127213" y="285105"/>
                  </a:lnTo>
                  <a:lnTo>
                    <a:pt x="5147149" y="281079"/>
                  </a:lnTo>
                  <a:lnTo>
                    <a:pt x="5167089" y="285105"/>
                  </a:lnTo>
                  <a:lnTo>
                    <a:pt x="5183377" y="296086"/>
                  </a:lnTo>
                  <a:lnTo>
                    <a:pt x="5194361" y="312373"/>
                  </a:lnTo>
                  <a:lnTo>
                    <a:pt x="5198390" y="332321"/>
                  </a:lnTo>
                  <a:lnTo>
                    <a:pt x="5194361" y="352268"/>
                  </a:lnTo>
                  <a:lnTo>
                    <a:pt x="5183377" y="368556"/>
                  </a:lnTo>
                  <a:lnTo>
                    <a:pt x="5167089" y="379536"/>
                  </a:lnTo>
                  <a:lnTo>
                    <a:pt x="5147149" y="383562"/>
                  </a:lnTo>
                  <a:close/>
                </a:path>
                <a:path w="5198744" h="2476500">
                  <a:moveTo>
                    <a:pt x="304490" y="636928"/>
                  </a:moveTo>
                  <a:lnTo>
                    <a:pt x="302640" y="636928"/>
                  </a:lnTo>
                  <a:lnTo>
                    <a:pt x="301883" y="636168"/>
                  </a:lnTo>
                  <a:lnTo>
                    <a:pt x="301883" y="634319"/>
                  </a:lnTo>
                  <a:lnTo>
                    <a:pt x="302640" y="633562"/>
                  </a:lnTo>
                  <a:lnTo>
                    <a:pt x="304490" y="633562"/>
                  </a:lnTo>
                  <a:lnTo>
                    <a:pt x="305247" y="634319"/>
                  </a:lnTo>
                  <a:lnTo>
                    <a:pt x="305247" y="636168"/>
                  </a:lnTo>
                  <a:lnTo>
                    <a:pt x="304490" y="636928"/>
                  </a:lnTo>
                  <a:close/>
                </a:path>
                <a:path w="5198744" h="2476500">
                  <a:moveTo>
                    <a:pt x="609535" y="641134"/>
                  </a:moveTo>
                  <a:lnTo>
                    <a:pt x="603044" y="641134"/>
                  </a:lnTo>
                  <a:lnTo>
                    <a:pt x="600421" y="638508"/>
                  </a:lnTo>
                  <a:lnTo>
                    <a:pt x="600421" y="632013"/>
                  </a:lnTo>
                  <a:lnTo>
                    <a:pt x="603044" y="629387"/>
                  </a:lnTo>
                  <a:lnTo>
                    <a:pt x="609535" y="629387"/>
                  </a:lnTo>
                  <a:lnTo>
                    <a:pt x="612161" y="632013"/>
                  </a:lnTo>
                  <a:lnTo>
                    <a:pt x="612161" y="638508"/>
                  </a:lnTo>
                  <a:lnTo>
                    <a:pt x="609535" y="641134"/>
                  </a:lnTo>
                  <a:close/>
                </a:path>
                <a:path w="5198744" h="2476500">
                  <a:moveTo>
                    <a:pt x="914581" y="645340"/>
                  </a:moveTo>
                  <a:lnTo>
                    <a:pt x="903448" y="645340"/>
                  </a:lnTo>
                  <a:lnTo>
                    <a:pt x="898942" y="640830"/>
                  </a:lnTo>
                  <a:lnTo>
                    <a:pt x="898942" y="629691"/>
                  </a:lnTo>
                  <a:lnTo>
                    <a:pt x="903448" y="625181"/>
                  </a:lnTo>
                  <a:lnTo>
                    <a:pt x="914581" y="625181"/>
                  </a:lnTo>
                  <a:lnTo>
                    <a:pt x="919088" y="629691"/>
                  </a:lnTo>
                  <a:lnTo>
                    <a:pt x="919088" y="640830"/>
                  </a:lnTo>
                  <a:lnTo>
                    <a:pt x="914581" y="645340"/>
                  </a:lnTo>
                  <a:close/>
                </a:path>
                <a:path w="5198744" h="2476500">
                  <a:moveTo>
                    <a:pt x="1219155" y="648705"/>
                  </a:moveTo>
                  <a:lnTo>
                    <a:pt x="1204323" y="648705"/>
                  </a:lnTo>
                  <a:lnTo>
                    <a:pt x="1198304" y="642683"/>
                  </a:lnTo>
                  <a:lnTo>
                    <a:pt x="1198304" y="627841"/>
                  </a:lnTo>
                  <a:lnTo>
                    <a:pt x="1204323" y="621815"/>
                  </a:lnTo>
                  <a:lnTo>
                    <a:pt x="1219155" y="621815"/>
                  </a:lnTo>
                  <a:lnTo>
                    <a:pt x="1225177" y="627841"/>
                  </a:lnTo>
                  <a:lnTo>
                    <a:pt x="1225177" y="642683"/>
                  </a:lnTo>
                  <a:lnTo>
                    <a:pt x="1219155" y="648705"/>
                  </a:lnTo>
                  <a:close/>
                </a:path>
                <a:path w="5198744" h="2476500">
                  <a:moveTo>
                    <a:pt x="1523732" y="652074"/>
                  </a:moveTo>
                  <a:lnTo>
                    <a:pt x="1505196" y="652074"/>
                  </a:lnTo>
                  <a:lnTo>
                    <a:pt x="1497679" y="644550"/>
                  </a:lnTo>
                  <a:lnTo>
                    <a:pt x="1497679" y="626004"/>
                  </a:lnTo>
                  <a:lnTo>
                    <a:pt x="1505196" y="618484"/>
                  </a:lnTo>
                  <a:lnTo>
                    <a:pt x="1523732" y="618484"/>
                  </a:lnTo>
                  <a:lnTo>
                    <a:pt x="1531249" y="626004"/>
                  </a:lnTo>
                  <a:lnTo>
                    <a:pt x="1531249" y="644550"/>
                  </a:lnTo>
                  <a:lnTo>
                    <a:pt x="1523732" y="652074"/>
                  </a:lnTo>
                  <a:close/>
                </a:path>
                <a:path w="5198744" h="2476500">
                  <a:moveTo>
                    <a:pt x="1817190" y="655436"/>
                  </a:moveTo>
                  <a:lnTo>
                    <a:pt x="1809345" y="653853"/>
                  </a:lnTo>
                  <a:lnTo>
                    <a:pt x="1802940" y="649534"/>
                  </a:lnTo>
                  <a:lnTo>
                    <a:pt x="1798623" y="643127"/>
                  </a:lnTo>
                  <a:lnTo>
                    <a:pt x="1797041" y="635277"/>
                  </a:lnTo>
                  <a:lnTo>
                    <a:pt x="1798623" y="627428"/>
                  </a:lnTo>
                  <a:lnTo>
                    <a:pt x="1802940" y="621020"/>
                  </a:lnTo>
                  <a:lnTo>
                    <a:pt x="1809345" y="616702"/>
                  </a:lnTo>
                  <a:lnTo>
                    <a:pt x="1817190" y="615118"/>
                  </a:lnTo>
                  <a:lnTo>
                    <a:pt x="1825035" y="616702"/>
                  </a:lnTo>
                  <a:lnTo>
                    <a:pt x="1831439" y="621020"/>
                  </a:lnTo>
                  <a:lnTo>
                    <a:pt x="1835756" y="627428"/>
                  </a:lnTo>
                  <a:lnTo>
                    <a:pt x="1837339" y="635277"/>
                  </a:lnTo>
                  <a:lnTo>
                    <a:pt x="1835756" y="643127"/>
                  </a:lnTo>
                  <a:lnTo>
                    <a:pt x="1831439" y="649534"/>
                  </a:lnTo>
                  <a:lnTo>
                    <a:pt x="1825035" y="653853"/>
                  </a:lnTo>
                  <a:lnTo>
                    <a:pt x="1817190" y="655436"/>
                  </a:lnTo>
                  <a:close/>
                </a:path>
                <a:path w="5198744" h="2476500">
                  <a:moveTo>
                    <a:pt x="2119913" y="658805"/>
                  </a:moveTo>
                  <a:lnTo>
                    <a:pt x="2110763" y="656956"/>
                  </a:lnTo>
                  <a:lnTo>
                    <a:pt x="2103290" y="651914"/>
                  </a:lnTo>
                  <a:lnTo>
                    <a:pt x="2098250" y="644435"/>
                  </a:lnTo>
                  <a:lnTo>
                    <a:pt x="2096403" y="635277"/>
                  </a:lnTo>
                  <a:lnTo>
                    <a:pt x="2098250" y="626122"/>
                  </a:lnTo>
                  <a:lnTo>
                    <a:pt x="2103290" y="618644"/>
                  </a:lnTo>
                  <a:lnTo>
                    <a:pt x="2110763" y="613602"/>
                  </a:lnTo>
                  <a:lnTo>
                    <a:pt x="2119913" y="611753"/>
                  </a:lnTo>
                  <a:lnTo>
                    <a:pt x="2129064" y="613602"/>
                  </a:lnTo>
                  <a:lnTo>
                    <a:pt x="2136537" y="618644"/>
                  </a:lnTo>
                  <a:lnTo>
                    <a:pt x="2141577" y="626122"/>
                  </a:lnTo>
                  <a:lnTo>
                    <a:pt x="2143425" y="635277"/>
                  </a:lnTo>
                  <a:lnTo>
                    <a:pt x="2141577" y="644435"/>
                  </a:lnTo>
                  <a:lnTo>
                    <a:pt x="2136537" y="651914"/>
                  </a:lnTo>
                  <a:lnTo>
                    <a:pt x="2129064" y="656956"/>
                  </a:lnTo>
                  <a:lnTo>
                    <a:pt x="2119913" y="658805"/>
                  </a:lnTo>
                  <a:close/>
                </a:path>
                <a:path w="5198744" h="2476500">
                  <a:moveTo>
                    <a:pt x="2422641" y="661327"/>
                  </a:moveTo>
                  <a:lnTo>
                    <a:pt x="2412516" y="659280"/>
                  </a:lnTo>
                  <a:lnTo>
                    <a:pt x="2404245" y="653700"/>
                  </a:lnTo>
                  <a:lnTo>
                    <a:pt x="2398667" y="645425"/>
                  </a:lnTo>
                  <a:lnTo>
                    <a:pt x="2396622" y="635294"/>
                  </a:lnTo>
                  <a:lnTo>
                    <a:pt x="2398667" y="625164"/>
                  </a:lnTo>
                  <a:lnTo>
                    <a:pt x="2404245" y="616889"/>
                  </a:lnTo>
                  <a:lnTo>
                    <a:pt x="2412516" y="611308"/>
                  </a:lnTo>
                  <a:lnTo>
                    <a:pt x="2422641" y="609262"/>
                  </a:lnTo>
                  <a:lnTo>
                    <a:pt x="2432764" y="611308"/>
                  </a:lnTo>
                  <a:lnTo>
                    <a:pt x="2441033" y="616889"/>
                  </a:lnTo>
                  <a:lnTo>
                    <a:pt x="2446611" y="625164"/>
                  </a:lnTo>
                  <a:lnTo>
                    <a:pt x="2448656" y="635294"/>
                  </a:lnTo>
                  <a:lnTo>
                    <a:pt x="2446613" y="645425"/>
                  </a:lnTo>
                  <a:lnTo>
                    <a:pt x="2441040" y="653700"/>
                  </a:lnTo>
                  <a:lnTo>
                    <a:pt x="2432771" y="659280"/>
                  </a:lnTo>
                  <a:lnTo>
                    <a:pt x="2422641" y="661327"/>
                  </a:lnTo>
                  <a:close/>
                </a:path>
                <a:path w="5198744" h="2476500">
                  <a:moveTo>
                    <a:pt x="2725365" y="664692"/>
                  </a:moveTo>
                  <a:lnTo>
                    <a:pt x="2713927" y="662383"/>
                  </a:lnTo>
                  <a:lnTo>
                    <a:pt x="2704588" y="656083"/>
                  </a:lnTo>
                  <a:lnTo>
                    <a:pt x="2698292" y="646739"/>
                  </a:lnTo>
                  <a:lnTo>
                    <a:pt x="2695983" y="635294"/>
                  </a:lnTo>
                  <a:lnTo>
                    <a:pt x="2698292" y="623849"/>
                  </a:lnTo>
                  <a:lnTo>
                    <a:pt x="2704588" y="614505"/>
                  </a:lnTo>
                  <a:lnTo>
                    <a:pt x="2713927" y="608206"/>
                  </a:lnTo>
                  <a:lnTo>
                    <a:pt x="2725365" y="605896"/>
                  </a:lnTo>
                  <a:lnTo>
                    <a:pt x="2736802" y="608206"/>
                  </a:lnTo>
                  <a:lnTo>
                    <a:pt x="2746141" y="614505"/>
                  </a:lnTo>
                  <a:lnTo>
                    <a:pt x="2752437" y="623849"/>
                  </a:lnTo>
                  <a:lnTo>
                    <a:pt x="2754746" y="635294"/>
                  </a:lnTo>
                  <a:lnTo>
                    <a:pt x="2752437" y="646739"/>
                  </a:lnTo>
                  <a:lnTo>
                    <a:pt x="2746141" y="656083"/>
                  </a:lnTo>
                  <a:lnTo>
                    <a:pt x="2736802" y="662383"/>
                  </a:lnTo>
                  <a:lnTo>
                    <a:pt x="2725365" y="664692"/>
                  </a:lnTo>
                  <a:close/>
                </a:path>
                <a:path w="5198744" h="2476500">
                  <a:moveTo>
                    <a:pt x="3028088" y="668058"/>
                  </a:moveTo>
                  <a:lnTo>
                    <a:pt x="3015345" y="665482"/>
                  </a:lnTo>
                  <a:lnTo>
                    <a:pt x="3004937" y="658460"/>
                  </a:lnTo>
                  <a:lnTo>
                    <a:pt x="2997919" y="648045"/>
                  </a:lnTo>
                  <a:lnTo>
                    <a:pt x="2995345" y="635294"/>
                  </a:lnTo>
                  <a:lnTo>
                    <a:pt x="2997919" y="622543"/>
                  </a:lnTo>
                  <a:lnTo>
                    <a:pt x="3004937" y="612129"/>
                  </a:lnTo>
                  <a:lnTo>
                    <a:pt x="3015345" y="605106"/>
                  </a:lnTo>
                  <a:lnTo>
                    <a:pt x="3028088" y="602531"/>
                  </a:lnTo>
                  <a:lnTo>
                    <a:pt x="3040832" y="605106"/>
                  </a:lnTo>
                  <a:lnTo>
                    <a:pt x="3051242" y="612129"/>
                  </a:lnTo>
                  <a:lnTo>
                    <a:pt x="3058261" y="622543"/>
                  </a:lnTo>
                  <a:lnTo>
                    <a:pt x="3060835" y="635294"/>
                  </a:lnTo>
                  <a:lnTo>
                    <a:pt x="3058261" y="648045"/>
                  </a:lnTo>
                  <a:lnTo>
                    <a:pt x="3051242" y="658460"/>
                  </a:lnTo>
                  <a:lnTo>
                    <a:pt x="3040832" y="665482"/>
                  </a:lnTo>
                  <a:lnTo>
                    <a:pt x="3028088" y="668058"/>
                  </a:lnTo>
                  <a:close/>
                </a:path>
                <a:path w="5198744" h="2476500">
                  <a:moveTo>
                    <a:pt x="3330812" y="670583"/>
                  </a:moveTo>
                  <a:lnTo>
                    <a:pt x="3317096" y="667810"/>
                  </a:lnTo>
                  <a:lnTo>
                    <a:pt x="3305892" y="660248"/>
                  </a:lnTo>
                  <a:lnTo>
                    <a:pt x="3298335" y="649036"/>
                  </a:lnTo>
                  <a:lnTo>
                    <a:pt x="3295564" y="635311"/>
                  </a:lnTo>
                  <a:lnTo>
                    <a:pt x="3298335" y="621586"/>
                  </a:lnTo>
                  <a:lnTo>
                    <a:pt x="3305892" y="610374"/>
                  </a:lnTo>
                  <a:lnTo>
                    <a:pt x="3317096" y="602813"/>
                  </a:lnTo>
                  <a:lnTo>
                    <a:pt x="3330812" y="600039"/>
                  </a:lnTo>
                  <a:lnTo>
                    <a:pt x="3344530" y="602813"/>
                  </a:lnTo>
                  <a:lnTo>
                    <a:pt x="3355735" y="610374"/>
                  </a:lnTo>
                  <a:lnTo>
                    <a:pt x="3363292" y="621586"/>
                  </a:lnTo>
                  <a:lnTo>
                    <a:pt x="3366064" y="635311"/>
                  </a:lnTo>
                  <a:lnTo>
                    <a:pt x="3363294" y="649036"/>
                  </a:lnTo>
                  <a:lnTo>
                    <a:pt x="3355742" y="660248"/>
                  </a:lnTo>
                  <a:lnTo>
                    <a:pt x="3344537" y="667810"/>
                  </a:lnTo>
                  <a:lnTo>
                    <a:pt x="3330812" y="670583"/>
                  </a:lnTo>
                  <a:close/>
                </a:path>
                <a:path w="5198744" h="2476500">
                  <a:moveTo>
                    <a:pt x="3633529" y="673108"/>
                  </a:moveTo>
                  <a:lnTo>
                    <a:pt x="3618826" y="670136"/>
                  </a:lnTo>
                  <a:lnTo>
                    <a:pt x="3606820" y="662035"/>
                  </a:lnTo>
                  <a:lnTo>
                    <a:pt x="3598725" y="650020"/>
                  </a:lnTo>
                  <a:lnTo>
                    <a:pt x="3595756" y="635311"/>
                  </a:lnTo>
                  <a:lnTo>
                    <a:pt x="3598725" y="620603"/>
                  </a:lnTo>
                  <a:lnTo>
                    <a:pt x="3606820" y="608588"/>
                  </a:lnTo>
                  <a:lnTo>
                    <a:pt x="3618826" y="600486"/>
                  </a:lnTo>
                  <a:lnTo>
                    <a:pt x="3633529" y="597514"/>
                  </a:lnTo>
                  <a:lnTo>
                    <a:pt x="3648232" y="600486"/>
                  </a:lnTo>
                  <a:lnTo>
                    <a:pt x="3660239" y="608588"/>
                  </a:lnTo>
                  <a:lnTo>
                    <a:pt x="3668334" y="620603"/>
                  </a:lnTo>
                  <a:lnTo>
                    <a:pt x="3671302" y="635311"/>
                  </a:lnTo>
                  <a:lnTo>
                    <a:pt x="3668334" y="650020"/>
                  </a:lnTo>
                  <a:lnTo>
                    <a:pt x="3660239" y="662035"/>
                  </a:lnTo>
                  <a:lnTo>
                    <a:pt x="3648232" y="670136"/>
                  </a:lnTo>
                  <a:lnTo>
                    <a:pt x="3633529" y="673108"/>
                  </a:lnTo>
                  <a:close/>
                </a:path>
                <a:path w="5198744" h="2476500">
                  <a:moveTo>
                    <a:pt x="3936253" y="676473"/>
                  </a:moveTo>
                  <a:lnTo>
                    <a:pt x="3920245" y="673239"/>
                  </a:lnTo>
                  <a:lnTo>
                    <a:pt x="3907176" y="664418"/>
                  </a:lnTo>
                  <a:lnTo>
                    <a:pt x="3898368" y="651334"/>
                  </a:lnTo>
                  <a:lnTo>
                    <a:pt x="3895138" y="635311"/>
                  </a:lnTo>
                  <a:lnTo>
                    <a:pt x="3898368" y="619288"/>
                  </a:lnTo>
                  <a:lnTo>
                    <a:pt x="3907176" y="606204"/>
                  </a:lnTo>
                  <a:lnTo>
                    <a:pt x="3920245" y="597383"/>
                  </a:lnTo>
                  <a:lnTo>
                    <a:pt x="3936253" y="594149"/>
                  </a:lnTo>
                  <a:lnTo>
                    <a:pt x="3952266" y="597383"/>
                  </a:lnTo>
                  <a:lnTo>
                    <a:pt x="3965346" y="606204"/>
                  </a:lnTo>
                  <a:lnTo>
                    <a:pt x="3974167" y="619288"/>
                  </a:lnTo>
                  <a:lnTo>
                    <a:pt x="3977402" y="635311"/>
                  </a:lnTo>
                  <a:lnTo>
                    <a:pt x="3974167" y="651334"/>
                  </a:lnTo>
                  <a:lnTo>
                    <a:pt x="3965346" y="664418"/>
                  </a:lnTo>
                  <a:lnTo>
                    <a:pt x="3952266" y="673239"/>
                  </a:lnTo>
                  <a:lnTo>
                    <a:pt x="3936253" y="676473"/>
                  </a:lnTo>
                  <a:close/>
                </a:path>
                <a:path w="5198744" h="2476500">
                  <a:moveTo>
                    <a:pt x="4238977" y="678998"/>
                  </a:moveTo>
                  <a:lnTo>
                    <a:pt x="4221989" y="675566"/>
                  </a:lnTo>
                  <a:lnTo>
                    <a:pt x="4208115" y="666206"/>
                  </a:lnTo>
                  <a:lnTo>
                    <a:pt x="4198761" y="652325"/>
                  </a:lnTo>
                  <a:lnTo>
                    <a:pt x="4195330" y="635328"/>
                  </a:lnTo>
                  <a:lnTo>
                    <a:pt x="4198761" y="618331"/>
                  </a:lnTo>
                  <a:lnTo>
                    <a:pt x="4208115" y="604451"/>
                  </a:lnTo>
                  <a:lnTo>
                    <a:pt x="4221989" y="595093"/>
                  </a:lnTo>
                  <a:lnTo>
                    <a:pt x="4238977" y="591661"/>
                  </a:lnTo>
                  <a:lnTo>
                    <a:pt x="4255965" y="595093"/>
                  </a:lnTo>
                  <a:lnTo>
                    <a:pt x="4269838" y="604451"/>
                  </a:lnTo>
                  <a:lnTo>
                    <a:pt x="4279193" y="618331"/>
                  </a:lnTo>
                  <a:lnTo>
                    <a:pt x="4282623" y="635328"/>
                  </a:lnTo>
                  <a:lnTo>
                    <a:pt x="4279193" y="652325"/>
                  </a:lnTo>
                  <a:lnTo>
                    <a:pt x="4269838" y="666206"/>
                  </a:lnTo>
                  <a:lnTo>
                    <a:pt x="4255965" y="675566"/>
                  </a:lnTo>
                  <a:lnTo>
                    <a:pt x="4238977" y="678998"/>
                  </a:lnTo>
                  <a:close/>
                </a:path>
                <a:path w="5198744" h="2476500">
                  <a:moveTo>
                    <a:pt x="4541701" y="681523"/>
                  </a:moveTo>
                  <a:lnTo>
                    <a:pt x="4523739" y="677893"/>
                  </a:lnTo>
                  <a:lnTo>
                    <a:pt x="4509071" y="667993"/>
                  </a:lnTo>
                  <a:lnTo>
                    <a:pt x="4499182" y="653309"/>
                  </a:lnTo>
                  <a:lnTo>
                    <a:pt x="4495556" y="635328"/>
                  </a:lnTo>
                  <a:lnTo>
                    <a:pt x="4499182" y="617349"/>
                  </a:lnTo>
                  <a:lnTo>
                    <a:pt x="4509071" y="602666"/>
                  </a:lnTo>
                  <a:lnTo>
                    <a:pt x="4523739" y="592766"/>
                  </a:lnTo>
                  <a:lnTo>
                    <a:pt x="4541701" y="589136"/>
                  </a:lnTo>
                  <a:lnTo>
                    <a:pt x="4559682" y="592766"/>
                  </a:lnTo>
                  <a:lnTo>
                    <a:pt x="4574360" y="602666"/>
                  </a:lnTo>
                  <a:lnTo>
                    <a:pt x="4584252" y="617349"/>
                  </a:lnTo>
                  <a:lnTo>
                    <a:pt x="4587879" y="635328"/>
                  </a:lnTo>
                  <a:lnTo>
                    <a:pt x="4584252" y="653309"/>
                  </a:lnTo>
                  <a:lnTo>
                    <a:pt x="4574360" y="667993"/>
                  </a:lnTo>
                  <a:lnTo>
                    <a:pt x="4559682" y="677893"/>
                  </a:lnTo>
                  <a:lnTo>
                    <a:pt x="4541701" y="681523"/>
                  </a:lnTo>
                  <a:close/>
                </a:path>
                <a:path w="5198744" h="2476500">
                  <a:moveTo>
                    <a:pt x="4844424" y="684045"/>
                  </a:moveTo>
                  <a:lnTo>
                    <a:pt x="4825483" y="680217"/>
                  </a:lnTo>
                  <a:lnTo>
                    <a:pt x="4810010" y="669778"/>
                  </a:lnTo>
                  <a:lnTo>
                    <a:pt x="4799575" y="654293"/>
                  </a:lnTo>
                  <a:lnTo>
                    <a:pt x="4795748" y="635328"/>
                  </a:lnTo>
                  <a:lnTo>
                    <a:pt x="4799575" y="616365"/>
                  </a:lnTo>
                  <a:lnTo>
                    <a:pt x="4810010" y="600879"/>
                  </a:lnTo>
                  <a:lnTo>
                    <a:pt x="4825483" y="590439"/>
                  </a:lnTo>
                  <a:lnTo>
                    <a:pt x="4844424" y="586611"/>
                  </a:lnTo>
                  <a:lnTo>
                    <a:pt x="4863385" y="590439"/>
                  </a:lnTo>
                  <a:lnTo>
                    <a:pt x="4878868" y="600879"/>
                  </a:lnTo>
                  <a:lnTo>
                    <a:pt x="4889307" y="616365"/>
                  </a:lnTo>
                  <a:lnTo>
                    <a:pt x="4893135" y="635328"/>
                  </a:lnTo>
                  <a:lnTo>
                    <a:pt x="4889307" y="654293"/>
                  </a:lnTo>
                  <a:lnTo>
                    <a:pt x="4878868" y="669778"/>
                  </a:lnTo>
                  <a:lnTo>
                    <a:pt x="4863385" y="680217"/>
                  </a:lnTo>
                  <a:lnTo>
                    <a:pt x="4844424" y="684045"/>
                  </a:lnTo>
                  <a:close/>
                </a:path>
                <a:path w="5198744" h="2476500">
                  <a:moveTo>
                    <a:pt x="5147149" y="686569"/>
                  </a:moveTo>
                  <a:lnTo>
                    <a:pt x="5127213" y="682543"/>
                  </a:lnTo>
                  <a:lnTo>
                    <a:pt x="5110937" y="671563"/>
                  </a:lnTo>
                  <a:lnTo>
                    <a:pt x="5099964" y="655275"/>
                  </a:lnTo>
                  <a:lnTo>
                    <a:pt x="5095940" y="635328"/>
                  </a:lnTo>
                  <a:lnTo>
                    <a:pt x="5099964" y="615380"/>
                  </a:lnTo>
                  <a:lnTo>
                    <a:pt x="5110937" y="599093"/>
                  </a:lnTo>
                  <a:lnTo>
                    <a:pt x="5127213" y="588112"/>
                  </a:lnTo>
                  <a:lnTo>
                    <a:pt x="5147149" y="584086"/>
                  </a:lnTo>
                  <a:lnTo>
                    <a:pt x="5167089" y="588112"/>
                  </a:lnTo>
                  <a:lnTo>
                    <a:pt x="5183377" y="599093"/>
                  </a:lnTo>
                  <a:lnTo>
                    <a:pt x="5194361" y="615380"/>
                  </a:lnTo>
                  <a:lnTo>
                    <a:pt x="5198390" y="635328"/>
                  </a:lnTo>
                  <a:lnTo>
                    <a:pt x="5194361" y="655275"/>
                  </a:lnTo>
                  <a:lnTo>
                    <a:pt x="5183377" y="671563"/>
                  </a:lnTo>
                  <a:lnTo>
                    <a:pt x="5167089" y="682543"/>
                  </a:lnTo>
                  <a:lnTo>
                    <a:pt x="5147149" y="686569"/>
                  </a:lnTo>
                  <a:close/>
                </a:path>
                <a:path w="5198744" h="2476500">
                  <a:moveTo>
                    <a:pt x="1311" y="939112"/>
                  </a:moveTo>
                  <a:lnTo>
                    <a:pt x="370" y="939112"/>
                  </a:lnTo>
                  <a:lnTo>
                    <a:pt x="0" y="938740"/>
                  </a:lnTo>
                  <a:lnTo>
                    <a:pt x="0" y="937798"/>
                  </a:lnTo>
                  <a:lnTo>
                    <a:pt x="370" y="937427"/>
                  </a:lnTo>
                  <a:lnTo>
                    <a:pt x="1311" y="937427"/>
                  </a:lnTo>
                  <a:lnTo>
                    <a:pt x="1681" y="937798"/>
                  </a:lnTo>
                  <a:lnTo>
                    <a:pt x="1681" y="938740"/>
                  </a:lnTo>
                  <a:lnTo>
                    <a:pt x="1311" y="939112"/>
                  </a:lnTo>
                  <a:close/>
                </a:path>
                <a:path w="5198744" h="2476500">
                  <a:moveTo>
                    <a:pt x="305415" y="941633"/>
                  </a:moveTo>
                  <a:lnTo>
                    <a:pt x="301698" y="941633"/>
                  </a:lnTo>
                  <a:lnTo>
                    <a:pt x="300201" y="940138"/>
                  </a:lnTo>
                  <a:lnTo>
                    <a:pt x="300201" y="936401"/>
                  </a:lnTo>
                  <a:lnTo>
                    <a:pt x="301698" y="934902"/>
                  </a:lnTo>
                  <a:lnTo>
                    <a:pt x="305432" y="934902"/>
                  </a:lnTo>
                  <a:lnTo>
                    <a:pt x="306929" y="936401"/>
                  </a:lnTo>
                  <a:lnTo>
                    <a:pt x="306929" y="940138"/>
                  </a:lnTo>
                  <a:lnTo>
                    <a:pt x="305415" y="941633"/>
                  </a:lnTo>
                  <a:close/>
                </a:path>
                <a:path w="5198744" h="2476500">
                  <a:moveTo>
                    <a:pt x="610008" y="944999"/>
                  </a:moveTo>
                  <a:lnTo>
                    <a:pt x="602591" y="944999"/>
                  </a:lnTo>
                  <a:lnTo>
                    <a:pt x="599580" y="941988"/>
                  </a:lnTo>
                  <a:lnTo>
                    <a:pt x="599580" y="934585"/>
                  </a:lnTo>
                  <a:lnTo>
                    <a:pt x="602591" y="931570"/>
                  </a:lnTo>
                  <a:lnTo>
                    <a:pt x="609991" y="931570"/>
                  </a:lnTo>
                  <a:lnTo>
                    <a:pt x="613002" y="934585"/>
                  </a:lnTo>
                  <a:lnTo>
                    <a:pt x="613002" y="941988"/>
                  </a:lnTo>
                  <a:lnTo>
                    <a:pt x="610008" y="944999"/>
                  </a:lnTo>
                  <a:close/>
                </a:path>
                <a:path w="5198744" h="2476500">
                  <a:moveTo>
                    <a:pt x="914581" y="948364"/>
                  </a:moveTo>
                  <a:lnTo>
                    <a:pt x="903448" y="948364"/>
                  </a:lnTo>
                  <a:lnTo>
                    <a:pt x="898942" y="943854"/>
                  </a:lnTo>
                  <a:lnTo>
                    <a:pt x="898942" y="932715"/>
                  </a:lnTo>
                  <a:lnTo>
                    <a:pt x="903448" y="928205"/>
                  </a:lnTo>
                  <a:lnTo>
                    <a:pt x="914581" y="928205"/>
                  </a:lnTo>
                  <a:lnTo>
                    <a:pt x="919088" y="932715"/>
                  </a:lnTo>
                  <a:lnTo>
                    <a:pt x="919088" y="943854"/>
                  </a:lnTo>
                  <a:lnTo>
                    <a:pt x="914581" y="948364"/>
                  </a:lnTo>
                  <a:close/>
                </a:path>
                <a:path w="5198744" h="2476500">
                  <a:moveTo>
                    <a:pt x="1219155" y="951733"/>
                  </a:moveTo>
                  <a:lnTo>
                    <a:pt x="1204323" y="951733"/>
                  </a:lnTo>
                  <a:lnTo>
                    <a:pt x="1198304" y="945708"/>
                  </a:lnTo>
                  <a:lnTo>
                    <a:pt x="1198304" y="930865"/>
                  </a:lnTo>
                  <a:lnTo>
                    <a:pt x="1204323" y="924840"/>
                  </a:lnTo>
                  <a:lnTo>
                    <a:pt x="1219155" y="924840"/>
                  </a:lnTo>
                  <a:lnTo>
                    <a:pt x="1225177" y="930865"/>
                  </a:lnTo>
                  <a:lnTo>
                    <a:pt x="1225177" y="945708"/>
                  </a:lnTo>
                  <a:lnTo>
                    <a:pt x="1219155" y="951733"/>
                  </a:lnTo>
                  <a:close/>
                </a:path>
                <a:path w="5198744" h="2476500">
                  <a:moveTo>
                    <a:pt x="1523732" y="955095"/>
                  </a:moveTo>
                  <a:lnTo>
                    <a:pt x="1505196" y="955095"/>
                  </a:lnTo>
                  <a:lnTo>
                    <a:pt x="1497679" y="947574"/>
                  </a:lnTo>
                  <a:lnTo>
                    <a:pt x="1497679" y="929029"/>
                  </a:lnTo>
                  <a:lnTo>
                    <a:pt x="1505196" y="921508"/>
                  </a:lnTo>
                  <a:lnTo>
                    <a:pt x="1523732" y="921508"/>
                  </a:lnTo>
                  <a:lnTo>
                    <a:pt x="1531249" y="929029"/>
                  </a:lnTo>
                  <a:lnTo>
                    <a:pt x="1531249" y="947574"/>
                  </a:lnTo>
                  <a:lnTo>
                    <a:pt x="1523732" y="955095"/>
                  </a:lnTo>
                  <a:close/>
                </a:path>
                <a:path w="5198744" h="2476500">
                  <a:moveTo>
                    <a:pt x="1817190" y="958464"/>
                  </a:moveTo>
                  <a:lnTo>
                    <a:pt x="1809345" y="956880"/>
                  </a:lnTo>
                  <a:lnTo>
                    <a:pt x="1802940" y="952560"/>
                  </a:lnTo>
                  <a:lnTo>
                    <a:pt x="1798623" y="946151"/>
                  </a:lnTo>
                  <a:lnTo>
                    <a:pt x="1797041" y="938301"/>
                  </a:lnTo>
                  <a:lnTo>
                    <a:pt x="1798623" y="930452"/>
                  </a:lnTo>
                  <a:lnTo>
                    <a:pt x="1802940" y="924045"/>
                  </a:lnTo>
                  <a:lnTo>
                    <a:pt x="1809345" y="919726"/>
                  </a:lnTo>
                  <a:lnTo>
                    <a:pt x="1817190" y="918142"/>
                  </a:lnTo>
                  <a:lnTo>
                    <a:pt x="1825035" y="919726"/>
                  </a:lnTo>
                  <a:lnTo>
                    <a:pt x="1831439" y="924045"/>
                  </a:lnTo>
                  <a:lnTo>
                    <a:pt x="1835756" y="930452"/>
                  </a:lnTo>
                  <a:lnTo>
                    <a:pt x="1837339" y="938301"/>
                  </a:lnTo>
                  <a:lnTo>
                    <a:pt x="1835756" y="946151"/>
                  </a:lnTo>
                  <a:lnTo>
                    <a:pt x="1831439" y="952560"/>
                  </a:lnTo>
                  <a:lnTo>
                    <a:pt x="1825035" y="956880"/>
                  </a:lnTo>
                  <a:lnTo>
                    <a:pt x="1817190" y="958464"/>
                  </a:lnTo>
                  <a:close/>
                </a:path>
                <a:path w="5198744" h="2476500">
                  <a:moveTo>
                    <a:pt x="2119913" y="961829"/>
                  </a:moveTo>
                  <a:lnTo>
                    <a:pt x="2110763" y="959980"/>
                  </a:lnTo>
                  <a:lnTo>
                    <a:pt x="2103290" y="954938"/>
                  </a:lnTo>
                  <a:lnTo>
                    <a:pt x="2098250" y="947459"/>
                  </a:lnTo>
                  <a:lnTo>
                    <a:pt x="2096403" y="938301"/>
                  </a:lnTo>
                  <a:lnTo>
                    <a:pt x="2098250" y="929146"/>
                  </a:lnTo>
                  <a:lnTo>
                    <a:pt x="2103290" y="921668"/>
                  </a:lnTo>
                  <a:lnTo>
                    <a:pt x="2110763" y="916626"/>
                  </a:lnTo>
                  <a:lnTo>
                    <a:pt x="2119913" y="914777"/>
                  </a:lnTo>
                  <a:lnTo>
                    <a:pt x="2129064" y="916626"/>
                  </a:lnTo>
                  <a:lnTo>
                    <a:pt x="2136537" y="921668"/>
                  </a:lnTo>
                  <a:lnTo>
                    <a:pt x="2141577" y="929146"/>
                  </a:lnTo>
                  <a:lnTo>
                    <a:pt x="2143425" y="938301"/>
                  </a:lnTo>
                  <a:lnTo>
                    <a:pt x="2141577" y="947459"/>
                  </a:lnTo>
                  <a:lnTo>
                    <a:pt x="2136537" y="954938"/>
                  </a:lnTo>
                  <a:lnTo>
                    <a:pt x="2129064" y="959980"/>
                  </a:lnTo>
                  <a:lnTo>
                    <a:pt x="2119913" y="961829"/>
                  </a:lnTo>
                  <a:close/>
                </a:path>
                <a:path w="5198744" h="2476500">
                  <a:moveTo>
                    <a:pt x="2422641" y="964351"/>
                  </a:moveTo>
                  <a:lnTo>
                    <a:pt x="2412516" y="962305"/>
                  </a:lnTo>
                  <a:lnTo>
                    <a:pt x="2404245" y="956725"/>
                  </a:lnTo>
                  <a:lnTo>
                    <a:pt x="2398667" y="948450"/>
                  </a:lnTo>
                  <a:lnTo>
                    <a:pt x="2396622" y="938318"/>
                  </a:lnTo>
                  <a:lnTo>
                    <a:pt x="2398667" y="928188"/>
                  </a:lnTo>
                  <a:lnTo>
                    <a:pt x="2404245" y="919913"/>
                  </a:lnTo>
                  <a:lnTo>
                    <a:pt x="2412516" y="914333"/>
                  </a:lnTo>
                  <a:lnTo>
                    <a:pt x="2422641" y="912286"/>
                  </a:lnTo>
                  <a:lnTo>
                    <a:pt x="2432764" y="914333"/>
                  </a:lnTo>
                  <a:lnTo>
                    <a:pt x="2441033" y="919913"/>
                  </a:lnTo>
                  <a:lnTo>
                    <a:pt x="2446611" y="928188"/>
                  </a:lnTo>
                  <a:lnTo>
                    <a:pt x="2448656" y="938318"/>
                  </a:lnTo>
                  <a:lnTo>
                    <a:pt x="2446613" y="948450"/>
                  </a:lnTo>
                  <a:lnTo>
                    <a:pt x="2441040" y="956725"/>
                  </a:lnTo>
                  <a:lnTo>
                    <a:pt x="2432771" y="962305"/>
                  </a:lnTo>
                  <a:lnTo>
                    <a:pt x="2422641" y="964351"/>
                  </a:lnTo>
                  <a:close/>
                </a:path>
                <a:path w="5198744" h="2476500">
                  <a:moveTo>
                    <a:pt x="2725365" y="967716"/>
                  </a:moveTo>
                  <a:lnTo>
                    <a:pt x="2713927" y="965407"/>
                  </a:lnTo>
                  <a:lnTo>
                    <a:pt x="2704588" y="959107"/>
                  </a:lnTo>
                  <a:lnTo>
                    <a:pt x="2698292" y="949763"/>
                  </a:lnTo>
                  <a:lnTo>
                    <a:pt x="2695983" y="938318"/>
                  </a:lnTo>
                  <a:lnTo>
                    <a:pt x="2698292" y="926874"/>
                  </a:lnTo>
                  <a:lnTo>
                    <a:pt x="2704588" y="917529"/>
                  </a:lnTo>
                  <a:lnTo>
                    <a:pt x="2713927" y="911230"/>
                  </a:lnTo>
                  <a:lnTo>
                    <a:pt x="2725365" y="908920"/>
                  </a:lnTo>
                  <a:lnTo>
                    <a:pt x="2736802" y="911230"/>
                  </a:lnTo>
                  <a:lnTo>
                    <a:pt x="2746141" y="917529"/>
                  </a:lnTo>
                  <a:lnTo>
                    <a:pt x="2752437" y="926874"/>
                  </a:lnTo>
                  <a:lnTo>
                    <a:pt x="2754746" y="938318"/>
                  </a:lnTo>
                  <a:lnTo>
                    <a:pt x="2752437" y="949763"/>
                  </a:lnTo>
                  <a:lnTo>
                    <a:pt x="2746141" y="959107"/>
                  </a:lnTo>
                  <a:lnTo>
                    <a:pt x="2736802" y="965407"/>
                  </a:lnTo>
                  <a:lnTo>
                    <a:pt x="2725365" y="967716"/>
                  </a:lnTo>
                  <a:close/>
                </a:path>
                <a:path w="5198744" h="2476500">
                  <a:moveTo>
                    <a:pt x="3028088" y="971082"/>
                  </a:moveTo>
                  <a:lnTo>
                    <a:pt x="3015345" y="968507"/>
                  </a:lnTo>
                  <a:lnTo>
                    <a:pt x="3004937" y="961484"/>
                  </a:lnTo>
                  <a:lnTo>
                    <a:pt x="2997919" y="951069"/>
                  </a:lnTo>
                  <a:lnTo>
                    <a:pt x="2995345" y="938318"/>
                  </a:lnTo>
                  <a:lnTo>
                    <a:pt x="2997919" y="925567"/>
                  </a:lnTo>
                  <a:lnTo>
                    <a:pt x="3004937" y="915153"/>
                  </a:lnTo>
                  <a:lnTo>
                    <a:pt x="3015345" y="908130"/>
                  </a:lnTo>
                  <a:lnTo>
                    <a:pt x="3028088" y="905555"/>
                  </a:lnTo>
                  <a:lnTo>
                    <a:pt x="3040832" y="908130"/>
                  </a:lnTo>
                  <a:lnTo>
                    <a:pt x="3051242" y="915153"/>
                  </a:lnTo>
                  <a:lnTo>
                    <a:pt x="3058261" y="925567"/>
                  </a:lnTo>
                  <a:lnTo>
                    <a:pt x="3060835" y="938318"/>
                  </a:lnTo>
                  <a:lnTo>
                    <a:pt x="3058261" y="951069"/>
                  </a:lnTo>
                  <a:lnTo>
                    <a:pt x="3051242" y="961484"/>
                  </a:lnTo>
                  <a:lnTo>
                    <a:pt x="3040832" y="968507"/>
                  </a:lnTo>
                  <a:lnTo>
                    <a:pt x="3028088" y="971082"/>
                  </a:lnTo>
                  <a:close/>
                </a:path>
                <a:path w="5198744" h="2476500">
                  <a:moveTo>
                    <a:pt x="3330812" y="973607"/>
                  </a:moveTo>
                  <a:lnTo>
                    <a:pt x="3317096" y="970834"/>
                  </a:lnTo>
                  <a:lnTo>
                    <a:pt x="3305892" y="963272"/>
                  </a:lnTo>
                  <a:lnTo>
                    <a:pt x="3298335" y="952061"/>
                  </a:lnTo>
                  <a:lnTo>
                    <a:pt x="3295564" y="938335"/>
                  </a:lnTo>
                  <a:lnTo>
                    <a:pt x="3298335" y="924610"/>
                  </a:lnTo>
                  <a:lnTo>
                    <a:pt x="3305892" y="913398"/>
                  </a:lnTo>
                  <a:lnTo>
                    <a:pt x="3317096" y="905837"/>
                  </a:lnTo>
                  <a:lnTo>
                    <a:pt x="3330812" y="903064"/>
                  </a:lnTo>
                  <a:lnTo>
                    <a:pt x="3344530" y="905837"/>
                  </a:lnTo>
                  <a:lnTo>
                    <a:pt x="3355735" y="913398"/>
                  </a:lnTo>
                  <a:lnTo>
                    <a:pt x="3363292" y="924610"/>
                  </a:lnTo>
                  <a:lnTo>
                    <a:pt x="3366064" y="938335"/>
                  </a:lnTo>
                  <a:lnTo>
                    <a:pt x="3363294" y="952061"/>
                  </a:lnTo>
                  <a:lnTo>
                    <a:pt x="3355742" y="963272"/>
                  </a:lnTo>
                  <a:lnTo>
                    <a:pt x="3344537" y="970834"/>
                  </a:lnTo>
                  <a:lnTo>
                    <a:pt x="3330812" y="973607"/>
                  </a:lnTo>
                  <a:close/>
                </a:path>
                <a:path w="5198744" h="2476500">
                  <a:moveTo>
                    <a:pt x="3633529" y="976132"/>
                  </a:moveTo>
                  <a:lnTo>
                    <a:pt x="3618826" y="973161"/>
                  </a:lnTo>
                  <a:lnTo>
                    <a:pt x="3606820" y="965059"/>
                  </a:lnTo>
                  <a:lnTo>
                    <a:pt x="3598725" y="953045"/>
                  </a:lnTo>
                  <a:lnTo>
                    <a:pt x="3595756" y="938335"/>
                  </a:lnTo>
                  <a:lnTo>
                    <a:pt x="3598725" y="923626"/>
                  </a:lnTo>
                  <a:lnTo>
                    <a:pt x="3606820" y="911611"/>
                  </a:lnTo>
                  <a:lnTo>
                    <a:pt x="3618826" y="903510"/>
                  </a:lnTo>
                  <a:lnTo>
                    <a:pt x="3633529" y="900539"/>
                  </a:lnTo>
                  <a:lnTo>
                    <a:pt x="3648232" y="903510"/>
                  </a:lnTo>
                  <a:lnTo>
                    <a:pt x="3660239" y="911611"/>
                  </a:lnTo>
                  <a:lnTo>
                    <a:pt x="3668334" y="923626"/>
                  </a:lnTo>
                  <a:lnTo>
                    <a:pt x="3671302" y="938335"/>
                  </a:lnTo>
                  <a:lnTo>
                    <a:pt x="3668334" y="953045"/>
                  </a:lnTo>
                  <a:lnTo>
                    <a:pt x="3660239" y="965059"/>
                  </a:lnTo>
                  <a:lnTo>
                    <a:pt x="3648232" y="973161"/>
                  </a:lnTo>
                  <a:lnTo>
                    <a:pt x="3633529" y="976132"/>
                  </a:lnTo>
                  <a:close/>
                </a:path>
                <a:path w="5198744" h="2476500">
                  <a:moveTo>
                    <a:pt x="3936253" y="979497"/>
                  </a:moveTo>
                  <a:lnTo>
                    <a:pt x="3920245" y="976263"/>
                  </a:lnTo>
                  <a:lnTo>
                    <a:pt x="3907176" y="967442"/>
                  </a:lnTo>
                  <a:lnTo>
                    <a:pt x="3898368" y="954358"/>
                  </a:lnTo>
                  <a:lnTo>
                    <a:pt x="3895138" y="938335"/>
                  </a:lnTo>
                  <a:lnTo>
                    <a:pt x="3898368" y="922313"/>
                  </a:lnTo>
                  <a:lnTo>
                    <a:pt x="3907176" y="909229"/>
                  </a:lnTo>
                  <a:lnTo>
                    <a:pt x="3920245" y="900408"/>
                  </a:lnTo>
                  <a:lnTo>
                    <a:pt x="3936253" y="897173"/>
                  </a:lnTo>
                  <a:lnTo>
                    <a:pt x="3952266" y="900408"/>
                  </a:lnTo>
                  <a:lnTo>
                    <a:pt x="3965346" y="909229"/>
                  </a:lnTo>
                  <a:lnTo>
                    <a:pt x="3974167" y="922313"/>
                  </a:lnTo>
                  <a:lnTo>
                    <a:pt x="3977402" y="938335"/>
                  </a:lnTo>
                  <a:lnTo>
                    <a:pt x="3974167" y="954358"/>
                  </a:lnTo>
                  <a:lnTo>
                    <a:pt x="3965346" y="967442"/>
                  </a:lnTo>
                  <a:lnTo>
                    <a:pt x="3952266" y="976263"/>
                  </a:lnTo>
                  <a:lnTo>
                    <a:pt x="3936253" y="979497"/>
                  </a:lnTo>
                  <a:close/>
                </a:path>
                <a:path w="5198744" h="2476500">
                  <a:moveTo>
                    <a:pt x="4238977" y="982022"/>
                  </a:moveTo>
                  <a:lnTo>
                    <a:pt x="4221989" y="978590"/>
                  </a:lnTo>
                  <a:lnTo>
                    <a:pt x="4208115" y="969230"/>
                  </a:lnTo>
                  <a:lnTo>
                    <a:pt x="4198761" y="955349"/>
                  </a:lnTo>
                  <a:lnTo>
                    <a:pt x="4195330" y="938352"/>
                  </a:lnTo>
                  <a:lnTo>
                    <a:pt x="4198761" y="921356"/>
                  </a:lnTo>
                  <a:lnTo>
                    <a:pt x="4208115" y="907476"/>
                  </a:lnTo>
                  <a:lnTo>
                    <a:pt x="4221989" y="898117"/>
                  </a:lnTo>
                  <a:lnTo>
                    <a:pt x="4238977" y="894685"/>
                  </a:lnTo>
                  <a:lnTo>
                    <a:pt x="4255965" y="898117"/>
                  </a:lnTo>
                  <a:lnTo>
                    <a:pt x="4269838" y="907476"/>
                  </a:lnTo>
                  <a:lnTo>
                    <a:pt x="4279193" y="921356"/>
                  </a:lnTo>
                  <a:lnTo>
                    <a:pt x="4282623" y="938352"/>
                  </a:lnTo>
                  <a:lnTo>
                    <a:pt x="4279193" y="955349"/>
                  </a:lnTo>
                  <a:lnTo>
                    <a:pt x="4269838" y="969230"/>
                  </a:lnTo>
                  <a:lnTo>
                    <a:pt x="4255965" y="978590"/>
                  </a:lnTo>
                  <a:lnTo>
                    <a:pt x="4238977" y="982022"/>
                  </a:lnTo>
                  <a:close/>
                </a:path>
                <a:path w="5198744" h="2476500">
                  <a:moveTo>
                    <a:pt x="4541701" y="984547"/>
                  </a:moveTo>
                  <a:lnTo>
                    <a:pt x="4523739" y="980917"/>
                  </a:lnTo>
                  <a:lnTo>
                    <a:pt x="4509071" y="971017"/>
                  </a:lnTo>
                  <a:lnTo>
                    <a:pt x="4499182" y="956333"/>
                  </a:lnTo>
                  <a:lnTo>
                    <a:pt x="4495556" y="938352"/>
                  </a:lnTo>
                  <a:lnTo>
                    <a:pt x="4499182" y="920373"/>
                  </a:lnTo>
                  <a:lnTo>
                    <a:pt x="4509071" y="905690"/>
                  </a:lnTo>
                  <a:lnTo>
                    <a:pt x="4523739" y="895791"/>
                  </a:lnTo>
                  <a:lnTo>
                    <a:pt x="4541701" y="892160"/>
                  </a:lnTo>
                  <a:lnTo>
                    <a:pt x="4559682" y="895791"/>
                  </a:lnTo>
                  <a:lnTo>
                    <a:pt x="4574360" y="905690"/>
                  </a:lnTo>
                  <a:lnTo>
                    <a:pt x="4584252" y="920373"/>
                  </a:lnTo>
                  <a:lnTo>
                    <a:pt x="4587879" y="938352"/>
                  </a:lnTo>
                  <a:lnTo>
                    <a:pt x="4584252" y="956333"/>
                  </a:lnTo>
                  <a:lnTo>
                    <a:pt x="4574360" y="971017"/>
                  </a:lnTo>
                  <a:lnTo>
                    <a:pt x="4559682" y="980917"/>
                  </a:lnTo>
                  <a:lnTo>
                    <a:pt x="4541701" y="984547"/>
                  </a:lnTo>
                  <a:close/>
                </a:path>
                <a:path w="5198744" h="2476500">
                  <a:moveTo>
                    <a:pt x="4844424" y="987069"/>
                  </a:moveTo>
                  <a:lnTo>
                    <a:pt x="4825483" y="983241"/>
                  </a:lnTo>
                  <a:lnTo>
                    <a:pt x="4810010" y="972802"/>
                  </a:lnTo>
                  <a:lnTo>
                    <a:pt x="4799575" y="957317"/>
                  </a:lnTo>
                  <a:lnTo>
                    <a:pt x="4795748" y="938352"/>
                  </a:lnTo>
                  <a:lnTo>
                    <a:pt x="4799575" y="919389"/>
                  </a:lnTo>
                  <a:lnTo>
                    <a:pt x="4810010" y="903904"/>
                  </a:lnTo>
                  <a:lnTo>
                    <a:pt x="4825483" y="893464"/>
                  </a:lnTo>
                  <a:lnTo>
                    <a:pt x="4844424" y="889636"/>
                  </a:lnTo>
                  <a:lnTo>
                    <a:pt x="4863385" y="893464"/>
                  </a:lnTo>
                  <a:lnTo>
                    <a:pt x="4878868" y="903904"/>
                  </a:lnTo>
                  <a:lnTo>
                    <a:pt x="4889307" y="919389"/>
                  </a:lnTo>
                  <a:lnTo>
                    <a:pt x="4893135" y="938352"/>
                  </a:lnTo>
                  <a:lnTo>
                    <a:pt x="4889307" y="957317"/>
                  </a:lnTo>
                  <a:lnTo>
                    <a:pt x="4878868" y="972802"/>
                  </a:lnTo>
                  <a:lnTo>
                    <a:pt x="4863385" y="983241"/>
                  </a:lnTo>
                  <a:lnTo>
                    <a:pt x="4844424" y="987069"/>
                  </a:lnTo>
                  <a:close/>
                </a:path>
                <a:path w="5198744" h="2476500">
                  <a:moveTo>
                    <a:pt x="5147149" y="989594"/>
                  </a:moveTo>
                  <a:lnTo>
                    <a:pt x="5127213" y="985568"/>
                  </a:lnTo>
                  <a:lnTo>
                    <a:pt x="5110937" y="974587"/>
                  </a:lnTo>
                  <a:lnTo>
                    <a:pt x="5099964" y="958300"/>
                  </a:lnTo>
                  <a:lnTo>
                    <a:pt x="5095940" y="938352"/>
                  </a:lnTo>
                  <a:lnTo>
                    <a:pt x="5099964" y="918405"/>
                  </a:lnTo>
                  <a:lnTo>
                    <a:pt x="5110937" y="902117"/>
                  </a:lnTo>
                  <a:lnTo>
                    <a:pt x="5127213" y="891137"/>
                  </a:lnTo>
                  <a:lnTo>
                    <a:pt x="5147149" y="887110"/>
                  </a:lnTo>
                  <a:lnTo>
                    <a:pt x="5167089" y="891137"/>
                  </a:lnTo>
                  <a:lnTo>
                    <a:pt x="5183377" y="902117"/>
                  </a:lnTo>
                  <a:lnTo>
                    <a:pt x="5194361" y="918405"/>
                  </a:lnTo>
                  <a:lnTo>
                    <a:pt x="5198390" y="938352"/>
                  </a:lnTo>
                  <a:lnTo>
                    <a:pt x="5194361" y="958300"/>
                  </a:lnTo>
                  <a:lnTo>
                    <a:pt x="5183377" y="974587"/>
                  </a:lnTo>
                  <a:lnTo>
                    <a:pt x="5167089" y="985568"/>
                  </a:lnTo>
                  <a:lnTo>
                    <a:pt x="5147149" y="989594"/>
                  </a:lnTo>
                  <a:close/>
                </a:path>
                <a:path w="5198744" h="2476500">
                  <a:moveTo>
                    <a:pt x="1311" y="1242136"/>
                  </a:moveTo>
                  <a:lnTo>
                    <a:pt x="370" y="1242136"/>
                  </a:lnTo>
                  <a:lnTo>
                    <a:pt x="0" y="1241765"/>
                  </a:lnTo>
                  <a:lnTo>
                    <a:pt x="0" y="1240823"/>
                  </a:lnTo>
                  <a:lnTo>
                    <a:pt x="370" y="1240451"/>
                  </a:lnTo>
                  <a:lnTo>
                    <a:pt x="1311" y="1240451"/>
                  </a:lnTo>
                  <a:lnTo>
                    <a:pt x="1681" y="1240823"/>
                  </a:lnTo>
                  <a:lnTo>
                    <a:pt x="1681" y="1241765"/>
                  </a:lnTo>
                  <a:lnTo>
                    <a:pt x="1311" y="1242136"/>
                  </a:lnTo>
                  <a:close/>
                </a:path>
                <a:path w="5198744" h="2476500">
                  <a:moveTo>
                    <a:pt x="305415" y="1244657"/>
                  </a:moveTo>
                  <a:lnTo>
                    <a:pt x="301698" y="1244657"/>
                  </a:lnTo>
                  <a:lnTo>
                    <a:pt x="300201" y="1243162"/>
                  </a:lnTo>
                  <a:lnTo>
                    <a:pt x="300201" y="1239425"/>
                  </a:lnTo>
                  <a:lnTo>
                    <a:pt x="301698" y="1237927"/>
                  </a:lnTo>
                  <a:lnTo>
                    <a:pt x="305432" y="1237927"/>
                  </a:lnTo>
                  <a:lnTo>
                    <a:pt x="306929" y="1239425"/>
                  </a:lnTo>
                  <a:lnTo>
                    <a:pt x="306929" y="1243162"/>
                  </a:lnTo>
                  <a:lnTo>
                    <a:pt x="305415" y="1244657"/>
                  </a:lnTo>
                  <a:close/>
                </a:path>
                <a:path w="5198744" h="2476500">
                  <a:moveTo>
                    <a:pt x="610008" y="1248023"/>
                  </a:moveTo>
                  <a:lnTo>
                    <a:pt x="602591" y="1248023"/>
                  </a:lnTo>
                  <a:lnTo>
                    <a:pt x="599580" y="1245012"/>
                  </a:lnTo>
                  <a:lnTo>
                    <a:pt x="599580" y="1237606"/>
                  </a:lnTo>
                  <a:lnTo>
                    <a:pt x="602591" y="1234595"/>
                  </a:lnTo>
                  <a:lnTo>
                    <a:pt x="609991" y="1234595"/>
                  </a:lnTo>
                  <a:lnTo>
                    <a:pt x="613002" y="1237606"/>
                  </a:lnTo>
                  <a:lnTo>
                    <a:pt x="613002" y="1245012"/>
                  </a:lnTo>
                  <a:lnTo>
                    <a:pt x="610008" y="1248023"/>
                  </a:lnTo>
                  <a:close/>
                </a:path>
                <a:path w="5198744" h="2476500">
                  <a:moveTo>
                    <a:pt x="914581" y="1251388"/>
                  </a:moveTo>
                  <a:lnTo>
                    <a:pt x="903448" y="1251388"/>
                  </a:lnTo>
                  <a:lnTo>
                    <a:pt x="898942" y="1246879"/>
                  </a:lnTo>
                  <a:lnTo>
                    <a:pt x="898942" y="1235739"/>
                  </a:lnTo>
                  <a:lnTo>
                    <a:pt x="903448" y="1231229"/>
                  </a:lnTo>
                  <a:lnTo>
                    <a:pt x="914581" y="1231229"/>
                  </a:lnTo>
                  <a:lnTo>
                    <a:pt x="919088" y="1235739"/>
                  </a:lnTo>
                  <a:lnTo>
                    <a:pt x="919088" y="1246879"/>
                  </a:lnTo>
                  <a:lnTo>
                    <a:pt x="914581" y="1251388"/>
                  </a:lnTo>
                  <a:close/>
                </a:path>
                <a:path w="5198744" h="2476500">
                  <a:moveTo>
                    <a:pt x="1219155" y="1254754"/>
                  </a:moveTo>
                  <a:lnTo>
                    <a:pt x="1204323" y="1254754"/>
                  </a:lnTo>
                  <a:lnTo>
                    <a:pt x="1198304" y="1248732"/>
                  </a:lnTo>
                  <a:lnTo>
                    <a:pt x="1198304" y="1233889"/>
                  </a:lnTo>
                  <a:lnTo>
                    <a:pt x="1204323" y="1227864"/>
                  </a:lnTo>
                  <a:lnTo>
                    <a:pt x="1219155" y="1227864"/>
                  </a:lnTo>
                  <a:lnTo>
                    <a:pt x="1225177" y="1233889"/>
                  </a:lnTo>
                  <a:lnTo>
                    <a:pt x="1225177" y="1248732"/>
                  </a:lnTo>
                  <a:lnTo>
                    <a:pt x="1219155" y="1254754"/>
                  </a:lnTo>
                  <a:close/>
                </a:path>
                <a:path w="5198744" h="2476500">
                  <a:moveTo>
                    <a:pt x="1523732" y="1258123"/>
                  </a:moveTo>
                  <a:lnTo>
                    <a:pt x="1505196" y="1258123"/>
                  </a:lnTo>
                  <a:lnTo>
                    <a:pt x="1497679" y="1250598"/>
                  </a:lnTo>
                  <a:lnTo>
                    <a:pt x="1497679" y="1232053"/>
                  </a:lnTo>
                  <a:lnTo>
                    <a:pt x="1505196" y="1224532"/>
                  </a:lnTo>
                  <a:lnTo>
                    <a:pt x="1523732" y="1224532"/>
                  </a:lnTo>
                  <a:lnTo>
                    <a:pt x="1531249" y="1232053"/>
                  </a:lnTo>
                  <a:lnTo>
                    <a:pt x="1531249" y="1250598"/>
                  </a:lnTo>
                  <a:lnTo>
                    <a:pt x="1523732" y="1258123"/>
                  </a:lnTo>
                  <a:close/>
                </a:path>
                <a:path w="5198744" h="2476500">
                  <a:moveTo>
                    <a:pt x="1817190" y="1261485"/>
                  </a:moveTo>
                  <a:lnTo>
                    <a:pt x="1809345" y="1259901"/>
                  </a:lnTo>
                  <a:lnTo>
                    <a:pt x="1802940" y="1255583"/>
                  </a:lnTo>
                  <a:lnTo>
                    <a:pt x="1798623" y="1249175"/>
                  </a:lnTo>
                  <a:lnTo>
                    <a:pt x="1797041" y="1241326"/>
                  </a:lnTo>
                  <a:lnTo>
                    <a:pt x="1798623" y="1233476"/>
                  </a:lnTo>
                  <a:lnTo>
                    <a:pt x="1802940" y="1227069"/>
                  </a:lnTo>
                  <a:lnTo>
                    <a:pt x="1809345" y="1222750"/>
                  </a:lnTo>
                  <a:lnTo>
                    <a:pt x="1817190" y="1221167"/>
                  </a:lnTo>
                  <a:lnTo>
                    <a:pt x="1825035" y="1222750"/>
                  </a:lnTo>
                  <a:lnTo>
                    <a:pt x="1831439" y="1227069"/>
                  </a:lnTo>
                  <a:lnTo>
                    <a:pt x="1835756" y="1233476"/>
                  </a:lnTo>
                  <a:lnTo>
                    <a:pt x="1837339" y="1241326"/>
                  </a:lnTo>
                  <a:lnTo>
                    <a:pt x="1835756" y="1249175"/>
                  </a:lnTo>
                  <a:lnTo>
                    <a:pt x="1831439" y="1255583"/>
                  </a:lnTo>
                  <a:lnTo>
                    <a:pt x="1825035" y="1259901"/>
                  </a:lnTo>
                  <a:lnTo>
                    <a:pt x="1817190" y="1261485"/>
                  </a:lnTo>
                  <a:close/>
                </a:path>
                <a:path w="5198744" h="2476500">
                  <a:moveTo>
                    <a:pt x="2119913" y="1264854"/>
                  </a:moveTo>
                  <a:lnTo>
                    <a:pt x="2110763" y="1263005"/>
                  </a:lnTo>
                  <a:lnTo>
                    <a:pt x="2103290" y="1257962"/>
                  </a:lnTo>
                  <a:lnTo>
                    <a:pt x="2098250" y="1250483"/>
                  </a:lnTo>
                  <a:lnTo>
                    <a:pt x="2096403" y="1241326"/>
                  </a:lnTo>
                  <a:lnTo>
                    <a:pt x="2098250" y="1232170"/>
                  </a:lnTo>
                  <a:lnTo>
                    <a:pt x="2103290" y="1224692"/>
                  </a:lnTo>
                  <a:lnTo>
                    <a:pt x="2110763" y="1219650"/>
                  </a:lnTo>
                  <a:lnTo>
                    <a:pt x="2119913" y="1217801"/>
                  </a:lnTo>
                  <a:lnTo>
                    <a:pt x="2129064" y="1219650"/>
                  </a:lnTo>
                  <a:lnTo>
                    <a:pt x="2136537" y="1224692"/>
                  </a:lnTo>
                  <a:lnTo>
                    <a:pt x="2141577" y="1232170"/>
                  </a:lnTo>
                  <a:lnTo>
                    <a:pt x="2143425" y="1241326"/>
                  </a:lnTo>
                  <a:lnTo>
                    <a:pt x="2141577" y="1250483"/>
                  </a:lnTo>
                  <a:lnTo>
                    <a:pt x="2136537" y="1257962"/>
                  </a:lnTo>
                  <a:lnTo>
                    <a:pt x="2129064" y="1263005"/>
                  </a:lnTo>
                  <a:lnTo>
                    <a:pt x="2119913" y="1264854"/>
                  </a:lnTo>
                  <a:close/>
                </a:path>
                <a:path w="5198744" h="2476500">
                  <a:moveTo>
                    <a:pt x="2422641" y="1267375"/>
                  </a:moveTo>
                  <a:lnTo>
                    <a:pt x="2412516" y="1265329"/>
                  </a:lnTo>
                  <a:lnTo>
                    <a:pt x="2404245" y="1259749"/>
                  </a:lnTo>
                  <a:lnTo>
                    <a:pt x="2398667" y="1251474"/>
                  </a:lnTo>
                  <a:lnTo>
                    <a:pt x="2396622" y="1241343"/>
                  </a:lnTo>
                  <a:lnTo>
                    <a:pt x="2398667" y="1231213"/>
                  </a:lnTo>
                  <a:lnTo>
                    <a:pt x="2404245" y="1222938"/>
                  </a:lnTo>
                  <a:lnTo>
                    <a:pt x="2412516" y="1217357"/>
                  </a:lnTo>
                  <a:lnTo>
                    <a:pt x="2422641" y="1215310"/>
                  </a:lnTo>
                  <a:lnTo>
                    <a:pt x="2432764" y="1217357"/>
                  </a:lnTo>
                  <a:lnTo>
                    <a:pt x="2441033" y="1222938"/>
                  </a:lnTo>
                  <a:lnTo>
                    <a:pt x="2446611" y="1231213"/>
                  </a:lnTo>
                  <a:lnTo>
                    <a:pt x="2448656" y="1241343"/>
                  </a:lnTo>
                  <a:lnTo>
                    <a:pt x="2446613" y="1251474"/>
                  </a:lnTo>
                  <a:lnTo>
                    <a:pt x="2441040" y="1259749"/>
                  </a:lnTo>
                  <a:lnTo>
                    <a:pt x="2432771" y="1265329"/>
                  </a:lnTo>
                  <a:lnTo>
                    <a:pt x="2422641" y="1267375"/>
                  </a:lnTo>
                  <a:close/>
                </a:path>
                <a:path w="5198744" h="2476500">
                  <a:moveTo>
                    <a:pt x="2725365" y="1270741"/>
                  </a:moveTo>
                  <a:lnTo>
                    <a:pt x="2713927" y="1268431"/>
                  </a:lnTo>
                  <a:lnTo>
                    <a:pt x="2704588" y="1262132"/>
                  </a:lnTo>
                  <a:lnTo>
                    <a:pt x="2698292" y="1252787"/>
                  </a:lnTo>
                  <a:lnTo>
                    <a:pt x="2695983" y="1241343"/>
                  </a:lnTo>
                  <a:lnTo>
                    <a:pt x="2698292" y="1229898"/>
                  </a:lnTo>
                  <a:lnTo>
                    <a:pt x="2704588" y="1220554"/>
                  </a:lnTo>
                  <a:lnTo>
                    <a:pt x="2713927" y="1214254"/>
                  </a:lnTo>
                  <a:lnTo>
                    <a:pt x="2725365" y="1211945"/>
                  </a:lnTo>
                  <a:lnTo>
                    <a:pt x="2736802" y="1214254"/>
                  </a:lnTo>
                  <a:lnTo>
                    <a:pt x="2746141" y="1220554"/>
                  </a:lnTo>
                  <a:lnTo>
                    <a:pt x="2752437" y="1229898"/>
                  </a:lnTo>
                  <a:lnTo>
                    <a:pt x="2754746" y="1241343"/>
                  </a:lnTo>
                  <a:lnTo>
                    <a:pt x="2752437" y="1252787"/>
                  </a:lnTo>
                  <a:lnTo>
                    <a:pt x="2746141" y="1262132"/>
                  </a:lnTo>
                  <a:lnTo>
                    <a:pt x="2736802" y="1268431"/>
                  </a:lnTo>
                  <a:lnTo>
                    <a:pt x="2725365" y="1270741"/>
                  </a:lnTo>
                  <a:close/>
                </a:path>
                <a:path w="5198744" h="2476500">
                  <a:moveTo>
                    <a:pt x="3028088" y="1274106"/>
                  </a:moveTo>
                  <a:lnTo>
                    <a:pt x="3015345" y="1271531"/>
                  </a:lnTo>
                  <a:lnTo>
                    <a:pt x="3004937" y="1264508"/>
                  </a:lnTo>
                  <a:lnTo>
                    <a:pt x="2997919" y="1254094"/>
                  </a:lnTo>
                  <a:lnTo>
                    <a:pt x="2995345" y="1241343"/>
                  </a:lnTo>
                  <a:lnTo>
                    <a:pt x="2997919" y="1228592"/>
                  </a:lnTo>
                  <a:lnTo>
                    <a:pt x="3004937" y="1218177"/>
                  </a:lnTo>
                  <a:lnTo>
                    <a:pt x="3015345" y="1211154"/>
                  </a:lnTo>
                  <a:lnTo>
                    <a:pt x="3028088" y="1208579"/>
                  </a:lnTo>
                  <a:lnTo>
                    <a:pt x="3040832" y="1211154"/>
                  </a:lnTo>
                  <a:lnTo>
                    <a:pt x="3051242" y="1218177"/>
                  </a:lnTo>
                  <a:lnTo>
                    <a:pt x="3058261" y="1228592"/>
                  </a:lnTo>
                  <a:lnTo>
                    <a:pt x="3060835" y="1241343"/>
                  </a:lnTo>
                  <a:lnTo>
                    <a:pt x="3058261" y="1254094"/>
                  </a:lnTo>
                  <a:lnTo>
                    <a:pt x="3051242" y="1264508"/>
                  </a:lnTo>
                  <a:lnTo>
                    <a:pt x="3040832" y="1271531"/>
                  </a:lnTo>
                  <a:lnTo>
                    <a:pt x="3028088" y="1274106"/>
                  </a:lnTo>
                  <a:close/>
                </a:path>
                <a:path w="5198744" h="2476500">
                  <a:moveTo>
                    <a:pt x="3330812" y="1276631"/>
                  </a:moveTo>
                  <a:lnTo>
                    <a:pt x="3317096" y="1273858"/>
                  </a:lnTo>
                  <a:lnTo>
                    <a:pt x="3305892" y="1266297"/>
                  </a:lnTo>
                  <a:lnTo>
                    <a:pt x="3298335" y="1255085"/>
                  </a:lnTo>
                  <a:lnTo>
                    <a:pt x="3295564" y="1241359"/>
                  </a:lnTo>
                  <a:lnTo>
                    <a:pt x="3298335" y="1227634"/>
                  </a:lnTo>
                  <a:lnTo>
                    <a:pt x="3305892" y="1216422"/>
                  </a:lnTo>
                  <a:lnTo>
                    <a:pt x="3317096" y="1208861"/>
                  </a:lnTo>
                  <a:lnTo>
                    <a:pt x="3330812" y="1206088"/>
                  </a:lnTo>
                  <a:lnTo>
                    <a:pt x="3344530" y="1208861"/>
                  </a:lnTo>
                  <a:lnTo>
                    <a:pt x="3355735" y="1216422"/>
                  </a:lnTo>
                  <a:lnTo>
                    <a:pt x="3363292" y="1227634"/>
                  </a:lnTo>
                  <a:lnTo>
                    <a:pt x="3366064" y="1241359"/>
                  </a:lnTo>
                  <a:lnTo>
                    <a:pt x="3363294" y="1255085"/>
                  </a:lnTo>
                  <a:lnTo>
                    <a:pt x="3355742" y="1266297"/>
                  </a:lnTo>
                  <a:lnTo>
                    <a:pt x="3344537" y="1273858"/>
                  </a:lnTo>
                  <a:lnTo>
                    <a:pt x="3330812" y="1276631"/>
                  </a:lnTo>
                  <a:close/>
                </a:path>
                <a:path w="5198744" h="2476500">
                  <a:moveTo>
                    <a:pt x="3633529" y="1279156"/>
                  </a:moveTo>
                  <a:lnTo>
                    <a:pt x="3618826" y="1276185"/>
                  </a:lnTo>
                  <a:lnTo>
                    <a:pt x="3606820" y="1268083"/>
                  </a:lnTo>
                  <a:lnTo>
                    <a:pt x="3598725" y="1256069"/>
                  </a:lnTo>
                  <a:lnTo>
                    <a:pt x="3595756" y="1241359"/>
                  </a:lnTo>
                  <a:lnTo>
                    <a:pt x="3598725" y="1226652"/>
                  </a:lnTo>
                  <a:lnTo>
                    <a:pt x="3606820" y="1214637"/>
                  </a:lnTo>
                  <a:lnTo>
                    <a:pt x="3618826" y="1206535"/>
                  </a:lnTo>
                  <a:lnTo>
                    <a:pt x="3633529" y="1203563"/>
                  </a:lnTo>
                  <a:lnTo>
                    <a:pt x="3648232" y="1206535"/>
                  </a:lnTo>
                  <a:lnTo>
                    <a:pt x="3660239" y="1214637"/>
                  </a:lnTo>
                  <a:lnTo>
                    <a:pt x="3668334" y="1226652"/>
                  </a:lnTo>
                  <a:lnTo>
                    <a:pt x="3671302" y="1241359"/>
                  </a:lnTo>
                  <a:lnTo>
                    <a:pt x="3668334" y="1256069"/>
                  </a:lnTo>
                  <a:lnTo>
                    <a:pt x="3660239" y="1268083"/>
                  </a:lnTo>
                  <a:lnTo>
                    <a:pt x="3648232" y="1276185"/>
                  </a:lnTo>
                  <a:lnTo>
                    <a:pt x="3633529" y="1279156"/>
                  </a:lnTo>
                  <a:close/>
                </a:path>
                <a:path w="5198744" h="2476500">
                  <a:moveTo>
                    <a:pt x="3936253" y="1282522"/>
                  </a:moveTo>
                  <a:lnTo>
                    <a:pt x="3920245" y="1279287"/>
                  </a:lnTo>
                  <a:lnTo>
                    <a:pt x="3907176" y="1270466"/>
                  </a:lnTo>
                  <a:lnTo>
                    <a:pt x="3898368" y="1257382"/>
                  </a:lnTo>
                  <a:lnTo>
                    <a:pt x="3895138" y="1241359"/>
                  </a:lnTo>
                  <a:lnTo>
                    <a:pt x="3898368" y="1225337"/>
                  </a:lnTo>
                  <a:lnTo>
                    <a:pt x="3907176" y="1212253"/>
                  </a:lnTo>
                  <a:lnTo>
                    <a:pt x="3920245" y="1203432"/>
                  </a:lnTo>
                  <a:lnTo>
                    <a:pt x="3936253" y="1200197"/>
                  </a:lnTo>
                  <a:lnTo>
                    <a:pt x="3952266" y="1203432"/>
                  </a:lnTo>
                  <a:lnTo>
                    <a:pt x="3965346" y="1212253"/>
                  </a:lnTo>
                  <a:lnTo>
                    <a:pt x="3974167" y="1225337"/>
                  </a:lnTo>
                  <a:lnTo>
                    <a:pt x="3977402" y="1241359"/>
                  </a:lnTo>
                  <a:lnTo>
                    <a:pt x="3974167" y="1257382"/>
                  </a:lnTo>
                  <a:lnTo>
                    <a:pt x="3965346" y="1270466"/>
                  </a:lnTo>
                  <a:lnTo>
                    <a:pt x="3952266" y="1279287"/>
                  </a:lnTo>
                  <a:lnTo>
                    <a:pt x="3936253" y="1282522"/>
                  </a:lnTo>
                  <a:close/>
                </a:path>
                <a:path w="5198744" h="2476500">
                  <a:moveTo>
                    <a:pt x="4238977" y="1285047"/>
                  </a:moveTo>
                  <a:lnTo>
                    <a:pt x="4221989" y="1281614"/>
                  </a:lnTo>
                  <a:lnTo>
                    <a:pt x="4208115" y="1272255"/>
                  </a:lnTo>
                  <a:lnTo>
                    <a:pt x="4198761" y="1258373"/>
                  </a:lnTo>
                  <a:lnTo>
                    <a:pt x="4195330" y="1241376"/>
                  </a:lnTo>
                  <a:lnTo>
                    <a:pt x="4198761" y="1224379"/>
                  </a:lnTo>
                  <a:lnTo>
                    <a:pt x="4208115" y="1210498"/>
                  </a:lnTo>
                  <a:lnTo>
                    <a:pt x="4221989" y="1201138"/>
                  </a:lnTo>
                  <a:lnTo>
                    <a:pt x="4238977" y="1197706"/>
                  </a:lnTo>
                  <a:lnTo>
                    <a:pt x="4255965" y="1201138"/>
                  </a:lnTo>
                  <a:lnTo>
                    <a:pt x="4269838" y="1210498"/>
                  </a:lnTo>
                  <a:lnTo>
                    <a:pt x="4279193" y="1224379"/>
                  </a:lnTo>
                  <a:lnTo>
                    <a:pt x="4282623" y="1241376"/>
                  </a:lnTo>
                  <a:lnTo>
                    <a:pt x="4279193" y="1258373"/>
                  </a:lnTo>
                  <a:lnTo>
                    <a:pt x="4269838" y="1272255"/>
                  </a:lnTo>
                  <a:lnTo>
                    <a:pt x="4255965" y="1281614"/>
                  </a:lnTo>
                  <a:lnTo>
                    <a:pt x="4238977" y="1285047"/>
                  </a:lnTo>
                  <a:close/>
                </a:path>
                <a:path w="5198744" h="2476500">
                  <a:moveTo>
                    <a:pt x="4541701" y="1287571"/>
                  </a:moveTo>
                  <a:lnTo>
                    <a:pt x="4523739" y="1283941"/>
                  </a:lnTo>
                  <a:lnTo>
                    <a:pt x="4509071" y="1274041"/>
                  </a:lnTo>
                  <a:lnTo>
                    <a:pt x="4499182" y="1259358"/>
                  </a:lnTo>
                  <a:lnTo>
                    <a:pt x="4495556" y="1241376"/>
                  </a:lnTo>
                  <a:lnTo>
                    <a:pt x="4499182" y="1223397"/>
                  </a:lnTo>
                  <a:lnTo>
                    <a:pt x="4509071" y="1208714"/>
                  </a:lnTo>
                  <a:lnTo>
                    <a:pt x="4523739" y="1198815"/>
                  </a:lnTo>
                  <a:lnTo>
                    <a:pt x="4541701" y="1195185"/>
                  </a:lnTo>
                  <a:lnTo>
                    <a:pt x="4559682" y="1198815"/>
                  </a:lnTo>
                  <a:lnTo>
                    <a:pt x="4574360" y="1208714"/>
                  </a:lnTo>
                  <a:lnTo>
                    <a:pt x="4584252" y="1223397"/>
                  </a:lnTo>
                  <a:lnTo>
                    <a:pt x="4587879" y="1241376"/>
                  </a:lnTo>
                  <a:lnTo>
                    <a:pt x="4584252" y="1259358"/>
                  </a:lnTo>
                  <a:lnTo>
                    <a:pt x="4574360" y="1274041"/>
                  </a:lnTo>
                  <a:lnTo>
                    <a:pt x="4559682" y="1283941"/>
                  </a:lnTo>
                  <a:lnTo>
                    <a:pt x="4541701" y="1287571"/>
                  </a:lnTo>
                  <a:close/>
                </a:path>
                <a:path w="5198744" h="2476500">
                  <a:moveTo>
                    <a:pt x="4844424" y="1290093"/>
                  </a:moveTo>
                  <a:lnTo>
                    <a:pt x="4825483" y="1286265"/>
                  </a:lnTo>
                  <a:lnTo>
                    <a:pt x="4810010" y="1275825"/>
                  </a:lnTo>
                  <a:lnTo>
                    <a:pt x="4799575" y="1260340"/>
                  </a:lnTo>
                  <a:lnTo>
                    <a:pt x="4795748" y="1241376"/>
                  </a:lnTo>
                  <a:lnTo>
                    <a:pt x="4799575" y="1222413"/>
                  </a:lnTo>
                  <a:lnTo>
                    <a:pt x="4810010" y="1206928"/>
                  </a:lnTo>
                  <a:lnTo>
                    <a:pt x="4825483" y="1196488"/>
                  </a:lnTo>
                  <a:lnTo>
                    <a:pt x="4844424" y="1192660"/>
                  </a:lnTo>
                  <a:lnTo>
                    <a:pt x="4863385" y="1196488"/>
                  </a:lnTo>
                  <a:lnTo>
                    <a:pt x="4878868" y="1206928"/>
                  </a:lnTo>
                  <a:lnTo>
                    <a:pt x="4889307" y="1222413"/>
                  </a:lnTo>
                  <a:lnTo>
                    <a:pt x="4893135" y="1241376"/>
                  </a:lnTo>
                  <a:lnTo>
                    <a:pt x="4889307" y="1260340"/>
                  </a:lnTo>
                  <a:lnTo>
                    <a:pt x="4878868" y="1275825"/>
                  </a:lnTo>
                  <a:lnTo>
                    <a:pt x="4863385" y="1286265"/>
                  </a:lnTo>
                  <a:lnTo>
                    <a:pt x="4844424" y="1290093"/>
                  </a:lnTo>
                  <a:close/>
                </a:path>
                <a:path w="5198744" h="2476500">
                  <a:moveTo>
                    <a:pt x="5147149" y="1292618"/>
                  </a:moveTo>
                  <a:lnTo>
                    <a:pt x="5127213" y="1288592"/>
                  </a:lnTo>
                  <a:lnTo>
                    <a:pt x="5110937" y="1277611"/>
                  </a:lnTo>
                  <a:lnTo>
                    <a:pt x="5099964" y="1261324"/>
                  </a:lnTo>
                  <a:lnTo>
                    <a:pt x="5095940" y="1241376"/>
                  </a:lnTo>
                  <a:lnTo>
                    <a:pt x="5099964" y="1221429"/>
                  </a:lnTo>
                  <a:lnTo>
                    <a:pt x="5110937" y="1205141"/>
                  </a:lnTo>
                  <a:lnTo>
                    <a:pt x="5127213" y="1194161"/>
                  </a:lnTo>
                  <a:lnTo>
                    <a:pt x="5147149" y="1190135"/>
                  </a:lnTo>
                  <a:lnTo>
                    <a:pt x="5167089" y="1194161"/>
                  </a:lnTo>
                  <a:lnTo>
                    <a:pt x="5183377" y="1205141"/>
                  </a:lnTo>
                  <a:lnTo>
                    <a:pt x="5194361" y="1221429"/>
                  </a:lnTo>
                  <a:lnTo>
                    <a:pt x="5198390" y="1241376"/>
                  </a:lnTo>
                  <a:lnTo>
                    <a:pt x="5194361" y="1261324"/>
                  </a:lnTo>
                  <a:lnTo>
                    <a:pt x="5183377" y="1277611"/>
                  </a:lnTo>
                  <a:lnTo>
                    <a:pt x="5167089" y="1288592"/>
                  </a:lnTo>
                  <a:lnTo>
                    <a:pt x="5147149" y="1292618"/>
                  </a:lnTo>
                  <a:close/>
                </a:path>
                <a:path w="5198744" h="2476500">
                  <a:moveTo>
                    <a:pt x="1311" y="1545157"/>
                  </a:moveTo>
                  <a:lnTo>
                    <a:pt x="370" y="1545157"/>
                  </a:lnTo>
                  <a:lnTo>
                    <a:pt x="0" y="1544789"/>
                  </a:lnTo>
                  <a:lnTo>
                    <a:pt x="0" y="1543847"/>
                  </a:lnTo>
                  <a:lnTo>
                    <a:pt x="370" y="1543476"/>
                  </a:lnTo>
                  <a:lnTo>
                    <a:pt x="1311" y="1543476"/>
                  </a:lnTo>
                  <a:lnTo>
                    <a:pt x="1681" y="1543847"/>
                  </a:lnTo>
                  <a:lnTo>
                    <a:pt x="1681" y="1544789"/>
                  </a:lnTo>
                  <a:lnTo>
                    <a:pt x="1311" y="1545157"/>
                  </a:lnTo>
                  <a:close/>
                </a:path>
                <a:path w="5198744" h="2476500">
                  <a:moveTo>
                    <a:pt x="305415" y="1547682"/>
                  </a:moveTo>
                  <a:lnTo>
                    <a:pt x="301698" y="1547682"/>
                  </a:lnTo>
                  <a:lnTo>
                    <a:pt x="300201" y="1546186"/>
                  </a:lnTo>
                  <a:lnTo>
                    <a:pt x="300201" y="1542450"/>
                  </a:lnTo>
                  <a:lnTo>
                    <a:pt x="301698" y="1540951"/>
                  </a:lnTo>
                  <a:lnTo>
                    <a:pt x="305432" y="1540951"/>
                  </a:lnTo>
                  <a:lnTo>
                    <a:pt x="306929" y="1542450"/>
                  </a:lnTo>
                  <a:lnTo>
                    <a:pt x="306929" y="1546186"/>
                  </a:lnTo>
                  <a:lnTo>
                    <a:pt x="305415" y="1547682"/>
                  </a:lnTo>
                  <a:close/>
                </a:path>
                <a:path w="5198744" h="2476500">
                  <a:moveTo>
                    <a:pt x="610008" y="1551047"/>
                  </a:moveTo>
                  <a:lnTo>
                    <a:pt x="602591" y="1551047"/>
                  </a:lnTo>
                  <a:lnTo>
                    <a:pt x="599580" y="1548036"/>
                  </a:lnTo>
                  <a:lnTo>
                    <a:pt x="599580" y="1540634"/>
                  </a:lnTo>
                  <a:lnTo>
                    <a:pt x="602591" y="1537619"/>
                  </a:lnTo>
                  <a:lnTo>
                    <a:pt x="609991" y="1537619"/>
                  </a:lnTo>
                  <a:lnTo>
                    <a:pt x="613002" y="1540634"/>
                  </a:lnTo>
                  <a:lnTo>
                    <a:pt x="613002" y="1548036"/>
                  </a:lnTo>
                  <a:lnTo>
                    <a:pt x="610008" y="1551047"/>
                  </a:lnTo>
                  <a:close/>
                </a:path>
                <a:path w="5198744" h="2476500">
                  <a:moveTo>
                    <a:pt x="914581" y="1554413"/>
                  </a:moveTo>
                  <a:lnTo>
                    <a:pt x="903448" y="1554413"/>
                  </a:lnTo>
                  <a:lnTo>
                    <a:pt x="898942" y="1549903"/>
                  </a:lnTo>
                  <a:lnTo>
                    <a:pt x="898942" y="1538763"/>
                  </a:lnTo>
                  <a:lnTo>
                    <a:pt x="903448" y="1534254"/>
                  </a:lnTo>
                  <a:lnTo>
                    <a:pt x="914581" y="1534254"/>
                  </a:lnTo>
                  <a:lnTo>
                    <a:pt x="919088" y="1538763"/>
                  </a:lnTo>
                  <a:lnTo>
                    <a:pt x="919088" y="1549903"/>
                  </a:lnTo>
                  <a:lnTo>
                    <a:pt x="914581" y="1554413"/>
                  </a:lnTo>
                  <a:close/>
                </a:path>
                <a:path w="5198744" h="2476500">
                  <a:moveTo>
                    <a:pt x="1219155" y="1557778"/>
                  </a:moveTo>
                  <a:lnTo>
                    <a:pt x="1204323" y="1557778"/>
                  </a:lnTo>
                  <a:lnTo>
                    <a:pt x="1198304" y="1551756"/>
                  </a:lnTo>
                  <a:lnTo>
                    <a:pt x="1198304" y="1536914"/>
                  </a:lnTo>
                  <a:lnTo>
                    <a:pt x="1204323" y="1530888"/>
                  </a:lnTo>
                  <a:lnTo>
                    <a:pt x="1219155" y="1530888"/>
                  </a:lnTo>
                  <a:lnTo>
                    <a:pt x="1225177" y="1536914"/>
                  </a:lnTo>
                  <a:lnTo>
                    <a:pt x="1225177" y="1551756"/>
                  </a:lnTo>
                  <a:lnTo>
                    <a:pt x="1219155" y="1557778"/>
                  </a:lnTo>
                  <a:close/>
                </a:path>
                <a:path w="5198744" h="2476500">
                  <a:moveTo>
                    <a:pt x="1523732" y="1561144"/>
                  </a:moveTo>
                  <a:lnTo>
                    <a:pt x="1505196" y="1561144"/>
                  </a:lnTo>
                  <a:lnTo>
                    <a:pt x="1497679" y="1553623"/>
                  </a:lnTo>
                  <a:lnTo>
                    <a:pt x="1497679" y="1535077"/>
                  </a:lnTo>
                  <a:lnTo>
                    <a:pt x="1505196" y="1527556"/>
                  </a:lnTo>
                  <a:lnTo>
                    <a:pt x="1523732" y="1527556"/>
                  </a:lnTo>
                  <a:lnTo>
                    <a:pt x="1531249" y="1535077"/>
                  </a:lnTo>
                  <a:lnTo>
                    <a:pt x="1531249" y="1553623"/>
                  </a:lnTo>
                  <a:lnTo>
                    <a:pt x="1523732" y="1561144"/>
                  </a:lnTo>
                  <a:close/>
                </a:path>
                <a:path w="5198744" h="2476500">
                  <a:moveTo>
                    <a:pt x="1817190" y="1564512"/>
                  </a:moveTo>
                  <a:lnTo>
                    <a:pt x="1809345" y="1562929"/>
                  </a:lnTo>
                  <a:lnTo>
                    <a:pt x="1802940" y="1558608"/>
                  </a:lnTo>
                  <a:lnTo>
                    <a:pt x="1798623" y="1552200"/>
                  </a:lnTo>
                  <a:lnTo>
                    <a:pt x="1797041" y="1544350"/>
                  </a:lnTo>
                  <a:lnTo>
                    <a:pt x="1798623" y="1536501"/>
                  </a:lnTo>
                  <a:lnTo>
                    <a:pt x="1802940" y="1530093"/>
                  </a:lnTo>
                  <a:lnTo>
                    <a:pt x="1809345" y="1525774"/>
                  </a:lnTo>
                  <a:lnTo>
                    <a:pt x="1817190" y="1524191"/>
                  </a:lnTo>
                  <a:lnTo>
                    <a:pt x="1825035" y="1525774"/>
                  </a:lnTo>
                  <a:lnTo>
                    <a:pt x="1831439" y="1530093"/>
                  </a:lnTo>
                  <a:lnTo>
                    <a:pt x="1835756" y="1536501"/>
                  </a:lnTo>
                  <a:lnTo>
                    <a:pt x="1837339" y="1544350"/>
                  </a:lnTo>
                  <a:lnTo>
                    <a:pt x="1835756" y="1552200"/>
                  </a:lnTo>
                  <a:lnTo>
                    <a:pt x="1831439" y="1558608"/>
                  </a:lnTo>
                  <a:lnTo>
                    <a:pt x="1825035" y="1562929"/>
                  </a:lnTo>
                  <a:lnTo>
                    <a:pt x="1817190" y="1564512"/>
                  </a:lnTo>
                  <a:close/>
                </a:path>
                <a:path w="5198744" h="2476500">
                  <a:moveTo>
                    <a:pt x="2119913" y="1567878"/>
                  </a:moveTo>
                  <a:lnTo>
                    <a:pt x="2110763" y="1566029"/>
                  </a:lnTo>
                  <a:lnTo>
                    <a:pt x="2103290" y="1560986"/>
                  </a:lnTo>
                  <a:lnTo>
                    <a:pt x="2098250" y="1553508"/>
                  </a:lnTo>
                  <a:lnTo>
                    <a:pt x="2096403" y="1544350"/>
                  </a:lnTo>
                  <a:lnTo>
                    <a:pt x="2098250" y="1535194"/>
                  </a:lnTo>
                  <a:lnTo>
                    <a:pt x="2103290" y="1527717"/>
                  </a:lnTo>
                  <a:lnTo>
                    <a:pt x="2110763" y="1522675"/>
                  </a:lnTo>
                  <a:lnTo>
                    <a:pt x="2119913" y="1520825"/>
                  </a:lnTo>
                  <a:lnTo>
                    <a:pt x="2129064" y="1522675"/>
                  </a:lnTo>
                  <a:lnTo>
                    <a:pt x="2136537" y="1527717"/>
                  </a:lnTo>
                  <a:lnTo>
                    <a:pt x="2141577" y="1535194"/>
                  </a:lnTo>
                  <a:lnTo>
                    <a:pt x="2143425" y="1544350"/>
                  </a:lnTo>
                  <a:lnTo>
                    <a:pt x="2141577" y="1553508"/>
                  </a:lnTo>
                  <a:lnTo>
                    <a:pt x="2136537" y="1560986"/>
                  </a:lnTo>
                  <a:lnTo>
                    <a:pt x="2129064" y="1566029"/>
                  </a:lnTo>
                  <a:lnTo>
                    <a:pt x="2119913" y="1567878"/>
                  </a:lnTo>
                  <a:close/>
                </a:path>
                <a:path w="5198744" h="2476500">
                  <a:moveTo>
                    <a:pt x="2422641" y="1570400"/>
                  </a:moveTo>
                  <a:lnTo>
                    <a:pt x="2412516" y="1568353"/>
                  </a:lnTo>
                  <a:lnTo>
                    <a:pt x="2404245" y="1562773"/>
                  </a:lnTo>
                  <a:lnTo>
                    <a:pt x="2398667" y="1554498"/>
                  </a:lnTo>
                  <a:lnTo>
                    <a:pt x="2396622" y="1544367"/>
                  </a:lnTo>
                  <a:lnTo>
                    <a:pt x="2398667" y="1534237"/>
                  </a:lnTo>
                  <a:lnTo>
                    <a:pt x="2404245" y="1525962"/>
                  </a:lnTo>
                  <a:lnTo>
                    <a:pt x="2412516" y="1520381"/>
                  </a:lnTo>
                  <a:lnTo>
                    <a:pt x="2422641" y="1518334"/>
                  </a:lnTo>
                  <a:lnTo>
                    <a:pt x="2432764" y="1520381"/>
                  </a:lnTo>
                  <a:lnTo>
                    <a:pt x="2441033" y="1525962"/>
                  </a:lnTo>
                  <a:lnTo>
                    <a:pt x="2446611" y="1534237"/>
                  </a:lnTo>
                  <a:lnTo>
                    <a:pt x="2448656" y="1544367"/>
                  </a:lnTo>
                  <a:lnTo>
                    <a:pt x="2446613" y="1554498"/>
                  </a:lnTo>
                  <a:lnTo>
                    <a:pt x="2441040" y="1562773"/>
                  </a:lnTo>
                  <a:lnTo>
                    <a:pt x="2432771" y="1568353"/>
                  </a:lnTo>
                  <a:lnTo>
                    <a:pt x="2422641" y="1570400"/>
                  </a:lnTo>
                  <a:close/>
                </a:path>
                <a:path w="5198744" h="2476500">
                  <a:moveTo>
                    <a:pt x="2725365" y="1573765"/>
                  </a:moveTo>
                  <a:lnTo>
                    <a:pt x="2713927" y="1571455"/>
                  </a:lnTo>
                  <a:lnTo>
                    <a:pt x="2704588" y="1565156"/>
                  </a:lnTo>
                  <a:lnTo>
                    <a:pt x="2698292" y="1555812"/>
                  </a:lnTo>
                  <a:lnTo>
                    <a:pt x="2695983" y="1544367"/>
                  </a:lnTo>
                  <a:lnTo>
                    <a:pt x="2698292" y="1532922"/>
                  </a:lnTo>
                  <a:lnTo>
                    <a:pt x="2704588" y="1523578"/>
                  </a:lnTo>
                  <a:lnTo>
                    <a:pt x="2713927" y="1517278"/>
                  </a:lnTo>
                  <a:lnTo>
                    <a:pt x="2725365" y="1514969"/>
                  </a:lnTo>
                  <a:lnTo>
                    <a:pt x="2736802" y="1517278"/>
                  </a:lnTo>
                  <a:lnTo>
                    <a:pt x="2746141" y="1523578"/>
                  </a:lnTo>
                  <a:lnTo>
                    <a:pt x="2752437" y="1532922"/>
                  </a:lnTo>
                  <a:lnTo>
                    <a:pt x="2754746" y="1544367"/>
                  </a:lnTo>
                  <a:lnTo>
                    <a:pt x="2752437" y="1555812"/>
                  </a:lnTo>
                  <a:lnTo>
                    <a:pt x="2746141" y="1565156"/>
                  </a:lnTo>
                  <a:lnTo>
                    <a:pt x="2736802" y="1571455"/>
                  </a:lnTo>
                  <a:lnTo>
                    <a:pt x="2725365" y="1573765"/>
                  </a:lnTo>
                  <a:close/>
                </a:path>
                <a:path w="5198744" h="2476500">
                  <a:moveTo>
                    <a:pt x="3028088" y="1577130"/>
                  </a:moveTo>
                  <a:lnTo>
                    <a:pt x="3015345" y="1574555"/>
                  </a:lnTo>
                  <a:lnTo>
                    <a:pt x="3004937" y="1567532"/>
                  </a:lnTo>
                  <a:lnTo>
                    <a:pt x="2997919" y="1557118"/>
                  </a:lnTo>
                  <a:lnTo>
                    <a:pt x="2995345" y="1544367"/>
                  </a:lnTo>
                  <a:lnTo>
                    <a:pt x="2997919" y="1531616"/>
                  </a:lnTo>
                  <a:lnTo>
                    <a:pt x="3004937" y="1521201"/>
                  </a:lnTo>
                  <a:lnTo>
                    <a:pt x="3015345" y="1514179"/>
                  </a:lnTo>
                  <a:lnTo>
                    <a:pt x="3028088" y="1511603"/>
                  </a:lnTo>
                  <a:lnTo>
                    <a:pt x="3040832" y="1514179"/>
                  </a:lnTo>
                  <a:lnTo>
                    <a:pt x="3051242" y="1521201"/>
                  </a:lnTo>
                  <a:lnTo>
                    <a:pt x="3058261" y="1531616"/>
                  </a:lnTo>
                  <a:lnTo>
                    <a:pt x="3060835" y="1544367"/>
                  </a:lnTo>
                  <a:lnTo>
                    <a:pt x="3058261" y="1557118"/>
                  </a:lnTo>
                  <a:lnTo>
                    <a:pt x="3051242" y="1567532"/>
                  </a:lnTo>
                  <a:lnTo>
                    <a:pt x="3040832" y="1574555"/>
                  </a:lnTo>
                  <a:lnTo>
                    <a:pt x="3028088" y="1577130"/>
                  </a:lnTo>
                  <a:close/>
                </a:path>
                <a:path w="5198744" h="2476500">
                  <a:moveTo>
                    <a:pt x="3330812" y="1579655"/>
                  </a:moveTo>
                  <a:lnTo>
                    <a:pt x="3317096" y="1576882"/>
                  </a:lnTo>
                  <a:lnTo>
                    <a:pt x="3305892" y="1569321"/>
                  </a:lnTo>
                  <a:lnTo>
                    <a:pt x="3298335" y="1558109"/>
                  </a:lnTo>
                  <a:lnTo>
                    <a:pt x="3295564" y="1544384"/>
                  </a:lnTo>
                  <a:lnTo>
                    <a:pt x="3298335" y="1530658"/>
                  </a:lnTo>
                  <a:lnTo>
                    <a:pt x="3305892" y="1519447"/>
                  </a:lnTo>
                  <a:lnTo>
                    <a:pt x="3317096" y="1511885"/>
                  </a:lnTo>
                  <a:lnTo>
                    <a:pt x="3330812" y="1509112"/>
                  </a:lnTo>
                  <a:lnTo>
                    <a:pt x="3344530" y="1511885"/>
                  </a:lnTo>
                  <a:lnTo>
                    <a:pt x="3355735" y="1519447"/>
                  </a:lnTo>
                  <a:lnTo>
                    <a:pt x="3363292" y="1530658"/>
                  </a:lnTo>
                  <a:lnTo>
                    <a:pt x="3366064" y="1544384"/>
                  </a:lnTo>
                  <a:lnTo>
                    <a:pt x="3363294" y="1558109"/>
                  </a:lnTo>
                  <a:lnTo>
                    <a:pt x="3355742" y="1569321"/>
                  </a:lnTo>
                  <a:lnTo>
                    <a:pt x="3344537" y="1576882"/>
                  </a:lnTo>
                  <a:lnTo>
                    <a:pt x="3330812" y="1579655"/>
                  </a:lnTo>
                  <a:close/>
                </a:path>
                <a:path w="5198744" h="2476500">
                  <a:moveTo>
                    <a:pt x="3633529" y="1582180"/>
                  </a:moveTo>
                  <a:lnTo>
                    <a:pt x="3618826" y="1579209"/>
                  </a:lnTo>
                  <a:lnTo>
                    <a:pt x="3606820" y="1571108"/>
                  </a:lnTo>
                  <a:lnTo>
                    <a:pt x="3598725" y="1559093"/>
                  </a:lnTo>
                  <a:lnTo>
                    <a:pt x="3595756" y="1544384"/>
                  </a:lnTo>
                  <a:lnTo>
                    <a:pt x="3598725" y="1529674"/>
                  </a:lnTo>
                  <a:lnTo>
                    <a:pt x="3606820" y="1517660"/>
                  </a:lnTo>
                  <a:lnTo>
                    <a:pt x="3618826" y="1509558"/>
                  </a:lnTo>
                  <a:lnTo>
                    <a:pt x="3633529" y="1506587"/>
                  </a:lnTo>
                  <a:lnTo>
                    <a:pt x="3648232" y="1509558"/>
                  </a:lnTo>
                  <a:lnTo>
                    <a:pt x="3660239" y="1517660"/>
                  </a:lnTo>
                  <a:lnTo>
                    <a:pt x="3668334" y="1529674"/>
                  </a:lnTo>
                  <a:lnTo>
                    <a:pt x="3671302" y="1544384"/>
                  </a:lnTo>
                  <a:lnTo>
                    <a:pt x="3668334" y="1559093"/>
                  </a:lnTo>
                  <a:lnTo>
                    <a:pt x="3660239" y="1571108"/>
                  </a:lnTo>
                  <a:lnTo>
                    <a:pt x="3648232" y="1579209"/>
                  </a:lnTo>
                  <a:lnTo>
                    <a:pt x="3633529" y="1582180"/>
                  </a:lnTo>
                  <a:close/>
                </a:path>
                <a:path w="5198744" h="2476500">
                  <a:moveTo>
                    <a:pt x="3936253" y="1585546"/>
                  </a:moveTo>
                  <a:lnTo>
                    <a:pt x="3920245" y="1582311"/>
                  </a:lnTo>
                  <a:lnTo>
                    <a:pt x="3907176" y="1573490"/>
                  </a:lnTo>
                  <a:lnTo>
                    <a:pt x="3898368" y="1560407"/>
                  </a:lnTo>
                  <a:lnTo>
                    <a:pt x="3895138" y="1544384"/>
                  </a:lnTo>
                  <a:lnTo>
                    <a:pt x="3898368" y="1528361"/>
                  </a:lnTo>
                  <a:lnTo>
                    <a:pt x="3907176" y="1515277"/>
                  </a:lnTo>
                  <a:lnTo>
                    <a:pt x="3920245" y="1506456"/>
                  </a:lnTo>
                  <a:lnTo>
                    <a:pt x="3936253" y="1503222"/>
                  </a:lnTo>
                  <a:lnTo>
                    <a:pt x="3952266" y="1506456"/>
                  </a:lnTo>
                  <a:lnTo>
                    <a:pt x="3965346" y="1515277"/>
                  </a:lnTo>
                  <a:lnTo>
                    <a:pt x="3974167" y="1528361"/>
                  </a:lnTo>
                  <a:lnTo>
                    <a:pt x="3977402" y="1544384"/>
                  </a:lnTo>
                  <a:lnTo>
                    <a:pt x="3974167" y="1560407"/>
                  </a:lnTo>
                  <a:lnTo>
                    <a:pt x="3965346" y="1573490"/>
                  </a:lnTo>
                  <a:lnTo>
                    <a:pt x="3952266" y="1582311"/>
                  </a:lnTo>
                  <a:lnTo>
                    <a:pt x="3936253" y="1585546"/>
                  </a:lnTo>
                  <a:close/>
                </a:path>
                <a:path w="5198744" h="2476500">
                  <a:moveTo>
                    <a:pt x="4238977" y="1588071"/>
                  </a:moveTo>
                  <a:lnTo>
                    <a:pt x="4221989" y="1584638"/>
                  </a:lnTo>
                  <a:lnTo>
                    <a:pt x="4208115" y="1575279"/>
                  </a:lnTo>
                  <a:lnTo>
                    <a:pt x="4198761" y="1561398"/>
                  </a:lnTo>
                  <a:lnTo>
                    <a:pt x="4195330" y="1544401"/>
                  </a:lnTo>
                  <a:lnTo>
                    <a:pt x="4198761" y="1527404"/>
                  </a:lnTo>
                  <a:lnTo>
                    <a:pt x="4208115" y="1513524"/>
                  </a:lnTo>
                  <a:lnTo>
                    <a:pt x="4221989" y="1504166"/>
                  </a:lnTo>
                  <a:lnTo>
                    <a:pt x="4238977" y="1500734"/>
                  </a:lnTo>
                  <a:lnTo>
                    <a:pt x="4255965" y="1504166"/>
                  </a:lnTo>
                  <a:lnTo>
                    <a:pt x="4269838" y="1513524"/>
                  </a:lnTo>
                  <a:lnTo>
                    <a:pt x="4279193" y="1527404"/>
                  </a:lnTo>
                  <a:lnTo>
                    <a:pt x="4282623" y="1544401"/>
                  </a:lnTo>
                  <a:lnTo>
                    <a:pt x="4279193" y="1561398"/>
                  </a:lnTo>
                  <a:lnTo>
                    <a:pt x="4269838" y="1575279"/>
                  </a:lnTo>
                  <a:lnTo>
                    <a:pt x="4255965" y="1584638"/>
                  </a:lnTo>
                  <a:lnTo>
                    <a:pt x="4238977" y="1588071"/>
                  </a:lnTo>
                  <a:close/>
                </a:path>
                <a:path w="5198744" h="2476500">
                  <a:moveTo>
                    <a:pt x="4541701" y="1590596"/>
                  </a:moveTo>
                  <a:lnTo>
                    <a:pt x="4523739" y="1586965"/>
                  </a:lnTo>
                  <a:lnTo>
                    <a:pt x="4509071" y="1577065"/>
                  </a:lnTo>
                  <a:lnTo>
                    <a:pt x="4499182" y="1562382"/>
                  </a:lnTo>
                  <a:lnTo>
                    <a:pt x="4495556" y="1544401"/>
                  </a:lnTo>
                  <a:lnTo>
                    <a:pt x="4499182" y="1526421"/>
                  </a:lnTo>
                  <a:lnTo>
                    <a:pt x="4509071" y="1511739"/>
                  </a:lnTo>
                  <a:lnTo>
                    <a:pt x="4523739" y="1501839"/>
                  </a:lnTo>
                  <a:lnTo>
                    <a:pt x="4541701" y="1498209"/>
                  </a:lnTo>
                  <a:lnTo>
                    <a:pt x="4559682" y="1501839"/>
                  </a:lnTo>
                  <a:lnTo>
                    <a:pt x="4574360" y="1511739"/>
                  </a:lnTo>
                  <a:lnTo>
                    <a:pt x="4584252" y="1526421"/>
                  </a:lnTo>
                  <a:lnTo>
                    <a:pt x="4587879" y="1544401"/>
                  </a:lnTo>
                  <a:lnTo>
                    <a:pt x="4584252" y="1562382"/>
                  </a:lnTo>
                  <a:lnTo>
                    <a:pt x="4574360" y="1577065"/>
                  </a:lnTo>
                  <a:lnTo>
                    <a:pt x="4559682" y="1586965"/>
                  </a:lnTo>
                  <a:lnTo>
                    <a:pt x="4541701" y="1590596"/>
                  </a:lnTo>
                  <a:close/>
                </a:path>
                <a:path w="5198744" h="2476500">
                  <a:moveTo>
                    <a:pt x="4844424" y="1593117"/>
                  </a:moveTo>
                  <a:lnTo>
                    <a:pt x="4825483" y="1589290"/>
                  </a:lnTo>
                  <a:lnTo>
                    <a:pt x="4810010" y="1578850"/>
                  </a:lnTo>
                  <a:lnTo>
                    <a:pt x="4799575" y="1563365"/>
                  </a:lnTo>
                  <a:lnTo>
                    <a:pt x="4795748" y="1544401"/>
                  </a:lnTo>
                  <a:lnTo>
                    <a:pt x="4799575" y="1525437"/>
                  </a:lnTo>
                  <a:lnTo>
                    <a:pt x="4810010" y="1509952"/>
                  </a:lnTo>
                  <a:lnTo>
                    <a:pt x="4825483" y="1499512"/>
                  </a:lnTo>
                  <a:lnTo>
                    <a:pt x="4844424" y="1495684"/>
                  </a:lnTo>
                  <a:lnTo>
                    <a:pt x="4863385" y="1499512"/>
                  </a:lnTo>
                  <a:lnTo>
                    <a:pt x="4878868" y="1509952"/>
                  </a:lnTo>
                  <a:lnTo>
                    <a:pt x="4889307" y="1525437"/>
                  </a:lnTo>
                  <a:lnTo>
                    <a:pt x="4893135" y="1544401"/>
                  </a:lnTo>
                  <a:lnTo>
                    <a:pt x="4889307" y="1563365"/>
                  </a:lnTo>
                  <a:lnTo>
                    <a:pt x="4878868" y="1578850"/>
                  </a:lnTo>
                  <a:lnTo>
                    <a:pt x="4863385" y="1589290"/>
                  </a:lnTo>
                  <a:lnTo>
                    <a:pt x="4844424" y="1593117"/>
                  </a:lnTo>
                  <a:close/>
                </a:path>
                <a:path w="5198744" h="2476500">
                  <a:moveTo>
                    <a:pt x="5147149" y="1595642"/>
                  </a:moveTo>
                  <a:lnTo>
                    <a:pt x="5127213" y="1591616"/>
                  </a:lnTo>
                  <a:lnTo>
                    <a:pt x="5110937" y="1580636"/>
                  </a:lnTo>
                  <a:lnTo>
                    <a:pt x="5099964" y="1564348"/>
                  </a:lnTo>
                  <a:lnTo>
                    <a:pt x="5095940" y="1544401"/>
                  </a:lnTo>
                  <a:lnTo>
                    <a:pt x="5099964" y="1524453"/>
                  </a:lnTo>
                  <a:lnTo>
                    <a:pt x="5110937" y="1508166"/>
                  </a:lnTo>
                  <a:lnTo>
                    <a:pt x="5127213" y="1497185"/>
                  </a:lnTo>
                  <a:lnTo>
                    <a:pt x="5147149" y="1493159"/>
                  </a:lnTo>
                  <a:lnTo>
                    <a:pt x="5167089" y="1497185"/>
                  </a:lnTo>
                  <a:lnTo>
                    <a:pt x="5183377" y="1508166"/>
                  </a:lnTo>
                  <a:lnTo>
                    <a:pt x="5194361" y="1524453"/>
                  </a:lnTo>
                  <a:lnTo>
                    <a:pt x="5198390" y="1544401"/>
                  </a:lnTo>
                  <a:lnTo>
                    <a:pt x="5194361" y="1564348"/>
                  </a:lnTo>
                  <a:lnTo>
                    <a:pt x="5183377" y="1580636"/>
                  </a:lnTo>
                  <a:lnTo>
                    <a:pt x="5167089" y="1591616"/>
                  </a:lnTo>
                  <a:lnTo>
                    <a:pt x="5147149" y="1595642"/>
                  </a:lnTo>
                  <a:close/>
                </a:path>
                <a:path w="5198744" h="2476500">
                  <a:moveTo>
                    <a:pt x="304961" y="1849848"/>
                  </a:moveTo>
                  <a:lnTo>
                    <a:pt x="302169" y="1849848"/>
                  </a:lnTo>
                  <a:lnTo>
                    <a:pt x="301043" y="1848721"/>
                  </a:lnTo>
                  <a:lnTo>
                    <a:pt x="301043" y="1845926"/>
                  </a:lnTo>
                  <a:lnTo>
                    <a:pt x="302169" y="1844802"/>
                  </a:lnTo>
                  <a:lnTo>
                    <a:pt x="304961" y="1844802"/>
                  </a:lnTo>
                  <a:lnTo>
                    <a:pt x="306088" y="1845926"/>
                  </a:lnTo>
                  <a:lnTo>
                    <a:pt x="306088" y="1848721"/>
                  </a:lnTo>
                  <a:lnTo>
                    <a:pt x="304961" y="1849848"/>
                  </a:lnTo>
                  <a:close/>
                </a:path>
                <a:path w="5198744" h="2476500">
                  <a:moveTo>
                    <a:pt x="610008" y="1854055"/>
                  </a:moveTo>
                  <a:lnTo>
                    <a:pt x="602591" y="1854055"/>
                  </a:lnTo>
                  <a:lnTo>
                    <a:pt x="599580" y="1851043"/>
                  </a:lnTo>
                  <a:lnTo>
                    <a:pt x="599580" y="1843641"/>
                  </a:lnTo>
                  <a:lnTo>
                    <a:pt x="602591" y="1840626"/>
                  </a:lnTo>
                  <a:lnTo>
                    <a:pt x="609991" y="1840626"/>
                  </a:lnTo>
                  <a:lnTo>
                    <a:pt x="613002" y="1843641"/>
                  </a:lnTo>
                  <a:lnTo>
                    <a:pt x="613002" y="1851043"/>
                  </a:lnTo>
                  <a:lnTo>
                    <a:pt x="610008" y="1854055"/>
                  </a:lnTo>
                  <a:close/>
                </a:path>
                <a:path w="5198744" h="2476500">
                  <a:moveTo>
                    <a:pt x="914581" y="1857420"/>
                  </a:moveTo>
                  <a:lnTo>
                    <a:pt x="903448" y="1857420"/>
                  </a:lnTo>
                  <a:lnTo>
                    <a:pt x="898942" y="1852910"/>
                  </a:lnTo>
                  <a:lnTo>
                    <a:pt x="898942" y="1841771"/>
                  </a:lnTo>
                  <a:lnTo>
                    <a:pt x="903448" y="1837261"/>
                  </a:lnTo>
                  <a:lnTo>
                    <a:pt x="914581" y="1837261"/>
                  </a:lnTo>
                  <a:lnTo>
                    <a:pt x="919088" y="1841771"/>
                  </a:lnTo>
                  <a:lnTo>
                    <a:pt x="919088" y="1852910"/>
                  </a:lnTo>
                  <a:lnTo>
                    <a:pt x="914581" y="1857420"/>
                  </a:lnTo>
                  <a:close/>
                </a:path>
                <a:path w="5198744" h="2476500">
                  <a:moveTo>
                    <a:pt x="1219155" y="1860785"/>
                  </a:moveTo>
                  <a:lnTo>
                    <a:pt x="1204323" y="1860785"/>
                  </a:lnTo>
                  <a:lnTo>
                    <a:pt x="1198304" y="1854763"/>
                  </a:lnTo>
                  <a:lnTo>
                    <a:pt x="1198304" y="1839921"/>
                  </a:lnTo>
                  <a:lnTo>
                    <a:pt x="1204323" y="1833896"/>
                  </a:lnTo>
                  <a:lnTo>
                    <a:pt x="1219155" y="1833896"/>
                  </a:lnTo>
                  <a:lnTo>
                    <a:pt x="1225177" y="1839921"/>
                  </a:lnTo>
                  <a:lnTo>
                    <a:pt x="1225177" y="1854763"/>
                  </a:lnTo>
                  <a:lnTo>
                    <a:pt x="1219155" y="1860785"/>
                  </a:lnTo>
                  <a:close/>
                </a:path>
                <a:path w="5198744" h="2476500">
                  <a:moveTo>
                    <a:pt x="1523732" y="1864151"/>
                  </a:moveTo>
                  <a:lnTo>
                    <a:pt x="1505196" y="1864151"/>
                  </a:lnTo>
                  <a:lnTo>
                    <a:pt x="1497679" y="1856630"/>
                  </a:lnTo>
                  <a:lnTo>
                    <a:pt x="1497679" y="1838085"/>
                  </a:lnTo>
                  <a:lnTo>
                    <a:pt x="1505196" y="1830564"/>
                  </a:lnTo>
                  <a:lnTo>
                    <a:pt x="1523732" y="1830564"/>
                  </a:lnTo>
                  <a:lnTo>
                    <a:pt x="1531249" y="1838085"/>
                  </a:lnTo>
                  <a:lnTo>
                    <a:pt x="1531249" y="1856630"/>
                  </a:lnTo>
                  <a:lnTo>
                    <a:pt x="1523732" y="1864151"/>
                  </a:lnTo>
                  <a:close/>
                </a:path>
                <a:path w="5198744" h="2476500">
                  <a:moveTo>
                    <a:pt x="1817190" y="1867516"/>
                  </a:moveTo>
                  <a:lnTo>
                    <a:pt x="1809345" y="1865933"/>
                  </a:lnTo>
                  <a:lnTo>
                    <a:pt x="1802940" y="1861614"/>
                  </a:lnTo>
                  <a:lnTo>
                    <a:pt x="1798623" y="1855207"/>
                  </a:lnTo>
                  <a:lnTo>
                    <a:pt x="1797041" y="1847357"/>
                  </a:lnTo>
                  <a:lnTo>
                    <a:pt x="1798623" y="1839508"/>
                  </a:lnTo>
                  <a:lnTo>
                    <a:pt x="1802940" y="1833101"/>
                  </a:lnTo>
                  <a:lnTo>
                    <a:pt x="1809345" y="1828782"/>
                  </a:lnTo>
                  <a:lnTo>
                    <a:pt x="1817190" y="1827198"/>
                  </a:lnTo>
                  <a:lnTo>
                    <a:pt x="1825035" y="1828782"/>
                  </a:lnTo>
                  <a:lnTo>
                    <a:pt x="1831439" y="1833101"/>
                  </a:lnTo>
                  <a:lnTo>
                    <a:pt x="1835756" y="1839508"/>
                  </a:lnTo>
                  <a:lnTo>
                    <a:pt x="1837339" y="1847357"/>
                  </a:lnTo>
                  <a:lnTo>
                    <a:pt x="1835756" y="1855207"/>
                  </a:lnTo>
                  <a:lnTo>
                    <a:pt x="1831439" y="1861614"/>
                  </a:lnTo>
                  <a:lnTo>
                    <a:pt x="1825035" y="1865933"/>
                  </a:lnTo>
                  <a:lnTo>
                    <a:pt x="1817190" y="1867516"/>
                  </a:lnTo>
                  <a:close/>
                </a:path>
                <a:path w="5198744" h="2476500">
                  <a:moveTo>
                    <a:pt x="2119913" y="1870885"/>
                  </a:moveTo>
                  <a:lnTo>
                    <a:pt x="2110763" y="1869036"/>
                  </a:lnTo>
                  <a:lnTo>
                    <a:pt x="2103290" y="1863994"/>
                  </a:lnTo>
                  <a:lnTo>
                    <a:pt x="2098250" y="1856515"/>
                  </a:lnTo>
                  <a:lnTo>
                    <a:pt x="2096403" y="1847357"/>
                  </a:lnTo>
                  <a:lnTo>
                    <a:pt x="2098250" y="1838202"/>
                  </a:lnTo>
                  <a:lnTo>
                    <a:pt x="2103290" y="1830724"/>
                  </a:lnTo>
                  <a:lnTo>
                    <a:pt x="2110763" y="1825682"/>
                  </a:lnTo>
                  <a:lnTo>
                    <a:pt x="2119913" y="1823833"/>
                  </a:lnTo>
                  <a:lnTo>
                    <a:pt x="2129064" y="1825682"/>
                  </a:lnTo>
                  <a:lnTo>
                    <a:pt x="2136537" y="1830724"/>
                  </a:lnTo>
                  <a:lnTo>
                    <a:pt x="2141577" y="1838202"/>
                  </a:lnTo>
                  <a:lnTo>
                    <a:pt x="2143425" y="1847357"/>
                  </a:lnTo>
                  <a:lnTo>
                    <a:pt x="2141577" y="1856515"/>
                  </a:lnTo>
                  <a:lnTo>
                    <a:pt x="2136537" y="1863994"/>
                  </a:lnTo>
                  <a:lnTo>
                    <a:pt x="2129064" y="1869036"/>
                  </a:lnTo>
                  <a:lnTo>
                    <a:pt x="2119913" y="1870885"/>
                  </a:lnTo>
                  <a:close/>
                </a:path>
                <a:path w="5198744" h="2476500">
                  <a:moveTo>
                    <a:pt x="2422641" y="1873407"/>
                  </a:moveTo>
                  <a:lnTo>
                    <a:pt x="2412516" y="1871360"/>
                  </a:lnTo>
                  <a:lnTo>
                    <a:pt x="2404245" y="1865779"/>
                  </a:lnTo>
                  <a:lnTo>
                    <a:pt x="2398667" y="1857504"/>
                  </a:lnTo>
                  <a:lnTo>
                    <a:pt x="2396622" y="1847374"/>
                  </a:lnTo>
                  <a:lnTo>
                    <a:pt x="2398667" y="1837244"/>
                  </a:lnTo>
                  <a:lnTo>
                    <a:pt x="2404245" y="1828969"/>
                  </a:lnTo>
                  <a:lnTo>
                    <a:pt x="2412516" y="1823388"/>
                  </a:lnTo>
                  <a:lnTo>
                    <a:pt x="2422641" y="1821342"/>
                  </a:lnTo>
                  <a:lnTo>
                    <a:pt x="2432764" y="1823388"/>
                  </a:lnTo>
                  <a:lnTo>
                    <a:pt x="2441033" y="1828969"/>
                  </a:lnTo>
                  <a:lnTo>
                    <a:pt x="2446611" y="1837244"/>
                  </a:lnTo>
                  <a:lnTo>
                    <a:pt x="2448656" y="1847374"/>
                  </a:lnTo>
                  <a:lnTo>
                    <a:pt x="2446613" y="1857504"/>
                  </a:lnTo>
                  <a:lnTo>
                    <a:pt x="2441040" y="1865779"/>
                  </a:lnTo>
                  <a:lnTo>
                    <a:pt x="2432771" y="1871360"/>
                  </a:lnTo>
                  <a:lnTo>
                    <a:pt x="2422641" y="1873407"/>
                  </a:lnTo>
                  <a:close/>
                </a:path>
                <a:path w="5198744" h="2476500">
                  <a:moveTo>
                    <a:pt x="2725365" y="1876772"/>
                  </a:moveTo>
                  <a:lnTo>
                    <a:pt x="2713927" y="1874463"/>
                  </a:lnTo>
                  <a:lnTo>
                    <a:pt x="2704588" y="1868163"/>
                  </a:lnTo>
                  <a:lnTo>
                    <a:pt x="2698292" y="1858819"/>
                  </a:lnTo>
                  <a:lnTo>
                    <a:pt x="2695983" y="1847374"/>
                  </a:lnTo>
                  <a:lnTo>
                    <a:pt x="2698292" y="1835930"/>
                  </a:lnTo>
                  <a:lnTo>
                    <a:pt x="2704588" y="1826585"/>
                  </a:lnTo>
                  <a:lnTo>
                    <a:pt x="2713927" y="1820286"/>
                  </a:lnTo>
                  <a:lnTo>
                    <a:pt x="2725365" y="1817976"/>
                  </a:lnTo>
                  <a:lnTo>
                    <a:pt x="2736802" y="1820286"/>
                  </a:lnTo>
                  <a:lnTo>
                    <a:pt x="2746141" y="1826585"/>
                  </a:lnTo>
                  <a:lnTo>
                    <a:pt x="2752437" y="1835930"/>
                  </a:lnTo>
                  <a:lnTo>
                    <a:pt x="2754746" y="1847374"/>
                  </a:lnTo>
                  <a:lnTo>
                    <a:pt x="2752437" y="1858819"/>
                  </a:lnTo>
                  <a:lnTo>
                    <a:pt x="2746141" y="1868163"/>
                  </a:lnTo>
                  <a:lnTo>
                    <a:pt x="2736802" y="1874463"/>
                  </a:lnTo>
                  <a:lnTo>
                    <a:pt x="2725365" y="1876772"/>
                  </a:lnTo>
                  <a:close/>
                </a:path>
                <a:path w="5198744" h="2476500">
                  <a:moveTo>
                    <a:pt x="3028088" y="1880138"/>
                  </a:moveTo>
                  <a:lnTo>
                    <a:pt x="3015345" y="1877562"/>
                  </a:lnTo>
                  <a:lnTo>
                    <a:pt x="3004937" y="1870540"/>
                  </a:lnTo>
                  <a:lnTo>
                    <a:pt x="2997919" y="1860125"/>
                  </a:lnTo>
                  <a:lnTo>
                    <a:pt x="2995345" y="1847374"/>
                  </a:lnTo>
                  <a:lnTo>
                    <a:pt x="2997919" y="1834623"/>
                  </a:lnTo>
                  <a:lnTo>
                    <a:pt x="3004937" y="1824209"/>
                  </a:lnTo>
                  <a:lnTo>
                    <a:pt x="3015345" y="1817186"/>
                  </a:lnTo>
                  <a:lnTo>
                    <a:pt x="3028088" y="1814611"/>
                  </a:lnTo>
                  <a:lnTo>
                    <a:pt x="3040832" y="1817186"/>
                  </a:lnTo>
                  <a:lnTo>
                    <a:pt x="3051242" y="1824209"/>
                  </a:lnTo>
                  <a:lnTo>
                    <a:pt x="3058261" y="1834623"/>
                  </a:lnTo>
                  <a:lnTo>
                    <a:pt x="3060835" y="1847374"/>
                  </a:lnTo>
                  <a:lnTo>
                    <a:pt x="3058261" y="1860125"/>
                  </a:lnTo>
                  <a:lnTo>
                    <a:pt x="3051242" y="1870540"/>
                  </a:lnTo>
                  <a:lnTo>
                    <a:pt x="3040832" y="1877562"/>
                  </a:lnTo>
                  <a:lnTo>
                    <a:pt x="3028088" y="1880138"/>
                  </a:lnTo>
                  <a:close/>
                </a:path>
                <a:path w="5198744" h="2476500">
                  <a:moveTo>
                    <a:pt x="3330812" y="1882663"/>
                  </a:moveTo>
                  <a:lnTo>
                    <a:pt x="3317096" y="1879890"/>
                  </a:lnTo>
                  <a:lnTo>
                    <a:pt x="3305892" y="1872328"/>
                  </a:lnTo>
                  <a:lnTo>
                    <a:pt x="3298335" y="1861116"/>
                  </a:lnTo>
                  <a:lnTo>
                    <a:pt x="3295564" y="1847391"/>
                  </a:lnTo>
                  <a:lnTo>
                    <a:pt x="3298335" y="1833666"/>
                  </a:lnTo>
                  <a:lnTo>
                    <a:pt x="3305892" y="1822454"/>
                  </a:lnTo>
                  <a:lnTo>
                    <a:pt x="3317096" y="1814893"/>
                  </a:lnTo>
                  <a:lnTo>
                    <a:pt x="3330812" y="1812119"/>
                  </a:lnTo>
                  <a:lnTo>
                    <a:pt x="3344530" y="1814893"/>
                  </a:lnTo>
                  <a:lnTo>
                    <a:pt x="3355735" y="1822454"/>
                  </a:lnTo>
                  <a:lnTo>
                    <a:pt x="3363292" y="1833666"/>
                  </a:lnTo>
                  <a:lnTo>
                    <a:pt x="3366064" y="1847391"/>
                  </a:lnTo>
                  <a:lnTo>
                    <a:pt x="3363294" y="1861116"/>
                  </a:lnTo>
                  <a:lnTo>
                    <a:pt x="3355742" y="1872328"/>
                  </a:lnTo>
                  <a:lnTo>
                    <a:pt x="3344537" y="1879890"/>
                  </a:lnTo>
                  <a:lnTo>
                    <a:pt x="3330812" y="1882663"/>
                  </a:lnTo>
                  <a:close/>
                </a:path>
                <a:path w="5198744" h="2476500">
                  <a:moveTo>
                    <a:pt x="3633529" y="1885188"/>
                  </a:moveTo>
                  <a:lnTo>
                    <a:pt x="3618826" y="1882216"/>
                  </a:lnTo>
                  <a:lnTo>
                    <a:pt x="3606820" y="1874115"/>
                  </a:lnTo>
                  <a:lnTo>
                    <a:pt x="3598725" y="1862101"/>
                  </a:lnTo>
                  <a:lnTo>
                    <a:pt x="3595756" y="1847391"/>
                  </a:lnTo>
                  <a:lnTo>
                    <a:pt x="3598725" y="1832683"/>
                  </a:lnTo>
                  <a:lnTo>
                    <a:pt x="3606820" y="1820669"/>
                  </a:lnTo>
                  <a:lnTo>
                    <a:pt x="3618826" y="1812566"/>
                  </a:lnTo>
                  <a:lnTo>
                    <a:pt x="3633529" y="1809594"/>
                  </a:lnTo>
                  <a:lnTo>
                    <a:pt x="3648232" y="1812566"/>
                  </a:lnTo>
                  <a:lnTo>
                    <a:pt x="3660239" y="1820669"/>
                  </a:lnTo>
                  <a:lnTo>
                    <a:pt x="3668334" y="1832683"/>
                  </a:lnTo>
                  <a:lnTo>
                    <a:pt x="3671302" y="1847391"/>
                  </a:lnTo>
                  <a:lnTo>
                    <a:pt x="3668334" y="1862101"/>
                  </a:lnTo>
                  <a:lnTo>
                    <a:pt x="3660239" y="1874115"/>
                  </a:lnTo>
                  <a:lnTo>
                    <a:pt x="3648232" y="1882216"/>
                  </a:lnTo>
                  <a:lnTo>
                    <a:pt x="3633529" y="1885188"/>
                  </a:lnTo>
                  <a:close/>
                </a:path>
                <a:path w="5198744" h="2476500">
                  <a:moveTo>
                    <a:pt x="3936253" y="1888553"/>
                  </a:moveTo>
                  <a:lnTo>
                    <a:pt x="3920245" y="1885319"/>
                  </a:lnTo>
                  <a:lnTo>
                    <a:pt x="3907176" y="1876498"/>
                  </a:lnTo>
                  <a:lnTo>
                    <a:pt x="3898368" y="1863414"/>
                  </a:lnTo>
                  <a:lnTo>
                    <a:pt x="3895138" y="1847391"/>
                  </a:lnTo>
                  <a:lnTo>
                    <a:pt x="3898368" y="1831368"/>
                  </a:lnTo>
                  <a:lnTo>
                    <a:pt x="3907176" y="1818285"/>
                  </a:lnTo>
                  <a:lnTo>
                    <a:pt x="3920245" y="1809464"/>
                  </a:lnTo>
                  <a:lnTo>
                    <a:pt x="3936253" y="1806229"/>
                  </a:lnTo>
                  <a:lnTo>
                    <a:pt x="3952266" y="1809464"/>
                  </a:lnTo>
                  <a:lnTo>
                    <a:pt x="3965346" y="1818285"/>
                  </a:lnTo>
                  <a:lnTo>
                    <a:pt x="3974167" y="1831368"/>
                  </a:lnTo>
                  <a:lnTo>
                    <a:pt x="3977402" y="1847391"/>
                  </a:lnTo>
                  <a:lnTo>
                    <a:pt x="3974167" y="1863414"/>
                  </a:lnTo>
                  <a:lnTo>
                    <a:pt x="3965346" y="1876498"/>
                  </a:lnTo>
                  <a:lnTo>
                    <a:pt x="3952266" y="1885319"/>
                  </a:lnTo>
                  <a:lnTo>
                    <a:pt x="3936253" y="1888553"/>
                  </a:lnTo>
                  <a:close/>
                </a:path>
                <a:path w="5198744" h="2476500">
                  <a:moveTo>
                    <a:pt x="4238977" y="1891078"/>
                  </a:moveTo>
                  <a:lnTo>
                    <a:pt x="4221989" y="1887646"/>
                  </a:lnTo>
                  <a:lnTo>
                    <a:pt x="4208115" y="1878286"/>
                  </a:lnTo>
                  <a:lnTo>
                    <a:pt x="4198761" y="1864405"/>
                  </a:lnTo>
                  <a:lnTo>
                    <a:pt x="4195330" y="1847408"/>
                  </a:lnTo>
                  <a:lnTo>
                    <a:pt x="4198761" y="1830411"/>
                  </a:lnTo>
                  <a:lnTo>
                    <a:pt x="4208115" y="1816531"/>
                  </a:lnTo>
                  <a:lnTo>
                    <a:pt x="4221989" y="1807173"/>
                  </a:lnTo>
                  <a:lnTo>
                    <a:pt x="4238977" y="1803741"/>
                  </a:lnTo>
                  <a:lnTo>
                    <a:pt x="4255965" y="1807173"/>
                  </a:lnTo>
                  <a:lnTo>
                    <a:pt x="4269838" y="1816531"/>
                  </a:lnTo>
                  <a:lnTo>
                    <a:pt x="4279193" y="1830411"/>
                  </a:lnTo>
                  <a:lnTo>
                    <a:pt x="4282623" y="1847408"/>
                  </a:lnTo>
                  <a:lnTo>
                    <a:pt x="4279193" y="1864405"/>
                  </a:lnTo>
                  <a:lnTo>
                    <a:pt x="4269838" y="1878286"/>
                  </a:lnTo>
                  <a:lnTo>
                    <a:pt x="4255965" y="1887646"/>
                  </a:lnTo>
                  <a:lnTo>
                    <a:pt x="4238977" y="1891078"/>
                  </a:lnTo>
                  <a:close/>
                </a:path>
                <a:path w="5198744" h="2476500">
                  <a:moveTo>
                    <a:pt x="4541701" y="1893603"/>
                  </a:moveTo>
                  <a:lnTo>
                    <a:pt x="4523739" y="1889973"/>
                  </a:lnTo>
                  <a:lnTo>
                    <a:pt x="4509071" y="1880073"/>
                  </a:lnTo>
                  <a:lnTo>
                    <a:pt x="4499182" y="1865389"/>
                  </a:lnTo>
                  <a:lnTo>
                    <a:pt x="4495556" y="1847408"/>
                  </a:lnTo>
                  <a:lnTo>
                    <a:pt x="4499182" y="1829427"/>
                  </a:lnTo>
                  <a:lnTo>
                    <a:pt x="4509071" y="1814745"/>
                  </a:lnTo>
                  <a:lnTo>
                    <a:pt x="4523739" y="1804846"/>
                  </a:lnTo>
                  <a:lnTo>
                    <a:pt x="4541701" y="1801216"/>
                  </a:lnTo>
                  <a:lnTo>
                    <a:pt x="4559682" y="1804846"/>
                  </a:lnTo>
                  <a:lnTo>
                    <a:pt x="4574360" y="1814745"/>
                  </a:lnTo>
                  <a:lnTo>
                    <a:pt x="4584252" y="1829427"/>
                  </a:lnTo>
                  <a:lnTo>
                    <a:pt x="4587879" y="1847408"/>
                  </a:lnTo>
                  <a:lnTo>
                    <a:pt x="4584252" y="1865389"/>
                  </a:lnTo>
                  <a:lnTo>
                    <a:pt x="4574360" y="1880073"/>
                  </a:lnTo>
                  <a:lnTo>
                    <a:pt x="4559682" y="1889973"/>
                  </a:lnTo>
                  <a:lnTo>
                    <a:pt x="4541701" y="1893603"/>
                  </a:lnTo>
                  <a:close/>
                </a:path>
                <a:path w="5198744" h="2476500">
                  <a:moveTo>
                    <a:pt x="4844424" y="1896125"/>
                  </a:moveTo>
                  <a:lnTo>
                    <a:pt x="4825483" y="1892297"/>
                  </a:lnTo>
                  <a:lnTo>
                    <a:pt x="4810010" y="1881857"/>
                  </a:lnTo>
                  <a:lnTo>
                    <a:pt x="4799575" y="1866371"/>
                  </a:lnTo>
                  <a:lnTo>
                    <a:pt x="4795748" y="1847408"/>
                  </a:lnTo>
                  <a:lnTo>
                    <a:pt x="4799575" y="1828445"/>
                  </a:lnTo>
                  <a:lnTo>
                    <a:pt x="4810010" y="1812960"/>
                  </a:lnTo>
                  <a:lnTo>
                    <a:pt x="4825483" y="1802520"/>
                  </a:lnTo>
                  <a:lnTo>
                    <a:pt x="4844424" y="1798691"/>
                  </a:lnTo>
                  <a:lnTo>
                    <a:pt x="4863385" y="1802520"/>
                  </a:lnTo>
                  <a:lnTo>
                    <a:pt x="4878868" y="1812960"/>
                  </a:lnTo>
                  <a:lnTo>
                    <a:pt x="4889307" y="1828445"/>
                  </a:lnTo>
                  <a:lnTo>
                    <a:pt x="4893135" y="1847408"/>
                  </a:lnTo>
                  <a:lnTo>
                    <a:pt x="4889307" y="1866371"/>
                  </a:lnTo>
                  <a:lnTo>
                    <a:pt x="4878868" y="1881857"/>
                  </a:lnTo>
                  <a:lnTo>
                    <a:pt x="4863385" y="1892297"/>
                  </a:lnTo>
                  <a:lnTo>
                    <a:pt x="4844424" y="1896125"/>
                  </a:lnTo>
                  <a:close/>
                </a:path>
                <a:path w="5198744" h="2476500">
                  <a:moveTo>
                    <a:pt x="5147149" y="1898650"/>
                  </a:moveTo>
                  <a:lnTo>
                    <a:pt x="5127213" y="1894623"/>
                  </a:lnTo>
                  <a:lnTo>
                    <a:pt x="5110937" y="1883643"/>
                  </a:lnTo>
                  <a:lnTo>
                    <a:pt x="5099964" y="1867355"/>
                  </a:lnTo>
                  <a:lnTo>
                    <a:pt x="5095940" y="1847408"/>
                  </a:lnTo>
                  <a:lnTo>
                    <a:pt x="5099964" y="1827461"/>
                  </a:lnTo>
                  <a:lnTo>
                    <a:pt x="5110937" y="1811173"/>
                  </a:lnTo>
                  <a:lnTo>
                    <a:pt x="5127213" y="1800193"/>
                  </a:lnTo>
                  <a:lnTo>
                    <a:pt x="5147149" y="1796166"/>
                  </a:lnTo>
                  <a:lnTo>
                    <a:pt x="5167089" y="1800193"/>
                  </a:lnTo>
                  <a:lnTo>
                    <a:pt x="5183377" y="1811173"/>
                  </a:lnTo>
                  <a:lnTo>
                    <a:pt x="5194361" y="1827461"/>
                  </a:lnTo>
                  <a:lnTo>
                    <a:pt x="5198390" y="1847408"/>
                  </a:lnTo>
                  <a:lnTo>
                    <a:pt x="5194361" y="1867355"/>
                  </a:lnTo>
                  <a:lnTo>
                    <a:pt x="5183377" y="1883643"/>
                  </a:lnTo>
                  <a:lnTo>
                    <a:pt x="5167089" y="1894623"/>
                  </a:lnTo>
                  <a:lnTo>
                    <a:pt x="5147149" y="1898650"/>
                  </a:lnTo>
                  <a:close/>
                </a:path>
                <a:path w="5198744" h="2476500">
                  <a:moveTo>
                    <a:pt x="607685" y="2152856"/>
                  </a:moveTo>
                  <a:lnTo>
                    <a:pt x="604894" y="2152856"/>
                  </a:lnTo>
                  <a:lnTo>
                    <a:pt x="603766" y="2151728"/>
                  </a:lnTo>
                  <a:lnTo>
                    <a:pt x="603766" y="2148937"/>
                  </a:lnTo>
                  <a:lnTo>
                    <a:pt x="604894" y="2147806"/>
                  </a:lnTo>
                  <a:lnTo>
                    <a:pt x="607685" y="2147806"/>
                  </a:lnTo>
                  <a:lnTo>
                    <a:pt x="608813" y="2148937"/>
                  </a:lnTo>
                  <a:lnTo>
                    <a:pt x="608813" y="2151728"/>
                  </a:lnTo>
                  <a:lnTo>
                    <a:pt x="607685" y="2152856"/>
                  </a:lnTo>
                  <a:close/>
                </a:path>
                <a:path w="5198744" h="2476500">
                  <a:moveTo>
                    <a:pt x="913187" y="2157889"/>
                  </a:moveTo>
                  <a:lnTo>
                    <a:pt x="904843" y="2157889"/>
                  </a:lnTo>
                  <a:lnTo>
                    <a:pt x="901464" y="2154506"/>
                  </a:lnTo>
                  <a:lnTo>
                    <a:pt x="901464" y="2146159"/>
                  </a:lnTo>
                  <a:lnTo>
                    <a:pt x="904843" y="2142776"/>
                  </a:lnTo>
                  <a:lnTo>
                    <a:pt x="913187" y="2142776"/>
                  </a:lnTo>
                  <a:lnTo>
                    <a:pt x="916566" y="2146159"/>
                  </a:lnTo>
                  <a:lnTo>
                    <a:pt x="916566" y="2154506"/>
                  </a:lnTo>
                  <a:lnTo>
                    <a:pt x="913187" y="2157889"/>
                  </a:lnTo>
                  <a:close/>
                </a:path>
                <a:path w="5198744" h="2476500">
                  <a:moveTo>
                    <a:pt x="1218686" y="2162919"/>
                  </a:moveTo>
                  <a:lnTo>
                    <a:pt x="1204778" y="2162919"/>
                  </a:lnTo>
                  <a:lnTo>
                    <a:pt x="1199144" y="2157281"/>
                  </a:lnTo>
                  <a:lnTo>
                    <a:pt x="1199144" y="2143347"/>
                  </a:lnTo>
                  <a:lnTo>
                    <a:pt x="1204778" y="2137710"/>
                  </a:lnTo>
                  <a:lnTo>
                    <a:pt x="1218703" y="2137710"/>
                  </a:lnTo>
                  <a:lnTo>
                    <a:pt x="1224336" y="2143347"/>
                  </a:lnTo>
                  <a:lnTo>
                    <a:pt x="1224336" y="2157281"/>
                  </a:lnTo>
                  <a:lnTo>
                    <a:pt x="1218686" y="2162919"/>
                  </a:lnTo>
                  <a:close/>
                </a:path>
                <a:path w="5198744" h="2476500">
                  <a:moveTo>
                    <a:pt x="1523732" y="2167128"/>
                  </a:moveTo>
                  <a:lnTo>
                    <a:pt x="1505196" y="2167128"/>
                  </a:lnTo>
                  <a:lnTo>
                    <a:pt x="1497679" y="2159604"/>
                  </a:lnTo>
                  <a:lnTo>
                    <a:pt x="1497679" y="2141058"/>
                  </a:lnTo>
                  <a:lnTo>
                    <a:pt x="1505196" y="2133537"/>
                  </a:lnTo>
                  <a:lnTo>
                    <a:pt x="1523732" y="2133537"/>
                  </a:lnTo>
                  <a:lnTo>
                    <a:pt x="1531249" y="2141058"/>
                  </a:lnTo>
                  <a:lnTo>
                    <a:pt x="1531249" y="2159604"/>
                  </a:lnTo>
                  <a:lnTo>
                    <a:pt x="1523732" y="2167128"/>
                  </a:lnTo>
                  <a:close/>
                </a:path>
                <a:path w="5198744" h="2476500">
                  <a:moveTo>
                    <a:pt x="1817190" y="2170493"/>
                  </a:moveTo>
                  <a:lnTo>
                    <a:pt x="1809345" y="2168910"/>
                  </a:lnTo>
                  <a:lnTo>
                    <a:pt x="1802940" y="2164591"/>
                  </a:lnTo>
                  <a:lnTo>
                    <a:pt x="1798623" y="2158182"/>
                  </a:lnTo>
                  <a:lnTo>
                    <a:pt x="1797041" y="2150331"/>
                  </a:lnTo>
                  <a:lnTo>
                    <a:pt x="1798623" y="2142482"/>
                  </a:lnTo>
                  <a:lnTo>
                    <a:pt x="1802940" y="2136074"/>
                  </a:lnTo>
                  <a:lnTo>
                    <a:pt x="1809345" y="2131755"/>
                  </a:lnTo>
                  <a:lnTo>
                    <a:pt x="1817190" y="2130172"/>
                  </a:lnTo>
                  <a:lnTo>
                    <a:pt x="1825035" y="2131755"/>
                  </a:lnTo>
                  <a:lnTo>
                    <a:pt x="1831439" y="2136074"/>
                  </a:lnTo>
                  <a:lnTo>
                    <a:pt x="1835756" y="2142482"/>
                  </a:lnTo>
                  <a:lnTo>
                    <a:pt x="1837339" y="2150331"/>
                  </a:lnTo>
                  <a:lnTo>
                    <a:pt x="1835756" y="2158182"/>
                  </a:lnTo>
                  <a:lnTo>
                    <a:pt x="1831439" y="2164591"/>
                  </a:lnTo>
                  <a:lnTo>
                    <a:pt x="1825035" y="2168910"/>
                  </a:lnTo>
                  <a:lnTo>
                    <a:pt x="1817190" y="2170493"/>
                  </a:lnTo>
                  <a:close/>
                </a:path>
                <a:path w="5198744" h="2476500">
                  <a:moveTo>
                    <a:pt x="2119913" y="2173856"/>
                  </a:moveTo>
                  <a:lnTo>
                    <a:pt x="2110763" y="2172007"/>
                  </a:lnTo>
                  <a:lnTo>
                    <a:pt x="2103290" y="2166966"/>
                  </a:lnTo>
                  <a:lnTo>
                    <a:pt x="2098250" y="2159488"/>
                  </a:lnTo>
                  <a:lnTo>
                    <a:pt x="2096403" y="2150331"/>
                  </a:lnTo>
                  <a:lnTo>
                    <a:pt x="2098250" y="2141175"/>
                  </a:lnTo>
                  <a:lnTo>
                    <a:pt x="2103290" y="2133698"/>
                  </a:lnTo>
                  <a:lnTo>
                    <a:pt x="2110763" y="2128655"/>
                  </a:lnTo>
                  <a:lnTo>
                    <a:pt x="2119913" y="2126806"/>
                  </a:lnTo>
                  <a:lnTo>
                    <a:pt x="2129064" y="2128655"/>
                  </a:lnTo>
                  <a:lnTo>
                    <a:pt x="2136537" y="2133698"/>
                  </a:lnTo>
                  <a:lnTo>
                    <a:pt x="2141577" y="2141175"/>
                  </a:lnTo>
                  <a:lnTo>
                    <a:pt x="2143425" y="2150331"/>
                  </a:lnTo>
                  <a:lnTo>
                    <a:pt x="2141577" y="2159488"/>
                  </a:lnTo>
                  <a:lnTo>
                    <a:pt x="2136537" y="2166966"/>
                  </a:lnTo>
                  <a:lnTo>
                    <a:pt x="2129064" y="2172007"/>
                  </a:lnTo>
                  <a:lnTo>
                    <a:pt x="2119913" y="2173856"/>
                  </a:lnTo>
                  <a:close/>
                </a:path>
                <a:path w="5198744" h="2476500">
                  <a:moveTo>
                    <a:pt x="2422641" y="2176381"/>
                  </a:moveTo>
                  <a:lnTo>
                    <a:pt x="2412516" y="2174334"/>
                  </a:lnTo>
                  <a:lnTo>
                    <a:pt x="2404245" y="2168754"/>
                  </a:lnTo>
                  <a:lnTo>
                    <a:pt x="2398667" y="2160479"/>
                  </a:lnTo>
                  <a:lnTo>
                    <a:pt x="2396622" y="2150348"/>
                  </a:lnTo>
                  <a:lnTo>
                    <a:pt x="2398667" y="2140218"/>
                  </a:lnTo>
                  <a:lnTo>
                    <a:pt x="2404245" y="2131943"/>
                  </a:lnTo>
                  <a:lnTo>
                    <a:pt x="2412516" y="2126362"/>
                  </a:lnTo>
                  <a:lnTo>
                    <a:pt x="2422641" y="2124315"/>
                  </a:lnTo>
                  <a:lnTo>
                    <a:pt x="2432764" y="2126362"/>
                  </a:lnTo>
                  <a:lnTo>
                    <a:pt x="2441033" y="2131943"/>
                  </a:lnTo>
                  <a:lnTo>
                    <a:pt x="2446611" y="2140218"/>
                  </a:lnTo>
                  <a:lnTo>
                    <a:pt x="2448656" y="2150348"/>
                  </a:lnTo>
                  <a:lnTo>
                    <a:pt x="2446613" y="2160479"/>
                  </a:lnTo>
                  <a:lnTo>
                    <a:pt x="2441040" y="2168754"/>
                  </a:lnTo>
                  <a:lnTo>
                    <a:pt x="2432771" y="2174334"/>
                  </a:lnTo>
                  <a:lnTo>
                    <a:pt x="2422641" y="2176381"/>
                  </a:lnTo>
                  <a:close/>
                </a:path>
                <a:path w="5198744" h="2476500">
                  <a:moveTo>
                    <a:pt x="2725365" y="2179746"/>
                  </a:moveTo>
                  <a:lnTo>
                    <a:pt x="2713927" y="2177436"/>
                  </a:lnTo>
                  <a:lnTo>
                    <a:pt x="2704588" y="2171137"/>
                  </a:lnTo>
                  <a:lnTo>
                    <a:pt x="2698292" y="2161793"/>
                  </a:lnTo>
                  <a:lnTo>
                    <a:pt x="2695983" y="2150348"/>
                  </a:lnTo>
                  <a:lnTo>
                    <a:pt x="2698292" y="2138903"/>
                  </a:lnTo>
                  <a:lnTo>
                    <a:pt x="2704588" y="2129559"/>
                  </a:lnTo>
                  <a:lnTo>
                    <a:pt x="2713927" y="2123259"/>
                  </a:lnTo>
                  <a:lnTo>
                    <a:pt x="2725365" y="2120950"/>
                  </a:lnTo>
                  <a:lnTo>
                    <a:pt x="2736802" y="2123259"/>
                  </a:lnTo>
                  <a:lnTo>
                    <a:pt x="2746141" y="2129559"/>
                  </a:lnTo>
                  <a:lnTo>
                    <a:pt x="2752437" y="2138903"/>
                  </a:lnTo>
                  <a:lnTo>
                    <a:pt x="2754746" y="2150348"/>
                  </a:lnTo>
                  <a:lnTo>
                    <a:pt x="2752437" y="2161793"/>
                  </a:lnTo>
                  <a:lnTo>
                    <a:pt x="2746141" y="2171137"/>
                  </a:lnTo>
                  <a:lnTo>
                    <a:pt x="2736802" y="2177436"/>
                  </a:lnTo>
                  <a:lnTo>
                    <a:pt x="2725365" y="2179746"/>
                  </a:lnTo>
                  <a:close/>
                </a:path>
                <a:path w="5198744" h="2476500">
                  <a:moveTo>
                    <a:pt x="3028088" y="2183115"/>
                  </a:moveTo>
                  <a:lnTo>
                    <a:pt x="3015345" y="2180539"/>
                  </a:lnTo>
                  <a:lnTo>
                    <a:pt x="3004937" y="2173515"/>
                  </a:lnTo>
                  <a:lnTo>
                    <a:pt x="2997919" y="2163099"/>
                  </a:lnTo>
                  <a:lnTo>
                    <a:pt x="2995345" y="2150348"/>
                  </a:lnTo>
                  <a:lnTo>
                    <a:pt x="2997919" y="2137597"/>
                  </a:lnTo>
                  <a:lnTo>
                    <a:pt x="3004937" y="2127182"/>
                  </a:lnTo>
                  <a:lnTo>
                    <a:pt x="3015345" y="2120160"/>
                  </a:lnTo>
                  <a:lnTo>
                    <a:pt x="3028088" y="2117584"/>
                  </a:lnTo>
                  <a:lnTo>
                    <a:pt x="3040832" y="2120160"/>
                  </a:lnTo>
                  <a:lnTo>
                    <a:pt x="3051242" y="2127182"/>
                  </a:lnTo>
                  <a:lnTo>
                    <a:pt x="3058261" y="2137597"/>
                  </a:lnTo>
                  <a:lnTo>
                    <a:pt x="3060835" y="2150348"/>
                  </a:lnTo>
                  <a:lnTo>
                    <a:pt x="3058261" y="2163099"/>
                  </a:lnTo>
                  <a:lnTo>
                    <a:pt x="3051242" y="2173515"/>
                  </a:lnTo>
                  <a:lnTo>
                    <a:pt x="3040832" y="2180539"/>
                  </a:lnTo>
                  <a:lnTo>
                    <a:pt x="3028088" y="2183115"/>
                  </a:lnTo>
                  <a:close/>
                </a:path>
                <a:path w="5198744" h="2476500">
                  <a:moveTo>
                    <a:pt x="3330812" y="2185636"/>
                  </a:moveTo>
                  <a:lnTo>
                    <a:pt x="3317096" y="2182863"/>
                  </a:lnTo>
                  <a:lnTo>
                    <a:pt x="3305892" y="2175302"/>
                  </a:lnTo>
                  <a:lnTo>
                    <a:pt x="3298335" y="2164090"/>
                  </a:lnTo>
                  <a:lnTo>
                    <a:pt x="3295564" y="2150365"/>
                  </a:lnTo>
                  <a:lnTo>
                    <a:pt x="3298335" y="2136639"/>
                  </a:lnTo>
                  <a:lnTo>
                    <a:pt x="3305892" y="2125427"/>
                  </a:lnTo>
                  <a:lnTo>
                    <a:pt x="3317096" y="2117866"/>
                  </a:lnTo>
                  <a:lnTo>
                    <a:pt x="3330812" y="2115093"/>
                  </a:lnTo>
                  <a:lnTo>
                    <a:pt x="3344530" y="2117866"/>
                  </a:lnTo>
                  <a:lnTo>
                    <a:pt x="3355735" y="2125427"/>
                  </a:lnTo>
                  <a:lnTo>
                    <a:pt x="3363292" y="2136639"/>
                  </a:lnTo>
                  <a:lnTo>
                    <a:pt x="3366064" y="2150365"/>
                  </a:lnTo>
                  <a:lnTo>
                    <a:pt x="3363294" y="2164090"/>
                  </a:lnTo>
                  <a:lnTo>
                    <a:pt x="3355742" y="2175302"/>
                  </a:lnTo>
                  <a:lnTo>
                    <a:pt x="3344537" y="2182863"/>
                  </a:lnTo>
                  <a:lnTo>
                    <a:pt x="3330812" y="2185636"/>
                  </a:lnTo>
                  <a:close/>
                </a:path>
                <a:path w="5198744" h="2476500">
                  <a:moveTo>
                    <a:pt x="3633529" y="2188161"/>
                  </a:moveTo>
                  <a:lnTo>
                    <a:pt x="3618826" y="2185190"/>
                  </a:lnTo>
                  <a:lnTo>
                    <a:pt x="3606820" y="2177088"/>
                  </a:lnTo>
                  <a:lnTo>
                    <a:pt x="3598725" y="2165074"/>
                  </a:lnTo>
                  <a:lnTo>
                    <a:pt x="3595756" y="2150365"/>
                  </a:lnTo>
                  <a:lnTo>
                    <a:pt x="3598725" y="2135655"/>
                  </a:lnTo>
                  <a:lnTo>
                    <a:pt x="3606820" y="2123641"/>
                  </a:lnTo>
                  <a:lnTo>
                    <a:pt x="3618826" y="2115539"/>
                  </a:lnTo>
                  <a:lnTo>
                    <a:pt x="3633529" y="2112568"/>
                  </a:lnTo>
                  <a:lnTo>
                    <a:pt x="3648232" y="2115539"/>
                  </a:lnTo>
                  <a:lnTo>
                    <a:pt x="3660239" y="2123641"/>
                  </a:lnTo>
                  <a:lnTo>
                    <a:pt x="3668334" y="2135655"/>
                  </a:lnTo>
                  <a:lnTo>
                    <a:pt x="3671302" y="2150365"/>
                  </a:lnTo>
                  <a:lnTo>
                    <a:pt x="3668334" y="2165074"/>
                  </a:lnTo>
                  <a:lnTo>
                    <a:pt x="3660239" y="2177088"/>
                  </a:lnTo>
                  <a:lnTo>
                    <a:pt x="3648232" y="2185190"/>
                  </a:lnTo>
                  <a:lnTo>
                    <a:pt x="3633529" y="2188161"/>
                  </a:lnTo>
                  <a:close/>
                </a:path>
                <a:path w="5198744" h="2476500">
                  <a:moveTo>
                    <a:pt x="3936253" y="2191527"/>
                  </a:moveTo>
                  <a:lnTo>
                    <a:pt x="3920245" y="2188292"/>
                  </a:lnTo>
                  <a:lnTo>
                    <a:pt x="3907176" y="2179471"/>
                  </a:lnTo>
                  <a:lnTo>
                    <a:pt x="3898368" y="2166388"/>
                  </a:lnTo>
                  <a:lnTo>
                    <a:pt x="3895138" y="2150365"/>
                  </a:lnTo>
                  <a:lnTo>
                    <a:pt x="3898368" y="2134342"/>
                  </a:lnTo>
                  <a:lnTo>
                    <a:pt x="3907176" y="2121258"/>
                  </a:lnTo>
                  <a:lnTo>
                    <a:pt x="3920245" y="2112437"/>
                  </a:lnTo>
                  <a:lnTo>
                    <a:pt x="3936253" y="2109203"/>
                  </a:lnTo>
                  <a:lnTo>
                    <a:pt x="3952266" y="2112437"/>
                  </a:lnTo>
                  <a:lnTo>
                    <a:pt x="3965346" y="2121258"/>
                  </a:lnTo>
                  <a:lnTo>
                    <a:pt x="3974167" y="2134342"/>
                  </a:lnTo>
                  <a:lnTo>
                    <a:pt x="3977402" y="2150365"/>
                  </a:lnTo>
                  <a:lnTo>
                    <a:pt x="3974167" y="2166388"/>
                  </a:lnTo>
                  <a:lnTo>
                    <a:pt x="3965346" y="2179471"/>
                  </a:lnTo>
                  <a:lnTo>
                    <a:pt x="3952266" y="2188292"/>
                  </a:lnTo>
                  <a:lnTo>
                    <a:pt x="3936253" y="2191527"/>
                  </a:lnTo>
                  <a:close/>
                </a:path>
                <a:path w="5198744" h="2476500">
                  <a:moveTo>
                    <a:pt x="4238977" y="2194052"/>
                  </a:moveTo>
                  <a:lnTo>
                    <a:pt x="4221989" y="2190620"/>
                  </a:lnTo>
                  <a:lnTo>
                    <a:pt x="4208115" y="2181260"/>
                  </a:lnTo>
                  <a:lnTo>
                    <a:pt x="4198761" y="2167379"/>
                  </a:lnTo>
                  <a:lnTo>
                    <a:pt x="4195330" y="2150382"/>
                  </a:lnTo>
                  <a:lnTo>
                    <a:pt x="4198761" y="2133384"/>
                  </a:lnTo>
                  <a:lnTo>
                    <a:pt x="4208115" y="2119503"/>
                  </a:lnTo>
                  <a:lnTo>
                    <a:pt x="4221989" y="2110144"/>
                  </a:lnTo>
                  <a:lnTo>
                    <a:pt x="4238977" y="2106711"/>
                  </a:lnTo>
                  <a:lnTo>
                    <a:pt x="4255965" y="2110144"/>
                  </a:lnTo>
                  <a:lnTo>
                    <a:pt x="4269838" y="2119503"/>
                  </a:lnTo>
                  <a:lnTo>
                    <a:pt x="4279193" y="2133384"/>
                  </a:lnTo>
                  <a:lnTo>
                    <a:pt x="4282623" y="2150382"/>
                  </a:lnTo>
                  <a:lnTo>
                    <a:pt x="4279193" y="2167379"/>
                  </a:lnTo>
                  <a:lnTo>
                    <a:pt x="4269838" y="2181260"/>
                  </a:lnTo>
                  <a:lnTo>
                    <a:pt x="4255965" y="2190620"/>
                  </a:lnTo>
                  <a:lnTo>
                    <a:pt x="4238977" y="2194052"/>
                  </a:lnTo>
                  <a:close/>
                </a:path>
                <a:path w="5198744" h="2476500">
                  <a:moveTo>
                    <a:pt x="4541701" y="2196577"/>
                  </a:moveTo>
                  <a:lnTo>
                    <a:pt x="4523739" y="2192946"/>
                  </a:lnTo>
                  <a:lnTo>
                    <a:pt x="4509071" y="2183046"/>
                  </a:lnTo>
                  <a:lnTo>
                    <a:pt x="4499182" y="2168363"/>
                  </a:lnTo>
                  <a:lnTo>
                    <a:pt x="4495556" y="2150382"/>
                  </a:lnTo>
                  <a:lnTo>
                    <a:pt x="4499182" y="2132402"/>
                  </a:lnTo>
                  <a:lnTo>
                    <a:pt x="4509071" y="2117720"/>
                  </a:lnTo>
                  <a:lnTo>
                    <a:pt x="4523739" y="2107820"/>
                  </a:lnTo>
                  <a:lnTo>
                    <a:pt x="4541701" y="2104190"/>
                  </a:lnTo>
                  <a:lnTo>
                    <a:pt x="4559682" y="2107820"/>
                  </a:lnTo>
                  <a:lnTo>
                    <a:pt x="4574360" y="2117720"/>
                  </a:lnTo>
                  <a:lnTo>
                    <a:pt x="4584252" y="2132402"/>
                  </a:lnTo>
                  <a:lnTo>
                    <a:pt x="4587879" y="2150382"/>
                  </a:lnTo>
                  <a:lnTo>
                    <a:pt x="4584252" y="2168363"/>
                  </a:lnTo>
                  <a:lnTo>
                    <a:pt x="4574360" y="2183046"/>
                  </a:lnTo>
                  <a:lnTo>
                    <a:pt x="4559682" y="2192946"/>
                  </a:lnTo>
                  <a:lnTo>
                    <a:pt x="4541701" y="2196577"/>
                  </a:lnTo>
                  <a:close/>
                </a:path>
                <a:path w="5198744" h="2476500">
                  <a:moveTo>
                    <a:pt x="4844424" y="2199098"/>
                  </a:moveTo>
                  <a:lnTo>
                    <a:pt x="4825483" y="2195271"/>
                  </a:lnTo>
                  <a:lnTo>
                    <a:pt x="4810010" y="2184831"/>
                  </a:lnTo>
                  <a:lnTo>
                    <a:pt x="4799575" y="2169346"/>
                  </a:lnTo>
                  <a:lnTo>
                    <a:pt x="4795748" y="2150382"/>
                  </a:lnTo>
                  <a:lnTo>
                    <a:pt x="4799575" y="2131418"/>
                  </a:lnTo>
                  <a:lnTo>
                    <a:pt x="4810010" y="2115933"/>
                  </a:lnTo>
                  <a:lnTo>
                    <a:pt x="4825483" y="2105493"/>
                  </a:lnTo>
                  <a:lnTo>
                    <a:pt x="4844424" y="2101665"/>
                  </a:lnTo>
                  <a:lnTo>
                    <a:pt x="4863385" y="2105493"/>
                  </a:lnTo>
                  <a:lnTo>
                    <a:pt x="4878868" y="2115933"/>
                  </a:lnTo>
                  <a:lnTo>
                    <a:pt x="4889307" y="2131418"/>
                  </a:lnTo>
                  <a:lnTo>
                    <a:pt x="4893135" y="2150382"/>
                  </a:lnTo>
                  <a:lnTo>
                    <a:pt x="4889307" y="2169346"/>
                  </a:lnTo>
                  <a:lnTo>
                    <a:pt x="4878868" y="2184831"/>
                  </a:lnTo>
                  <a:lnTo>
                    <a:pt x="4863385" y="2195271"/>
                  </a:lnTo>
                  <a:lnTo>
                    <a:pt x="4844424" y="2199098"/>
                  </a:lnTo>
                  <a:close/>
                </a:path>
                <a:path w="5198744" h="2476500">
                  <a:moveTo>
                    <a:pt x="5147149" y="2201623"/>
                  </a:moveTo>
                  <a:lnTo>
                    <a:pt x="5127213" y="2197597"/>
                  </a:lnTo>
                  <a:lnTo>
                    <a:pt x="5110937" y="2186617"/>
                  </a:lnTo>
                  <a:lnTo>
                    <a:pt x="5099964" y="2170329"/>
                  </a:lnTo>
                  <a:lnTo>
                    <a:pt x="5095940" y="2150382"/>
                  </a:lnTo>
                  <a:lnTo>
                    <a:pt x="5099964" y="2130434"/>
                  </a:lnTo>
                  <a:lnTo>
                    <a:pt x="5110937" y="2114147"/>
                  </a:lnTo>
                  <a:lnTo>
                    <a:pt x="5127213" y="2103166"/>
                  </a:lnTo>
                  <a:lnTo>
                    <a:pt x="5147149" y="2099140"/>
                  </a:lnTo>
                  <a:lnTo>
                    <a:pt x="5167089" y="2103166"/>
                  </a:lnTo>
                  <a:lnTo>
                    <a:pt x="5183377" y="2114147"/>
                  </a:lnTo>
                  <a:lnTo>
                    <a:pt x="5194361" y="2130434"/>
                  </a:lnTo>
                  <a:lnTo>
                    <a:pt x="5198390" y="2150382"/>
                  </a:lnTo>
                  <a:lnTo>
                    <a:pt x="5194361" y="2170329"/>
                  </a:lnTo>
                  <a:lnTo>
                    <a:pt x="5183377" y="2186617"/>
                  </a:lnTo>
                  <a:lnTo>
                    <a:pt x="5167089" y="2197597"/>
                  </a:lnTo>
                  <a:lnTo>
                    <a:pt x="5147149" y="2201623"/>
                  </a:lnTo>
                  <a:close/>
                </a:path>
                <a:path w="5198744" h="2476500">
                  <a:moveTo>
                    <a:pt x="1212211" y="2454132"/>
                  </a:moveTo>
                  <a:lnTo>
                    <a:pt x="1211269" y="2454132"/>
                  </a:lnTo>
                  <a:lnTo>
                    <a:pt x="1210898" y="2453760"/>
                  </a:lnTo>
                  <a:lnTo>
                    <a:pt x="1210898" y="2452819"/>
                  </a:lnTo>
                  <a:lnTo>
                    <a:pt x="1211269" y="2452447"/>
                  </a:lnTo>
                  <a:lnTo>
                    <a:pt x="1212211" y="2452447"/>
                  </a:lnTo>
                  <a:lnTo>
                    <a:pt x="1212579" y="2452819"/>
                  </a:lnTo>
                  <a:lnTo>
                    <a:pt x="1212579" y="2453760"/>
                  </a:lnTo>
                  <a:lnTo>
                    <a:pt x="1212211" y="2454132"/>
                  </a:lnTo>
                  <a:close/>
                </a:path>
                <a:path w="5198744" h="2476500">
                  <a:moveTo>
                    <a:pt x="1516316" y="2456653"/>
                  </a:moveTo>
                  <a:lnTo>
                    <a:pt x="1512599" y="2456653"/>
                  </a:lnTo>
                  <a:lnTo>
                    <a:pt x="1511100" y="2455158"/>
                  </a:lnTo>
                  <a:lnTo>
                    <a:pt x="1511100" y="2451421"/>
                  </a:lnTo>
                  <a:lnTo>
                    <a:pt x="1512599" y="2449922"/>
                  </a:lnTo>
                  <a:lnTo>
                    <a:pt x="1516333" y="2449922"/>
                  </a:lnTo>
                  <a:lnTo>
                    <a:pt x="1517828" y="2451421"/>
                  </a:lnTo>
                  <a:lnTo>
                    <a:pt x="1517828" y="2455158"/>
                  </a:lnTo>
                  <a:lnTo>
                    <a:pt x="1516316" y="2456653"/>
                  </a:lnTo>
                  <a:close/>
                </a:path>
                <a:path w="5198744" h="2476500">
                  <a:moveTo>
                    <a:pt x="1821358" y="2460863"/>
                  </a:moveTo>
                  <a:lnTo>
                    <a:pt x="1813017" y="2460863"/>
                  </a:lnTo>
                  <a:lnTo>
                    <a:pt x="1809638" y="2457480"/>
                  </a:lnTo>
                  <a:lnTo>
                    <a:pt x="1809638" y="2449132"/>
                  </a:lnTo>
                  <a:lnTo>
                    <a:pt x="1813017" y="2445750"/>
                  </a:lnTo>
                  <a:lnTo>
                    <a:pt x="1821358" y="2445750"/>
                  </a:lnTo>
                  <a:lnTo>
                    <a:pt x="1824741" y="2449132"/>
                  </a:lnTo>
                  <a:lnTo>
                    <a:pt x="1824741" y="2457480"/>
                  </a:lnTo>
                  <a:lnTo>
                    <a:pt x="1821358" y="2460863"/>
                  </a:lnTo>
                  <a:close/>
                </a:path>
                <a:path w="5198744" h="2476500">
                  <a:moveTo>
                    <a:pt x="2125936" y="2464228"/>
                  </a:moveTo>
                  <a:lnTo>
                    <a:pt x="2113895" y="2464228"/>
                  </a:lnTo>
                  <a:lnTo>
                    <a:pt x="2109000" y="2459330"/>
                  </a:lnTo>
                  <a:lnTo>
                    <a:pt x="2109000" y="2447283"/>
                  </a:lnTo>
                  <a:lnTo>
                    <a:pt x="2113895" y="2442385"/>
                  </a:lnTo>
                  <a:lnTo>
                    <a:pt x="2125936" y="2442385"/>
                  </a:lnTo>
                  <a:lnTo>
                    <a:pt x="2130830" y="2447283"/>
                  </a:lnTo>
                  <a:lnTo>
                    <a:pt x="2130830" y="2459330"/>
                  </a:lnTo>
                  <a:lnTo>
                    <a:pt x="2125936" y="2464228"/>
                  </a:lnTo>
                  <a:close/>
                </a:path>
                <a:path w="5198744" h="2476500">
                  <a:moveTo>
                    <a:pt x="2430982" y="2468434"/>
                  </a:moveTo>
                  <a:lnTo>
                    <a:pt x="2414296" y="2468434"/>
                  </a:lnTo>
                  <a:lnTo>
                    <a:pt x="2407538" y="2461669"/>
                  </a:lnTo>
                  <a:lnTo>
                    <a:pt x="2407538" y="2444974"/>
                  </a:lnTo>
                  <a:lnTo>
                    <a:pt x="2414296" y="2438212"/>
                  </a:lnTo>
                  <a:lnTo>
                    <a:pt x="2430982" y="2438212"/>
                  </a:lnTo>
                  <a:lnTo>
                    <a:pt x="2437743" y="2444974"/>
                  </a:lnTo>
                  <a:lnTo>
                    <a:pt x="2437743" y="2461669"/>
                  </a:lnTo>
                  <a:lnTo>
                    <a:pt x="2430982" y="2468434"/>
                  </a:lnTo>
                  <a:close/>
                </a:path>
                <a:path w="5198744" h="2476500">
                  <a:moveTo>
                    <a:pt x="2735103" y="2470959"/>
                  </a:moveTo>
                  <a:lnTo>
                    <a:pt x="2715626" y="2470959"/>
                  </a:lnTo>
                  <a:lnTo>
                    <a:pt x="2707737" y="2463067"/>
                  </a:lnTo>
                  <a:lnTo>
                    <a:pt x="2707737" y="2443580"/>
                  </a:lnTo>
                  <a:lnTo>
                    <a:pt x="2715626" y="2435687"/>
                  </a:lnTo>
                  <a:lnTo>
                    <a:pt x="2735103" y="2435687"/>
                  </a:lnTo>
                  <a:lnTo>
                    <a:pt x="2742989" y="2443580"/>
                  </a:lnTo>
                  <a:lnTo>
                    <a:pt x="2742989" y="2463067"/>
                  </a:lnTo>
                  <a:lnTo>
                    <a:pt x="2735103" y="2470959"/>
                  </a:lnTo>
                  <a:close/>
                </a:path>
                <a:path w="5198744" h="2476500">
                  <a:moveTo>
                    <a:pt x="3028088" y="2474324"/>
                  </a:moveTo>
                  <a:lnTo>
                    <a:pt x="3019920" y="2472673"/>
                  </a:lnTo>
                  <a:lnTo>
                    <a:pt x="3013248" y="2468171"/>
                  </a:lnTo>
                  <a:lnTo>
                    <a:pt x="3008749" y="2461495"/>
                  </a:lnTo>
                  <a:lnTo>
                    <a:pt x="3007099" y="2453321"/>
                  </a:lnTo>
                  <a:lnTo>
                    <a:pt x="3008749" y="2445149"/>
                  </a:lnTo>
                  <a:lnTo>
                    <a:pt x="3013248" y="2438473"/>
                  </a:lnTo>
                  <a:lnTo>
                    <a:pt x="3019920" y="2433972"/>
                  </a:lnTo>
                  <a:lnTo>
                    <a:pt x="3028088" y="2432322"/>
                  </a:lnTo>
                  <a:lnTo>
                    <a:pt x="3036257" y="2433972"/>
                  </a:lnTo>
                  <a:lnTo>
                    <a:pt x="3042929" y="2438473"/>
                  </a:lnTo>
                  <a:lnTo>
                    <a:pt x="3047428" y="2445149"/>
                  </a:lnTo>
                  <a:lnTo>
                    <a:pt x="3049078" y="2453321"/>
                  </a:lnTo>
                  <a:lnTo>
                    <a:pt x="3047428" y="2461495"/>
                  </a:lnTo>
                  <a:lnTo>
                    <a:pt x="3042929" y="2468171"/>
                  </a:lnTo>
                  <a:lnTo>
                    <a:pt x="3036257" y="2472673"/>
                  </a:lnTo>
                  <a:lnTo>
                    <a:pt x="3028088" y="2474324"/>
                  </a:lnTo>
                  <a:close/>
                </a:path>
                <a:path w="5198744" h="2476500">
                  <a:moveTo>
                    <a:pt x="3330812" y="2476005"/>
                  </a:moveTo>
                  <a:lnTo>
                    <a:pt x="3321985" y="2474224"/>
                  </a:lnTo>
                  <a:lnTo>
                    <a:pt x="3314779" y="2469365"/>
                  </a:lnTo>
                  <a:lnTo>
                    <a:pt x="3309922" y="2462155"/>
                  </a:lnTo>
                  <a:lnTo>
                    <a:pt x="3308142" y="2453321"/>
                  </a:lnTo>
                  <a:lnTo>
                    <a:pt x="3309922" y="2444488"/>
                  </a:lnTo>
                  <a:lnTo>
                    <a:pt x="3314779" y="2437278"/>
                  </a:lnTo>
                  <a:lnTo>
                    <a:pt x="3321985" y="2432419"/>
                  </a:lnTo>
                  <a:lnTo>
                    <a:pt x="3330812" y="2430637"/>
                  </a:lnTo>
                  <a:lnTo>
                    <a:pt x="3339641" y="2432419"/>
                  </a:lnTo>
                  <a:lnTo>
                    <a:pt x="3346848" y="2437278"/>
                  </a:lnTo>
                  <a:lnTo>
                    <a:pt x="3351705" y="2444488"/>
                  </a:lnTo>
                  <a:lnTo>
                    <a:pt x="3353486" y="2453321"/>
                  </a:lnTo>
                  <a:lnTo>
                    <a:pt x="3351703" y="2462155"/>
                  </a:lnTo>
                  <a:lnTo>
                    <a:pt x="3346842" y="2469365"/>
                  </a:lnTo>
                  <a:lnTo>
                    <a:pt x="3339634" y="2474224"/>
                  </a:lnTo>
                  <a:lnTo>
                    <a:pt x="3330812" y="2476005"/>
                  </a:lnTo>
                  <a:close/>
                </a:path>
                <a:path w="5198744" h="2476500">
                  <a:moveTo>
                    <a:pt x="3633529" y="2476005"/>
                  </a:moveTo>
                  <a:lnTo>
                    <a:pt x="3624707" y="2474224"/>
                  </a:lnTo>
                  <a:lnTo>
                    <a:pt x="3617508" y="2469365"/>
                  </a:lnTo>
                  <a:lnTo>
                    <a:pt x="3612657" y="2462155"/>
                  </a:lnTo>
                  <a:lnTo>
                    <a:pt x="3610879" y="2453321"/>
                  </a:lnTo>
                  <a:lnTo>
                    <a:pt x="3612657" y="2444488"/>
                  </a:lnTo>
                  <a:lnTo>
                    <a:pt x="3617508" y="2437278"/>
                  </a:lnTo>
                  <a:lnTo>
                    <a:pt x="3624707" y="2432419"/>
                  </a:lnTo>
                  <a:lnTo>
                    <a:pt x="3633529" y="2430637"/>
                  </a:lnTo>
                  <a:lnTo>
                    <a:pt x="3642357" y="2432419"/>
                  </a:lnTo>
                  <a:lnTo>
                    <a:pt x="3649568" y="2437278"/>
                  </a:lnTo>
                  <a:lnTo>
                    <a:pt x="3654430" y="2444488"/>
                  </a:lnTo>
                  <a:lnTo>
                    <a:pt x="3656213" y="2453321"/>
                  </a:lnTo>
                  <a:lnTo>
                    <a:pt x="3654430" y="2462155"/>
                  </a:lnTo>
                  <a:lnTo>
                    <a:pt x="3649568" y="2469365"/>
                  </a:lnTo>
                  <a:lnTo>
                    <a:pt x="3642357" y="2474224"/>
                  </a:lnTo>
                  <a:lnTo>
                    <a:pt x="3633529" y="2476005"/>
                  </a:lnTo>
                  <a:close/>
                </a:path>
                <a:path w="5198744" h="2476500">
                  <a:moveTo>
                    <a:pt x="3942141" y="2476500"/>
                  </a:moveTo>
                  <a:lnTo>
                    <a:pt x="3930365" y="2476500"/>
                  </a:lnTo>
                  <a:lnTo>
                    <a:pt x="3926782" y="2475776"/>
                  </a:lnTo>
                  <a:lnTo>
                    <a:pt x="3919046" y="2470556"/>
                  </a:lnTo>
                  <a:lnTo>
                    <a:pt x="3913828" y="2462815"/>
                  </a:lnTo>
                  <a:lnTo>
                    <a:pt x="3911915" y="2453338"/>
                  </a:lnTo>
                  <a:lnTo>
                    <a:pt x="3913828" y="2443862"/>
                  </a:lnTo>
                  <a:lnTo>
                    <a:pt x="3919046" y="2436122"/>
                  </a:lnTo>
                  <a:lnTo>
                    <a:pt x="3926782" y="2430904"/>
                  </a:lnTo>
                  <a:lnTo>
                    <a:pt x="3936253" y="2428990"/>
                  </a:lnTo>
                  <a:lnTo>
                    <a:pt x="3945724" y="2430904"/>
                  </a:lnTo>
                  <a:lnTo>
                    <a:pt x="3953460" y="2436122"/>
                  </a:lnTo>
                  <a:lnTo>
                    <a:pt x="3958678" y="2443862"/>
                  </a:lnTo>
                  <a:lnTo>
                    <a:pt x="3960591" y="2453338"/>
                  </a:lnTo>
                  <a:lnTo>
                    <a:pt x="3958678" y="2462815"/>
                  </a:lnTo>
                  <a:lnTo>
                    <a:pt x="3953460" y="2470556"/>
                  </a:lnTo>
                  <a:lnTo>
                    <a:pt x="3945724" y="2475776"/>
                  </a:lnTo>
                  <a:lnTo>
                    <a:pt x="3942141" y="2476500"/>
                  </a:lnTo>
                  <a:close/>
                </a:path>
                <a:path w="5198744" h="2476500">
                  <a:moveTo>
                    <a:pt x="4238977" y="2476005"/>
                  </a:moveTo>
                  <a:lnTo>
                    <a:pt x="4230155" y="2474224"/>
                  </a:lnTo>
                  <a:lnTo>
                    <a:pt x="4222956" y="2469365"/>
                  </a:lnTo>
                  <a:lnTo>
                    <a:pt x="4218105" y="2462155"/>
                  </a:lnTo>
                  <a:lnTo>
                    <a:pt x="4216327" y="2453321"/>
                  </a:lnTo>
                  <a:lnTo>
                    <a:pt x="4218105" y="2444488"/>
                  </a:lnTo>
                  <a:lnTo>
                    <a:pt x="4222956" y="2437278"/>
                  </a:lnTo>
                  <a:lnTo>
                    <a:pt x="4230155" y="2432419"/>
                  </a:lnTo>
                  <a:lnTo>
                    <a:pt x="4238977" y="2430637"/>
                  </a:lnTo>
                  <a:lnTo>
                    <a:pt x="4247819" y="2432419"/>
                  </a:lnTo>
                  <a:lnTo>
                    <a:pt x="4255028" y="2437278"/>
                  </a:lnTo>
                  <a:lnTo>
                    <a:pt x="4259882" y="2444488"/>
                  </a:lnTo>
                  <a:lnTo>
                    <a:pt x="4261661" y="2453321"/>
                  </a:lnTo>
                  <a:lnTo>
                    <a:pt x="4259878" y="2462155"/>
                  </a:lnTo>
                  <a:lnTo>
                    <a:pt x="4255015" y="2469365"/>
                  </a:lnTo>
                  <a:lnTo>
                    <a:pt x="4247805" y="2474224"/>
                  </a:lnTo>
                  <a:lnTo>
                    <a:pt x="4238977" y="2476005"/>
                  </a:lnTo>
                  <a:close/>
                </a:path>
                <a:path w="5198744" h="2476500">
                  <a:moveTo>
                    <a:pt x="4541701" y="2473484"/>
                  </a:moveTo>
                  <a:lnTo>
                    <a:pt x="4533867" y="2471900"/>
                  </a:lnTo>
                  <a:lnTo>
                    <a:pt x="4527460" y="2467580"/>
                  </a:lnTo>
                  <a:lnTo>
                    <a:pt x="4523135" y="2461171"/>
                  </a:lnTo>
                  <a:lnTo>
                    <a:pt x="4521548" y="2453321"/>
                  </a:lnTo>
                  <a:lnTo>
                    <a:pt x="4523135" y="2445472"/>
                  </a:lnTo>
                  <a:lnTo>
                    <a:pt x="4527460" y="2439065"/>
                  </a:lnTo>
                  <a:lnTo>
                    <a:pt x="4533867" y="2434746"/>
                  </a:lnTo>
                  <a:lnTo>
                    <a:pt x="4541701" y="2433162"/>
                  </a:lnTo>
                  <a:lnTo>
                    <a:pt x="4549549" y="2434746"/>
                  </a:lnTo>
                  <a:lnTo>
                    <a:pt x="4555954" y="2439065"/>
                  </a:lnTo>
                  <a:lnTo>
                    <a:pt x="4560271" y="2445472"/>
                  </a:lnTo>
                  <a:lnTo>
                    <a:pt x="4561853" y="2453321"/>
                  </a:lnTo>
                  <a:lnTo>
                    <a:pt x="4560271" y="2461171"/>
                  </a:lnTo>
                  <a:lnTo>
                    <a:pt x="4555954" y="2467580"/>
                  </a:lnTo>
                  <a:lnTo>
                    <a:pt x="4549549" y="2471900"/>
                  </a:lnTo>
                  <a:lnTo>
                    <a:pt x="4541701" y="2473484"/>
                  </a:lnTo>
                  <a:close/>
                </a:path>
                <a:path w="5198744" h="2476500">
                  <a:moveTo>
                    <a:pt x="4853235" y="2469275"/>
                  </a:moveTo>
                  <a:lnTo>
                    <a:pt x="4835648" y="2469275"/>
                  </a:lnTo>
                  <a:lnTo>
                    <a:pt x="4828492" y="2462122"/>
                  </a:lnTo>
                  <a:lnTo>
                    <a:pt x="4828492" y="2444521"/>
                  </a:lnTo>
                  <a:lnTo>
                    <a:pt x="4835648" y="2437368"/>
                  </a:lnTo>
                  <a:lnTo>
                    <a:pt x="4853235" y="2437368"/>
                  </a:lnTo>
                  <a:lnTo>
                    <a:pt x="4860391" y="2444521"/>
                  </a:lnTo>
                  <a:lnTo>
                    <a:pt x="4860391" y="2462122"/>
                  </a:lnTo>
                  <a:lnTo>
                    <a:pt x="4853235" y="2469275"/>
                  </a:lnTo>
                  <a:close/>
                </a:path>
                <a:path w="5198744" h="2476500">
                  <a:moveTo>
                    <a:pt x="5152718" y="2463404"/>
                  </a:moveTo>
                  <a:lnTo>
                    <a:pt x="5141612" y="2463404"/>
                  </a:lnTo>
                  <a:lnTo>
                    <a:pt x="5137089" y="2458891"/>
                  </a:lnTo>
                  <a:lnTo>
                    <a:pt x="5137089" y="2447752"/>
                  </a:lnTo>
                  <a:lnTo>
                    <a:pt x="5141612" y="2443242"/>
                  </a:lnTo>
                  <a:lnTo>
                    <a:pt x="5152718" y="2443242"/>
                  </a:lnTo>
                  <a:lnTo>
                    <a:pt x="5157242" y="2447752"/>
                  </a:lnTo>
                  <a:lnTo>
                    <a:pt x="5157242" y="2458891"/>
                  </a:lnTo>
                  <a:lnTo>
                    <a:pt x="5152718" y="2463404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2351" y="3293793"/>
              <a:ext cx="4495799" cy="45624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52105" y="125444"/>
            <a:ext cx="7068184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080" b="0">
                <a:latin typeface="Verdana"/>
                <a:cs typeface="Verdana"/>
              </a:rPr>
              <a:t>INTRODUCTION</a:t>
            </a:r>
            <a:endParaRPr sz="85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69"/>
                </a:lnTo>
                <a:lnTo>
                  <a:pt x="437548" y="1617097"/>
                </a:lnTo>
                <a:lnTo>
                  <a:pt x="393348" y="1597419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8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401" y="1184935"/>
                </a:lnTo>
                <a:lnTo>
                  <a:pt x="17770" y="1139402"/>
                </a:lnTo>
                <a:lnTo>
                  <a:pt x="8419" y="1092696"/>
                </a:lnTo>
                <a:lnTo>
                  <a:pt x="2449" y="1044934"/>
                </a:lnTo>
                <a:lnTo>
                  <a:pt x="37" y="996975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5"/>
                </a:lnTo>
                <a:lnTo>
                  <a:pt x="1446735" y="1045324"/>
                </a:lnTo>
                <a:lnTo>
                  <a:pt x="1440690" y="1092778"/>
                </a:lnTo>
                <a:lnTo>
                  <a:pt x="1431224" y="1139216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60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425636" y="390090"/>
            <a:ext cx="4298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125" b="1">
                <a:latin typeface="Microsoft JhengHei"/>
                <a:cs typeface="Microsoft JhengHei"/>
              </a:rPr>
              <a:t>3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212" y="62507"/>
            <a:ext cx="3719195" cy="2204085"/>
          </a:xfrm>
          <a:custGeom>
            <a:avLst/>
            <a:gdLst/>
            <a:ahLst/>
            <a:cxnLst/>
            <a:rect l="l" t="t" r="r" b="b"/>
            <a:pathLst>
              <a:path w="3719195" h="2204085">
                <a:moveTo>
                  <a:pt x="37773" y="97401"/>
                </a:moveTo>
                <a:lnTo>
                  <a:pt x="23070" y="94430"/>
                </a:lnTo>
                <a:lnTo>
                  <a:pt x="11063" y="86328"/>
                </a:lnTo>
                <a:lnTo>
                  <a:pt x="2968" y="74314"/>
                </a:lnTo>
                <a:lnTo>
                  <a:pt x="0" y="59605"/>
                </a:lnTo>
                <a:lnTo>
                  <a:pt x="2968" y="44896"/>
                </a:lnTo>
                <a:lnTo>
                  <a:pt x="11063" y="32882"/>
                </a:lnTo>
                <a:lnTo>
                  <a:pt x="23070" y="24780"/>
                </a:lnTo>
                <a:lnTo>
                  <a:pt x="37773" y="21809"/>
                </a:lnTo>
                <a:lnTo>
                  <a:pt x="52475" y="24780"/>
                </a:lnTo>
                <a:lnTo>
                  <a:pt x="64482" y="32882"/>
                </a:lnTo>
                <a:lnTo>
                  <a:pt x="72577" y="44896"/>
                </a:lnTo>
                <a:lnTo>
                  <a:pt x="75545" y="59605"/>
                </a:lnTo>
                <a:lnTo>
                  <a:pt x="72577" y="74314"/>
                </a:lnTo>
                <a:lnTo>
                  <a:pt x="64482" y="86328"/>
                </a:lnTo>
                <a:lnTo>
                  <a:pt x="52475" y="94430"/>
                </a:lnTo>
                <a:lnTo>
                  <a:pt x="37773" y="97401"/>
                </a:lnTo>
                <a:close/>
              </a:path>
              <a:path w="3719195" h="2204085">
                <a:moveTo>
                  <a:pt x="340496" y="100766"/>
                </a:moveTo>
                <a:lnTo>
                  <a:pt x="324488" y="97532"/>
                </a:lnTo>
                <a:lnTo>
                  <a:pt x="311420" y="88711"/>
                </a:lnTo>
                <a:lnTo>
                  <a:pt x="302611" y="75627"/>
                </a:lnTo>
                <a:lnTo>
                  <a:pt x="299382" y="59605"/>
                </a:lnTo>
                <a:lnTo>
                  <a:pt x="302611" y="43582"/>
                </a:lnTo>
                <a:lnTo>
                  <a:pt x="311420" y="30499"/>
                </a:lnTo>
                <a:lnTo>
                  <a:pt x="324488" y="21678"/>
                </a:lnTo>
                <a:lnTo>
                  <a:pt x="340496" y="18443"/>
                </a:lnTo>
                <a:lnTo>
                  <a:pt x="356510" y="21678"/>
                </a:lnTo>
                <a:lnTo>
                  <a:pt x="369590" y="30499"/>
                </a:lnTo>
                <a:lnTo>
                  <a:pt x="378410" y="43582"/>
                </a:lnTo>
                <a:lnTo>
                  <a:pt x="381645" y="59605"/>
                </a:lnTo>
                <a:lnTo>
                  <a:pt x="378410" y="75627"/>
                </a:lnTo>
                <a:lnTo>
                  <a:pt x="369590" y="88711"/>
                </a:lnTo>
                <a:lnTo>
                  <a:pt x="356510" y="97532"/>
                </a:lnTo>
                <a:lnTo>
                  <a:pt x="340496" y="100766"/>
                </a:lnTo>
                <a:close/>
              </a:path>
              <a:path w="3719195" h="2204085">
                <a:moveTo>
                  <a:pt x="643220" y="103291"/>
                </a:moveTo>
                <a:lnTo>
                  <a:pt x="626233" y="99859"/>
                </a:lnTo>
                <a:lnTo>
                  <a:pt x="612359" y="90499"/>
                </a:lnTo>
                <a:lnTo>
                  <a:pt x="603004" y="76618"/>
                </a:lnTo>
                <a:lnTo>
                  <a:pt x="599574" y="59622"/>
                </a:lnTo>
                <a:lnTo>
                  <a:pt x="603004" y="42625"/>
                </a:lnTo>
                <a:lnTo>
                  <a:pt x="612359" y="28744"/>
                </a:lnTo>
                <a:lnTo>
                  <a:pt x="626233" y="19385"/>
                </a:lnTo>
                <a:lnTo>
                  <a:pt x="643220" y="15953"/>
                </a:lnTo>
                <a:lnTo>
                  <a:pt x="660208" y="19385"/>
                </a:lnTo>
                <a:lnTo>
                  <a:pt x="674082" y="28744"/>
                </a:lnTo>
                <a:lnTo>
                  <a:pt x="683436" y="42625"/>
                </a:lnTo>
                <a:lnTo>
                  <a:pt x="686867" y="59622"/>
                </a:lnTo>
                <a:lnTo>
                  <a:pt x="683436" y="76618"/>
                </a:lnTo>
                <a:lnTo>
                  <a:pt x="674082" y="90499"/>
                </a:lnTo>
                <a:lnTo>
                  <a:pt x="660208" y="99859"/>
                </a:lnTo>
                <a:lnTo>
                  <a:pt x="643220" y="103291"/>
                </a:lnTo>
                <a:close/>
              </a:path>
              <a:path w="3719195" h="2204085">
                <a:moveTo>
                  <a:pt x="945944" y="105816"/>
                </a:moveTo>
                <a:lnTo>
                  <a:pt x="927982" y="102186"/>
                </a:lnTo>
                <a:lnTo>
                  <a:pt x="913315" y="92286"/>
                </a:lnTo>
                <a:lnTo>
                  <a:pt x="903426" y="77603"/>
                </a:lnTo>
                <a:lnTo>
                  <a:pt x="899800" y="59622"/>
                </a:lnTo>
                <a:lnTo>
                  <a:pt x="903426" y="41641"/>
                </a:lnTo>
                <a:lnTo>
                  <a:pt x="913315" y="26958"/>
                </a:lnTo>
                <a:lnTo>
                  <a:pt x="927982" y="17059"/>
                </a:lnTo>
                <a:lnTo>
                  <a:pt x="945944" y="13429"/>
                </a:lnTo>
                <a:lnTo>
                  <a:pt x="963925" y="17059"/>
                </a:lnTo>
                <a:lnTo>
                  <a:pt x="978603" y="26958"/>
                </a:lnTo>
                <a:lnTo>
                  <a:pt x="988496" y="41641"/>
                </a:lnTo>
                <a:lnTo>
                  <a:pt x="992122" y="59622"/>
                </a:lnTo>
                <a:lnTo>
                  <a:pt x="988496" y="77603"/>
                </a:lnTo>
                <a:lnTo>
                  <a:pt x="978603" y="92286"/>
                </a:lnTo>
                <a:lnTo>
                  <a:pt x="963925" y="102186"/>
                </a:lnTo>
                <a:lnTo>
                  <a:pt x="945944" y="105816"/>
                </a:lnTo>
                <a:close/>
              </a:path>
              <a:path w="3719195" h="2204085">
                <a:moveTo>
                  <a:pt x="1248668" y="108338"/>
                </a:moveTo>
                <a:lnTo>
                  <a:pt x="1229727" y="104510"/>
                </a:lnTo>
                <a:lnTo>
                  <a:pt x="1214254" y="94071"/>
                </a:lnTo>
                <a:lnTo>
                  <a:pt x="1203819" y="78586"/>
                </a:lnTo>
                <a:lnTo>
                  <a:pt x="1199992" y="59622"/>
                </a:lnTo>
                <a:lnTo>
                  <a:pt x="1203819" y="40658"/>
                </a:lnTo>
                <a:lnTo>
                  <a:pt x="1214254" y="25172"/>
                </a:lnTo>
                <a:lnTo>
                  <a:pt x="1229727" y="14732"/>
                </a:lnTo>
                <a:lnTo>
                  <a:pt x="1248668" y="10904"/>
                </a:lnTo>
                <a:lnTo>
                  <a:pt x="1267629" y="14732"/>
                </a:lnTo>
                <a:lnTo>
                  <a:pt x="1283112" y="25172"/>
                </a:lnTo>
                <a:lnTo>
                  <a:pt x="1293550" y="40658"/>
                </a:lnTo>
                <a:lnTo>
                  <a:pt x="1297378" y="59622"/>
                </a:lnTo>
                <a:lnTo>
                  <a:pt x="1293550" y="78586"/>
                </a:lnTo>
                <a:lnTo>
                  <a:pt x="1283112" y="94071"/>
                </a:lnTo>
                <a:lnTo>
                  <a:pt x="1267629" y="104510"/>
                </a:lnTo>
                <a:lnTo>
                  <a:pt x="1248668" y="108338"/>
                </a:lnTo>
                <a:close/>
              </a:path>
              <a:path w="3719195" h="2204085">
                <a:moveTo>
                  <a:pt x="1551392" y="110863"/>
                </a:moveTo>
                <a:lnTo>
                  <a:pt x="1531457" y="106836"/>
                </a:lnTo>
                <a:lnTo>
                  <a:pt x="1515180" y="95856"/>
                </a:lnTo>
                <a:lnTo>
                  <a:pt x="1504207" y="79569"/>
                </a:lnTo>
                <a:lnTo>
                  <a:pt x="1500184" y="59622"/>
                </a:lnTo>
                <a:lnTo>
                  <a:pt x="1504207" y="39674"/>
                </a:lnTo>
                <a:lnTo>
                  <a:pt x="1515180" y="23386"/>
                </a:lnTo>
                <a:lnTo>
                  <a:pt x="1531457" y="12406"/>
                </a:lnTo>
                <a:lnTo>
                  <a:pt x="1551392" y="8380"/>
                </a:lnTo>
                <a:lnTo>
                  <a:pt x="1571332" y="12406"/>
                </a:lnTo>
                <a:lnTo>
                  <a:pt x="1587620" y="23386"/>
                </a:lnTo>
                <a:lnTo>
                  <a:pt x="1598605" y="39674"/>
                </a:lnTo>
                <a:lnTo>
                  <a:pt x="1602633" y="59622"/>
                </a:lnTo>
                <a:lnTo>
                  <a:pt x="1598605" y="79569"/>
                </a:lnTo>
                <a:lnTo>
                  <a:pt x="1587620" y="95856"/>
                </a:lnTo>
                <a:lnTo>
                  <a:pt x="1571332" y="106836"/>
                </a:lnTo>
                <a:lnTo>
                  <a:pt x="1551392" y="110863"/>
                </a:lnTo>
                <a:close/>
              </a:path>
              <a:path w="3719195" h="2204085">
                <a:moveTo>
                  <a:pt x="1854115" y="114228"/>
                </a:moveTo>
                <a:lnTo>
                  <a:pt x="1832889" y="109937"/>
                </a:lnTo>
                <a:lnTo>
                  <a:pt x="1815549" y="98236"/>
                </a:lnTo>
                <a:lnTo>
                  <a:pt x="1803855" y="80884"/>
                </a:lnTo>
                <a:lnTo>
                  <a:pt x="1799566" y="59639"/>
                </a:lnTo>
                <a:lnTo>
                  <a:pt x="1803855" y="38394"/>
                </a:lnTo>
                <a:lnTo>
                  <a:pt x="1815549" y="21041"/>
                </a:lnTo>
                <a:lnTo>
                  <a:pt x="1832889" y="9339"/>
                </a:lnTo>
                <a:lnTo>
                  <a:pt x="1854115" y="5048"/>
                </a:lnTo>
                <a:lnTo>
                  <a:pt x="1875361" y="9339"/>
                </a:lnTo>
                <a:lnTo>
                  <a:pt x="1892711" y="21041"/>
                </a:lnTo>
                <a:lnTo>
                  <a:pt x="1904409" y="38394"/>
                </a:lnTo>
                <a:lnTo>
                  <a:pt x="1908699" y="59639"/>
                </a:lnTo>
                <a:lnTo>
                  <a:pt x="1904409" y="80884"/>
                </a:lnTo>
                <a:lnTo>
                  <a:pt x="1892711" y="98236"/>
                </a:lnTo>
                <a:lnTo>
                  <a:pt x="1875361" y="109937"/>
                </a:lnTo>
                <a:lnTo>
                  <a:pt x="1854115" y="114228"/>
                </a:lnTo>
                <a:close/>
              </a:path>
              <a:path w="3719195" h="2204085">
                <a:moveTo>
                  <a:pt x="2156873" y="116753"/>
                </a:moveTo>
                <a:lnTo>
                  <a:pt x="2134653" y="112264"/>
                </a:lnTo>
                <a:lnTo>
                  <a:pt x="2116509" y="100022"/>
                </a:lnTo>
                <a:lnTo>
                  <a:pt x="2104277" y="81868"/>
                </a:lnTo>
                <a:lnTo>
                  <a:pt x="2099792" y="59639"/>
                </a:lnTo>
                <a:lnTo>
                  <a:pt x="2104277" y="37410"/>
                </a:lnTo>
                <a:lnTo>
                  <a:pt x="2116509" y="19255"/>
                </a:lnTo>
                <a:lnTo>
                  <a:pt x="2134653" y="7013"/>
                </a:lnTo>
                <a:lnTo>
                  <a:pt x="2156873" y="2524"/>
                </a:lnTo>
                <a:lnTo>
                  <a:pt x="2179074" y="7013"/>
                </a:lnTo>
                <a:lnTo>
                  <a:pt x="2197207" y="19255"/>
                </a:lnTo>
                <a:lnTo>
                  <a:pt x="2209436" y="37410"/>
                </a:lnTo>
                <a:lnTo>
                  <a:pt x="2213921" y="59639"/>
                </a:lnTo>
                <a:lnTo>
                  <a:pt x="2209441" y="81868"/>
                </a:lnTo>
                <a:lnTo>
                  <a:pt x="2197220" y="100022"/>
                </a:lnTo>
                <a:lnTo>
                  <a:pt x="2179088" y="112264"/>
                </a:lnTo>
                <a:lnTo>
                  <a:pt x="2156873" y="116753"/>
                </a:lnTo>
                <a:close/>
              </a:path>
              <a:path w="3719195" h="2204085">
                <a:moveTo>
                  <a:pt x="2459597" y="119278"/>
                </a:moveTo>
                <a:lnTo>
                  <a:pt x="2436398" y="114590"/>
                </a:lnTo>
                <a:lnTo>
                  <a:pt x="2417448" y="101808"/>
                </a:lnTo>
                <a:lnTo>
                  <a:pt x="2404670" y="82850"/>
                </a:lnTo>
                <a:lnTo>
                  <a:pt x="2399984" y="59639"/>
                </a:lnTo>
                <a:lnTo>
                  <a:pt x="2404670" y="36427"/>
                </a:lnTo>
                <a:lnTo>
                  <a:pt x="2417448" y="17469"/>
                </a:lnTo>
                <a:lnTo>
                  <a:pt x="2436398" y="4687"/>
                </a:lnTo>
                <a:lnTo>
                  <a:pt x="2459597" y="0"/>
                </a:lnTo>
                <a:lnTo>
                  <a:pt x="2482791" y="4687"/>
                </a:lnTo>
                <a:lnTo>
                  <a:pt x="2501729" y="17469"/>
                </a:lnTo>
                <a:lnTo>
                  <a:pt x="2514495" y="36427"/>
                </a:lnTo>
                <a:lnTo>
                  <a:pt x="2519176" y="59639"/>
                </a:lnTo>
                <a:lnTo>
                  <a:pt x="2514495" y="82850"/>
                </a:lnTo>
                <a:lnTo>
                  <a:pt x="2501729" y="101808"/>
                </a:lnTo>
                <a:lnTo>
                  <a:pt x="2482791" y="114590"/>
                </a:lnTo>
                <a:lnTo>
                  <a:pt x="2459597" y="119278"/>
                </a:lnTo>
                <a:close/>
              </a:path>
              <a:path w="3719195" h="2204085">
                <a:moveTo>
                  <a:pt x="2762321" y="119278"/>
                </a:moveTo>
                <a:lnTo>
                  <a:pt x="2739121" y="114590"/>
                </a:lnTo>
                <a:lnTo>
                  <a:pt x="2720172" y="101808"/>
                </a:lnTo>
                <a:lnTo>
                  <a:pt x="2707394" y="82850"/>
                </a:lnTo>
                <a:lnTo>
                  <a:pt x="2702708" y="59639"/>
                </a:lnTo>
                <a:lnTo>
                  <a:pt x="2707394" y="36427"/>
                </a:lnTo>
                <a:lnTo>
                  <a:pt x="2720172" y="17469"/>
                </a:lnTo>
                <a:lnTo>
                  <a:pt x="2739121" y="4687"/>
                </a:lnTo>
                <a:lnTo>
                  <a:pt x="2762321" y="0"/>
                </a:lnTo>
                <a:lnTo>
                  <a:pt x="2785515" y="4687"/>
                </a:lnTo>
                <a:lnTo>
                  <a:pt x="2804452" y="17469"/>
                </a:lnTo>
                <a:lnTo>
                  <a:pt x="2817219" y="36427"/>
                </a:lnTo>
                <a:lnTo>
                  <a:pt x="2821900" y="59639"/>
                </a:lnTo>
                <a:lnTo>
                  <a:pt x="2817219" y="82850"/>
                </a:lnTo>
                <a:lnTo>
                  <a:pt x="2804452" y="101808"/>
                </a:lnTo>
                <a:lnTo>
                  <a:pt x="2785515" y="114590"/>
                </a:lnTo>
                <a:lnTo>
                  <a:pt x="2762321" y="119278"/>
                </a:lnTo>
                <a:close/>
              </a:path>
              <a:path w="3719195" h="2204085">
                <a:moveTo>
                  <a:pt x="3065045" y="104165"/>
                </a:moveTo>
                <a:lnTo>
                  <a:pt x="3047725" y="100668"/>
                </a:lnTo>
                <a:lnTo>
                  <a:pt x="3033584" y="91131"/>
                </a:lnTo>
                <a:lnTo>
                  <a:pt x="3024050" y="76983"/>
                </a:lnTo>
                <a:lnTo>
                  <a:pt x="3020554" y="59655"/>
                </a:lnTo>
                <a:lnTo>
                  <a:pt x="3024050" y="42329"/>
                </a:lnTo>
                <a:lnTo>
                  <a:pt x="3033584" y="28180"/>
                </a:lnTo>
                <a:lnTo>
                  <a:pt x="3047725" y="18642"/>
                </a:lnTo>
                <a:lnTo>
                  <a:pt x="3065045" y="15145"/>
                </a:lnTo>
                <a:lnTo>
                  <a:pt x="3082344" y="18642"/>
                </a:lnTo>
                <a:lnTo>
                  <a:pt x="3096476" y="28180"/>
                </a:lnTo>
                <a:lnTo>
                  <a:pt x="3106006" y="42329"/>
                </a:lnTo>
                <a:lnTo>
                  <a:pt x="3109501" y="59655"/>
                </a:lnTo>
                <a:lnTo>
                  <a:pt x="3106006" y="76983"/>
                </a:lnTo>
                <a:lnTo>
                  <a:pt x="3096476" y="91131"/>
                </a:lnTo>
                <a:lnTo>
                  <a:pt x="3082344" y="100668"/>
                </a:lnTo>
                <a:lnTo>
                  <a:pt x="3065045" y="104165"/>
                </a:lnTo>
                <a:close/>
              </a:path>
              <a:path w="3719195" h="2204085">
                <a:moveTo>
                  <a:pt x="3375161" y="73083"/>
                </a:moveTo>
                <a:lnTo>
                  <a:pt x="3360342" y="73083"/>
                </a:lnTo>
                <a:lnTo>
                  <a:pt x="3354333" y="67061"/>
                </a:lnTo>
                <a:lnTo>
                  <a:pt x="3354333" y="52217"/>
                </a:lnTo>
                <a:lnTo>
                  <a:pt x="3360342" y="46193"/>
                </a:lnTo>
                <a:lnTo>
                  <a:pt x="3375161" y="46193"/>
                </a:lnTo>
                <a:lnTo>
                  <a:pt x="3381203" y="52217"/>
                </a:lnTo>
                <a:lnTo>
                  <a:pt x="3381203" y="67061"/>
                </a:lnTo>
                <a:lnTo>
                  <a:pt x="3375161" y="73083"/>
                </a:lnTo>
                <a:close/>
              </a:path>
              <a:path w="3719195" h="2204085">
                <a:moveTo>
                  <a:pt x="37773" y="400408"/>
                </a:moveTo>
                <a:lnTo>
                  <a:pt x="23070" y="397437"/>
                </a:lnTo>
                <a:lnTo>
                  <a:pt x="11063" y="389335"/>
                </a:lnTo>
                <a:lnTo>
                  <a:pt x="2968" y="377321"/>
                </a:lnTo>
                <a:lnTo>
                  <a:pt x="0" y="362612"/>
                </a:lnTo>
                <a:lnTo>
                  <a:pt x="2968" y="347904"/>
                </a:lnTo>
                <a:lnTo>
                  <a:pt x="11063" y="335889"/>
                </a:lnTo>
                <a:lnTo>
                  <a:pt x="23070" y="327787"/>
                </a:lnTo>
                <a:lnTo>
                  <a:pt x="37773" y="324815"/>
                </a:lnTo>
                <a:lnTo>
                  <a:pt x="52475" y="327787"/>
                </a:lnTo>
                <a:lnTo>
                  <a:pt x="64482" y="335889"/>
                </a:lnTo>
                <a:lnTo>
                  <a:pt x="72577" y="347904"/>
                </a:lnTo>
                <a:lnTo>
                  <a:pt x="75545" y="362612"/>
                </a:lnTo>
                <a:lnTo>
                  <a:pt x="72577" y="377321"/>
                </a:lnTo>
                <a:lnTo>
                  <a:pt x="64482" y="389335"/>
                </a:lnTo>
                <a:lnTo>
                  <a:pt x="52475" y="397437"/>
                </a:lnTo>
                <a:lnTo>
                  <a:pt x="37773" y="400408"/>
                </a:lnTo>
                <a:close/>
              </a:path>
              <a:path w="3719195" h="2204085">
                <a:moveTo>
                  <a:pt x="340496" y="403774"/>
                </a:moveTo>
                <a:lnTo>
                  <a:pt x="324488" y="400539"/>
                </a:lnTo>
                <a:lnTo>
                  <a:pt x="311420" y="391718"/>
                </a:lnTo>
                <a:lnTo>
                  <a:pt x="302611" y="378634"/>
                </a:lnTo>
                <a:lnTo>
                  <a:pt x="299382" y="362612"/>
                </a:lnTo>
                <a:lnTo>
                  <a:pt x="302611" y="346589"/>
                </a:lnTo>
                <a:lnTo>
                  <a:pt x="311420" y="333505"/>
                </a:lnTo>
                <a:lnTo>
                  <a:pt x="324488" y="324684"/>
                </a:lnTo>
                <a:lnTo>
                  <a:pt x="340496" y="321449"/>
                </a:lnTo>
                <a:lnTo>
                  <a:pt x="356510" y="324684"/>
                </a:lnTo>
                <a:lnTo>
                  <a:pt x="369590" y="333505"/>
                </a:lnTo>
                <a:lnTo>
                  <a:pt x="378410" y="346589"/>
                </a:lnTo>
                <a:lnTo>
                  <a:pt x="381645" y="362612"/>
                </a:lnTo>
                <a:lnTo>
                  <a:pt x="378410" y="378634"/>
                </a:lnTo>
                <a:lnTo>
                  <a:pt x="369590" y="391718"/>
                </a:lnTo>
                <a:lnTo>
                  <a:pt x="356510" y="400539"/>
                </a:lnTo>
                <a:lnTo>
                  <a:pt x="340496" y="403774"/>
                </a:lnTo>
                <a:close/>
              </a:path>
              <a:path w="3719195" h="2204085">
                <a:moveTo>
                  <a:pt x="643220" y="406299"/>
                </a:moveTo>
                <a:lnTo>
                  <a:pt x="626233" y="402866"/>
                </a:lnTo>
                <a:lnTo>
                  <a:pt x="612359" y="393507"/>
                </a:lnTo>
                <a:lnTo>
                  <a:pt x="603004" y="379626"/>
                </a:lnTo>
                <a:lnTo>
                  <a:pt x="599574" y="362628"/>
                </a:lnTo>
                <a:lnTo>
                  <a:pt x="603004" y="345632"/>
                </a:lnTo>
                <a:lnTo>
                  <a:pt x="612359" y="331752"/>
                </a:lnTo>
                <a:lnTo>
                  <a:pt x="626233" y="322393"/>
                </a:lnTo>
                <a:lnTo>
                  <a:pt x="643220" y="318962"/>
                </a:lnTo>
                <a:lnTo>
                  <a:pt x="660208" y="322393"/>
                </a:lnTo>
                <a:lnTo>
                  <a:pt x="674082" y="331752"/>
                </a:lnTo>
                <a:lnTo>
                  <a:pt x="683436" y="345632"/>
                </a:lnTo>
                <a:lnTo>
                  <a:pt x="686867" y="362628"/>
                </a:lnTo>
                <a:lnTo>
                  <a:pt x="683436" y="379626"/>
                </a:lnTo>
                <a:lnTo>
                  <a:pt x="674082" y="393507"/>
                </a:lnTo>
                <a:lnTo>
                  <a:pt x="660208" y="402866"/>
                </a:lnTo>
                <a:lnTo>
                  <a:pt x="643220" y="406299"/>
                </a:lnTo>
                <a:close/>
              </a:path>
              <a:path w="3719195" h="2204085">
                <a:moveTo>
                  <a:pt x="945944" y="408823"/>
                </a:moveTo>
                <a:lnTo>
                  <a:pt x="927982" y="405193"/>
                </a:lnTo>
                <a:lnTo>
                  <a:pt x="913315" y="395293"/>
                </a:lnTo>
                <a:lnTo>
                  <a:pt x="903426" y="380610"/>
                </a:lnTo>
                <a:lnTo>
                  <a:pt x="899800" y="362628"/>
                </a:lnTo>
                <a:lnTo>
                  <a:pt x="903426" y="344649"/>
                </a:lnTo>
                <a:lnTo>
                  <a:pt x="913315" y="329967"/>
                </a:lnTo>
                <a:lnTo>
                  <a:pt x="927982" y="320067"/>
                </a:lnTo>
                <a:lnTo>
                  <a:pt x="945944" y="316437"/>
                </a:lnTo>
                <a:lnTo>
                  <a:pt x="963925" y="320067"/>
                </a:lnTo>
                <a:lnTo>
                  <a:pt x="978603" y="329967"/>
                </a:lnTo>
                <a:lnTo>
                  <a:pt x="988496" y="344649"/>
                </a:lnTo>
                <a:lnTo>
                  <a:pt x="992122" y="362628"/>
                </a:lnTo>
                <a:lnTo>
                  <a:pt x="988496" y="380610"/>
                </a:lnTo>
                <a:lnTo>
                  <a:pt x="978603" y="395293"/>
                </a:lnTo>
                <a:lnTo>
                  <a:pt x="963925" y="405193"/>
                </a:lnTo>
                <a:lnTo>
                  <a:pt x="945944" y="408823"/>
                </a:lnTo>
                <a:close/>
              </a:path>
              <a:path w="3719195" h="2204085">
                <a:moveTo>
                  <a:pt x="1248668" y="411345"/>
                </a:moveTo>
                <a:lnTo>
                  <a:pt x="1229727" y="407517"/>
                </a:lnTo>
                <a:lnTo>
                  <a:pt x="1214254" y="397078"/>
                </a:lnTo>
                <a:lnTo>
                  <a:pt x="1203819" y="381593"/>
                </a:lnTo>
                <a:lnTo>
                  <a:pt x="1199992" y="362628"/>
                </a:lnTo>
                <a:lnTo>
                  <a:pt x="1203819" y="343665"/>
                </a:lnTo>
                <a:lnTo>
                  <a:pt x="1214254" y="328180"/>
                </a:lnTo>
                <a:lnTo>
                  <a:pt x="1229727" y="317740"/>
                </a:lnTo>
                <a:lnTo>
                  <a:pt x="1248668" y="313912"/>
                </a:lnTo>
                <a:lnTo>
                  <a:pt x="1267629" y="317740"/>
                </a:lnTo>
                <a:lnTo>
                  <a:pt x="1283112" y="328180"/>
                </a:lnTo>
                <a:lnTo>
                  <a:pt x="1293550" y="343665"/>
                </a:lnTo>
                <a:lnTo>
                  <a:pt x="1297378" y="362628"/>
                </a:lnTo>
                <a:lnTo>
                  <a:pt x="1293550" y="381593"/>
                </a:lnTo>
                <a:lnTo>
                  <a:pt x="1283112" y="397078"/>
                </a:lnTo>
                <a:lnTo>
                  <a:pt x="1267629" y="407517"/>
                </a:lnTo>
                <a:lnTo>
                  <a:pt x="1248668" y="411345"/>
                </a:lnTo>
                <a:close/>
              </a:path>
              <a:path w="3719195" h="2204085">
                <a:moveTo>
                  <a:pt x="1551392" y="413870"/>
                </a:moveTo>
                <a:lnTo>
                  <a:pt x="1531457" y="409844"/>
                </a:lnTo>
                <a:lnTo>
                  <a:pt x="1515180" y="398863"/>
                </a:lnTo>
                <a:lnTo>
                  <a:pt x="1504207" y="382576"/>
                </a:lnTo>
                <a:lnTo>
                  <a:pt x="1500184" y="362628"/>
                </a:lnTo>
                <a:lnTo>
                  <a:pt x="1504207" y="342681"/>
                </a:lnTo>
                <a:lnTo>
                  <a:pt x="1515180" y="326393"/>
                </a:lnTo>
                <a:lnTo>
                  <a:pt x="1531457" y="315413"/>
                </a:lnTo>
                <a:lnTo>
                  <a:pt x="1551392" y="311387"/>
                </a:lnTo>
                <a:lnTo>
                  <a:pt x="1571332" y="315413"/>
                </a:lnTo>
                <a:lnTo>
                  <a:pt x="1587620" y="326393"/>
                </a:lnTo>
                <a:lnTo>
                  <a:pt x="1598605" y="342681"/>
                </a:lnTo>
                <a:lnTo>
                  <a:pt x="1602633" y="362628"/>
                </a:lnTo>
                <a:lnTo>
                  <a:pt x="1598605" y="382576"/>
                </a:lnTo>
                <a:lnTo>
                  <a:pt x="1587620" y="398863"/>
                </a:lnTo>
                <a:lnTo>
                  <a:pt x="1571332" y="409844"/>
                </a:lnTo>
                <a:lnTo>
                  <a:pt x="1551392" y="413870"/>
                </a:lnTo>
                <a:close/>
              </a:path>
              <a:path w="3719195" h="2204085">
                <a:moveTo>
                  <a:pt x="1854115" y="417236"/>
                </a:moveTo>
                <a:lnTo>
                  <a:pt x="1832889" y="412944"/>
                </a:lnTo>
                <a:lnTo>
                  <a:pt x="1815549" y="401243"/>
                </a:lnTo>
                <a:lnTo>
                  <a:pt x="1803855" y="383891"/>
                </a:lnTo>
                <a:lnTo>
                  <a:pt x="1799566" y="362645"/>
                </a:lnTo>
                <a:lnTo>
                  <a:pt x="1803855" y="341401"/>
                </a:lnTo>
                <a:lnTo>
                  <a:pt x="1815549" y="324049"/>
                </a:lnTo>
                <a:lnTo>
                  <a:pt x="1832889" y="312347"/>
                </a:lnTo>
                <a:lnTo>
                  <a:pt x="1854115" y="308055"/>
                </a:lnTo>
                <a:lnTo>
                  <a:pt x="1875361" y="312347"/>
                </a:lnTo>
                <a:lnTo>
                  <a:pt x="1892711" y="324049"/>
                </a:lnTo>
                <a:lnTo>
                  <a:pt x="1904409" y="341401"/>
                </a:lnTo>
                <a:lnTo>
                  <a:pt x="1908699" y="362645"/>
                </a:lnTo>
                <a:lnTo>
                  <a:pt x="1904409" y="383891"/>
                </a:lnTo>
                <a:lnTo>
                  <a:pt x="1892711" y="401243"/>
                </a:lnTo>
                <a:lnTo>
                  <a:pt x="1875361" y="412944"/>
                </a:lnTo>
                <a:lnTo>
                  <a:pt x="1854115" y="417236"/>
                </a:lnTo>
                <a:close/>
              </a:path>
              <a:path w="3719195" h="2204085">
                <a:moveTo>
                  <a:pt x="2156873" y="419760"/>
                </a:moveTo>
                <a:lnTo>
                  <a:pt x="2134653" y="415271"/>
                </a:lnTo>
                <a:lnTo>
                  <a:pt x="2116509" y="403028"/>
                </a:lnTo>
                <a:lnTo>
                  <a:pt x="2104277" y="384873"/>
                </a:lnTo>
                <a:lnTo>
                  <a:pt x="2099792" y="362645"/>
                </a:lnTo>
                <a:lnTo>
                  <a:pt x="2104277" y="340417"/>
                </a:lnTo>
                <a:lnTo>
                  <a:pt x="2116509" y="322262"/>
                </a:lnTo>
                <a:lnTo>
                  <a:pt x="2134653" y="310020"/>
                </a:lnTo>
                <a:lnTo>
                  <a:pt x="2156873" y="305530"/>
                </a:lnTo>
                <a:lnTo>
                  <a:pt x="2179074" y="310020"/>
                </a:lnTo>
                <a:lnTo>
                  <a:pt x="2197207" y="322262"/>
                </a:lnTo>
                <a:lnTo>
                  <a:pt x="2209436" y="340417"/>
                </a:lnTo>
                <a:lnTo>
                  <a:pt x="2213921" y="362645"/>
                </a:lnTo>
                <a:lnTo>
                  <a:pt x="2209441" y="384873"/>
                </a:lnTo>
                <a:lnTo>
                  <a:pt x="2197220" y="403028"/>
                </a:lnTo>
                <a:lnTo>
                  <a:pt x="2179088" y="415271"/>
                </a:lnTo>
                <a:lnTo>
                  <a:pt x="2156873" y="419760"/>
                </a:lnTo>
                <a:close/>
              </a:path>
              <a:path w="3719195" h="2204085">
                <a:moveTo>
                  <a:pt x="2459597" y="422285"/>
                </a:moveTo>
                <a:lnTo>
                  <a:pt x="2436398" y="417598"/>
                </a:lnTo>
                <a:lnTo>
                  <a:pt x="2417448" y="404815"/>
                </a:lnTo>
                <a:lnTo>
                  <a:pt x="2404670" y="385857"/>
                </a:lnTo>
                <a:lnTo>
                  <a:pt x="2399984" y="362645"/>
                </a:lnTo>
                <a:lnTo>
                  <a:pt x="2404670" y="339434"/>
                </a:lnTo>
                <a:lnTo>
                  <a:pt x="2417448" y="320477"/>
                </a:lnTo>
                <a:lnTo>
                  <a:pt x="2436398" y="307696"/>
                </a:lnTo>
                <a:lnTo>
                  <a:pt x="2459597" y="303009"/>
                </a:lnTo>
                <a:lnTo>
                  <a:pt x="2482791" y="307696"/>
                </a:lnTo>
                <a:lnTo>
                  <a:pt x="2501729" y="320477"/>
                </a:lnTo>
                <a:lnTo>
                  <a:pt x="2514495" y="339434"/>
                </a:lnTo>
                <a:lnTo>
                  <a:pt x="2519176" y="362645"/>
                </a:lnTo>
                <a:lnTo>
                  <a:pt x="2514495" y="385857"/>
                </a:lnTo>
                <a:lnTo>
                  <a:pt x="2501729" y="404815"/>
                </a:lnTo>
                <a:lnTo>
                  <a:pt x="2482791" y="417598"/>
                </a:lnTo>
                <a:lnTo>
                  <a:pt x="2459597" y="422285"/>
                </a:lnTo>
                <a:close/>
              </a:path>
              <a:path w="3719195" h="2204085">
                <a:moveTo>
                  <a:pt x="2762321" y="426491"/>
                </a:moveTo>
                <a:lnTo>
                  <a:pt x="2737485" y="421476"/>
                </a:lnTo>
                <a:lnTo>
                  <a:pt x="2717206" y="407797"/>
                </a:lnTo>
                <a:lnTo>
                  <a:pt x="2703535" y="387509"/>
                </a:lnTo>
                <a:lnTo>
                  <a:pt x="2698522" y="362662"/>
                </a:lnTo>
                <a:lnTo>
                  <a:pt x="2703535" y="337816"/>
                </a:lnTo>
                <a:lnTo>
                  <a:pt x="2717206" y="317527"/>
                </a:lnTo>
                <a:lnTo>
                  <a:pt x="2737485" y="303849"/>
                </a:lnTo>
                <a:lnTo>
                  <a:pt x="2762321" y="298833"/>
                </a:lnTo>
                <a:lnTo>
                  <a:pt x="2787137" y="303849"/>
                </a:lnTo>
                <a:lnTo>
                  <a:pt x="2807406" y="317527"/>
                </a:lnTo>
                <a:lnTo>
                  <a:pt x="2821074" y="337816"/>
                </a:lnTo>
                <a:lnTo>
                  <a:pt x="2826086" y="362662"/>
                </a:lnTo>
                <a:lnTo>
                  <a:pt x="2821074" y="387509"/>
                </a:lnTo>
                <a:lnTo>
                  <a:pt x="2807406" y="407797"/>
                </a:lnTo>
                <a:lnTo>
                  <a:pt x="2787137" y="421476"/>
                </a:lnTo>
                <a:lnTo>
                  <a:pt x="2762321" y="426491"/>
                </a:lnTo>
                <a:close/>
              </a:path>
              <a:path w="3719195" h="2204085">
                <a:moveTo>
                  <a:pt x="3065045" y="429857"/>
                </a:moveTo>
                <a:lnTo>
                  <a:pt x="3038898" y="424576"/>
                </a:lnTo>
                <a:lnTo>
                  <a:pt x="3017545" y="410175"/>
                </a:lnTo>
                <a:lnTo>
                  <a:pt x="3003149" y="388816"/>
                </a:lnTo>
                <a:lnTo>
                  <a:pt x="2997870" y="362662"/>
                </a:lnTo>
                <a:lnTo>
                  <a:pt x="3003149" y="336509"/>
                </a:lnTo>
                <a:lnTo>
                  <a:pt x="3017545" y="315151"/>
                </a:lnTo>
                <a:lnTo>
                  <a:pt x="3038898" y="300749"/>
                </a:lnTo>
                <a:lnTo>
                  <a:pt x="3065045" y="295467"/>
                </a:lnTo>
                <a:lnTo>
                  <a:pt x="3091172" y="300749"/>
                </a:lnTo>
                <a:lnTo>
                  <a:pt x="3112514" y="315151"/>
                </a:lnTo>
                <a:lnTo>
                  <a:pt x="3126907" y="336509"/>
                </a:lnTo>
                <a:lnTo>
                  <a:pt x="3132185" y="362662"/>
                </a:lnTo>
                <a:lnTo>
                  <a:pt x="3126907" y="388816"/>
                </a:lnTo>
                <a:lnTo>
                  <a:pt x="3112514" y="410175"/>
                </a:lnTo>
                <a:lnTo>
                  <a:pt x="3091172" y="424576"/>
                </a:lnTo>
                <a:lnTo>
                  <a:pt x="3065045" y="429857"/>
                </a:lnTo>
                <a:close/>
              </a:path>
              <a:path w="3719195" h="2204085">
                <a:moveTo>
                  <a:pt x="3367768" y="430697"/>
                </a:moveTo>
                <a:lnTo>
                  <a:pt x="3341290" y="425351"/>
                </a:lnTo>
                <a:lnTo>
                  <a:pt x="3319670" y="410771"/>
                </a:lnTo>
                <a:lnTo>
                  <a:pt x="3305094" y="389146"/>
                </a:lnTo>
                <a:lnTo>
                  <a:pt x="3299750" y="362662"/>
                </a:lnTo>
                <a:lnTo>
                  <a:pt x="3305094" y="336179"/>
                </a:lnTo>
                <a:lnTo>
                  <a:pt x="3319670" y="314553"/>
                </a:lnTo>
                <a:lnTo>
                  <a:pt x="3341290" y="299973"/>
                </a:lnTo>
                <a:lnTo>
                  <a:pt x="3367768" y="294627"/>
                </a:lnTo>
                <a:lnTo>
                  <a:pt x="3394227" y="299973"/>
                </a:lnTo>
                <a:lnTo>
                  <a:pt x="3415837" y="314553"/>
                </a:lnTo>
                <a:lnTo>
                  <a:pt x="3430409" y="336179"/>
                </a:lnTo>
                <a:lnTo>
                  <a:pt x="3435753" y="362662"/>
                </a:lnTo>
                <a:lnTo>
                  <a:pt x="3430409" y="389146"/>
                </a:lnTo>
                <a:lnTo>
                  <a:pt x="3415837" y="410771"/>
                </a:lnTo>
                <a:lnTo>
                  <a:pt x="3394227" y="425351"/>
                </a:lnTo>
                <a:lnTo>
                  <a:pt x="3367768" y="430697"/>
                </a:lnTo>
                <a:close/>
              </a:path>
              <a:path w="3719195" h="2204085">
                <a:moveTo>
                  <a:pt x="3670492" y="381140"/>
                </a:moveTo>
                <a:lnTo>
                  <a:pt x="3663307" y="379687"/>
                </a:lnTo>
                <a:lnTo>
                  <a:pt x="3657437" y="375725"/>
                </a:lnTo>
                <a:lnTo>
                  <a:pt x="3653479" y="369852"/>
                </a:lnTo>
                <a:lnTo>
                  <a:pt x="3652028" y="362662"/>
                </a:lnTo>
                <a:lnTo>
                  <a:pt x="3653479" y="355473"/>
                </a:lnTo>
                <a:lnTo>
                  <a:pt x="3657437" y="349599"/>
                </a:lnTo>
                <a:lnTo>
                  <a:pt x="3663307" y="345637"/>
                </a:lnTo>
                <a:lnTo>
                  <a:pt x="3670492" y="344184"/>
                </a:lnTo>
                <a:lnTo>
                  <a:pt x="3677678" y="345637"/>
                </a:lnTo>
                <a:lnTo>
                  <a:pt x="3683547" y="349599"/>
                </a:lnTo>
                <a:lnTo>
                  <a:pt x="3687505" y="355473"/>
                </a:lnTo>
                <a:lnTo>
                  <a:pt x="3688957" y="362662"/>
                </a:lnTo>
                <a:lnTo>
                  <a:pt x="3687505" y="369852"/>
                </a:lnTo>
                <a:lnTo>
                  <a:pt x="3683547" y="375725"/>
                </a:lnTo>
                <a:lnTo>
                  <a:pt x="3677678" y="379687"/>
                </a:lnTo>
                <a:lnTo>
                  <a:pt x="3670492" y="381140"/>
                </a:lnTo>
                <a:close/>
              </a:path>
              <a:path w="3719195" h="2204085">
                <a:moveTo>
                  <a:pt x="37773" y="703432"/>
                </a:moveTo>
                <a:lnTo>
                  <a:pt x="23070" y="700461"/>
                </a:lnTo>
                <a:lnTo>
                  <a:pt x="11063" y="692360"/>
                </a:lnTo>
                <a:lnTo>
                  <a:pt x="2968" y="680345"/>
                </a:lnTo>
                <a:lnTo>
                  <a:pt x="0" y="665636"/>
                </a:lnTo>
                <a:lnTo>
                  <a:pt x="2968" y="650926"/>
                </a:lnTo>
                <a:lnTo>
                  <a:pt x="11063" y="638912"/>
                </a:lnTo>
                <a:lnTo>
                  <a:pt x="23070" y="630810"/>
                </a:lnTo>
                <a:lnTo>
                  <a:pt x="37773" y="627839"/>
                </a:lnTo>
                <a:lnTo>
                  <a:pt x="52475" y="630810"/>
                </a:lnTo>
                <a:lnTo>
                  <a:pt x="64482" y="638912"/>
                </a:lnTo>
                <a:lnTo>
                  <a:pt x="72577" y="650926"/>
                </a:lnTo>
                <a:lnTo>
                  <a:pt x="75545" y="665636"/>
                </a:lnTo>
                <a:lnTo>
                  <a:pt x="72577" y="680345"/>
                </a:lnTo>
                <a:lnTo>
                  <a:pt x="64482" y="692360"/>
                </a:lnTo>
                <a:lnTo>
                  <a:pt x="52475" y="700461"/>
                </a:lnTo>
                <a:lnTo>
                  <a:pt x="37773" y="703432"/>
                </a:lnTo>
                <a:close/>
              </a:path>
              <a:path w="3719195" h="2204085">
                <a:moveTo>
                  <a:pt x="340496" y="706798"/>
                </a:moveTo>
                <a:lnTo>
                  <a:pt x="324488" y="703563"/>
                </a:lnTo>
                <a:lnTo>
                  <a:pt x="311420" y="694742"/>
                </a:lnTo>
                <a:lnTo>
                  <a:pt x="302611" y="681659"/>
                </a:lnTo>
                <a:lnTo>
                  <a:pt x="299382" y="665636"/>
                </a:lnTo>
                <a:lnTo>
                  <a:pt x="302611" y="649613"/>
                </a:lnTo>
                <a:lnTo>
                  <a:pt x="311420" y="636529"/>
                </a:lnTo>
                <a:lnTo>
                  <a:pt x="324488" y="627708"/>
                </a:lnTo>
                <a:lnTo>
                  <a:pt x="340496" y="624474"/>
                </a:lnTo>
                <a:lnTo>
                  <a:pt x="356510" y="627708"/>
                </a:lnTo>
                <a:lnTo>
                  <a:pt x="369590" y="636529"/>
                </a:lnTo>
                <a:lnTo>
                  <a:pt x="378410" y="649613"/>
                </a:lnTo>
                <a:lnTo>
                  <a:pt x="381645" y="665636"/>
                </a:lnTo>
                <a:lnTo>
                  <a:pt x="378410" y="681659"/>
                </a:lnTo>
                <a:lnTo>
                  <a:pt x="369590" y="694742"/>
                </a:lnTo>
                <a:lnTo>
                  <a:pt x="356510" y="703563"/>
                </a:lnTo>
                <a:lnTo>
                  <a:pt x="340496" y="706798"/>
                </a:lnTo>
                <a:close/>
              </a:path>
              <a:path w="3719195" h="2204085">
                <a:moveTo>
                  <a:pt x="643220" y="709323"/>
                </a:moveTo>
                <a:lnTo>
                  <a:pt x="626233" y="705891"/>
                </a:lnTo>
                <a:lnTo>
                  <a:pt x="612359" y="696531"/>
                </a:lnTo>
                <a:lnTo>
                  <a:pt x="603004" y="682650"/>
                </a:lnTo>
                <a:lnTo>
                  <a:pt x="599574" y="665653"/>
                </a:lnTo>
                <a:lnTo>
                  <a:pt x="603004" y="648656"/>
                </a:lnTo>
                <a:lnTo>
                  <a:pt x="612359" y="634776"/>
                </a:lnTo>
                <a:lnTo>
                  <a:pt x="626233" y="625418"/>
                </a:lnTo>
                <a:lnTo>
                  <a:pt x="643220" y="621986"/>
                </a:lnTo>
                <a:lnTo>
                  <a:pt x="660208" y="625418"/>
                </a:lnTo>
                <a:lnTo>
                  <a:pt x="674082" y="634776"/>
                </a:lnTo>
                <a:lnTo>
                  <a:pt x="683436" y="648656"/>
                </a:lnTo>
                <a:lnTo>
                  <a:pt x="686867" y="665653"/>
                </a:lnTo>
                <a:lnTo>
                  <a:pt x="683436" y="682650"/>
                </a:lnTo>
                <a:lnTo>
                  <a:pt x="674082" y="696531"/>
                </a:lnTo>
                <a:lnTo>
                  <a:pt x="660208" y="705891"/>
                </a:lnTo>
                <a:lnTo>
                  <a:pt x="643220" y="709323"/>
                </a:lnTo>
                <a:close/>
              </a:path>
              <a:path w="3719195" h="2204085">
                <a:moveTo>
                  <a:pt x="945944" y="711848"/>
                </a:moveTo>
                <a:lnTo>
                  <a:pt x="927982" y="708217"/>
                </a:lnTo>
                <a:lnTo>
                  <a:pt x="913315" y="698317"/>
                </a:lnTo>
                <a:lnTo>
                  <a:pt x="903426" y="683634"/>
                </a:lnTo>
                <a:lnTo>
                  <a:pt x="899800" y="665653"/>
                </a:lnTo>
                <a:lnTo>
                  <a:pt x="903426" y="647673"/>
                </a:lnTo>
                <a:lnTo>
                  <a:pt x="913315" y="632991"/>
                </a:lnTo>
                <a:lnTo>
                  <a:pt x="927982" y="623091"/>
                </a:lnTo>
                <a:lnTo>
                  <a:pt x="945944" y="619461"/>
                </a:lnTo>
                <a:lnTo>
                  <a:pt x="963925" y="623091"/>
                </a:lnTo>
                <a:lnTo>
                  <a:pt x="978603" y="632991"/>
                </a:lnTo>
                <a:lnTo>
                  <a:pt x="988496" y="647673"/>
                </a:lnTo>
                <a:lnTo>
                  <a:pt x="992122" y="665653"/>
                </a:lnTo>
                <a:lnTo>
                  <a:pt x="988496" y="683634"/>
                </a:lnTo>
                <a:lnTo>
                  <a:pt x="978603" y="698317"/>
                </a:lnTo>
                <a:lnTo>
                  <a:pt x="963925" y="708217"/>
                </a:lnTo>
                <a:lnTo>
                  <a:pt x="945944" y="711848"/>
                </a:lnTo>
                <a:close/>
              </a:path>
              <a:path w="3719195" h="2204085">
                <a:moveTo>
                  <a:pt x="1248668" y="714369"/>
                </a:moveTo>
                <a:lnTo>
                  <a:pt x="1229727" y="710542"/>
                </a:lnTo>
                <a:lnTo>
                  <a:pt x="1214254" y="700102"/>
                </a:lnTo>
                <a:lnTo>
                  <a:pt x="1203819" y="684617"/>
                </a:lnTo>
                <a:lnTo>
                  <a:pt x="1199992" y="665653"/>
                </a:lnTo>
                <a:lnTo>
                  <a:pt x="1203819" y="646689"/>
                </a:lnTo>
                <a:lnTo>
                  <a:pt x="1214254" y="631204"/>
                </a:lnTo>
                <a:lnTo>
                  <a:pt x="1229727" y="620764"/>
                </a:lnTo>
                <a:lnTo>
                  <a:pt x="1248668" y="616936"/>
                </a:lnTo>
                <a:lnTo>
                  <a:pt x="1267629" y="620764"/>
                </a:lnTo>
                <a:lnTo>
                  <a:pt x="1283112" y="631204"/>
                </a:lnTo>
                <a:lnTo>
                  <a:pt x="1293550" y="646689"/>
                </a:lnTo>
                <a:lnTo>
                  <a:pt x="1297378" y="665653"/>
                </a:lnTo>
                <a:lnTo>
                  <a:pt x="1293550" y="684617"/>
                </a:lnTo>
                <a:lnTo>
                  <a:pt x="1283112" y="700102"/>
                </a:lnTo>
                <a:lnTo>
                  <a:pt x="1267629" y="710542"/>
                </a:lnTo>
                <a:lnTo>
                  <a:pt x="1248668" y="714369"/>
                </a:lnTo>
                <a:close/>
              </a:path>
              <a:path w="3719195" h="2204085">
                <a:moveTo>
                  <a:pt x="1551392" y="716894"/>
                </a:moveTo>
                <a:lnTo>
                  <a:pt x="1531457" y="712868"/>
                </a:lnTo>
                <a:lnTo>
                  <a:pt x="1515180" y="701888"/>
                </a:lnTo>
                <a:lnTo>
                  <a:pt x="1504207" y="685600"/>
                </a:lnTo>
                <a:lnTo>
                  <a:pt x="1500184" y="665653"/>
                </a:lnTo>
                <a:lnTo>
                  <a:pt x="1504207" y="645705"/>
                </a:lnTo>
                <a:lnTo>
                  <a:pt x="1515180" y="629418"/>
                </a:lnTo>
                <a:lnTo>
                  <a:pt x="1531457" y="618437"/>
                </a:lnTo>
                <a:lnTo>
                  <a:pt x="1551392" y="614411"/>
                </a:lnTo>
                <a:lnTo>
                  <a:pt x="1571332" y="618437"/>
                </a:lnTo>
                <a:lnTo>
                  <a:pt x="1587620" y="629418"/>
                </a:lnTo>
                <a:lnTo>
                  <a:pt x="1598605" y="645705"/>
                </a:lnTo>
                <a:lnTo>
                  <a:pt x="1602633" y="665653"/>
                </a:lnTo>
                <a:lnTo>
                  <a:pt x="1598605" y="685600"/>
                </a:lnTo>
                <a:lnTo>
                  <a:pt x="1587620" y="701888"/>
                </a:lnTo>
                <a:lnTo>
                  <a:pt x="1571332" y="712868"/>
                </a:lnTo>
                <a:lnTo>
                  <a:pt x="1551392" y="716894"/>
                </a:lnTo>
                <a:close/>
              </a:path>
              <a:path w="3719195" h="2204085">
                <a:moveTo>
                  <a:pt x="1854115" y="720260"/>
                </a:moveTo>
                <a:lnTo>
                  <a:pt x="1832889" y="715969"/>
                </a:lnTo>
                <a:lnTo>
                  <a:pt x="1815549" y="704267"/>
                </a:lnTo>
                <a:lnTo>
                  <a:pt x="1803855" y="686915"/>
                </a:lnTo>
                <a:lnTo>
                  <a:pt x="1799566" y="665669"/>
                </a:lnTo>
                <a:lnTo>
                  <a:pt x="1803855" y="644426"/>
                </a:lnTo>
                <a:lnTo>
                  <a:pt x="1815549" y="627073"/>
                </a:lnTo>
                <a:lnTo>
                  <a:pt x="1832889" y="615371"/>
                </a:lnTo>
                <a:lnTo>
                  <a:pt x="1854115" y="611079"/>
                </a:lnTo>
                <a:lnTo>
                  <a:pt x="1875361" y="615371"/>
                </a:lnTo>
                <a:lnTo>
                  <a:pt x="1892711" y="627073"/>
                </a:lnTo>
                <a:lnTo>
                  <a:pt x="1904409" y="644426"/>
                </a:lnTo>
                <a:lnTo>
                  <a:pt x="1908699" y="665669"/>
                </a:lnTo>
                <a:lnTo>
                  <a:pt x="1904409" y="686915"/>
                </a:lnTo>
                <a:lnTo>
                  <a:pt x="1892711" y="704267"/>
                </a:lnTo>
                <a:lnTo>
                  <a:pt x="1875361" y="715969"/>
                </a:lnTo>
                <a:lnTo>
                  <a:pt x="1854115" y="720260"/>
                </a:lnTo>
                <a:close/>
              </a:path>
              <a:path w="3719195" h="2204085">
                <a:moveTo>
                  <a:pt x="2156873" y="722785"/>
                </a:moveTo>
                <a:lnTo>
                  <a:pt x="2134653" y="718296"/>
                </a:lnTo>
                <a:lnTo>
                  <a:pt x="2116509" y="706054"/>
                </a:lnTo>
                <a:lnTo>
                  <a:pt x="2104277" y="687899"/>
                </a:lnTo>
                <a:lnTo>
                  <a:pt x="2099792" y="665669"/>
                </a:lnTo>
                <a:lnTo>
                  <a:pt x="2104277" y="643442"/>
                </a:lnTo>
                <a:lnTo>
                  <a:pt x="2116509" y="625286"/>
                </a:lnTo>
                <a:lnTo>
                  <a:pt x="2134653" y="613044"/>
                </a:lnTo>
                <a:lnTo>
                  <a:pt x="2156873" y="608554"/>
                </a:lnTo>
                <a:lnTo>
                  <a:pt x="2179074" y="613044"/>
                </a:lnTo>
                <a:lnTo>
                  <a:pt x="2197207" y="625286"/>
                </a:lnTo>
                <a:lnTo>
                  <a:pt x="2209436" y="643442"/>
                </a:lnTo>
                <a:lnTo>
                  <a:pt x="2213921" y="665669"/>
                </a:lnTo>
                <a:lnTo>
                  <a:pt x="2209441" y="687899"/>
                </a:lnTo>
                <a:lnTo>
                  <a:pt x="2197220" y="706054"/>
                </a:lnTo>
                <a:lnTo>
                  <a:pt x="2179088" y="718296"/>
                </a:lnTo>
                <a:lnTo>
                  <a:pt x="2156873" y="722785"/>
                </a:lnTo>
                <a:close/>
              </a:path>
              <a:path w="3719195" h="2204085">
                <a:moveTo>
                  <a:pt x="2459597" y="725310"/>
                </a:moveTo>
                <a:lnTo>
                  <a:pt x="2436398" y="720622"/>
                </a:lnTo>
                <a:lnTo>
                  <a:pt x="2417448" y="707839"/>
                </a:lnTo>
                <a:lnTo>
                  <a:pt x="2404670" y="688882"/>
                </a:lnTo>
                <a:lnTo>
                  <a:pt x="2399984" y="665669"/>
                </a:lnTo>
                <a:lnTo>
                  <a:pt x="2404670" y="642458"/>
                </a:lnTo>
                <a:lnTo>
                  <a:pt x="2417448" y="623502"/>
                </a:lnTo>
                <a:lnTo>
                  <a:pt x="2436398" y="610720"/>
                </a:lnTo>
                <a:lnTo>
                  <a:pt x="2459597" y="606033"/>
                </a:lnTo>
                <a:lnTo>
                  <a:pt x="2482791" y="610720"/>
                </a:lnTo>
                <a:lnTo>
                  <a:pt x="2501729" y="623502"/>
                </a:lnTo>
                <a:lnTo>
                  <a:pt x="2514495" y="642458"/>
                </a:lnTo>
                <a:lnTo>
                  <a:pt x="2519176" y="665669"/>
                </a:lnTo>
                <a:lnTo>
                  <a:pt x="2514495" y="688882"/>
                </a:lnTo>
                <a:lnTo>
                  <a:pt x="2501729" y="707839"/>
                </a:lnTo>
                <a:lnTo>
                  <a:pt x="2482791" y="720622"/>
                </a:lnTo>
                <a:lnTo>
                  <a:pt x="2459597" y="725310"/>
                </a:lnTo>
                <a:close/>
              </a:path>
              <a:path w="3719195" h="2204085">
                <a:moveTo>
                  <a:pt x="2762321" y="729516"/>
                </a:moveTo>
                <a:lnTo>
                  <a:pt x="2737485" y="724500"/>
                </a:lnTo>
                <a:lnTo>
                  <a:pt x="2717206" y="710822"/>
                </a:lnTo>
                <a:lnTo>
                  <a:pt x="2703535" y="690533"/>
                </a:lnTo>
                <a:lnTo>
                  <a:pt x="2698522" y="665686"/>
                </a:lnTo>
                <a:lnTo>
                  <a:pt x="2703535" y="640840"/>
                </a:lnTo>
                <a:lnTo>
                  <a:pt x="2717206" y="620551"/>
                </a:lnTo>
                <a:lnTo>
                  <a:pt x="2737485" y="606873"/>
                </a:lnTo>
                <a:lnTo>
                  <a:pt x="2762321" y="601857"/>
                </a:lnTo>
                <a:lnTo>
                  <a:pt x="2787137" y="606873"/>
                </a:lnTo>
                <a:lnTo>
                  <a:pt x="2807406" y="620551"/>
                </a:lnTo>
                <a:lnTo>
                  <a:pt x="2821074" y="640840"/>
                </a:lnTo>
                <a:lnTo>
                  <a:pt x="2826086" y="665686"/>
                </a:lnTo>
                <a:lnTo>
                  <a:pt x="2821074" y="690533"/>
                </a:lnTo>
                <a:lnTo>
                  <a:pt x="2807406" y="710822"/>
                </a:lnTo>
                <a:lnTo>
                  <a:pt x="2787137" y="724500"/>
                </a:lnTo>
                <a:lnTo>
                  <a:pt x="2762321" y="729516"/>
                </a:lnTo>
                <a:close/>
              </a:path>
              <a:path w="3719195" h="2204085">
                <a:moveTo>
                  <a:pt x="3065045" y="732881"/>
                </a:moveTo>
                <a:lnTo>
                  <a:pt x="3038898" y="727600"/>
                </a:lnTo>
                <a:lnTo>
                  <a:pt x="3017545" y="713199"/>
                </a:lnTo>
                <a:lnTo>
                  <a:pt x="3003149" y="691841"/>
                </a:lnTo>
                <a:lnTo>
                  <a:pt x="2997870" y="665686"/>
                </a:lnTo>
                <a:lnTo>
                  <a:pt x="3003149" y="639534"/>
                </a:lnTo>
                <a:lnTo>
                  <a:pt x="3017545" y="618175"/>
                </a:lnTo>
                <a:lnTo>
                  <a:pt x="3038898" y="603773"/>
                </a:lnTo>
                <a:lnTo>
                  <a:pt x="3065045" y="598492"/>
                </a:lnTo>
                <a:lnTo>
                  <a:pt x="3091172" y="603773"/>
                </a:lnTo>
                <a:lnTo>
                  <a:pt x="3112514" y="618175"/>
                </a:lnTo>
                <a:lnTo>
                  <a:pt x="3126907" y="639534"/>
                </a:lnTo>
                <a:lnTo>
                  <a:pt x="3132185" y="665686"/>
                </a:lnTo>
                <a:lnTo>
                  <a:pt x="3126907" y="691841"/>
                </a:lnTo>
                <a:lnTo>
                  <a:pt x="3112514" y="713199"/>
                </a:lnTo>
                <a:lnTo>
                  <a:pt x="3091172" y="727600"/>
                </a:lnTo>
                <a:lnTo>
                  <a:pt x="3065045" y="732881"/>
                </a:lnTo>
                <a:close/>
              </a:path>
              <a:path w="3719195" h="2204085">
                <a:moveTo>
                  <a:pt x="3367768" y="737087"/>
                </a:moveTo>
                <a:lnTo>
                  <a:pt x="3339985" y="731478"/>
                </a:lnTo>
                <a:lnTo>
                  <a:pt x="3317303" y="716179"/>
                </a:lnTo>
                <a:lnTo>
                  <a:pt x="3302014" y="693485"/>
                </a:lnTo>
                <a:lnTo>
                  <a:pt x="3296408" y="665686"/>
                </a:lnTo>
                <a:lnTo>
                  <a:pt x="3302014" y="637890"/>
                </a:lnTo>
                <a:lnTo>
                  <a:pt x="3317303" y="615195"/>
                </a:lnTo>
                <a:lnTo>
                  <a:pt x="3339985" y="599895"/>
                </a:lnTo>
                <a:lnTo>
                  <a:pt x="3367768" y="594286"/>
                </a:lnTo>
                <a:lnTo>
                  <a:pt x="3395537" y="599895"/>
                </a:lnTo>
                <a:lnTo>
                  <a:pt x="3418221" y="615195"/>
                </a:lnTo>
                <a:lnTo>
                  <a:pt x="3433518" y="637890"/>
                </a:lnTo>
                <a:lnTo>
                  <a:pt x="3439129" y="665686"/>
                </a:lnTo>
                <a:lnTo>
                  <a:pt x="3433518" y="693485"/>
                </a:lnTo>
                <a:lnTo>
                  <a:pt x="3418221" y="716179"/>
                </a:lnTo>
                <a:lnTo>
                  <a:pt x="3395537" y="731478"/>
                </a:lnTo>
                <a:lnTo>
                  <a:pt x="3367768" y="737087"/>
                </a:lnTo>
                <a:close/>
              </a:path>
              <a:path w="3719195" h="2204085">
                <a:moveTo>
                  <a:pt x="3670492" y="714403"/>
                </a:moveTo>
                <a:lnTo>
                  <a:pt x="3651532" y="710575"/>
                </a:lnTo>
                <a:lnTo>
                  <a:pt x="3636048" y="700136"/>
                </a:lnTo>
                <a:lnTo>
                  <a:pt x="3625610" y="684651"/>
                </a:lnTo>
                <a:lnTo>
                  <a:pt x="3621782" y="665686"/>
                </a:lnTo>
                <a:lnTo>
                  <a:pt x="3625610" y="646723"/>
                </a:lnTo>
                <a:lnTo>
                  <a:pt x="3636048" y="631238"/>
                </a:lnTo>
                <a:lnTo>
                  <a:pt x="3651532" y="620798"/>
                </a:lnTo>
                <a:lnTo>
                  <a:pt x="3670492" y="616970"/>
                </a:lnTo>
                <a:lnTo>
                  <a:pt x="3689434" y="620798"/>
                </a:lnTo>
                <a:lnTo>
                  <a:pt x="3704906" y="631238"/>
                </a:lnTo>
                <a:lnTo>
                  <a:pt x="3715341" y="646723"/>
                </a:lnTo>
                <a:lnTo>
                  <a:pt x="3719168" y="665686"/>
                </a:lnTo>
                <a:lnTo>
                  <a:pt x="3715341" y="684651"/>
                </a:lnTo>
                <a:lnTo>
                  <a:pt x="3704906" y="700136"/>
                </a:lnTo>
                <a:lnTo>
                  <a:pt x="3689434" y="710575"/>
                </a:lnTo>
                <a:lnTo>
                  <a:pt x="3670492" y="714403"/>
                </a:lnTo>
                <a:close/>
              </a:path>
              <a:path w="3719195" h="2204085">
                <a:moveTo>
                  <a:pt x="37773" y="1006457"/>
                </a:moveTo>
                <a:lnTo>
                  <a:pt x="23070" y="1003485"/>
                </a:lnTo>
                <a:lnTo>
                  <a:pt x="11063" y="995384"/>
                </a:lnTo>
                <a:lnTo>
                  <a:pt x="2968" y="983369"/>
                </a:lnTo>
                <a:lnTo>
                  <a:pt x="0" y="968660"/>
                </a:lnTo>
                <a:lnTo>
                  <a:pt x="2968" y="953952"/>
                </a:lnTo>
                <a:lnTo>
                  <a:pt x="11063" y="941938"/>
                </a:lnTo>
                <a:lnTo>
                  <a:pt x="23070" y="933835"/>
                </a:lnTo>
                <a:lnTo>
                  <a:pt x="37773" y="930863"/>
                </a:lnTo>
                <a:lnTo>
                  <a:pt x="52475" y="933835"/>
                </a:lnTo>
                <a:lnTo>
                  <a:pt x="64482" y="941938"/>
                </a:lnTo>
                <a:lnTo>
                  <a:pt x="72577" y="953952"/>
                </a:lnTo>
                <a:lnTo>
                  <a:pt x="75545" y="968660"/>
                </a:lnTo>
                <a:lnTo>
                  <a:pt x="72577" y="983369"/>
                </a:lnTo>
                <a:lnTo>
                  <a:pt x="64482" y="995384"/>
                </a:lnTo>
                <a:lnTo>
                  <a:pt x="52475" y="1003485"/>
                </a:lnTo>
                <a:lnTo>
                  <a:pt x="37773" y="1006457"/>
                </a:lnTo>
                <a:close/>
              </a:path>
              <a:path w="3719195" h="2204085">
                <a:moveTo>
                  <a:pt x="340496" y="1009822"/>
                </a:moveTo>
                <a:lnTo>
                  <a:pt x="324488" y="1006588"/>
                </a:lnTo>
                <a:lnTo>
                  <a:pt x="311420" y="997767"/>
                </a:lnTo>
                <a:lnTo>
                  <a:pt x="302611" y="984683"/>
                </a:lnTo>
                <a:lnTo>
                  <a:pt x="299382" y="968660"/>
                </a:lnTo>
                <a:lnTo>
                  <a:pt x="302611" y="952637"/>
                </a:lnTo>
                <a:lnTo>
                  <a:pt x="311420" y="939553"/>
                </a:lnTo>
                <a:lnTo>
                  <a:pt x="324488" y="930732"/>
                </a:lnTo>
                <a:lnTo>
                  <a:pt x="340496" y="927498"/>
                </a:lnTo>
                <a:lnTo>
                  <a:pt x="356510" y="930732"/>
                </a:lnTo>
                <a:lnTo>
                  <a:pt x="369590" y="939553"/>
                </a:lnTo>
                <a:lnTo>
                  <a:pt x="378410" y="952637"/>
                </a:lnTo>
                <a:lnTo>
                  <a:pt x="381645" y="968660"/>
                </a:lnTo>
                <a:lnTo>
                  <a:pt x="378410" y="984683"/>
                </a:lnTo>
                <a:lnTo>
                  <a:pt x="369590" y="997767"/>
                </a:lnTo>
                <a:lnTo>
                  <a:pt x="356510" y="1006588"/>
                </a:lnTo>
                <a:lnTo>
                  <a:pt x="340496" y="1009822"/>
                </a:lnTo>
                <a:close/>
              </a:path>
              <a:path w="3719195" h="2204085">
                <a:moveTo>
                  <a:pt x="643220" y="1012347"/>
                </a:moveTo>
                <a:lnTo>
                  <a:pt x="626233" y="1008915"/>
                </a:lnTo>
                <a:lnTo>
                  <a:pt x="612359" y="999555"/>
                </a:lnTo>
                <a:lnTo>
                  <a:pt x="603004" y="985674"/>
                </a:lnTo>
                <a:lnTo>
                  <a:pt x="599574" y="968677"/>
                </a:lnTo>
                <a:lnTo>
                  <a:pt x="603004" y="951680"/>
                </a:lnTo>
                <a:lnTo>
                  <a:pt x="612359" y="937799"/>
                </a:lnTo>
                <a:lnTo>
                  <a:pt x="626233" y="928439"/>
                </a:lnTo>
                <a:lnTo>
                  <a:pt x="643220" y="925007"/>
                </a:lnTo>
                <a:lnTo>
                  <a:pt x="660208" y="928439"/>
                </a:lnTo>
                <a:lnTo>
                  <a:pt x="674082" y="937799"/>
                </a:lnTo>
                <a:lnTo>
                  <a:pt x="683436" y="951680"/>
                </a:lnTo>
                <a:lnTo>
                  <a:pt x="686867" y="968677"/>
                </a:lnTo>
                <a:lnTo>
                  <a:pt x="683436" y="985674"/>
                </a:lnTo>
                <a:lnTo>
                  <a:pt x="674082" y="999555"/>
                </a:lnTo>
                <a:lnTo>
                  <a:pt x="660208" y="1008915"/>
                </a:lnTo>
                <a:lnTo>
                  <a:pt x="643220" y="1012347"/>
                </a:lnTo>
                <a:close/>
              </a:path>
              <a:path w="3719195" h="2204085">
                <a:moveTo>
                  <a:pt x="945944" y="1014872"/>
                </a:moveTo>
                <a:lnTo>
                  <a:pt x="927982" y="1011242"/>
                </a:lnTo>
                <a:lnTo>
                  <a:pt x="913315" y="1001342"/>
                </a:lnTo>
                <a:lnTo>
                  <a:pt x="903426" y="986658"/>
                </a:lnTo>
                <a:lnTo>
                  <a:pt x="899800" y="968677"/>
                </a:lnTo>
                <a:lnTo>
                  <a:pt x="903426" y="950698"/>
                </a:lnTo>
                <a:lnTo>
                  <a:pt x="913315" y="936015"/>
                </a:lnTo>
                <a:lnTo>
                  <a:pt x="927982" y="926115"/>
                </a:lnTo>
                <a:lnTo>
                  <a:pt x="945944" y="922485"/>
                </a:lnTo>
                <a:lnTo>
                  <a:pt x="963925" y="926115"/>
                </a:lnTo>
                <a:lnTo>
                  <a:pt x="978603" y="936015"/>
                </a:lnTo>
                <a:lnTo>
                  <a:pt x="988496" y="950698"/>
                </a:lnTo>
                <a:lnTo>
                  <a:pt x="992122" y="968677"/>
                </a:lnTo>
                <a:lnTo>
                  <a:pt x="988496" y="986658"/>
                </a:lnTo>
                <a:lnTo>
                  <a:pt x="978603" y="1001342"/>
                </a:lnTo>
                <a:lnTo>
                  <a:pt x="963925" y="1011242"/>
                </a:lnTo>
                <a:lnTo>
                  <a:pt x="945944" y="1014872"/>
                </a:lnTo>
                <a:close/>
              </a:path>
              <a:path w="3719195" h="2204085">
                <a:moveTo>
                  <a:pt x="1248668" y="1017394"/>
                </a:moveTo>
                <a:lnTo>
                  <a:pt x="1229727" y="1013565"/>
                </a:lnTo>
                <a:lnTo>
                  <a:pt x="1214254" y="1003125"/>
                </a:lnTo>
                <a:lnTo>
                  <a:pt x="1203819" y="987640"/>
                </a:lnTo>
                <a:lnTo>
                  <a:pt x="1199992" y="968677"/>
                </a:lnTo>
                <a:lnTo>
                  <a:pt x="1203819" y="949714"/>
                </a:lnTo>
                <a:lnTo>
                  <a:pt x="1214254" y="934228"/>
                </a:lnTo>
                <a:lnTo>
                  <a:pt x="1229727" y="923788"/>
                </a:lnTo>
                <a:lnTo>
                  <a:pt x="1248668" y="919960"/>
                </a:lnTo>
                <a:lnTo>
                  <a:pt x="1267629" y="923788"/>
                </a:lnTo>
                <a:lnTo>
                  <a:pt x="1283112" y="934228"/>
                </a:lnTo>
                <a:lnTo>
                  <a:pt x="1293550" y="949714"/>
                </a:lnTo>
                <a:lnTo>
                  <a:pt x="1297378" y="968677"/>
                </a:lnTo>
                <a:lnTo>
                  <a:pt x="1293550" y="987640"/>
                </a:lnTo>
                <a:lnTo>
                  <a:pt x="1283112" y="1003125"/>
                </a:lnTo>
                <a:lnTo>
                  <a:pt x="1267629" y="1013565"/>
                </a:lnTo>
                <a:lnTo>
                  <a:pt x="1248668" y="1017394"/>
                </a:lnTo>
                <a:close/>
              </a:path>
              <a:path w="3719195" h="2204085">
                <a:moveTo>
                  <a:pt x="1551392" y="1019918"/>
                </a:moveTo>
                <a:lnTo>
                  <a:pt x="1531457" y="1015892"/>
                </a:lnTo>
                <a:lnTo>
                  <a:pt x="1515180" y="1004912"/>
                </a:lnTo>
                <a:lnTo>
                  <a:pt x="1504207" y="988624"/>
                </a:lnTo>
                <a:lnTo>
                  <a:pt x="1500184" y="968677"/>
                </a:lnTo>
                <a:lnTo>
                  <a:pt x="1504207" y="948729"/>
                </a:lnTo>
                <a:lnTo>
                  <a:pt x="1515180" y="932442"/>
                </a:lnTo>
                <a:lnTo>
                  <a:pt x="1531457" y="921462"/>
                </a:lnTo>
                <a:lnTo>
                  <a:pt x="1551392" y="917435"/>
                </a:lnTo>
                <a:lnTo>
                  <a:pt x="1571332" y="921462"/>
                </a:lnTo>
                <a:lnTo>
                  <a:pt x="1587620" y="932442"/>
                </a:lnTo>
                <a:lnTo>
                  <a:pt x="1598605" y="948729"/>
                </a:lnTo>
                <a:lnTo>
                  <a:pt x="1602633" y="968677"/>
                </a:lnTo>
                <a:lnTo>
                  <a:pt x="1598605" y="988624"/>
                </a:lnTo>
                <a:lnTo>
                  <a:pt x="1587620" y="1004912"/>
                </a:lnTo>
                <a:lnTo>
                  <a:pt x="1571332" y="1015892"/>
                </a:lnTo>
                <a:lnTo>
                  <a:pt x="1551392" y="1019918"/>
                </a:lnTo>
                <a:close/>
              </a:path>
              <a:path w="3719195" h="2204085">
                <a:moveTo>
                  <a:pt x="1854115" y="1023284"/>
                </a:moveTo>
                <a:lnTo>
                  <a:pt x="1832889" y="1018993"/>
                </a:lnTo>
                <a:lnTo>
                  <a:pt x="1815549" y="1007292"/>
                </a:lnTo>
                <a:lnTo>
                  <a:pt x="1803855" y="989939"/>
                </a:lnTo>
                <a:lnTo>
                  <a:pt x="1799566" y="968694"/>
                </a:lnTo>
                <a:lnTo>
                  <a:pt x="1803855" y="947450"/>
                </a:lnTo>
                <a:lnTo>
                  <a:pt x="1815549" y="930097"/>
                </a:lnTo>
                <a:lnTo>
                  <a:pt x="1832889" y="918395"/>
                </a:lnTo>
                <a:lnTo>
                  <a:pt x="1854115" y="914104"/>
                </a:lnTo>
                <a:lnTo>
                  <a:pt x="1875361" y="918395"/>
                </a:lnTo>
                <a:lnTo>
                  <a:pt x="1892711" y="930097"/>
                </a:lnTo>
                <a:lnTo>
                  <a:pt x="1904409" y="947450"/>
                </a:lnTo>
                <a:lnTo>
                  <a:pt x="1908699" y="968694"/>
                </a:lnTo>
                <a:lnTo>
                  <a:pt x="1904409" y="989939"/>
                </a:lnTo>
                <a:lnTo>
                  <a:pt x="1892711" y="1007292"/>
                </a:lnTo>
                <a:lnTo>
                  <a:pt x="1875361" y="1018993"/>
                </a:lnTo>
                <a:lnTo>
                  <a:pt x="1854115" y="1023284"/>
                </a:lnTo>
                <a:close/>
              </a:path>
              <a:path w="3719195" h="2204085">
                <a:moveTo>
                  <a:pt x="2156873" y="1025809"/>
                </a:moveTo>
                <a:lnTo>
                  <a:pt x="2134653" y="1021319"/>
                </a:lnTo>
                <a:lnTo>
                  <a:pt x="2116509" y="1009077"/>
                </a:lnTo>
                <a:lnTo>
                  <a:pt x="2104277" y="990922"/>
                </a:lnTo>
                <a:lnTo>
                  <a:pt x="2099792" y="968694"/>
                </a:lnTo>
                <a:lnTo>
                  <a:pt x="2104277" y="946466"/>
                </a:lnTo>
                <a:lnTo>
                  <a:pt x="2116509" y="928311"/>
                </a:lnTo>
                <a:lnTo>
                  <a:pt x="2134653" y="916068"/>
                </a:lnTo>
                <a:lnTo>
                  <a:pt x="2156873" y="911579"/>
                </a:lnTo>
                <a:lnTo>
                  <a:pt x="2179074" y="916068"/>
                </a:lnTo>
                <a:lnTo>
                  <a:pt x="2197207" y="928311"/>
                </a:lnTo>
                <a:lnTo>
                  <a:pt x="2209436" y="946466"/>
                </a:lnTo>
                <a:lnTo>
                  <a:pt x="2213921" y="968694"/>
                </a:lnTo>
                <a:lnTo>
                  <a:pt x="2209441" y="990922"/>
                </a:lnTo>
                <a:lnTo>
                  <a:pt x="2197220" y="1009077"/>
                </a:lnTo>
                <a:lnTo>
                  <a:pt x="2179088" y="1021319"/>
                </a:lnTo>
                <a:lnTo>
                  <a:pt x="2156873" y="1025809"/>
                </a:lnTo>
                <a:close/>
              </a:path>
              <a:path w="3719195" h="2204085">
                <a:moveTo>
                  <a:pt x="2459597" y="1028334"/>
                </a:moveTo>
                <a:lnTo>
                  <a:pt x="2436398" y="1023646"/>
                </a:lnTo>
                <a:lnTo>
                  <a:pt x="2417448" y="1010863"/>
                </a:lnTo>
                <a:lnTo>
                  <a:pt x="2404670" y="991906"/>
                </a:lnTo>
                <a:lnTo>
                  <a:pt x="2399984" y="968694"/>
                </a:lnTo>
                <a:lnTo>
                  <a:pt x="2404670" y="945482"/>
                </a:lnTo>
                <a:lnTo>
                  <a:pt x="2417448" y="926524"/>
                </a:lnTo>
                <a:lnTo>
                  <a:pt x="2436398" y="913741"/>
                </a:lnTo>
                <a:lnTo>
                  <a:pt x="2459597" y="909054"/>
                </a:lnTo>
                <a:lnTo>
                  <a:pt x="2482791" y="913741"/>
                </a:lnTo>
                <a:lnTo>
                  <a:pt x="2501729" y="926524"/>
                </a:lnTo>
                <a:lnTo>
                  <a:pt x="2514495" y="945482"/>
                </a:lnTo>
                <a:lnTo>
                  <a:pt x="2519176" y="968694"/>
                </a:lnTo>
                <a:lnTo>
                  <a:pt x="2514495" y="991906"/>
                </a:lnTo>
                <a:lnTo>
                  <a:pt x="2501729" y="1010863"/>
                </a:lnTo>
                <a:lnTo>
                  <a:pt x="2482791" y="1023646"/>
                </a:lnTo>
                <a:lnTo>
                  <a:pt x="2459597" y="1028334"/>
                </a:lnTo>
                <a:close/>
              </a:path>
              <a:path w="3719195" h="2204085">
                <a:moveTo>
                  <a:pt x="2762321" y="1032540"/>
                </a:moveTo>
                <a:lnTo>
                  <a:pt x="2737485" y="1027524"/>
                </a:lnTo>
                <a:lnTo>
                  <a:pt x="2717206" y="1013846"/>
                </a:lnTo>
                <a:lnTo>
                  <a:pt x="2703535" y="993557"/>
                </a:lnTo>
                <a:lnTo>
                  <a:pt x="2698522" y="968711"/>
                </a:lnTo>
                <a:lnTo>
                  <a:pt x="2703535" y="943864"/>
                </a:lnTo>
                <a:lnTo>
                  <a:pt x="2717206" y="923576"/>
                </a:lnTo>
                <a:lnTo>
                  <a:pt x="2737485" y="909897"/>
                </a:lnTo>
                <a:lnTo>
                  <a:pt x="2762321" y="904881"/>
                </a:lnTo>
                <a:lnTo>
                  <a:pt x="2787137" y="909897"/>
                </a:lnTo>
                <a:lnTo>
                  <a:pt x="2807406" y="923576"/>
                </a:lnTo>
                <a:lnTo>
                  <a:pt x="2821074" y="943864"/>
                </a:lnTo>
                <a:lnTo>
                  <a:pt x="2826086" y="968711"/>
                </a:lnTo>
                <a:lnTo>
                  <a:pt x="2821074" y="993557"/>
                </a:lnTo>
                <a:lnTo>
                  <a:pt x="2807406" y="1013846"/>
                </a:lnTo>
                <a:lnTo>
                  <a:pt x="2787137" y="1027524"/>
                </a:lnTo>
                <a:lnTo>
                  <a:pt x="2762321" y="1032540"/>
                </a:lnTo>
                <a:close/>
              </a:path>
              <a:path w="3719195" h="2204085">
                <a:moveTo>
                  <a:pt x="3065045" y="1035905"/>
                </a:moveTo>
                <a:lnTo>
                  <a:pt x="3038898" y="1030624"/>
                </a:lnTo>
                <a:lnTo>
                  <a:pt x="3017545" y="1016223"/>
                </a:lnTo>
                <a:lnTo>
                  <a:pt x="3003149" y="994865"/>
                </a:lnTo>
                <a:lnTo>
                  <a:pt x="2997870" y="968711"/>
                </a:lnTo>
                <a:lnTo>
                  <a:pt x="3003149" y="942558"/>
                </a:lnTo>
                <a:lnTo>
                  <a:pt x="3017545" y="921199"/>
                </a:lnTo>
                <a:lnTo>
                  <a:pt x="3038898" y="906797"/>
                </a:lnTo>
                <a:lnTo>
                  <a:pt x="3065045" y="901516"/>
                </a:lnTo>
                <a:lnTo>
                  <a:pt x="3091172" y="906797"/>
                </a:lnTo>
                <a:lnTo>
                  <a:pt x="3112514" y="921199"/>
                </a:lnTo>
                <a:lnTo>
                  <a:pt x="3126907" y="942558"/>
                </a:lnTo>
                <a:lnTo>
                  <a:pt x="3132185" y="968711"/>
                </a:lnTo>
                <a:lnTo>
                  <a:pt x="3126907" y="994865"/>
                </a:lnTo>
                <a:lnTo>
                  <a:pt x="3112514" y="1016223"/>
                </a:lnTo>
                <a:lnTo>
                  <a:pt x="3091172" y="1030624"/>
                </a:lnTo>
                <a:lnTo>
                  <a:pt x="3065045" y="1035905"/>
                </a:lnTo>
                <a:close/>
              </a:path>
              <a:path w="3719195" h="2204085">
                <a:moveTo>
                  <a:pt x="3367768" y="1040115"/>
                </a:moveTo>
                <a:lnTo>
                  <a:pt x="3339985" y="1034505"/>
                </a:lnTo>
                <a:lnTo>
                  <a:pt x="3317303" y="1019205"/>
                </a:lnTo>
                <a:lnTo>
                  <a:pt x="3302014" y="996509"/>
                </a:lnTo>
                <a:lnTo>
                  <a:pt x="3296408" y="968711"/>
                </a:lnTo>
                <a:lnTo>
                  <a:pt x="3302014" y="940914"/>
                </a:lnTo>
                <a:lnTo>
                  <a:pt x="3317303" y="918219"/>
                </a:lnTo>
                <a:lnTo>
                  <a:pt x="3339985" y="902920"/>
                </a:lnTo>
                <a:lnTo>
                  <a:pt x="3367768" y="897310"/>
                </a:lnTo>
                <a:lnTo>
                  <a:pt x="3395537" y="902920"/>
                </a:lnTo>
                <a:lnTo>
                  <a:pt x="3418221" y="918219"/>
                </a:lnTo>
                <a:lnTo>
                  <a:pt x="3433518" y="940914"/>
                </a:lnTo>
                <a:lnTo>
                  <a:pt x="3439129" y="968711"/>
                </a:lnTo>
                <a:lnTo>
                  <a:pt x="3433518" y="996509"/>
                </a:lnTo>
                <a:lnTo>
                  <a:pt x="3418221" y="1019205"/>
                </a:lnTo>
                <a:lnTo>
                  <a:pt x="3395537" y="1034505"/>
                </a:lnTo>
                <a:lnTo>
                  <a:pt x="3367768" y="1040115"/>
                </a:lnTo>
                <a:close/>
              </a:path>
              <a:path w="3719195" h="2204085">
                <a:moveTo>
                  <a:pt x="3670492" y="1008192"/>
                </a:moveTo>
                <a:lnTo>
                  <a:pt x="3655127" y="1005090"/>
                </a:lnTo>
                <a:lnTo>
                  <a:pt x="3642584" y="996630"/>
                </a:lnTo>
                <a:lnTo>
                  <a:pt x="3634130" y="984081"/>
                </a:lnTo>
                <a:lnTo>
                  <a:pt x="3631031" y="968711"/>
                </a:lnTo>
                <a:lnTo>
                  <a:pt x="3634130" y="953341"/>
                </a:lnTo>
                <a:lnTo>
                  <a:pt x="3642584" y="940793"/>
                </a:lnTo>
                <a:lnTo>
                  <a:pt x="3655127" y="932334"/>
                </a:lnTo>
                <a:lnTo>
                  <a:pt x="3670492" y="929233"/>
                </a:lnTo>
                <a:lnTo>
                  <a:pt x="3685838" y="932334"/>
                </a:lnTo>
                <a:lnTo>
                  <a:pt x="3698370" y="940793"/>
                </a:lnTo>
                <a:lnTo>
                  <a:pt x="3706820" y="953341"/>
                </a:lnTo>
                <a:lnTo>
                  <a:pt x="3709919" y="968711"/>
                </a:lnTo>
                <a:lnTo>
                  <a:pt x="3706820" y="984081"/>
                </a:lnTo>
                <a:lnTo>
                  <a:pt x="3698370" y="996630"/>
                </a:lnTo>
                <a:lnTo>
                  <a:pt x="3685838" y="1005090"/>
                </a:lnTo>
                <a:lnTo>
                  <a:pt x="3670492" y="1008192"/>
                </a:lnTo>
                <a:close/>
              </a:path>
              <a:path w="3719195" h="2204085">
                <a:moveTo>
                  <a:pt x="37773" y="1309481"/>
                </a:moveTo>
                <a:lnTo>
                  <a:pt x="23070" y="1306510"/>
                </a:lnTo>
                <a:lnTo>
                  <a:pt x="11063" y="1298408"/>
                </a:lnTo>
                <a:lnTo>
                  <a:pt x="2968" y="1286394"/>
                </a:lnTo>
                <a:lnTo>
                  <a:pt x="0" y="1271684"/>
                </a:lnTo>
                <a:lnTo>
                  <a:pt x="2968" y="1256975"/>
                </a:lnTo>
                <a:lnTo>
                  <a:pt x="11063" y="1244960"/>
                </a:lnTo>
                <a:lnTo>
                  <a:pt x="23070" y="1236859"/>
                </a:lnTo>
                <a:lnTo>
                  <a:pt x="37773" y="1233888"/>
                </a:lnTo>
                <a:lnTo>
                  <a:pt x="52475" y="1236859"/>
                </a:lnTo>
                <a:lnTo>
                  <a:pt x="64482" y="1244960"/>
                </a:lnTo>
                <a:lnTo>
                  <a:pt x="72577" y="1256975"/>
                </a:lnTo>
                <a:lnTo>
                  <a:pt x="75545" y="1271684"/>
                </a:lnTo>
                <a:lnTo>
                  <a:pt x="72577" y="1286394"/>
                </a:lnTo>
                <a:lnTo>
                  <a:pt x="64482" y="1298408"/>
                </a:lnTo>
                <a:lnTo>
                  <a:pt x="52475" y="1306510"/>
                </a:lnTo>
                <a:lnTo>
                  <a:pt x="37773" y="1309481"/>
                </a:lnTo>
                <a:close/>
              </a:path>
              <a:path w="3719195" h="2204085">
                <a:moveTo>
                  <a:pt x="340496" y="1312846"/>
                </a:moveTo>
                <a:lnTo>
                  <a:pt x="324488" y="1309612"/>
                </a:lnTo>
                <a:lnTo>
                  <a:pt x="311420" y="1300791"/>
                </a:lnTo>
                <a:lnTo>
                  <a:pt x="302611" y="1287707"/>
                </a:lnTo>
                <a:lnTo>
                  <a:pt x="299382" y="1271684"/>
                </a:lnTo>
                <a:lnTo>
                  <a:pt x="302611" y="1255662"/>
                </a:lnTo>
                <a:lnTo>
                  <a:pt x="311420" y="1242578"/>
                </a:lnTo>
                <a:lnTo>
                  <a:pt x="324488" y="1233757"/>
                </a:lnTo>
                <a:lnTo>
                  <a:pt x="340496" y="1230522"/>
                </a:lnTo>
                <a:lnTo>
                  <a:pt x="356510" y="1233757"/>
                </a:lnTo>
                <a:lnTo>
                  <a:pt x="369590" y="1242578"/>
                </a:lnTo>
                <a:lnTo>
                  <a:pt x="378410" y="1255662"/>
                </a:lnTo>
                <a:lnTo>
                  <a:pt x="381645" y="1271684"/>
                </a:lnTo>
                <a:lnTo>
                  <a:pt x="378410" y="1287707"/>
                </a:lnTo>
                <a:lnTo>
                  <a:pt x="369590" y="1300791"/>
                </a:lnTo>
                <a:lnTo>
                  <a:pt x="356510" y="1309612"/>
                </a:lnTo>
                <a:lnTo>
                  <a:pt x="340496" y="1312846"/>
                </a:lnTo>
                <a:close/>
              </a:path>
              <a:path w="3719195" h="2204085">
                <a:moveTo>
                  <a:pt x="643220" y="1315371"/>
                </a:moveTo>
                <a:lnTo>
                  <a:pt x="626233" y="1311939"/>
                </a:lnTo>
                <a:lnTo>
                  <a:pt x="612359" y="1302579"/>
                </a:lnTo>
                <a:lnTo>
                  <a:pt x="603004" y="1288698"/>
                </a:lnTo>
                <a:lnTo>
                  <a:pt x="599574" y="1271701"/>
                </a:lnTo>
                <a:lnTo>
                  <a:pt x="603004" y="1254705"/>
                </a:lnTo>
                <a:lnTo>
                  <a:pt x="612359" y="1240825"/>
                </a:lnTo>
                <a:lnTo>
                  <a:pt x="626233" y="1231466"/>
                </a:lnTo>
                <a:lnTo>
                  <a:pt x="643220" y="1228034"/>
                </a:lnTo>
                <a:lnTo>
                  <a:pt x="660208" y="1231466"/>
                </a:lnTo>
                <a:lnTo>
                  <a:pt x="674082" y="1240825"/>
                </a:lnTo>
                <a:lnTo>
                  <a:pt x="683436" y="1254705"/>
                </a:lnTo>
                <a:lnTo>
                  <a:pt x="686867" y="1271701"/>
                </a:lnTo>
                <a:lnTo>
                  <a:pt x="683436" y="1288698"/>
                </a:lnTo>
                <a:lnTo>
                  <a:pt x="674082" y="1302579"/>
                </a:lnTo>
                <a:lnTo>
                  <a:pt x="660208" y="1311939"/>
                </a:lnTo>
                <a:lnTo>
                  <a:pt x="643220" y="1315371"/>
                </a:lnTo>
                <a:close/>
              </a:path>
              <a:path w="3719195" h="2204085">
                <a:moveTo>
                  <a:pt x="945944" y="1317896"/>
                </a:moveTo>
                <a:lnTo>
                  <a:pt x="927982" y="1314266"/>
                </a:lnTo>
                <a:lnTo>
                  <a:pt x="913315" y="1304366"/>
                </a:lnTo>
                <a:lnTo>
                  <a:pt x="903426" y="1289682"/>
                </a:lnTo>
                <a:lnTo>
                  <a:pt x="899800" y="1271701"/>
                </a:lnTo>
                <a:lnTo>
                  <a:pt x="903426" y="1253722"/>
                </a:lnTo>
                <a:lnTo>
                  <a:pt x="913315" y="1239039"/>
                </a:lnTo>
                <a:lnTo>
                  <a:pt x="927982" y="1229140"/>
                </a:lnTo>
                <a:lnTo>
                  <a:pt x="945944" y="1225509"/>
                </a:lnTo>
                <a:lnTo>
                  <a:pt x="963925" y="1229140"/>
                </a:lnTo>
                <a:lnTo>
                  <a:pt x="978603" y="1239039"/>
                </a:lnTo>
                <a:lnTo>
                  <a:pt x="988496" y="1253722"/>
                </a:lnTo>
                <a:lnTo>
                  <a:pt x="992122" y="1271701"/>
                </a:lnTo>
                <a:lnTo>
                  <a:pt x="988496" y="1289682"/>
                </a:lnTo>
                <a:lnTo>
                  <a:pt x="978603" y="1304366"/>
                </a:lnTo>
                <a:lnTo>
                  <a:pt x="963925" y="1314266"/>
                </a:lnTo>
                <a:lnTo>
                  <a:pt x="945944" y="1317896"/>
                </a:lnTo>
                <a:close/>
              </a:path>
              <a:path w="3719195" h="2204085">
                <a:moveTo>
                  <a:pt x="1248668" y="1320418"/>
                </a:moveTo>
                <a:lnTo>
                  <a:pt x="1229727" y="1316590"/>
                </a:lnTo>
                <a:lnTo>
                  <a:pt x="1214254" y="1306151"/>
                </a:lnTo>
                <a:lnTo>
                  <a:pt x="1203819" y="1290666"/>
                </a:lnTo>
                <a:lnTo>
                  <a:pt x="1199992" y="1271701"/>
                </a:lnTo>
                <a:lnTo>
                  <a:pt x="1203819" y="1252738"/>
                </a:lnTo>
                <a:lnTo>
                  <a:pt x="1214254" y="1237253"/>
                </a:lnTo>
                <a:lnTo>
                  <a:pt x="1229727" y="1226813"/>
                </a:lnTo>
                <a:lnTo>
                  <a:pt x="1248668" y="1222985"/>
                </a:lnTo>
                <a:lnTo>
                  <a:pt x="1267629" y="1226813"/>
                </a:lnTo>
                <a:lnTo>
                  <a:pt x="1283112" y="1237253"/>
                </a:lnTo>
                <a:lnTo>
                  <a:pt x="1293550" y="1252738"/>
                </a:lnTo>
                <a:lnTo>
                  <a:pt x="1297378" y="1271701"/>
                </a:lnTo>
                <a:lnTo>
                  <a:pt x="1293550" y="1290666"/>
                </a:lnTo>
                <a:lnTo>
                  <a:pt x="1283112" y="1306151"/>
                </a:lnTo>
                <a:lnTo>
                  <a:pt x="1267629" y="1316590"/>
                </a:lnTo>
                <a:lnTo>
                  <a:pt x="1248668" y="1320418"/>
                </a:lnTo>
                <a:close/>
              </a:path>
              <a:path w="3719195" h="2204085">
                <a:moveTo>
                  <a:pt x="1551392" y="1322943"/>
                </a:moveTo>
                <a:lnTo>
                  <a:pt x="1531457" y="1318917"/>
                </a:lnTo>
                <a:lnTo>
                  <a:pt x="1515180" y="1307936"/>
                </a:lnTo>
                <a:lnTo>
                  <a:pt x="1504207" y="1291649"/>
                </a:lnTo>
                <a:lnTo>
                  <a:pt x="1500184" y="1271701"/>
                </a:lnTo>
                <a:lnTo>
                  <a:pt x="1504207" y="1251754"/>
                </a:lnTo>
                <a:lnTo>
                  <a:pt x="1515180" y="1235466"/>
                </a:lnTo>
                <a:lnTo>
                  <a:pt x="1531457" y="1224486"/>
                </a:lnTo>
                <a:lnTo>
                  <a:pt x="1551392" y="1220460"/>
                </a:lnTo>
                <a:lnTo>
                  <a:pt x="1571332" y="1224486"/>
                </a:lnTo>
                <a:lnTo>
                  <a:pt x="1587620" y="1235466"/>
                </a:lnTo>
                <a:lnTo>
                  <a:pt x="1598605" y="1251754"/>
                </a:lnTo>
                <a:lnTo>
                  <a:pt x="1602633" y="1271701"/>
                </a:lnTo>
                <a:lnTo>
                  <a:pt x="1598605" y="1291649"/>
                </a:lnTo>
                <a:lnTo>
                  <a:pt x="1587620" y="1307936"/>
                </a:lnTo>
                <a:lnTo>
                  <a:pt x="1571332" y="1318917"/>
                </a:lnTo>
                <a:lnTo>
                  <a:pt x="1551392" y="1322943"/>
                </a:lnTo>
                <a:close/>
              </a:path>
              <a:path w="3719195" h="2204085">
                <a:moveTo>
                  <a:pt x="1854115" y="1326308"/>
                </a:moveTo>
                <a:lnTo>
                  <a:pt x="1832889" y="1322017"/>
                </a:lnTo>
                <a:lnTo>
                  <a:pt x="1815549" y="1310316"/>
                </a:lnTo>
                <a:lnTo>
                  <a:pt x="1803855" y="1292963"/>
                </a:lnTo>
                <a:lnTo>
                  <a:pt x="1799566" y="1271718"/>
                </a:lnTo>
                <a:lnTo>
                  <a:pt x="1803855" y="1250474"/>
                </a:lnTo>
                <a:lnTo>
                  <a:pt x="1815549" y="1233121"/>
                </a:lnTo>
                <a:lnTo>
                  <a:pt x="1832889" y="1221419"/>
                </a:lnTo>
                <a:lnTo>
                  <a:pt x="1854115" y="1217128"/>
                </a:lnTo>
                <a:lnTo>
                  <a:pt x="1875361" y="1221419"/>
                </a:lnTo>
                <a:lnTo>
                  <a:pt x="1892711" y="1233121"/>
                </a:lnTo>
                <a:lnTo>
                  <a:pt x="1904409" y="1250474"/>
                </a:lnTo>
                <a:lnTo>
                  <a:pt x="1908699" y="1271718"/>
                </a:lnTo>
                <a:lnTo>
                  <a:pt x="1904409" y="1292963"/>
                </a:lnTo>
                <a:lnTo>
                  <a:pt x="1892711" y="1310316"/>
                </a:lnTo>
                <a:lnTo>
                  <a:pt x="1875361" y="1322017"/>
                </a:lnTo>
                <a:lnTo>
                  <a:pt x="1854115" y="1326308"/>
                </a:lnTo>
                <a:close/>
              </a:path>
              <a:path w="3719195" h="2204085">
                <a:moveTo>
                  <a:pt x="2156873" y="1328833"/>
                </a:moveTo>
                <a:lnTo>
                  <a:pt x="2134653" y="1324344"/>
                </a:lnTo>
                <a:lnTo>
                  <a:pt x="2116509" y="1312102"/>
                </a:lnTo>
                <a:lnTo>
                  <a:pt x="2104277" y="1293947"/>
                </a:lnTo>
                <a:lnTo>
                  <a:pt x="2099792" y="1271718"/>
                </a:lnTo>
                <a:lnTo>
                  <a:pt x="2104277" y="1249490"/>
                </a:lnTo>
                <a:lnTo>
                  <a:pt x="2116509" y="1231335"/>
                </a:lnTo>
                <a:lnTo>
                  <a:pt x="2134653" y="1219093"/>
                </a:lnTo>
                <a:lnTo>
                  <a:pt x="2156873" y="1214603"/>
                </a:lnTo>
                <a:lnTo>
                  <a:pt x="2179074" y="1219093"/>
                </a:lnTo>
                <a:lnTo>
                  <a:pt x="2197207" y="1231335"/>
                </a:lnTo>
                <a:lnTo>
                  <a:pt x="2209436" y="1249490"/>
                </a:lnTo>
                <a:lnTo>
                  <a:pt x="2213921" y="1271718"/>
                </a:lnTo>
                <a:lnTo>
                  <a:pt x="2209441" y="1293947"/>
                </a:lnTo>
                <a:lnTo>
                  <a:pt x="2197220" y="1312102"/>
                </a:lnTo>
                <a:lnTo>
                  <a:pt x="2179088" y="1324344"/>
                </a:lnTo>
                <a:lnTo>
                  <a:pt x="2156873" y="1328833"/>
                </a:lnTo>
                <a:close/>
              </a:path>
              <a:path w="3719195" h="2204085">
                <a:moveTo>
                  <a:pt x="2459597" y="1331358"/>
                </a:moveTo>
                <a:lnTo>
                  <a:pt x="2436398" y="1326670"/>
                </a:lnTo>
                <a:lnTo>
                  <a:pt x="2417448" y="1313888"/>
                </a:lnTo>
                <a:lnTo>
                  <a:pt x="2404670" y="1294930"/>
                </a:lnTo>
                <a:lnTo>
                  <a:pt x="2399984" y="1271718"/>
                </a:lnTo>
                <a:lnTo>
                  <a:pt x="2404670" y="1248506"/>
                </a:lnTo>
                <a:lnTo>
                  <a:pt x="2417448" y="1229550"/>
                </a:lnTo>
                <a:lnTo>
                  <a:pt x="2436398" y="1216768"/>
                </a:lnTo>
                <a:lnTo>
                  <a:pt x="2459597" y="1212081"/>
                </a:lnTo>
                <a:lnTo>
                  <a:pt x="2482791" y="1216768"/>
                </a:lnTo>
                <a:lnTo>
                  <a:pt x="2501729" y="1229550"/>
                </a:lnTo>
                <a:lnTo>
                  <a:pt x="2514495" y="1248506"/>
                </a:lnTo>
                <a:lnTo>
                  <a:pt x="2519176" y="1271718"/>
                </a:lnTo>
                <a:lnTo>
                  <a:pt x="2514495" y="1294930"/>
                </a:lnTo>
                <a:lnTo>
                  <a:pt x="2501729" y="1313888"/>
                </a:lnTo>
                <a:lnTo>
                  <a:pt x="2482791" y="1326670"/>
                </a:lnTo>
                <a:lnTo>
                  <a:pt x="2459597" y="1331358"/>
                </a:lnTo>
                <a:close/>
              </a:path>
              <a:path w="3719195" h="2204085">
                <a:moveTo>
                  <a:pt x="2762321" y="1335564"/>
                </a:moveTo>
                <a:lnTo>
                  <a:pt x="2737485" y="1330548"/>
                </a:lnTo>
                <a:lnTo>
                  <a:pt x="2717206" y="1316870"/>
                </a:lnTo>
                <a:lnTo>
                  <a:pt x="2703535" y="1296581"/>
                </a:lnTo>
                <a:lnTo>
                  <a:pt x="2698522" y="1271735"/>
                </a:lnTo>
                <a:lnTo>
                  <a:pt x="2703535" y="1246888"/>
                </a:lnTo>
                <a:lnTo>
                  <a:pt x="2717206" y="1226600"/>
                </a:lnTo>
                <a:lnTo>
                  <a:pt x="2737485" y="1212921"/>
                </a:lnTo>
                <a:lnTo>
                  <a:pt x="2762321" y="1207906"/>
                </a:lnTo>
                <a:lnTo>
                  <a:pt x="2787137" y="1212921"/>
                </a:lnTo>
                <a:lnTo>
                  <a:pt x="2807406" y="1226600"/>
                </a:lnTo>
                <a:lnTo>
                  <a:pt x="2821074" y="1246888"/>
                </a:lnTo>
                <a:lnTo>
                  <a:pt x="2826086" y="1271735"/>
                </a:lnTo>
                <a:lnTo>
                  <a:pt x="2821074" y="1296581"/>
                </a:lnTo>
                <a:lnTo>
                  <a:pt x="2807406" y="1316870"/>
                </a:lnTo>
                <a:lnTo>
                  <a:pt x="2787137" y="1330548"/>
                </a:lnTo>
                <a:lnTo>
                  <a:pt x="2762321" y="1335564"/>
                </a:lnTo>
                <a:close/>
              </a:path>
              <a:path w="3719195" h="2204085">
                <a:moveTo>
                  <a:pt x="3065045" y="1338930"/>
                </a:moveTo>
                <a:lnTo>
                  <a:pt x="3038898" y="1333649"/>
                </a:lnTo>
                <a:lnTo>
                  <a:pt x="3017545" y="1319248"/>
                </a:lnTo>
                <a:lnTo>
                  <a:pt x="3003149" y="1297889"/>
                </a:lnTo>
                <a:lnTo>
                  <a:pt x="2997870" y="1271735"/>
                </a:lnTo>
                <a:lnTo>
                  <a:pt x="3003149" y="1245582"/>
                </a:lnTo>
                <a:lnTo>
                  <a:pt x="3017545" y="1224223"/>
                </a:lnTo>
                <a:lnTo>
                  <a:pt x="3038898" y="1209822"/>
                </a:lnTo>
                <a:lnTo>
                  <a:pt x="3065045" y="1204540"/>
                </a:lnTo>
                <a:lnTo>
                  <a:pt x="3091172" y="1209822"/>
                </a:lnTo>
                <a:lnTo>
                  <a:pt x="3112514" y="1224223"/>
                </a:lnTo>
                <a:lnTo>
                  <a:pt x="3126907" y="1245582"/>
                </a:lnTo>
                <a:lnTo>
                  <a:pt x="3132185" y="1271735"/>
                </a:lnTo>
                <a:lnTo>
                  <a:pt x="3126907" y="1297889"/>
                </a:lnTo>
                <a:lnTo>
                  <a:pt x="3112514" y="1319248"/>
                </a:lnTo>
                <a:lnTo>
                  <a:pt x="3091172" y="1333649"/>
                </a:lnTo>
                <a:lnTo>
                  <a:pt x="3065045" y="1338930"/>
                </a:lnTo>
                <a:close/>
              </a:path>
              <a:path w="3719195" h="2204085">
                <a:moveTo>
                  <a:pt x="3367768" y="1337249"/>
                </a:moveTo>
                <a:lnTo>
                  <a:pt x="3342270" y="1332100"/>
                </a:lnTo>
                <a:lnTo>
                  <a:pt x="3321455" y="1318059"/>
                </a:lnTo>
                <a:lnTo>
                  <a:pt x="3307425" y="1297235"/>
                </a:lnTo>
                <a:lnTo>
                  <a:pt x="3302282" y="1271735"/>
                </a:lnTo>
                <a:lnTo>
                  <a:pt x="3307425" y="1246236"/>
                </a:lnTo>
                <a:lnTo>
                  <a:pt x="3321455" y="1225412"/>
                </a:lnTo>
                <a:lnTo>
                  <a:pt x="3342270" y="1211373"/>
                </a:lnTo>
                <a:lnTo>
                  <a:pt x="3367768" y="1206225"/>
                </a:lnTo>
                <a:lnTo>
                  <a:pt x="3393247" y="1211373"/>
                </a:lnTo>
                <a:lnTo>
                  <a:pt x="3414052" y="1225412"/>
                </a:lnTo>
                <a:lnTo>
                  <a:pt x="3428078" y="1246236"/>
                </a:lnTo>
                <a:lnTo>
                  <a:pt x="3433221" y="1271735"/>
                </a:lnTo>
                <a:lnTo>
                  <a:pt x="3428078" y="1297235"/>
                </a:lnTo>
                <a:lnTo>
                  <a:pt x="3414052" y="1318059"/>
                </a:lnTo>
                <a:lnTo>
                  <a:pt x="3393247" y="1332100"/>
                </a:lnTo>
                <a:lnTo>
                  <a:pt x="3367768" y="1337249"/>
                </a:lnTo>
                <a:close/>
              </a:path>
              <a:path w="3719195" h="2204085">
                <a:moveTo>
                  <a:pt x="3677412" y="1284323"/>
                </a:moveTo>
                <a:lnTo>
                  <a:pt x="3663505" y="1284323"/>
                </a:lnTo>
                <a:lnTo>
                  <a:pt x="3657868" y="1278685"/>
                </a:lnTo>
                <a:lnTo>
                  <a:pt x="3657868" y="1264751"/>
                </a:lnTo>
                <a:lnTo>
                  <a:pt x="3663505" y="1259114"/>
                </a:lnTo>
                <a:lnTo>
                  <a:pt x="3677446" y="1259114"/>
                </a:lnTo>
                <a:lnTo>
                  <a:pt x="3683083" y="1264751"/>
                </a:lnTo>
                <a:lnTo>
                  <a:pt x="3683083" y="1278685"/>
                </a:lnTo>
                <a:lnTo>
                  <a:pt x="3677412" y="1284323"/>
                </a:lnTo>
                <a:close/>
              </a:path>
              <a:path w="3719195" h="2204085">
                <a:moveTo>
                  <a:pt x="37773" y="1612488"/>
                </a:moveTo>
                <a:lnTo>
                  <a:pt x="23070" y="1609517"/>
                </a:lnTo>
                <a:lnTo>
                  <a:pt x="11063" y="1601415"/>
                </a:lnTo>
                <a:lnTo>
                  <a:pt x="2968" y="1589401"/>
                </a:lnTo>
                <a:lnTo>
                  <a:pt x="0" y="1574692"/>
                </a:lnTo>
                <a:lnTo>
                  <a:pt x="2968" y="1559984"/>
                </a:lnTo>
                <a:lnTo>
                  <a:pt x="11063" y="1547969"/>
                </a:lnTo>
                <a:lnTo>
                  <a:pt x="23070" y="1539867"/>
                </a:lnTo>
                <a:lnTo>
                  <a:pt x="37773" y="1536895"/>
                </a:lnTo>
                <a:lnTo>
                  <a:pt x="52475" y="1539867"/>
                </a:lnTo>
                <a:lnTo>
                  <a:pt x="64482" y="1547969"/>
                </a:lnTo>
                <a:lnTo>
                  <a:pt x="72577" y="1559984"/>
                </a:lnTo>
                <a:lnTo>
                  <a:pt x="75545" y="1574692"/>
                </a:lnTo>
                <a:lnTo>
                  <a:pt x="72577" y="1589401"/>
                </a:lnTo>
                <a:lnTo>
                  <a:pt x="64482" y="1601415"/>
                </a:lnTo>
                <a:lnTo>
                  <a:pt x="52475" y="1609517"/>
                </a:lnTo>
                <a:lnTo>
                  <a:pt x="37773" y="1612488"/>
                </a:lnTo>
                <a:close/>
              </a:path>
              <a:path w="3719195" h="2204085">
                <a:moveTo>
                  <a:pt x="340496" y="1615854"/>
                </a:moveTo>
                <a:lnTo>
                  <a:pt x="324488" y="1612619"/>
                </a:lnTo>
                <a:lnTo>
                  <a:pt x="311420" y="1603798"/>
                </a:lnTo>
                <a:lnTo>
                  <a:pt x="302611" y="1590714"/>
                </a:lnTo>
                <a:lnTo>
                  <a:pt x="299382" y="1574692"/>
                </a:lnTo>
                <a:lnTo>
                  <a:pt x="302611" y="1558669"/>
                </a:lnTo>
                <a:lnTo>
                  <a:pt x="311420" y="1545585"/>
                </a:lnTo>
                <a:lnTo>
                  <a:pt x="324488" y="1536764"/>
                </a:lnTo>
                <a:lnTo>
                  <a:pt x="340496" y="1533530"/>
                </a:lnTo>
                <a:lnTo>
                  <a:pt x="356510" y="1536764"/>
                </a:lnTo>
                <a:lnTo>
                  <a:pt x="369590" y="1545585"/>
                </a:lnTo>
                <a:lnTo>
                  <a:pt x="378410" y="1558669"/>
                </a:lnTo>
                <a:lnTo>
                  <a:pt x="381645" y="1574692"/>
                </a:lnTo>
                <a:lnTo>
                  <a:pt x="378410" y="1590714"/>
                </a:lnTo>
                <a:lnTo>
                  <a:pt x="369590" y="1603798"/>
                </a:lnTo>
                <a:lnTo>
                  <a:pt x="356510" y="1612619"/>
                </a:lnTo>
                <a:lnTo>
                  <a:pt x="340496" y="1615854"/>
                </a:lnTo>
                <a:close/>
              </a:path>
              <a:path w="3719195" h="2204085">
                <a:moveTo>
                  <a:pt x="643220" y="1618379"/>
                </a:moveTo>
                <a:lnTo>
                  <a:pt x="626233" y="1614946"/>
                </a:lnTo>
                <a:lnTo>
                  <a:pt x="612359" y="1605587"/>
                </a:lnTo>
                <a:lnTo>
                  <a:pt x="603004" y="1591706"/>
                </a:lnTo>
                <a:lnTo>
                  <a:pt x="599574" y="1574709"/>
                </a:lnTo>
                <a:lnTo>
                  <a:pt x="603004" y="1557712"/>
                </a:lnTo>
                <a:lnTo>
                  <a:pt x="612359" y="1543832"/>
                </a:lnTo>
                <a:lnTo>
                  <a:pt x="626233" y="1534473"/>
                </a:lnTo>
                <a:lnTo>
                  <a:pt x="643220" y="1531042"/>
                </a:lnTo>
                <a:lnTo>
                  <a:pt x="660208" y="1534473"/>
                </a:lnTo>
                <a:lnTo>
                  <a:pt x="674082" y="1543832"/>
                </a:lnTo>
                <a:lnTo>
                  <a:pt x="683436" y="1557712"/>
                </a:lnTo>
                <a:lnTo>
                  <a:pt x="686867" y="1574709"/>
                </a:lnTo>
                <a:lnTo>
                  <a:pt x="683436" y="1591706"/>
                </a:lnTo>
                <a:lnTo>
                  <a:pt x="674082" y="1605587"/>
                </a:lnTo>
                <a:lnTo>
                  <a:pt x="660208" y="1614946"/>
                </a:lnTo>
                <a:lnTo>
                  <a:pt x="643220" y="1618379"/>
                </a:lnTo>
                <a:close/>
              </a:path>
              <a:path w="3719195" h="2204085">
                <a:moveTo>
                  <a:pt x="945944" y="1620904"/>
                </a:moveTo>
                <a:lnTo>
                  <a:pt x="927982" y="1617273"/>
                </a:lnTo>
                <a:lnTo>
                  <a:pt x="913315" y="1607373"/>
                </a:lnTo>
                <a:lnTo>
                  <a:pt x="903426" y="1592690"/>
                </a:lnTo>
                <a:lnTo>
                  <a:pt x="899800" y="1574709"/>
                </a:lnTo>
                <a:lnTo>
                  <a:pt x="903426" y="1556728"/>
                </a:lnTo>
                <a:lnTo>
                  <a:pt x="913315" y="1542045"/>
                </a:lnTo>
                <a:lnTo>
                  <a:pt x="927982" y="1532147"/>
                </a:lnTo>
                <a:lnTo>
                  <a:pt x="945944" y="1528517"/>
                </a:lnTo>
                <a:lnTo>
                  <a:pt x="963925" y="1532147"/>
                </a:lnTo>
                <a:lnTo>
                  <a:pt x="978603" y="1542045"/>
                </a:lnTo>
                <a:lnTo>
                  <a:pt x="988496" y="1556728"/>
                </a:lnTo>
                <a:lnTo>
                  <a:pt x="992122" y="1574709"/>
                </a:lnTo>
                <a:lnTo>
                  <a:pt x="988496" y="1592690"/>
                </a:lnTo>
                <a:lnTo>
                  <a:pt x="978603" y="1607373"/>
                </a:lnTo>
                <a:lnTo>
                  <a:pt x="963925" y="1617273"/>
                </a:lnTo>
                <a:lnTo>
                  <a:pt x="945944" y="1620904"/>
                </a:lnTo>
                <a:close/>
              </a:path>
              <a:path w="3719195" h="2204085">
                <a:moveTo>
                  <a:pt x="1248668" y="1623425"/>
                </a:moveTo>
                <a:lnTo>
                  <a:pt x="1229727" y="1619597"/>
                </a:lnTo>
                <a:lnTo>
                  <a:pt x="1214254" y="1609157"/>
                </a:lnTo>
                <a:lnTo>
                  <a:pt x="1203819" y="1593672"/>
                </a:lnTo>
                <a:lnTo>
                  <a:pt x="1199992" y="1574709"/>
                </a:lnTo>
                <a:lnTo>
                  <a:pt x="1203819" y="1555745"/>
                </a:lnTo>
                <a:lnTo>
                  <a:pt x="1214254" y="1540260"/>
                </a:lnTo>
                <a:lnTo>
                  <a:pt x="1229727" y="1529820"/>
                </a:lnTo>
                <a:lnTo>
                  <a:pt x="1248668" y="1525992"/>
                </a:lnTo>
                <a:lnTo>
                  <a:pt x="1267629" y="1529820"/>
                </a:lnTo>
                <a:lnTo>
                  <a:pt x="1283112" y="1540260"/>
                </a:lnTo>
                <a:lnTo>
                  <a:pt x="1293550" y="1555745"/>
                </a:lnTo>
                <a:lnTo>
                  <a:pt x="1297378" y="1574709"/>
                </a:lnTo>
                <a:lnTo>
                  <a:pt x="1293550" y="1593672"/>
                </a:lnTo>
                <a:lnTo>
                  <a:pt x="1283112" y="1609157"/>
                </a:lnTo>
                <a:lnTo>
                  <a:pt x="1267629" y="1619597"/>
                </a:lnTo>
                <a:lnTo>
                  <a:pt x="1248668" y="1623425"/>
                </a:lnTo>
                <a:close/>
              </a:path>
              <a:path w="3719195" h="2204085">
                <a:moveTo>
                  <a:pt x="1551392" y="1625950"/>
                </a:moveTo>
                <a:lnTo>
                  <a:pt x="1531457" y="1621924"/>
                </a:lnTo>
                <a:lnTo>
                  <a:pt x="1515180" y="1610944"/>
                </a:lnTo>
                <a:lnTo>
                  <a:pt x="1504207" y="1594656"/>
                </a:lnTo>
                <a:lnTo>
                  <a:pt x="1500184" y="1574709"/>
                </a:lnTo>
                <a:lnTo>
                  <a:pt x="1504207" y="1554761"/>
                </a:lnTo>
                <a:lnTo>
                  <a:pt x="1515180" y="1538474"/>
                </a:lnTo>
                <a:lnTo>
                  <a:pt x="1531457" y="1527493"/>
                </a:lnTo>
                <a:lnTo>
                  <a:pt x="1551392" y="1523467"/>
                </a:lnTo>
                <a:lnTo>
                  <a:pt x="1571332" y="1527493"/>
                </a:lnTo>
                <a:lnTo>
                  <a:pt x="1587620" y="1538474"/>
                </a:lnTo>
                <a:lnTo>
                  <a:pt x="1598605" y="1554761"/>
                </a:lnTo>
                <a:lnTo>
                  <a:pt x="1602633" y="1574709"/>
                </a:lnTo>
                <a:lnTo>
                  <a:pt x="1598605" y="1594656"/>
                </a:lnTo>
                <a:lnTo>
                  <a:pt x="1587620" y="1610944"/>
                </a:lnTo>
                <a:lnTo>
                  <a:pt x="1571332" y="1621924"/>
                </a:lnTo>
                <a:lnTo>
                  <a:pt x="1551392" y="1625950"/>
                </a:lnTo>
                <a:close/>
              </a:path>
              <a:path w="3719195" h="2204085">
                <a:moveTo>
                  <a:pt x="1854115" y="1629316"/>
                </a:moveTo>
                <a:lnTo>
                  <a:pt x="1832889" y="1625024"/>
                </a:lnTo>
                <a:lnTo>
                  <a:pt x="1815549" y="1613323"/>
                </a:lnTo>
                <a:lnTo>
                  <a:pt x="1803855" y="1595971"/>
                </a:lnTo>
                <a:lnTo>
                  <a:pt x="1799566" y="1574725"/>
                </a:lnTo>
                <a:lnTo>
                  <a:pt x="1803855" y="1553482"/>
                </a:lnTo>
                <a:lnTo>
                  <a:pt x="1815549" y="1536129"/>
                </a:lnTo>
                <a:lnTo>
                  <a:pt x="1832889" y="1524427"/>
                </a:lnTo>
                <a:lnTo>
                  <a:pt x="1854115" y="1520135"/>
                </a:lnTo>
                <a:lnTo>
                  <a:pt x="1875361" y="1524427"/>
                </a:lnTo>
                <a:lnTo>
                  <a:pt x="1892711" y="1536129"/>
                </a:lnTo>
                <a:lnTo>
                  <a:pt x="1904409" y="1553482"/>
                </a:lnTo>
                <a:lnTo>
                  <a:pt x="1908699" y="1574725"/>
                </a:lnTo>
                <a:lnTo>
                  <a:pt x="1904409" y="1595971"/>
                </a:lnTo>
                <a:lnTo>
                  <a:pt x="1892711" y="1613323"/>
                </a:lnTo>
                <a:lnTo>
                  <a:pt x="1875361" y="1625024"/>
                </a:lnTo>
                <a:lnTo>
                  <a:pt x="1854115" y="1629316"/>
                </a:lnTo>
                <a:close/>
              </a:path>
              <a:path w="3719195" h="2204085">
                <a:moveTo>
                  <a:pt x="2156873" y="1631841"/>
                </a:moveTo>
                <a:lnTo>
                  <a:pt x="2134653" y="1627351"/>
                </a:lnTo>
                <a:lnTo>
                  <a:pt x="2116509" y="1615110"/>
                </a:lnTo>
                <a:lnTo>
                  <a:pt x="2104277" y="1596955"/>
                </a:lnTo>
                <a:lnTo>
                  <a:pt x="2099792" y="1574725"/>
                </a:lnTo>
                <a:lnTo>
                  <a:pt x="2104277" y="1552497"/>
                </a:lnTo>
                <a:lnTo>
                  <a:pt x="2116509" y="1534342"/>
                </a:lnTo>
                <a:lnTo>
                  <a:pt x="2134653" y="1522100"/>
                </a:lnTo>
                <a:lnTo>
                  <a:pt x="2156873" y="1517610"/>
                </a:lnTo>
                <a:lnTo>
                  <a:pt x="2179074" y="1522100"/>
                </a:lnTo>
                <a:lnTo>
                  <a:pt x="2197207" y="1534342"/>
                </a:lnTo>
                <a:lnTo>
                  <a:pt x="2209436" y="1552497"/>
                </a:lnTo>
                <a:lnTo>
                  <a:pt x="2213921" y="1574725"/>
                </a:lnTo>
                <a:lnTo>
                  <a:pt x="2209441" y="1596955"/>
                </a:lnTo>
                <a:lnTo>
                  <a:pt x="2197220" y="1615110"/>
                </a:lnTo>
                <a:lnTo>
                  <a:pt x="2179088" y="1627351"/>
                </a:lnTo>
                <a:lnTo>
                  <a:pt x="2156873" y="1631841"/>
                </a:lnTo>
                <a:close/>
              </a:path>
              <a:path w="3719195" h="2204085">
                <a:moveTo>
                  <a:pt x="2459597" y="1634365"/>
                </a:moveTo>
                <a:lnTo>
                  <a:pt x="2436398" y="1629678"/>
                </a:lnTo>
                <a:lnTo>
                  <a:pt x="2417448" y="1616895"/>
                </a:lnTo>
                <a:lnTo>
                  <a:pt x="2404670" y="1597938"/>
                </a:lnTo>
                <a:lnTo>
                  <a:pt x="2399984" y="1574725"/>
                </a:lnTo>
                <a:lnTo>
                  <a:pt x="2404670" y="1551514"/>
                </a:lnTo>
                <a:lnTo>
                  <a:pt x="2417448" y="1532557"/>
                </a:lnTo>
                <a:lnTo>
                  <a:pt x="2436398" y="1519776"/>
                </a:lnTo>
                <a:lnTo>
                  <a:pt x="2459597" y="1515089"/>
                </a:lnTo>
                <a:lnTo>
                  <a:pt x="2482791" y="1519776"/>
                </a:lnTo>
                <a:lnTo>
                  <a:pt x="2501729" y="1532557"/>
                </a:lnTo>
                <a:lnTo>
                  <a:pt x="2514495" y="1551514"/>
                </a:lnTo>
                <a:lnTo>
                  <a:pt x="2519176" y="1574725"/>
                </a:lnTo>
                <a:lnTo>
                  <a:pt x="2514495" y="1597938"/>
                </a:lnTo>
                <a:lnTo>
                  <a:pt x="2501729" y="1616895"/>
                </a:lnTo>
                <a:lnTo>
                  <a:pt x="2482791" y="1629678"/>
                </a:lnTo>
                <a:lnTo>
                  <a:pt x="2459597" y="1634365"/>
                </a:lnTo>
                <a:close/>
              </a:path>
              <a:path w="3719195" h="2204085">
                <a:moveTo>
                  <a:pt x="2762321" y="1636890"/>
                </a:moveTo>
                <a:lnTo>
                  <a:pt x="2738128" y="1632005"/>
                </a:lnTo>
                <a:lnTo>
                  <a:pt x="2718375" y="1618682"/>
                </a:lnTo>
                <a:lnTo>
                  <a:pt x="2705058" y="1598922"/>
                </a:lnTo>
                <a:lnTo>
                  <a:pt x="2700176" y="1574725"/>
                </a:lnTo>
                <a:lnTo>
                  <a:pt x="2705058" y="1550530"/>
                </a:lnTo>
                <a:lnTo>
                  <a:pt x="2718375" y="1530771"/>
                </a:lnTo>
                <a:lnTo>
                  <a:pt x="2738128" y="1517449"/>
                </a:lnTo>
                <a:lnTo>
                  <a:pt x="2762321" y="1512564"/>
                </a:lnTo>
                <a:lnTo>
                  <a:pt x="2786494" y="1517449"/>
                </a:lnTo>
                <a:lnTo>
                  <a:pt x="2806237" y="1530771"/>
                </a:lnTo>
                <a:lnTo>
                  <a:pt x="2819549" y="1550530"/>
                </a:lnTo>
                <a:lnTo>
                  <a:pt x="2824431" y="1574725"/>
                </a:lnTo>
                <a:lnTo>
                  <a:pt x="2819549" y="1598922"/>
                </a:lnTo>
                <a:lnTo>
                  <a:pt x="2806237" y="1618682"/>
                </a:lnTo>
                <a:lnTo>
                  <a:pt x="2786494" y="1632005"/>
                </a:lnTo>
                <a:lnTo>
                  <a:pt x="2762321" y="1636890"/>
                </a:lnTo>
                <a:close/>
              </a:path>
              <a:path w="3719195" h="2204085">
                <a:moveTo>
                  <a:pt x="3065045" y="1622602"/>
                </a:moveTo>
                <a:lnTo>
                  <a:pt x="3046415" y="1618839"/>
                </a:lnTo>
                <a:lnTo>
                  <a:pt x="3031200" y="1608578"/>
                </a:lnTo>
                <a:lnTo>
                  <a:pt x="3020941" y="1593359"/>
                </a:lnTo>
                <a:lnTo>
                  <a:pt x="3017178" y="1574725"/>
                </a:lnTo>
                <a:lnTo>
                  <a:pt x="3020941" y="1556091"/>
                </a:lnTo>
                <a:lnTo>
                  <a:pt x="3031200" y="1540873"/>
                </a:lnTo>
                <a:lnTo>
                  <a:pt x="3046415" y="1530612"/>
                </a:lnTo>
                <a:lnTo>
                  <a:pt x="3065045" y="1526849"/>
                </a:lnTo>
                <a:lnTo>
                  <a:pt x="3083655" y="1530612"/>
                </a:lnTo>
                <a:lnTo>
                  <a:pt x="3098860" y="1540873"/>
                </a:lnTo>
                <a:lnTo>
                  <a:pt x="3109115" y="1556091"/>
                </a:lnTo>
                <a:lnTo>
                  <a:pt x="3112877" y="1574725"/>
                </a:lnTo>
                <a:lnTo>
                  <a:pt x="3109115" y="1593359"/>
                </a:lnTo>
                <a:lnTo>
                  <a:pt x="3098860" y="1608578"/>
                </a:lnTo>
                <a:lnTo>
                  <a:pt x="3083655" y="1618839"/>
                </a:lnTo>
                <a:lnTo>
                  <a:pt x="3065045" y="1622602"/>
                </a:lnTo>
                <a:close/>
              </a:path>
              <a:path w="3719195" h="2204085">
                <a:moveTo>
                  <a:pt x="3374250" y="1586489"/>
                </a:moveTo>
                <a:lnTo>
                  <a:pt x="3361253" y="1586489"/>
                </a:lnTo>
                <a:lnTo>
                  <a:pt x="3355987" y="1581223"/>
                </a:lnTo>
                <a:lnTo>
                  <a:pt x="3355987" y="1568231"/>
                </a:lnTo>
                <a:lnTo>
                  <a:pt x="3361253" y="1562961"/>
                </a:lnTo>
                <a:lnTo>
                  <a:pt x="3374250" y="1562961"/>
                </a:lnTo>
                <a:lnTo>
                  <a:pt x="3379515" y="1568231"/>
                </a:lnTo>
                <a:lnTo>
                  <a:pt x="3379515" y="1581223"/>
                </a:lnTo>
                <a:lnTo>
                  <a:pt x="3374250" y="1586489"/>
                </a:lnTo>
                <a:close/>
              </a:path>
              <a:path w="3719195" h="2204085">
                <a:moveTo>
                  <a:pt x="37773" y="1915462"/>
                </a:moveTo>
                <a:lnTo>
                  <a:pt x="23070" y="1912491"/>
                </a:lnTo>
                <a:lnTo>
                  <a:pt x="11063" y="1904389"/>
                </a:lnTo>
                <a:lnTo>
                  <a:pt x="2968" y="1892375"/>
                </a:lnTo>
                <a:lnTo>
                  <a:pt x="0" y="1877665"/>
                </a:lnTo>
                <a:lnTo>
                  <a:pt x="2968" y="1862956"/>
                </a:lnTo>
                <a:lnTo>
                  <a:pt x="11063" y="1850941"/>
                </a:lnTo>
                <a:lnTo>
                  <a:pt x="23070" y="1842840"/>
                </a:lnTo>
                <a:lnTo>
                  <a:pt x="37773" y="1839869"/>
                </a:lnTo>
                <a:lnTo>
                  <a:pt x="52475" y="1842840"/>
                </a:lnTo>
                <a:lnTo>
                  <a:pt x="64482" y="1850941"/>
                </a:lnTo>
                <a:lnTo>
                  <a:pt x="72577" y="1862956"/>
                </a:lnTo>
                <a:lnTo>
                  <a:pt x="75545" y="1877665"/>
                </a:lnTo>
                <a:lnTo>
                  <a:pt x="72577" y="1892375"/>
                </a:lnTo>
                <a:lnTo>
                  <a:pt x="64482" y="1904389"/>
                </a:lnTo>
                <a:lnTo>
                  <a:pt x="52475" y="1912491"/>
                </a:lnTo>
                <a:lnTo>
                  <a:pt x="37773" y="1915462"/>
                </a:lnTo>
                <a:close/>
              </a:path>
              <a:path w="3719195" h="2204085">
                <a:moveTo>
                  <a:pt x="340496" y="1918827"/>
                </a:moveTo>
                <a:lnTo>
                  <a:pt x="324488" y="1915593"/>
                </a:lnTo>
                <a:lnTo>
                  <a:pt x="311420" y="1906772"/>
                </a:lnTo>
                <a:lnTo>
                  <a:pt x="302611" y="1893688"/>
                </a:lnTo>
                <a:lnTo>
                  <a:pt x="299382" y="1877665"/>
                </a:lnTo>
                <a:lnTo>
                  <a:pt x="302611" y="1861642"/>
                </a:lnTo>
                <a:lnTo>
                  <a:pt x="311420" y="1848559"/>
                </a:lnTo>
                <a:lnTo>
                  <a:pt x="324488" y="1839738"/>
                </a:lnTo>
                <a:lnTo>
                  <a:pt x="340496" y="1836503"/>
                </a:lnTo>
                <a:lnTo>
                  <a:pt x="356510" y="1839738"/>
                </a:lnTo>
                <a:lnTo>
                  <a:pt x="369590" y="1848559"/>
                </a:lnTo>
                <a:lnTo>
                  <a:pt x="378410" y="1861642"/>
                </a:lnTo>
                <a:lnTo>
                  <a:pt x="381645" y="1877665"/>
                </a:lnTo>
                <a:lnTo>
                  <a:pt x="378410" y="1893688"/>
                </a:lnTo>
                <a:lnTo>
                  <a:pt x="369590" y="1906772"/>
                </a:lnTo>
                <a:lnTo>
                  <a:pt x="356510" y="1915593"/>
                </a:lnTo>
                <a:lnTo>
                  <a:pt x="340496" y="1918827"/>
                </a:lnTo>
                <a:close/>
              </a:path>
              <a:path w="3719195" h="2204085">
                <a:moveTo>
                  <a:pt x="643220" y="1921352"/>
                </a:moveTo>
                <a:lnTo>
                  <a:pt x="626233" y="1917920"/>
                </a:lnTo>
                <a:lnTo>
                  <a:pt x="612359" y="1908560"/>
                </a:lnTo>
                <a:lnTo>
                  <a:pt x="603004" y="1894679"/>
                </a:lnTo>
                <a:lnTo>
                  <a:pt x="599574" y="1877682"/>
                </a:lnTo>
                <a:lnTo>
                  <a:pt x="603004" y="1860685"/>
                </a:lnTo>
                <a:lnTo>
                  <a:pt x="612359" y="1846804"/>
                </a:lnTo>
                <a:lnTo>
                  <a:pt x="626233" y="1837444"/>
                </a:lnTo>
                <a:lnTo>
                  <a:pt x="643220" y="1834012"/>
                </a:lnTo>
                <a:lnTo>
                  <a:pt x="660208" y="1837444"/>
                </a:lnTo>
                <a:lnTo>
                  <a:pt x="674082" y="1846804"/>
                </a:lnTo>
                <a:lnTo>
                  <a:pt x="683436" y="1860685"/>
                </a:lnTo>
                <a:lnTo>
                  <a:pt x="686867" y="1877682"/>
                </a:lnTo>
                <a:lnTo>
                  <a:pt x="683436" y="1894679"/>
                </a:lnTo>
                <a:lnTo>
                  <a:pt x="674082" y="1908560"/>
                </a:lnTo>
                <a:lnTo>
                  <a:pt x="660208" y="1917920"/>
                </a:lnTo>
                <a:lnTo>
                  <a:pt x="643220" y="1921352"/>
                </a:lnTo>
                <a:close/>
              </a:path>
              <a:path w="3719195" h="2204085">
                <a:moveTo>
                  <a:pt x="945944" y="1923877"/>
                </a:moveTo>
                <a:lnTo>
                  <a:pt x="927982" y="1920247"/>
                </a:lnTo>
                <a:lnTo>
                  <a:pt x="913315" y="1910347"/>
                </a:lnTo>
                <a:lnTo>
                  <a:pt x="903426" y="1895663"/>
                </a:lnTo>
                <a:lnTo>
                  <a:pt x="899800" y="1877682"/>
                </a:lnTo>
                <a:lnTo>
                  <a:pt x="903426" y="1859703"/>
                </a:lnTo>
                <a:lnTo>
                  <a:pt x="913315" y="1845020"/>
                </a:lnTo>
                <a:lnTo>
                  <a:pt x="927982" y="1835121"/>
                </a:lnTo>
                <a:lnTo>
                  <a:pt x="945944" y="1831491"/>
                </a:lnTo>
                <a:lnTo>
                  <a:pt x="963925" y="1835121"/>
                </a:lnTo>
                <a:lnTo>
                  <a:pt x="978603" y="1845020"/>
                </a:lnTo>
                <a:lnTo>
                  <a:pt x="988496" y="1859703"/>
                </a:lnTo>
                <a:lnTo>
                  <a:pt x="992122" y="1877682"/>
                </a:lnTo>
                <a:lnTo>
                  <a:pt x="988496" y="1895663"/>
                </a:lnTo>
                <a:lnTo>
                  <a:pt x="978603" y="1910347"/>
                </a:lnTo>
                <a:lnTo>
                  <a:pt x="963925" y="1920247"/>
                </a:lnTo>
                <a:lnTo>
                  <a:pt x="945944" y="1923877"/>
                </a:lnTo>
                <a:close/>
              </a:path>
              <a:path w="3719195" h="2204085">
                <a:moveTo>
                  <a:pt x="1248668" y="1926399"/>
                </a:moveTo>
                <a:lnTo>
                  <a:pt x="1229727" y="1922571"/>
                </a:lnTo>
                <a:lnTo>
                  <a:pt x="1214254" y="1912132"/>
                </a:lnTo>
                <a:lnTo>
                  <a:pt x="1203819" y="1896647"/>
                </a:lnTo>
                <a:lnTo>
                  <a:pt x="1199992" y="1877682"/>
                </a:lnTo>
                <a:lnTo>
                  <a:pt x="1203819" y="1858719"/>
                </a:lnTo>
                <a:lnTo>
                  <a:pt x="1214254" y="1843234"/>
                </a:lnTo>
                <a:lnTo>
                  <a:pt x="1229727" y="1832794"/>
                </a:lnTo>
                <a:lnTo>
                  <a:pt x="1248668" y="1828965"/>
                </a:lnTo>
                <a:lnTo>
                  <a:pt x="1267629" y="1832794"/>
                </a:lnTo>
                <a:lnTo>
                  <a:pt x="1283112" y="1843234"/>
                </a:lnTo>
                <a:lnTo>
                  <a:pt x="1293550" y="1858719"/>
                </a:lnTo>
                <a:lnTo>
                  <a:pt x="1297378" y="1877682"/>
                </a:lnTo>
                <a:lnTo>
                  <a:pt x="1293550" y="1896647"/>
                </a:lnTo>
                <a:lnTo>
                  <a:pt x="1283112" y="1912132"/>
                </a:lnTo>
                <a:lnTo>
                  <a:pt x="1267629" y="1922571"/>
                </a:lnTo>
                <a:lnTo>
                  <a:pt x="1248668" y="1926399"/>
                </a:lnTo>
                <a:close/>
              </a:path>
              <a:path w="3719195" h="2204085">
                <a:moveTo>
                  <a:pt x="1551392" y="1928924"/>
                </a:moveTo>
                <a:lnTo>
                  <a:pt x="1531457" y="1924897"/>
                </a:lnTo>
                <a:lnTo>
                  <a:pt x="1515180" y="1913917"/>
                </a:lnTo>
                <a:lnTo>
                  <a:pt x="1504207" y="1897630"/>
                </a:lnTo>
                <a:lnTo>
                  <a:pt x="1500184" y="1877682"/>
                </a:lnTo>
                <a:lnTo>
                  <a:pt x="1504207" y="1857735"/>
                </a:lnTo>
                <a:lnTo>
                  <a:pt x="1515180" y="1841447"/>
                </a:lnTo>
                <a:lnTo>
                  <a:pt x="1531457" y="1830467"/>
                </a:lnTo>
                <a:lnTo>
                  <a:pt x="1551392" y="1826440"/>
                </a:lnTo>
                <a:lnTo>
                  <a:pt x="1571332" y="1830467"/>
                </a:lnTo>
                <a:lnTo>
                  <a:pt x="1587620" y="1841447"/>
                </a:lnTo>
                <a:lnTo>
                  <a:pt x="1598605" y="1857735"/>
                </a:lnTo>
                <a:lnTo>
                  <a:pt x="1602633" y="1877682"/>
                </a:lnTo>
                <a:lnTo>
                  <a:pt x="1598605" y="1897630"/>
                </a:lnTo>
                <a:lnTo>
                  <a:pt x="1587620" y="1913917"/>
                </a:lnTo>
                <a:lnTo>
                  <a:pt x="1571332" y="1924897"/>
                </a:lnTo>
                <a:lnTo>
                  <a:pt x="1551392" y="1928924"/>
                </a:lnTo>
                <a:close/>
              </a:path>
              <a:path w="3719195" h="2204085">
                <a:moveTo>
                  <a:pt x="1854115" y="1928924"/>
                </a:moveTo>
                <a:lnTo>
                  <a:pt x="1834180" y="1924897"/>
                </a:lnTo>
                <a:lnTo>
                  <a:pt x="1817904" y="1913917"/>
                </a:lnTo>
                <a:lnTo>
                  <a:pt x="1806931" y="1897630"/>
                </a:lnTo>
                <a:lnTo>
                  <a:pt x="1802907" y="1877682"/>
                </a:lnTo>
                <a:lnTo>
                  <a:pt x="1806931" y="1857735"/>
                </a:lnTo>
                <a:lnTo>
                  <a:pt x="1817904" y="1841447"/>
                </a:lnTo>
                <a:lnTo>
                  <a:pt x="1834180" y="1830467"/>
                </a:lnTo>
                <a:lnTo>
                  <a:pt x="1854115" y="1826440"/>
                </a:lnTo>
                <a:lnTo>
                  <a:pt x="1874056" y="1830467"/>
                </a:lnTo>
                <a:lnTo>
                  <a:pt x="1890344" y="1841447"/>
                </a:lnTo>
                <a:lnTo>
                  <a:pt x="1901329" y="1857735"/>
                </a:lnTo>
                <a:lnTo>
                  <a:pt x="1905357" y="1877682"/>
                </a:lnTo>
                <a:lnTo>
                  <a:pt x="1901329" y="1897630"/>
                </a:lnTo>
                <a:lnTo>
                  <a:pt x="1890344" y="1913917"/>
                </a:lnTo>
                <a:lnTo>
                  <a:pt x="1874056" y="1924897"/>
                </a:lnTo>
                <a:lnTo>
                  <a:pt x="1854115" y="1928924"/>
                </a:lnTo>
                <a:close/>
              </a:path>
              <a:path w="3719195" h="2204085">
                <a:moveTo>
                  <a:pt x="2156873" y="1923050"/>
                </a:moveTo>
                <a:lnTo>
                  <a:pt x="2139223" y="1919485"/>
                </a:lnTo>
                <a:lnTo>
                  <a:pt x="2124813" y="1909765"/>
                </a:lnTo>
                <a:lnTo>
                  <a:pt x="2115100" y="1895349"/>
                </a:lnTo>
                <a:lnTo>
                  <a:pt x="2111539" y="1877699"/>
                </a:lnTo>
                <a:lnTo>
                  <a:pt x="2115100" y="1860049"/>
                </a:lnTo>
                <a:lnTo>
                  <a:pt x="2124813" y="1845633"/>
                </a:lnTo>
                <a:lnTo>
                  <a:pt x="2139223" y="1835913"/>
                </a:lnTo>
                <a:lnTo>
                  <a:pt x="2156873" y="1832348"/>
                </a:lnTo>
                <a:lnTo>
                  <a:pt x="2174504" y="1835913"/>
                </a:lnTo>
                <a:lnTo>
                  <a:pt x="2188903" y="1845633"/>
                </a:lnTo>
                <a:lnTo>
                  <a:pt x="2198613" y="1860049"/>
                </a:lnTo>
                <a:lnTo>
                  <a:pt x="2202174" y="1877699"/>
                </a:lnTo>
                <a:lnTo>
                  <a:pt x="2198613" y="1895349"/>
                </a:lnTo>
                <a:lnTo>
                  <a:pt x="2188903" y="1909765"/>
                </a:lnTo>
                <a:lnTo>
                  <a:pt x="2174504" y="1919485"/>
                </a:lnTo>
                <a:lnTo>
                  <a:pt x="2156873" y="1923050"/>
                </a:lnTo>
                <a:close/>
              </a:path>
              <a:path w="3719195" h="2204085">
                <a:moveTo>
                  <a:pt x="2459597" y="1908765"/>
                </a:moveTo>
                <a:lnTo>
                  <a:pt x="2447491" y="1906322"/>
                </a:lnTo>
                <a:lnTo>
                  <a:pt x="2437609" y="1899660"/>
                </a:lnTo>
                <a:lnTo>
                  <a:pt x="2430949" y="1889780"/>
                </a:lnTo>
                <a:lnTo>
                  <a:pt x="2428508" y="1877682"/>
                </a:lnTo>
                <a:lnTo>
                  <a:pt x="2430949" y="1865584"/>
                </a:lnTo>
                <a:lnTo>
                  <a:pt x="2437609" y="1855704"/>
                </a:lnTo>
                <a:lnTo>
                  <a:pt x="2447491" y="1849042"/>
                </a:lnTo>
                <a:lnTo>
                  <a:pt x="2459597" y="1846600"/>
                </a:lnTo>
                <a:lnTo>
                  <a:pt x="2471684" y="1849042"/>
                </a:lnTo>
                <a:lnTo>
                  <a:pt x="2481555" y="1855704"/>
                </a:lnTo>
                <a:lnTo>
                  <a:pt x="2488212" y="1865584"/>
                </a:lnTo>
                <a:lnTo>
                  <a:pt x="2490653" y="1877682"/>
                </a:lnTo>
                <a:lnTo>
                  <a:pt x="2488212" y="1889780"/>
                </a:lnTo>
                <a:lnTo>
                  <a:pt x="2481555" y="1899660"/>
                </a:lnTo>
                <a:lnTo>
                  <a:pt x="2471684" y="1906322"/>
                </a:lnTo>
                <a:lnTo>
                  <a:pt x="2459597" y="1908765"/>
                </a:lnTo>
                <a:close/>
              </a:path>
              <a:path w="3719195" h="2204085">
                <a:moveTo>
                  <a:pt x="2769241" y="1890287"/>
                </a:moveTo>
                <a:lnTo>
                  <a:pt x="2755333" y="1890287"/>
                </a:lnTo>
                <a:lnTo>
                  <a:pt x="2749696" y="1884649"/>
                </a:lnTo>
                <a:lnTo>
                  <a:pt x="2749696" y="1870715"/>
                </a:lnTo>
                <a:lnTo>
                  <a:pt x="2755333" y="1865078"/>
                </a:lnTo>
                <a:lnTo>
                  <a:pt x="2769274" y="1865078"/>
                </a:lnTo>
                <a:lnTo>
                  <a:pt x="2774912" y="1870715"/>
                </a:lnTo>
                <a:lnTo>
                  <a:pt x="2774912" y="1884649"/>
                </a:lnTo>
                <a:lnTo>
                  <a:pt x="2769241" y="1890287"/>
                </a:lnTo>
                <a:close/>
              </a:path>
              <a:path w="3719195" h="2204085">
                <a:moveTo>
                  <a:pt x="37773" y="2203306"/>
                </a:moveTo>
                <a:lnTo>
                  <a:pt x="28950" y="2201525"/>
                </a:lnTo>
                <a:lnTo>
                  <a:pt x="21751" y="2196665"/>
                </a:lnTo>
                <a:lnTo>
                  <a:pt x="16900" y="2189455"/>
                </a:lnTo>
                <a:lnTo>
                  <a:pt x="15122" y="2180622"/>
                </a:lnTo>
                <a:lnTo>
                  <a:pt x="16900" y="2171789"/>
                </a:lnTo>
                <a:lnTo>
                  <a:pt x="21751" y="2164579"/>
                </a:lnTo>
                <a:lnTo>
                  <a:pt x="28950" y="2159719"/>
                </a:lnTo>
                <a:lnTo>
                  <a:pt x="37773" y="2157938"/>
                </a:lnTo>
                <a:lnTo>
                  <a:pt x="46600" y="2159719"/>
                </a:lnTo>
                <a:lnTo>
                  <a:pt x="53811" y="2164579"/>
                </a:lnTo>
                <a:lnTo>
                  <a:pt x="58673" y="2171789"/>
                </a:lnTo>
                <a:lnTo>
                  <a:pt x="60457" y="2180622"/>
                </a:lnTo>
                <a:lnTo>
                  <a:pt x="58673" y="2189455"/>
                </a:lnTo>
                <a:lnTo>
                  <a:pt x="53811" y="2196665"/>
                </a:lnTo>
                <a:lnTo>
                  <a:pt x="46600" y="2201525"/>
                </a:lnTo>
                <a:lnTo>
                  <a:pt x="37773" y="2203306"/>
                </a:lnTo>
                <a:close/>
              </a:path>
              <a:path w="3719195" h="2204085">
                <a:moveTo>
                  <a:pt x="346386" y="2203800"/>
                </a:moveTo>
                <a:lnTo>
                  <a:pt x="334607" y="2203800"/>
                </a:lnTo>
                <a:lnTo>
                  <a:pt x="331026" y="2203076"/>
                </a:lnTo>
                <a:lnTo>
                  <a:pt x="323289" y="2197857"/>
                </a:lnTo>
                <a:lnTo>
                  <a:pt x="318072" y="2190116"/>
                </a:lnTo>
                <a:lnTo>
                  <a:pt x="316158" y="2180639"/>
                </a:lnTo>
                <a:lnTo>
                  <a:pt x="318072" y="2171162"/>
                </a:lnTo>
                <a:lnTo>
                  <a:pt x="323289" y="2163423"/>
                </a:lnTo>
                <a:lnTo>
                  <a:pt x="331026" y="2158204"/>
                </a:lnTo>
                <a:lnTo>
                  <a:pt x="340496" y="2156291"/>
                </a:lnTo>
                <a:lnTo>
                  <a:pt x="349967" y="2158204"/>
                </a:lnTo>
                <a:lnTo>
                  <a:pt x="357704" y="2163423"/>
                </a:lnTo>
                <a:lnTo>
                  <a:pt x="362921" y="2171162"/>
                </a:lnTo>
                <a:lnTo>
                  <a:pt x="364835" y="2180639"/>
                </a:lnTo>
                <a:lnTo>
                  <a:pt x="362921" y="2190116"/>
                </a:lnTo>
                <a:lnTo>
                  <a:pt x="357704" y="2197857"/>
                </a:lnTo>
                <a:lnTo>
                  <a:pt x="349967" y="2203076"/>
                </a:lnTo>
                <a:lnTo>
                  <a:pt x="346386" y="2203800"/>
                </a:lnTo>
                <a:close/>
              </a:path>
              <a:path w="3719195" h="2204085">
                <a:moveTo>
                  <a:pt x="643220" y="2203306"/>
                </a:moveTo>
                <a:lnTo>
                  <a:pt x="634398" y="2201525"/>
                </a:lnTo>
                <a:lnTo>
                  <a:pt x="627199" y="2196665"/>
                </a:lnTo>
                <a:lnTo>
                  <a:pt x="622348" y="2189455"/>
                </a:lnTo>
                <a:lnTo>
                  <a:pt x="620570" y="2180622"/>
                </a:lnTo>
                <a:lnTo>
                  <a:pt x="622348" y="2171789"/>
                </a:lnTo>
                <a:lnTo>
                  <a:pt x="627199" y="2164579"/>
                </a:lnTo>
                <a:lnTo>
                  <a:pt x="634398" y="2159719"/>
                </a:lnTo>
                <a:lnTo>
                  <a:pt x="643220" y="2157938"/>
                </a:lnTo>
                <a:lnTo>
                  <a:pt x="652062" y="2159719"/>
                </a:lnTo>
                <a:lnTo>
                  <a:pt x="659271" y="2164579"/>
                </a:lnTo>
                <a:lnTo>
                  <a:pt x="664126" y="2171789"/>
                </a:lnTo>
                <a:lnTo>
                  <a:pt x="665904" y="2180622"/>
                </a:lnTo>
                <a:lnTo>
                  <a:pt x="664121" y="2189455"/>
                </a:lnTo>
                <a:lnTo>
                  <a:pt x="659258" y="2196665"/>
                </a:lnTo>
                <a:lnTo>
                  <a:pt x="652048" y="2201525"/>
                </a:lnTo>
                <a:lnTo>
                  <a:pt x="643220" y="2203306"/>
                </a:lnTo>
                <a:close/>
              </a:path>
              <a:path w="3719195" h="2204085">
                <a:moveTo>
                  <a:pt x="945944" y="2200785"/>
                </a:moveTo>
                <a:lnTo>
                  <a:pt x="938110" y="2199201"/>
                </a:lnTo>
                <a:lnTo>
                  <a:pt x="931703" y="2194881"/>
                </a:lnTo>
                <a:lnTo>
                  <a:pt x="927379" y="2188472"/>
                </a:lnTo>
                <a:lnTo>
                  <a:pt x="925792" y="2180622"/>
                </a:lnTo>
                <a:lnTo>
                  <a:pt x="927379" y="2172773"/>
                </a:lnTo>
                <a:lnTo>
                  <a:pt x="931703" y="2166365"/>
                </a:lnTo>
                <a:lnTo>
                  <a:pt x="938110" y="2162046"/>
                </a:lnTo>
                <a:lnTo>
                  <a:pt x="945944" y="2160463"/>
                </a:lnTo>
                <a:lnTo>
                  <a:pt x="953792" y="2162046"/>
                </a:lnTo>
                <a:lnTo>
                  <a:pt x="960198" y="2166365"/>
                </a:lnTo>
                <a:lnTo>
                  <a:pt x="964514" y="2172773"/>
                </a:lnTo>
                <a:lnTo>
                  <a:pt x="966096" y="2180622"/>
                </a:lnTo>
                <a:lnTo>
                  <a:pt x="964514" y="2188472"/>
                </a:lnTo>
                <a:lnTo>
                  <a:pt x="960198" y="2194881"/>
                </a:lnTo>
                <a:lnTo>
                  <a:pt x="953792" y="2199201"/>
                </a:lnTo>
                <a:lnTo>
                  <a:pt x="945944" y="2200785"/>
                </a:lnTo>
                <a:close/>
              </a:path>
              <a:path w="3719195" h="2204085">
                <a:moveTo>
                  <a:pt x="1257478" y="2196575"/>
                </a:moveTo>
                <a:lnTo>
                  <a:pt x="1239891" y="2196575"/>
                </a:lnTo>
                <a:lnTo>
                  <a:pt x="1232735" y="2189422"/>
                </a:lnTo>
                <a:lnTo>
                  <a:pt x="1232735" y="2171822"/>
                </a:lnTo>
                <a:lnTo>
                  <a:pt x="1239891" y="2164669"/>
                </a:lnTo>
                <a:lnTo>
                  <a:pt x="1257478" y="2164669"/>
                </a:lnTo>
                <a:lnTo>
                  <a:pt x="1264634" y="2171822"/>
                </a:lnTo>
                <a:lnTo>
                  <a:pt x="1264634" y="2189422"/>
                </a:lnTo>
                <a:lnTo>
                  <a:pt x="1257478" y="2196575"/>
                </a:lnTo>
                <a:close/>
              </a:path>
              <a:path w="3719195" h="2204085">
                <a:moveTo>
                  <a:pt x="1556961" y="2190705"/>
                </a:moveTo>
                <a:lnTo>
                  <a:pt x="1545856" y="2190705"/>
                </a:lnTo>
                <a:lnTo>
                  <a:pt x="1541332" y="2186192"/>
                </a:lnTo>
                <a:lnTo>
                  <a:pt x="1541332" y="2175052"/>
                </a:lnTo>
                <a:lnTo>
                  <a:pt x="1545856" y="2170542"/>
                </a:lnTo>
                <a:lnTo>
                  <a:pt x="1556961" y="2170542"/>
                </a:lnTo>
                <a:lnTo>
                  <a:pt x="1561485" y="2175052"/>
                </a:lnTo>
                <a:lnTo>
                  <a:pt x="1561485" y="2186192"/>
                </a:lnTo>
                <a:lnTo>
                  <a:pt x="1556961" y="2190705"/>
                </a:lnTo>
                <a:close/>
              </a:path>
              <a:path w="3719195" h="2204085">
                <a:moveTo>
                  <a:pt x="1855972" y="2183988"/>
                </a:moveTo>
                <a:lnTo>
                  <a:pt x="1852259" y="2183988"/>
                </a:lnTo>
                <a:lnTo>
                  <a:pt x="1850774" y="2182489"/>
                </a:lnTo>
                <a:lnTo>
                  <a:pt x="1850774" y="2178755"/>
                </a:lnTo>
                <a:lnTo>
                  <a:pt x="1852259" y="2177257"/>
                </a:lnTo>
                <a:lnTo>
                  <a:pt x="1856006" y="2177257"/>
                </a:lnTo>
                <a:lnTo>
                  <a:pt x="1857491" y="2178755"/>
                </a:lnTo>
                <a:lnTo>
                  <a:pt x="1857491" y="2182489"/>
                </a:lnTo>
                <a:lnTo>
                  <a:pt x="1855972" y="2183988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2380703" y="1777180"/>
            <a:ext cx="4258310" cy="981075"/>
            <a:chOff x="12380703" y="1777180"/>
            <a:chExt cx="4258310" cy="981075"/>
          </a:xfrm>
        </p:grpSpPr>
        <p:sp>
          <p:nvSpPr>
            <p:cNvPr id="12" name="object 12"/>
            <p:cNvSpPr/>
            <p:nvPr/>
          </p:nvSpPr>
          <p:spPr>
            <a:xfrm>
              <a:off x="12380703" y="1777180"/>
              <a:ext cx="4258310" cy="981075"/>
            </a:xfrm>
            <a:custGeom>
              <a:avLst/>
              <a:gdLst/>
              <a:ahLst/>
              <a:cxnLst/>
              <a:rect l="l" t="t" r="r" b="b"/>
              <a:pathLst>
                <a:path w="4258309" h="981075">
                  <a:moveTo>
                    <a:pt x="3766042" y="981074"/>
                  </a:moveTo>
                  <a:lnTo>
                    <a:pt x="491778" y="981074"/>
                  </a:lnTo>
                  <a:lnTo>
                    <a:pt x="444276" y="978833"/>
                  </a:lnTo>
                  <a:lnTo>
                    <a:pt x="398081" y="972247"/>
                  </a:lnTo>
                  <a:lnTo>
                    <a:pt x="353398" y="961520"/>
                  </a:lnTo>
                  <a:lnTo>
                    <a:pt x="310427" y="946858"/>
                  </a:lnTo>
                  <a:lnTo>
                    <a:pt x="269373" y="928466"/>
                  </a:lnTo>
                  <a:lnTo>
                    <a:pt x="230438" y="906551"/>
                  </a:lnTo>
                  <a:lnTo>
                    <a:pt x="193824" y="881316"/>
                  </a:lnTo>
                  <a:lnTo>
                    <a:pt x="159735" y="852968"/>
                  </a:lnTo>
                  <a:lnTo>
                    <a:pt x="128374" y="821712"/>
                  </a:lnTo>
                  <a:lnTo>
                    <a:pt x="99942" y="787752"/>
                  </a:lnTo>
                  <a:lnTo>
                    <a:pt x="74644" y="751295"/>
                  </a:lnTo>
                  <a:lnTo>
                    <a:pt x="52681" y="712546"/>
                  </a:lnTo>
                  <a:lnTo>
                    <a:pt x="34256" y="671710"/>
                  </a:lnTo>
                  <a:lnTo>
                    <a:pt x="19573" y="628992"/>
                  </a:lnTo>
                  <a:lnTo>
                    <a:pt x="8834" y="584597"/>
                  </a:lnTo>
                  <a:lnTo>
                    <a:pt x="2242" y="538732"/>
                  </a:lnTo>
                  <a:lnTo>
                    <a:pt x="0" y="491601"/>
                  </a:lnTo>
                  <a:lnTo>
                    <a:pt x="2242" y="444116"/>
                  </a:lnTo>
                  <a:lnTo>
                    <a:pt x="8834" y="397938"/>
                  </a:lnTo>
                  <a:lnTo>
                    <a:pt x="19573" y="353271"/>
                  </a:lnTo>
                  <a:lnTo>
                    <a:pt x="34256" y="310316"/>
                  </a:lnTo>
                  <a:lnTo>
                    <a:pt x="52681" y="269276"/>
                  </a:lnTo>
                  <a:lnTo>
                    <a:pt x="74644" y="230355"/>
                  </a:lnTo>
                  <a:lnTo>
                    <a:pt x="99942" y="193755"/>
                  </a:lnTo>
                  <a:lnTo>
                    <a:pt x="128374" y="159678"/>
                  </a:lnTo>
                  <a:lnTo>
                    <a:pt x="159735" y="128328"/>
                  </a:lnTo>
                  <a:lnTo>
                    <a:pt x="193824" y="99906"/>
                  </a:lnTo>
                  <a:lnTo>
                    <a:pt x="230438" y="74617"/>
                  </a:lnTo>
                  <a:lnTo>
                    <a:pt x="269373" y="52662"/>
                  </a:lnTo>
                  <a:lnTo>
                    <a:pt x="310427" y="34244"/>
                  </a:lnTo>
                  <a:lnTo>
                    <a:pt x="353398" y="19566"/>
                  </a:lnTo>
                  <a:lnTo>
                    <a:pt x="398081" y="8831"/>
                  </a:lnTo>
                  <a:lnTo>
                    <a:pt x="444276" y="2241"/>
                  </a:lnTo>
                  <a:lnTo>
                    <a:pt x="491778" y="0"/>
                  </a:lnTo>
                  <a:lnTo>
                    <a:pt x="3768171" y="0"/>
                  </a:lnTo>
                  <a:lnTo>
                    <a:pt x="3815319" y="2241"/>
                  </a:lnTo>
                  <a:lnTo>
                    <a:pt x="3861201" y="8831"/>
                  </a:lnTo>
                  <a:lnTo>
                    <a:pt x="3905611" y="19566"/>
                  </a:lnTo>
                  <a:lnTo>
                    <a:pt x="3948344" y="34244"/>
                  </a:lnTo>
                  <a:lnTo>
                    <a:pt x="3989195" y="52662"/>
                  </a:lnTo>
                  <a:lnTo>
                    <a:pt x="4027958" y="74617"/>
                  </a:lnTo>
                  <a:lnTo>
                    <a:pt x="4064429" y="99906"/>
                  </a:lnTo>
                  <a:lnTo>
                    <a:pt x="4098400" y="128328"/>
                  </a:lnTo>
                  <a:lnTo>
                    <a:pt x="4129668" y="159678"/>
                  </a:lnTo>
                  <a:lnTo>
                    <a:pt x="4158026" y="193755"/>
                  </a:lnTo>
                  <a:lnTo>
                    <a:pt x="4183270" y="230355"/>
                  </a:lnTo>
                  <a:lnTo>
                    <a:pt x="4205193" y="269276"/>
                  </a:lnTo>
                  <a:lnTo>
                    <a:pt x="4223591" y="310316"/>
                  </a:lnTo>
                  <a:lnTo>
                    <a:pt x="4238258" y="353271"/>
                  </a:lnTo>
                  <a:lnTo>
                    <a:pt x="4248989" y="397938"/>
                  </a:lnTo>
                  <a:lnTo>
                    <a:pt x="4255578" y="444116"/>
                  </a:lnTo>
                  <a:lnTo>
                    <a:pt x="4257820" y="491601"/>
                  </a:lnTo>
                  <a:lnTo>
                    <a:pt x="4255578" y="538732"/>
                  </a:lnTo>
                  <a:lnTo>
                    <a:pt x="4248986" y="584597"/>
                  </a:lnTo>
                  <a:lnTo>
                    <a:pt x="4238247" y="628992"/>
                  </a:lnTo>
                  <a:lnTo>
                    <a:pt x="4223563" y="671710"/>
                  </a:lnTo>
                  <a:lnTo>
                    <a:pt x="4205139" y="712546"/>
                  </a:lnTo>
                  <a:lnTo>
                    <a:pt x="4183176" y="751295"/>
                  </a:lnTo>
                  <a:lnTo>
                    <a:pt x="4157877" y="787752"/>
                  </a:lnTo>
                  <a:lnTo>
                    <a:pt x="4129446" y="821712"/>
                  </a:lnTo>
                  <a:lnTo>
                    <a:pt x="4098084" y="852968"/>
                  </a:lnTo>
                  <a:lnTo>
                    <a:pt x="4063995" y="881316"/>
                  </a:lnTo>
                  <a:lnTo>
                    <a:pt x="4027382" y="906551"/>
                  </a:lnTo>
                  <a:lnTo>
                    <a:pt x="3988446" y="928466"/>
                  </a:lnTo>
                  <a:lnTo>
                    <a:pt x="3947392" y="946858"/>
                  </a:lnTo>
                  <a:lnTo>
                    <a:pt x="3904422" y="961520"/>
                  </a:lnTo>
                  <a:lnTo>
                    <a:pt x="3859738" y="972247"/>
                  </a:lnTo>
                  <a:lnTo>
                    <a:pt x="3813544" y="978833"/>
                  </a:lnTo>
                  <a:lnTo>
                    <a:pt x="3766042" y="981074"/>
                  </a:lnTo>
                  <a:close/>
                </a:path>
              </a:pathLst>
            </a:custGeom>
            <a:solidFill>
              <a:srgbClr val="487B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551106" y="1951697"/>
              <a:ext cx="3585210" cy="634365"/>
            </a:xfrm>
            <a:custGeom>
              <a:avLst/>
              <a:gdLst/>
              <a:ahLst/>
              <a:cxnLst/>
              <a:rect l="l" t="t" r="r" b="b"/>
              <a:pathLst>
                <a:path w="3585209" h="634364">
                  <a:moveTo>
                    <a:pt x="634314" y="317093"/>
                  </a:moveTo>
                  <a:lnTo>
                    <a:pt x="629653" y="262877"/>
                  </a:lnTo>
                  <a:lnTo>
                    <a:pt x="618312" y="217627"/>
                  </a:lnTo>
                  <a:lnTo>
                    <a:pt x="600456" y="174523"/>
                  </a:lnTo>
                  <a:lnTo>
                    <a:pt x="576453" y="134505"/>
                  </a:lnTo>
                  <a:lnTo>
                    <a:pt x="546849" y="98437"/>
                  </a:lnTo>
                  <a:lnTo>
                    <a:pt x="512267" y="67106"/>
                  </a:lnTo>
                  <a:lnTo>
                    <a:pt x="473468" y="41186"/>
                  </a:lnTo>
                  <a:lnTo>
                    <a:pt x="431266" y="21247"/>
                  </a:lnTo>
                  <a:lnTo>
                    <a:pt x="386613" y="7696"/>
                  </a:lnTo>
                  <a:lnTo>
                    <a:pt x="340448" y="850"/>
                  </a:lnTo>
                  <a:lnTo>
                    <a:pt x="317106" y="0"/>
                  </a:lnTo>
                  <a:lnTo>
                    <a:pt x="293776" y="850"/>
                  </a:lnTo>
                  <a:lnTo>
                    <a:pt x="247611" y="7696"/>
                  </a:lnTo>
                  <a:lnTo>
                    <a:pt x="202958" y="21247"/>
                  </a:lnTo>
                  <a:lnTo>
                    <a:pt x="160756" y="41186"/>
                  </a:lnTo>
                  <a:lnTo>
                    <a:pt x="121958" y="67106"/>
                  </a:lnTo>
                  <a:lnTo>
                    <a:pt x="87376" y="98437"/>
                  </a:lnTo>
                  <a:lnTo>
                    <a:pt x="57772" y="134505"/>
                  </a:lnTo>
                  <a:lnTo>
                    <a:pt x="33769" y="174523"/>
                  </a:lnTo>
                  <a:lnTo>
                    <a:pt x="15913" y="217627"/>
                  </a:lnTo>
                  <a:lnTo>
                    <a:pt x="4572" y="262877"/>
                  </a:lnTo>
                  <a:lnTo>
                    <a:pt x="0" y="309308"/>
                  </a:lnTo>
                  <a:lnTo>
                    <a:pt x="292" y="332651"/>
                  </a:lnTo>
                  <a:lnTo>
                    <a:pt x="5994" y="378955"/>
                  </a:lnTo>
                  <a:lnTo>
                    <a:pt x="18440" y="423913"/>
                  </a:lnTo>
                  <a:lnTo>
                    <a:pt x="37363" y="466572"/>
                  </a:lnTo>
                  <a:lnTo>
                    <a:pt x="62331" y="505980"/>
                  </a:lnTo>
                  <a:lnTo>
                    <a:pt x="92811" y="541312"/>
                  </a:lnTo>
                  <a:lnTo>
                    <a:pt x="128155" y="571779"/>
                  </a:lnTo>
                  <a:lnTo>
                    <a:pt x="167576" y="596747"/>
                  </a:lnTo>
                  <a:lnTo>
                    <a:pt x="210248" y="615645"/>
                  </a:lnTo>
                  <a:lnTo>
                    <a:pt x="255231" y="628091"/>
                  </a:lnTo>
                  <a:lnTo>
                    <a:pt x="301548" y="633806"/>
                  </a:lnTo>
                  <a:lnTo>
                    <a:pt x="324904" y="634085"/>
                  </a:lnTo>
                  <a:lnTo>
                    <a:pt x="348208" y="632663"/>
                  </a:lnTo>
                  <a:lnTo>
                    <a:pt x="394182" y="624687"/>
                  </a:lnTo>
                  <a:lnTo>
                    <a:pt x="438505" y="610044"/>
                  </a:lnTo>
                  <a:lnTo>
                    <a:pt x="480187" y="589076"/>
                  </a:lnTo>
                  <a:lnTo>
                    <a:pt x="518350" y="562203"/>
                  </a:lnTo>
                  <a:lnTo>
                    <a:pt x="552145" y="530034"/>
                  </a:lnTo>
                  <a:lnTo>
                    <a:pt x="580859" y="493255"/>
                  </a:lnTo>
                  <a:lnTo>
                    <a:pt x="603859" y="452666"/>
                  </a:lnTo>
                  <a:lnTo>
                    <a:pt x="620661" y="409143"/>
                  </a:lnTo>
                  <a:lnTo>
                    <a:pt x="630885" y="363613"/>
                  </a:lnTo>
                  <a:lnTo>
                    <a:pt x="634314" y="317093"/>
                  </a:lnTo>
                  <a:close/>
                </a:path>
                <a:path w="3585209" h="634364">
                  <a:moveTo>
                    <a:pt x="3584994" y="266014"/>
                  </a:moveTo>
                  <a:lnTo>
                    <a:pt x="3572218" y="266014"/>
                  </a:lnTo>
                  <a:lnTo>
                    <a:pt x="3548799" y="278777"/>
                  </a:lnTo>
                  <a:lnTo>
                    <a:pt x="3550932" y="289420"/>
                  </a:lnTo>
                  <a:lnTo>
                    <a:pt x="3570084" y="278777"/>
                  </a:lnTo>
                  <a:lnTo>
                    <a:pt x="3572218" y="278777"/>
                  </a:lnTo>
                  <a:lnTo>
                    <a:pt x="3572218" y="370293"/>
                  </a:lnTo>
                  <a:lnTo>
                    <a:pt x="3584994" y="370293"/>
                  </a:lnTo>
                  <a:lnTo>
                    <a:pt x="3584994" y="2660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74421" y="2215578"/>
              <a:ext cx="180957" cy="1064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818297" y="1962339"/>
              <a:ext cx="922019" cy="613410"/>
            </a:xfrm>
            <a:custGeom>
              <a:avLst/>
              <a:gdLst/>
              <a:ahLst/>
              <a:cxnLst/>
              <a:rect l="l" t="t" r="r" b="b"/>
              <a:pathLst>
                <a:path w="922019" h="613410">
                  <a:moveTo>
                    <a:pt x="31940" y="334111"/>
                  </a:moveTo>
                  <a:lnTo>
                    <a:pt x="29806" y="327723"/>
                  </a:lnTo>
                  <a:lnTo>
                    <a:pt x="29806" y="278777"/>
                  </a:lnTo>
                  <a:lnTo>
                    <a:pt x="23418" y="272402"/>
                  </a:lnTo>
                  <a:lnTo>
                    <a:pt x="6388" y="272402"/>
                  </a:lnTo>
                  <a:lnTo>
                    <a:pt x="0" y="278777"/>
                  </a:lnTo>
                  <a:lnTo>
                    <a:pt x="0" y="334111"/>
                  </a:lnTo>
                  <a:lnTo>
                    <a:pt x="6388" y="340499"/>
                  </a:lnTo>
                  <a:lnTo>
                    <a:pt x="14909" y="340499"/>
                  </a:lnTo>
                  <a:lnTo>
                    <a:pt x="23418" y="340499"/>
                  </a:lnTo>
                  <a:lnTo>
                    <a:pt x="31940" y="334111"/>
                  </a:lnTo>
                  <a:close/>
                </a:path>
                <a:path w="922019" h="613410">
                  <a:moveTo>
                    <a:pt x="87287" y="378802"/>
                  </a:moveTo>
                  <a:lnTo>
                    <a:pt x="85153" y="372414"/>
                  </a:lnTo>
                  <a:lnTo>
                    <a:pt x="85153" y="234086"/>
                  </a:lnTo>
                  <a:lnTo>
                    <a:pt x="78778" y="227711"/>
                  </a:lnTo>
                  <a:lnTo>
                    <a:pt x="61734" y="227711"/>
                  </a:lnTo>
                  <a:lnTo>
                    <a:pt x="55359" y="234086"/>
                  </a:lnTo>
                  <a:lnTo>
                    <a:pt x="55359" y="378802"/>
                  </a:lnTo>
                  <a:lnTo>
                    <a:pt x="61734" y="385191"/>
                  </a:lnTo>
                  <a:lnTo>
                    <a:pt x="70256" y="385191"/>
                  </a:lnTo>
                  <a:lnTo>
                    <a:pt x="78778" y="385191"/>
                  </a:lnTo>
                  <a:lnTo>
                    <a:pt x="87287" y="378802"/>
                  </a:lnTo>
                  <a:close/>
                </a:path>
                <a:path w="922019" h="613410">
                  <a:moveTo>
                    <a:pt x="142633" y="187274"/>
                  </a:moveTo>
                  <a:lnTo>
                    <a:pt x="136258" y="180886"/>
                  </a:lnTo>
                  <a:lnTo>
                    <a:pt x="119227" y="180886"/>
                  </a:lnTo>
                  <a:lnTo>
                    <a:pt x="112839" y="187274"/>
                  </a:lnTo>
                  <a:lnTo>
                    <a:pt x="112839" y="423494"/>
                  </a:lnTo>
                  <a:lnTo>
                    <a:pt x="119227" y="429882"/>
                  </a:lnTo>
                  <a:lnTo>
                    <a:pt x="127736" y="429882"/>
                  </a:lnTo>
                  <a:lnTo>
                    <a:pt x="136258" y="429882"/>
                  </a:lnTo>
                  <a:lnTo>
                    <a:pt x="142633" y="425627"/>
                  </a:lnTo>
                  <a:lnTo>
                    <a:pt x="142633" y="187274"/>
                  </a:lnTo>
                  <a:close/>
                </a:path>
                <a:path w="922019" h="613410">
                  <a:moveTo>
                    <a:pt x="197993" y="242608"/>
                  </a:moveTo>
                  <a:lnTo>
                    <a:pt x="191604" y="236220"/>
                  </a:lnTo>
                  <a:lnTo>
                    <a:pt x="174574" y="236220"/>
                  </a:lnTo>
                  <a:lnTo>
                    <a:pt x="168186" y="242608"/>
                  </a:lnTo>
                  <a:lnTo>
                    <a:pt x="168186" y="368160"/>
                  </a:lnTo>
                  <a:lnTo>
                    <a:pt x="174574" y="374548"/>
                  </a:lnTo>
                  <a:lnTo>
                    <a:pt x="183083" y="374548"/>
                  </a:lnTo>
                  <a:lnTo>
                    <a:pt x="191604" y="374548"/>
                  </a:lnTo>
                  <a:lnTo>
                    <a:pt x="197993" y="368160"/>
                  </a:lnTo>
                  <a:lnTo>
                    <a:pt x="197993" y="242608"/>
                  </a:lnTo>
                  <a:close/>
                </a:path>
                <a:path w="922019" h="613410">
                  <a:moveTo>
                    <a:pt x="253339" y="229831"/>
                  </a:moveTo>
                  <a:lnTo>
                    <a:pt x="246951" y="223456"/>
                  </a:lnTo>
                  <a:lnTo>
                    <a:pt x="229920" y="223456"/>
                  </a:lnTo>
                  <a:lnTo>
                    <a:pt x="223532" y="229831"/>
                  </a:lnTo>
                  <a:lnTo>
                    <a:pt x="223532" y="385191"/>
                  </a:lnTo>
                  <a:lnTo>
                    <a:pt x="229920" y="391579"/>
                  </a:lnTo>
                  <a:lnTo>
                    <a:pt x="238442" y="391579"/>
                  </a:lnTo>
                  <a:lnTo>
                    <a:pt x="246951" y="391579"/>
                  </a:lnTo>
                  <a:lnTo>
                    <a:pt x="253339" y="385191"/>
                  </a:lnTo>
                  <a:lnTo>
                    <a:pt x="253339" y="229831"/>
                  </a:lnTo>
                  <a:close/>
                </a:path>
                <a:path w="922019" h="613410">
                  <a:moveTo>
                    <a:pt x="308698" y="212813"/>
                  </a:moveTo>
                  <a:lnTo>
                    <a:pt x="302310" y="206425"/>
                  </a:lnTo>
                  <a:lnTo>
                    <a:pt x="285280" y="206425"/>
                  </a:lnTo>
                  <a:lnTo>
                    <a:pt x="278892" y="212813"/>
                  </a:lnTo>
                  <a:lnTo>
                    <a:pt x="278892" y="397954"/>
                  </a:lnTo>
                  <a:lnTo>
                    <a:pt x="285280" y="404342"/>
                  </a:lnTo>
                  <a:lnTo>
                    <a:pt x="293789" y="404342"/>
                  </a:lnTo>
                  <a:lnTo>
                    <a:pt x="302310" y="404342"/>
                  </a:lnTo>
                  <a:lnTo>
                    <a:pt x="308698" y="400088"/>
                  </a:lnTo>
                  <a:lnTo>
                    <a:pt x="308698" y="212813"/>
                  </a:lnTo>
                  <a:close/>
                </a:path>
                <a:path w="922019" h="613410">
                  <a:moveTo>
                    <a:pt x="366179" y="453288"/>
                  </a:moveTo>
                  <a:lnTo>
                    <a:pt x="364045" y="444779"/>
                  </a:lnTo>
                  <a:lnTo>
                    <a:pt x="364045" y="159600"/>
                  </a:lnTo>
                  <a:lnTo>
                    <a:pt x="357657" y="153225"/>
                  </a:lnTo>
                  <a:lnTo>
                    <a:pt x="340626" y="153225"/>
                  </a:lnTo>
                  <a:lnTo>
                    <a:pt x="334238" y="159600"/>
                  </a:lnTo>
                  <a:lnTo>
                    <a:pt x="334238" y="451167"/>
                  </a:lnTo>
                  <a:lnTo>
                    <a:pt x="340626" y="457542"/>
                  </a:lnTo>
                  <a:lnTo>
                    <a:pt x="349148" y="457542"/>
                  </a:lnTo>
                  <a:lnTo>
                    <a:pt x="357657" y="457542"/>
                  </a:lnTo>
                  <a:lnTo>
                    <a:pt x="366179" y="453288"/>
                  </a:lnTo>
                  <a:close/>
                </a:path>
                <a:path w="922019" h="613410">
                  <a:moveTo>
                    <a:pt x="421525" y="497979"/>
                  </a:moveTo>
                  <a:lnTo>
                    <a:pt x="419392" y="491591"/>
                  </a:lnTo>
                  <a:lnTo>
                    <a:pt x="419392" y="114909"/>
                  </a:lnTo>
                  <a:lnTo>
                    <a:pt x="413016" y="108534"/>
                  </a:lnTo>
                  <a:lnTo>
                    <a:pt x="395986" y="108534"/>
                  </a:lnTo>
                  <a:lnTo>
                    <a:pt x="389597" y="114909"/>
                  </a:lnTo>
                  <a:lnTo>
                    <a:pt x="389597" y="497979"/>
                  </a:lnTo>
                  <a:lnTo>
                    <a:pt x="395986" y="504367"/>
                  </a:lnTo>
                  <a:lnTo>
                    <a:pt x="404495" y="504367"/>
                  </a:lnTo>
                  <a:lnTo>
                    <a:pt x="413016" y="504367"/>
                  </a:lnTo>
                  <a:lnTo>
                    <a:pt x="421525" y="497979"/>
                  </a:lnTo>
                  <a:close/>
                </a:path>
                <a:path w="922019" h="613410">
                  <a:moveTo>
                    <a:pt x="476872" y="6375"/>
                  </a:moveTo>
                  <a:lnTo>
                    <a:pt x="470496" y="0"/>
                  </a:lnTo>
                  <a:lnTo>
                    <a:pt x="453466" y="0"/>
                  </a:lnTo>
                  <a:lnTo>
                    <a:pt x="447078" y="6375"/>
                  </a:lnTo>
                  <a:lnTo>
                    <a:pt x="447078" y="606513"/>
                  </a:lnTo>
                  <a:lnTo>
                    <a:pt x="453466" y="612902"/>
                  </a:lnTo>
                  <a:lnTo>
                    <a:pt x="461975" y="612902"/>
                  </a:lnTo>
                  <a:lnTo>
                    <a:pt x="470496" y="612902"/>
                  </a:lnTo>
                  <a:lnTo>
                    <a:pt x="476872" y="606513"/>
                  </a:lnTo>
                  <a:lnTo>
                    <a:pt x="476872" y="6375"/>
                  </a:lnTo>
                  <a:close/>
                </a:path>
                <a:path w="922019" h="613410">
                  <a:moveTo>
                    <a:pt x="532231" y="119176"/>
                  </a:moveTo>
                  <a:lnTo>
                    <a:pt x="525843" y="112788"/>
                  </a:lnTo>
                  <a:lnTo>
                    <a:pt x="508812" y="112788"/>
                  </a:lnTo>
                  <a:lnTo>
                    <a:pt x="502424" y="119176"/>
                  </a:lnTo>
                  <a:lnTo>
                    <a:pt x="502424" y="493725"/>
                  </a:lnTo>
                  <a:lnTo>
                    <a:pt x="508812" y="500113"/>
                  </a:lnTo>
                  <a:lnTo>
                    <a:pt x="517321" y="500113"/>
                  </a:lnTo>
                  <a:lnTo>
                    <a:pt x="525843" y="500113"/>
                  </a:lnTo>
                  <a:lnTo>
                    <a:pt x="532231" y="493725"/>
                  </a:lnTo>
                  <a:lnTo>
                    <a:pt x="532231" y="119176"/>
                  </a:lnTo>
                  <a:close/>
                </a:path>
                <a:path w="922019" h="613410">
                  <a:moveTo>
                    <a:pt x="587578" y="172377"/>
                  </a:moveTo>
                  <a:lnTo>
                    <a:pt x="581190" y="165989"/>
                  </a:lnTo>
                  <a:lnTo>
                    <a:pt x="564159" y="165989"/>
                  </a:lnTo>
                  <a:lnTo>
                    <a:pt x="557771" y="172377"/>
                  </a:lnTo>
                  <a:lnTo>
                    <a:pt x="557771" y="440524"/>
                  </a:lnTo>
                  <a:lnTo>
                    <a:pt x="564159" y="446900"/>
                  </a:lnTo>
                  <a:lnTo>
                    <a:pt x="572681" y="446900"/>
                  </a:lnTo>
                  <a:lnTo>
                    <a:pt x="581190" y="446900"/>
                  </a:lnTo>
                  <a:lnTo>
                    <a:pt x="587578" y="440524"/>
                  </a:lnTo>
                  <a:lnTo>
                    <a:pt x="587578" y="172377"/>
                  </a:lnTo>
                  <a:close/>
                </a:path>
                <a:path w="922019" h="613410">
                  <a:moveTo>
                    <a:pt x="642937" y="93637"/>
                  </a:moveTo>
                  <a:lnTo>
                    <a:pt x="636549" y="87249"/>
                  </a:lnTo>
                  <a:lnTo>
                    <a:pt x="619518" y="87249"/>
                  </a:lnTo>
                  <a:lnTo>
                    <a:pt x="613130" y="93637"/>
                  </a:lnTo>
                  <a:lnTo>
                    <a:pt x="613130" y="517131"/>
                  </a:lnTo>
                  <a:lnTo>
                    <a:pt x="619518" y="523519"/>
                  </a:lnTo>
                  <a:lnTo>
                    <a:pt x="628027" y="523519"/>
                  </a:lnTo>
                  <a:lnTo>
                    <a:pt x="636549" y="523519"/>
                  </a:lnTo>
                  <a:lnTo>
                    <a:pt x="642937" y="517131"/>
                  </a:lnTo>
                  <a:lnTo>
                    <a:pt x="642937" y="93637"/>
                  </a:lnTo>
                  <a:close/>
                </a:path>
                <a:path w="922019" h="613410">
                  <a:moveTo>
                    <a:pt x="700417" y="489470"/>
                  </a:moveTo>
                  <a:lnTo>
                    <a:pt x="698284" y="483082"/>
                  </a:lnTo>
                  <a:lnTo>
                    <a:pt x="698284" y="123431"/>
                  </a:lnTo>
                  <a:lnTo>
                    <a:pt x="691896" y="117043"/>
                  </a:lnTo>
                  <a:lnTo>
                    <a:pt x="674865" y="117043"/>
                  </a:lnTo>
                  <a:lnTo>
                    <a:pt x="668477" y="123431"/>
                  </a:lnTo>
                  <a:lnTo>
                    <a:pt x="668477" y="489470"/>
                  </a:lnTo>
                  <a:lnTo>
                    <a:pt x="674865" y="495858"/>
                  </a:lnTo>
                  <a:lnTo>
                    <a:pt x="683387" y="495858"/>
                  </a:lnTo>
                  <a:lnTo>
                    <a:pt x="691896" y="495858"/>
                  </a:lnTo>
                  <a:lnTo>
                    <a:pt x="700417" y="489470"/>
                  </a:lnTo>
                  <a:close/>
                </a:path>
                <a:path w="922019" h="613410">
                  <a:moveTo>
                    <a:pt x="755764" y="434136"/>
                  </a:moveTo>
                  <a:lnTo>
                    <a:pt x="753630" y="425627"/>
                  </a:lnTo>
                  <a:lnTo>
                    <a:pt x="753630" y="178765"/>
                  </a:lnTo>
                  <a:lnTo>
                    <a:pt x="747255" y="172377"/>
                  </a:lnTo>
                  <a:lnTo>
                    <a:pt x="730224" y="172377"/>
                  </a:lnTo>
                  <a:lnTo>
                    <a:pt x="723836" y="178765"/>
                  </a:lnTo>
                  <a:lnTo>
                    <a:pt x="723836" y="432003"/>
                  </a:lnTo>
                  <a:lnTo>
                    <a:pt x="730224" y="438391"/>
                  </a:lnTo>
                  <a:lnTo>
                    <a:pt x="738733" y="438391"/>
                  </a:lnTo>
                  <a:lnTo>
                    <a:pt x="749376" y="438391"/>
                  </a:lnTo>
                  <a:lnTo>
                    <a:pt x="755764" y="434136"/>
                  </a:lnTo>
                  <a:close/>
                </a:path>
                <a:path w="922019" h="613410">
                  <a:moveTo>
                    <a:pt x="811110" y="234086"/>
                  </a:moveTo>
                  <a:lnTo>
                    <a:pt x="804735" y="227711"/>
                  </a:lnTo>
                  <a:lnTo>
                    <a:pt x="787704" y="227711"/>
                  </a:lnTo>
                  <a:lnTo>
                    <a:pt x="781316" y="234086"/>
                  </a:lnTo>
                  <a:lnTo>
                    <a:pt x="781316" y="378802"/>
                  </a:lnTo>
                  <a:lnTo>
                    <a:pt x="787704" y="385191"/>
                  </a:lnTo>
                  <a:lnTo>
                    <a:pt x="796213" y="385191"/>
                  </a:lnTo>
                  <a:lnTo>
                    <a:pt x="804735" y="385191"/>
                  </a:lnTo>
                  <a:lnTo>
                    <a:pt x="811110" y="378802"/>
                  </a:lnTo>
                  <a:lnTo>
                    <a:pt x="811110" y="234086"/>
                  </a:lnTo>
                  <a:close/>
                </a:path>
                <a:path w="922019" h="613410">
                  <a:moveTo>
                    <a:pt x="866470" y="274523"/>
                  </a:moveTo>
                  <a:lnTo>
                    <a:pt x="860082" y="268135"/>
                  </a:lnTo>
                  <a:lnTo>
                    <a:pt x="843051" y="268135"/>
                  </a:lnTo>
                  <a:lnTo>
                    <a:pt x="836663" y="274523"/>
                  </a:lnTo>
                  <a:lnTo>
                    <a:pt x="836663" y="338366"/>
                  </a:lnTo>
                  <a:lnTo>
                    <a:pt x="843051" y="344754"/>
                  </a:lnTo>
                  <a:lnTo>
                    <a:pt x="851560" y="344754"/>
                  </a:lnTo>
                  <a:lnTo>
                    <a:pt x="860082" y="344754"/>
                  </a:lnTo>
                  <a:lnTo>
                    <a:pt x="866470" y="338366"/>
                  </a:lnTo>
                  <a:lnTo>
                    <a:pt x="866470" y="274523"/>
                  </a:lnTo>
                  <a:close/>
                </a:path>
                <a:path w="922019" h="613410">
                  <a:moveTo>
                    <a:pt x="921816" y="261759"/>
                  </a:moveTo>
                  <a:lnTo>
                    <a:pt x="915428" y="255371"/>
                  </a:lnTo>
                  <a:lnTo>
                    <a:pt x="898398" y="255371"/>
                  </a:lnTo>
                  <a:lnTo>
                    <a:pt x="892009" y="261759"/>
                  </a:lnTo>
                  <a:lnTo>
                    <a:pt x="892009" y="351142"/>
                  </a:lnTo>
                  <a:lnTo>
                    <a:pt x="898398" y="357517"/>
                  </a:lnTo>
                  <a:lnTo>
                    <a:pt x="906919" y="357517"/>
                  </a:lnTo>
                  <a:lnTo>
                    <a:pt x="915428" y="357517"/>
                  </a:lnTo>
                  <a:lnTo>
                    <a:pt x="921816" y="351142"/>
                  </a:lnTo>
                  <a:lnTo>
                    <a:pt x="921816" y="261759"/>
                  </a:lnTo>
                  <a:close/>
                </a:path>
              </a:pathLst>
            </a:custGeom>
            <a:solidFill>
              <a:srgbClr val="85A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370637" y="1987866"/>
              <a:ext cx="1422400" cy="561975"/>
            </a:xfrm>
            <a:custGeom>
              <a:avLst/>
              <a:gdLst/>
              <a:ahLst/>
              <a:cxnLst/>
              <a:rect l="l" t="t" r="r" b="b"/>
              <a:pathLst>
                <a:path w="1422400" h="561975">
                  <a:moveTo>
                    <a:pt x="29806" y="261772"/>
                  </a:moveTo>
                  <a:lnTo>
                    <a:pt x="23418" y="255384"/>
                  </a:lnTo>
                  <a:lnTo>
                    <a:pt x="6388" y="255384"/>
                  </a:lnTo>
                  <a:lnTo>
                    <a:pt x="0" y="261772"/>
                  </a:lnTo>
                  <a:lnTo>
                    <a:pt x="0" y="300075"/>
                  </a:lnTo>
                  <a:lnTo>
                    <a:pt x="6388" y="306463"/>
                  </a:lnTo>
                  <a:lnTo>
                    <a:pt x="14909" y="306463"/>
                  </a:lnTo>
                  <a:lnTo>
                    <a:pt x="23418" y="306463"/>
                  </a:lnTo>
                  <a:lnTo>
                    <a:pt x="29806" y="300075"/>
                  </a:lnTo>
                  <a:lnTo>
                    <a:pt x="29806" y="261772"/>
                  </a:lnTo>
                  <a:close/>
                </a:path>
                <a:path w="1422400" h="561975">
                  <a:moveTo>
                    <a:pt x="85166" y="234099"/>
                  </a:moveTo>
                  <a:lnTo>
                    <a:pt x="78778" y="227711"/>
                  </a:lnTo>
                  <a:lnTo>
                    <a:pt x="61747" y="227711"/>
                  </a:lnTo>
                  <a:lnTo>
                    <a:pt x="55359" y="234099"/>
                  </a:lnTo>
                  <a:lnTo>
                    <a:pt x="55359" y="327736"/>
                  </a:lnTo>
                  <a:lnTo>
                    <a:pt x="61747" y="334124"/>
                  </a:lnTo>
                  <a:lnTo>
                    <a:pt x="70256" y="334124"/>
                  </a:lnTo>
                  <a:lnTo>
                    <a:pt x="78778" y="334124"/>
                  </a:lnTo>
                  <a:lnTo>
                    <a:pt x="85166" y="327736"/>
                  </a:lnTo>
                  <a:lnTo>
                    <a:pt x="85166" y="234099"/>
                  </a:lnTo>
                  <a:close/>
                </a:path>
                <a:path w="1422400" h="561975">
                  <a:moveTo>
                    <a:pt x="140512" y="214947"/>
                  </a:moveTo>
                  <a:lnTo>
                    <a:pt x="134124" y="208559"/>
                  </a:lnTo>
                  <a:lnTo>
                    <a:pt x="117094" y="208559"/>
                  </a:lnTo>
                  <a:lnTo>
                    <a:pt x="110705" y="214947"/>
                  </a:lnTo>
                  <a:lnTo>
                    <a:pt x="110705" y="346887"/>
                  </a:lnTo>
                  <a:lnTo>
                    <a:pt x="117094" y="353275"/>
                  </a:lnTo>
                  <a:lnTo>
                    <a:pt x="125615" y="353275"/>
                  </a:lnTo>
                  <a:lnTo>
                    <a:pt x="134124" y="353275"/>
                  </a:lnTo>
                  <a:lnTo>
                    <a:pt x="140512" y="346887"/>
                  </a:lnTo>
                  <a:lnTo>
                    <a:pt x="140512" y="214947"/>
                  </a:lnTo>
                  <a:close/>
                </a:path>
                <a:path w="1422400" h="561975">
                  <a:moveTo>
                    <a:pt x="197993" y="355409"/>
                  </a:moveTo>
                  <a:lnTo>
                    <a:pt x="195859" y="349021"/>
                  </a:lnTo>
                  <a:lnTo>
                    <a:pt x="195859" y="208559"/>
                  </a:lnTo>
                  <a:lnTo>
                    <a:pt x="189471" y="202184"/>
                  </a:lnTo>
                  <a:lnTo>
                    <a:pt x="172440" y="202184"/>
                  </a:lnTo>
                  <a:lnTo>
                    <a:pt x="166052" y="208559"/>
                  </a:lnTo>
                  <a:lnTo>
                    <a:pt x="166052" y="355409"/>
                  </a:lnTo>
                  <a:lnTo>
                    <a:pt x="172440" y="361784"/>
                  </a:lnTo>
                  <a:lnTo>
                    <a:pt x="180962" y="361784"/>
                  </a:lnTo>
                  <a:lnTo>
                    <a:pt x="189471" y="361784"/>
                  </a:lnTo>
                  <a:lnTo>
                    <a:pt x="197993" y="355409"/>
                  </a:lnTo>
                  <a:close/>
                </a:path>
                <a:path w="1422400" h="561975">
                  <a:moveTo>
                    <a:pt x="253339" y="374561"/>
                  </a:moveTo>
                  <a:lnTo>
                    <a:pt x="251218" y="368173"/>
                  </a:lnTo>
                  <a:lnTo>
                    <a:pt x="251218" y="185153"/>
                  </a:lnTo>
                  <a:lnTo>
                    <a:pt x="244830" y="178765"/>
                  </a:lnTo>
                  <a:lnTo>
                    <a:pt x="227799" y="178765"/>
                  </a:lnTo>
                  <a:lnTo>
                    <a:pt x="221411" y="185153"/>
                  </a:lnTo>
                  <a:lnTo>
                    <a:pt x="221411" y="374561"/>
                  </a:lnTo>
                  <a:lnTo>
                    <a:pt x="227799" y="380949"/>
                  </a:lnTo>
                  <a:lnTo>
                    <a:pt x="236308" y="380949"/>
                  </a:lnTo>
                  <a:lnTo>
                    <a:pt x="244830" y="380949"/>
                  </a:lnTo>
                  <a:lnTo>
                    <a:pt x="253339" y="374561"/>
                  </a:lnTo>
                  <a:close/>
                </a:path>
                <a:path w="1422400" h="561975">
                  <a:moveTo>
                    <a:pt x="308698" y="214947"/>
                  </a:moveTo>
                  <a:lnTo>
                    <a:pt x="302310" y="208559"/>
                  </a:lnTo>
                  <a:lnTo>
                    <a:pt x="285280" y="208559"/>
                  </a:lnTo>
                  <a:lnTo>
                    <a:pt x="278892" y="214947"/>
                  </a:lnTo>
                  <a:lnTo>
                    <a:pt x="278892" y="349021"/>
                  </a:lnTo>
                  <a:lnTo>
                    <a:pt x="285280" y="355409"/>
                  </a:lnTo>
                  <a:lnTo>
                    <a:pt x="293789" y="355409"/>
                  </a:lnTo>
                  <a:lnTo>
                    <a:pt x="302310" y="355409"/>
                  </a:lnTo>
                  <a:lnTo>
                    <a:pt x="308698" y="349021"/>
                  </a:lnTo>
                  <a:lnTo>
                    <a:pt x="308698" y="214947"/>
                  </a:lnTo>
                  <a:close/>
                </a:path>
                <a:path w="1422400" h="561975">
                  <a:moveTo>
                    <a:pt x="364045" y="140462"/>
                  </a:moveTo>
                  <a:lnTo>
                    <a:pt x="357657" y="134073"/>
                  </a:lnTo>
                  <a:lnTo>
                    <a:pt x="340626" y="134073"/>
                  </a:lnTo>
                  <a:lnTo>
                    <a:pt x="334238" y="140462"/>
                  </a:lnTo>
                  <a:lnTo>
                    <a:pt x="334238" y="419252"/>
                  </a:lnTo>
                  <a:lnTo>
                    <a:pt x="340626" y="425640"/>
                  </a:lnTo>
                  <a:lnTo>
                    <a:pt x="349148" y="425640"/>
                  </a:lnTo>
                  <a:lnTo>
                    <a:pt x="357657" y="425640"/>
                  </a:lnTo>
                  <a:lnTo>
                    <a:pt x="364045" y="421373"/>
                  </a:lnTo>
                  <a:lnTo>
                    <a:pt x="364045" y="140462"/>
                  </a:lnTo>
                  <a:close/>
                </a:path>
                <a:path w="1422400" h="561975">
                  <a:moveTo>
                    <a:pt x="419404" y="70231"/>
                  </a:moveTo>
                  <a:lnTo>
                    <a:pt x="413016" y="63855"/>
                  </a:lnTo>
                  <a:lnTo>
                    <a:pt x="395986" y="63855"/>
                  </a:lnTo>
                  <a:lnTo>
                    <a:pt x="389597" y="70231"/>
                  </a:lnTo>
                  <a:lnTo>
                    <a:pt x="389597" y="491604"/>
                  </a:lnTo>
                  <a:lnTo>
                    <a:pt x="395986" y="497992"/>
                  </a:lnTo>
                  <a:lnTo>
                    <a:pt x="404495" y="497992"/>
                  </a:lnTo>
                  <a:lnTo>
                    <a:pt x="413016" y="497992"/>
                  </a:lnTo>
                  <a:lnTo>
                    <a:pt x="419404" y="491604"/>
                  </a:lnTo>
                  <a:lnTo>
                    <a:pt x="419404" y="70231"/>
                  </a:lnTo>
                  <a:close/>
                </a:path>
                <a:path w="1422400" h="561975">
                  <a:moveTo>
                    <a:pt x="474751" y="48958"/>
                  </a:moveTo>
                  <a:lnTo>
                    <a:pt x="468363" y="42570"/>
                  </a:lnTo>
                  <a:lnTo>
                    <a:pt x="451332" y="42570"/>
                  </a:lnTo>
                  <a:lnTo>
                    <a:pt x="444944" y="48958"/>
                  </a:lnTo>
                  <a:lnTo>
                    <a:pt x="444944" y="512889"/>
                  </a:lnTo>
                  <a:lnTo>
                    <a:pt x="451332" y="519277"/>
                  </a:lnTo>
                  <a:lnTo>
                    <a:pt x="459854" y="519277"/>
                  </a:lnTo>
                  <a:lnTo>
                    <a:pt x="468363" y="519277"/>
                  </a:lnTo>
                  <a:lnTo>
                    <a:pt x="474751" y="512889"/>
                  </a:lnTo>
                  <a:lnTo>
                    <a:pt x="474751" y="48958"/>
                  </a:lnTo>
                  <a:close/>
                </a:path>
                <a:path w="1422400" h="561975">
                  <a:moveTo>
                    <a:pt x="532231" y="555447"/>
                  </a:moveTo>
                  <a:lnTo>
                    <a:pt x="530098" y="549071"/>
                  </a:lnTo>
                  <a:lnTo>
                    <a:pt x="530098" y="6388"/>
                  </a:lnTo>
                  <a:lnTo>
                    <a:pt x="523709" y="0"/>
                  </a:lnTo>
                  <a:lnTo>
                    <a:pt x="506679" y="0"/>
                  </a:lnTo>
                  <a:lnTo>
                    <a:pt x="500303" y="6388"/>
                  </a:lnTo>
                  <a:lnTo>
                    <a:pt x="500303" y="555447"/>
                  </a:lnTo>
                  <a:lnTo>
                    <a:pt x="506679" y="561835"/>
                  </a:lnTo>
                  <a:lnTo>
                    <a:pt x="515200" y="561835"/>
                  </a:lnTo>
                  <a:lnTo>
                    <a:pt x="523709" y="561835"/>
                  </a:lnTo>
                  <a:lnTo>
                    <a:pt x="532231" y="555447"/>
                  </a:lnTo>
                  <a:close/>
                </a:path>
                <a:path w="1422400" h="561975">
                  <a:moveTo>
                    <a:pt x="587578" y="438404"/>
                  </a:moveTo>
                  <a:lnTo>
                    <a:pt x="585457" y="432015"/>
                  </a:lnTo>
                  <a:lnTo>
                    <a:pt x="585457" y="123444"/>
                  </a:lnTo>
                  <a:lnTo>
                    <a:pt x="579069" y="117055"/>
                  </a:lnTo>
                  <a:lnTo>
                    <a:pt x="562038" y="117055"/>
                  </a:lnTo>
                  <a:lnTo>
                    <a:pt x="555650" y="123444"/>
                  </a:lnTo>
                  <a:lnTo>
                    <a:pt x="555650" y="438404"/>
                  </a:lnTo>
                  <a:lnTo>
                    <a:pt x="562038" y="444792"/>
                  </a:lnTo>
                  <a:lnTo>
                    <a:pt x="570547" y="444792"/>
                  </a:lnTo>
                  <a:lnTo>
                    <a:pt x="579069" y="444792"/>
                  </a:lnTo>
                  <a:lnTo>
                    <a:pt x="587578" y="438404"/>
                  </a:lnTo>
                  <a:close/>
                </a:path>
                <a:path w="1422400" h="561975">
                  <a:moveTo>
                    <a:pt x="642937" y="53213"/>
                  </a:moveTo>
                  <a:lnTo>
                    <a:pt x="636549" y="46824"/>
                  </a:lnTo>
                  <a:lnTo>
                    <a:pt x="619518" y="46824"/>
                  </a:lnTo>
                  <a:lnTo>
                    <a:pt x="613130" y="53213"/>
                  </a:lnTo>
                  <a:lnTo>
                    <a:pt x="613130" y="508635"/>
                  </a:lnTo>
                  <a:lnTo>
                    <a:pt x="619518" y="515023"/>
                  </a:lnTo>
                  <a:lnTo>
                    <a:pt x="628027" y="515023"/>
                  </a:lnTo>
                  <a:lnTo>
                    <a:pt x="636549" y="515023"/>
                  </a:lnTo>
                  <a:lnTo>
                    <a:pt x="642937" y="508635"/>
                  </a:lnTo>
                  <a:lnTo>
                    <a:pt x="642937" y="53213"/>
                  </a:lnTo>
                  <a:close/>
                </a:path>
                <a:path w="1422400" h="561975">
                  <a:moveTo>
                    <a:pt x="698284" y="136207"/>
                  </a:moveTo>
                  <a:lnTo>
                    <a:pt x="691896" y="129819"/>
                  </a:lnTo>
                  <a:lnTo>
                    <a:pt x="674865" y="129819"/>
                  </a:lnTo>
                  <a:lnTo>
                    <a:pt x="668477" y="136207"/>
                  </a:lnTo>
                  <a:lnTo>
                    <a:pt x="668477" y="423506"/>
                  </a:lnTo>
                  <a:lnTo>
                    <a:pt x="674865" y="429895"/>
                  </a:lnTo>
                  <a:lnTo>
                    <a:pt x="683387" y="429895"/>
                  </a:lnTo>
                  <a:lnTo>
                    <a:pt x="691896" y="429895"/>
                  </a:lnTo>
                  <a:lnTo>
                    <a:pt x="698284" y="425640"/>
                  </a:lnTo>
                  <a:lnTo>
                    <a:pt x="698284" y="136207"/>
                  </a:lnTo>
                  <a:close/>
                </a:path>
                <a:path w="1422400" h="561975">
                  <a:moveTo>
                    <a:pt x="753643" y="12776"/>
                  </a:moveTo>
                  <a:lnTo>
                    <a:pt x="747255" y="6388"/>
                  </a:lnTo>
                  <a:lnTo>
                    <a:pt x="730224" y="6388"/>
                  </a:lnTo>
                  <a:lnTo>
                    <a:pt x="723836" y="12776"/>
                  </a:lnTo>
                  <a:lnTo>
                    <a:pt x="723836" y="546938"/>
                  </a:lnTo>
                  <a:lnTo>
                    <a:pt x="730224" y="553326"/>
                  </a:lnTo>
                  <a:lnTo>
                    <a:pt x="738733" y="553326"/>
                  </a:lnTo>
                  <a:lnTo>
                    <a:pt x="747255" y="553326"/>
                  </a:lnTo>
                  <a:lnTo>
                    <a:pt x="753643" y="549071"/>
                  </a:lnTo>
                  <a:lnTo>
                    <a:pt x="753643" y="12776"/>
                  </a:lnTo>
                  <a:close/>
                </a:path>
                <a:path w="1422400" h="561975">
                  <a:moveTo>
                    <a:pt x="808990" y="57467"/>
                  </a:moveTo>
                  <a:lnTo>
                    <a:pt x="802601" y="51079"/>
                  </a:lnTo>
                  <a:lnTo>
                    <a:pt x="785571" y="51079"/>
                  </a:lnTo>
                  <a:lnTo>
                    <a:pt x="779183" y="57467"/>
                  </a:lnTo>
                  <a:lnTo>
                    <a:pt x="779183" y="502246"/>
                  </a:lnTo>
                  <a:lnTo>
                    <a:pt x="785571" y="508635"/>
                  </a:lnTo>
                  <a:lnTo>
                    <a:pt x="794092" y="508635"/>
                  </a:lnTo>
                  <a:lnTo>
                    <a:pt x="802601" y="508635"/>
                  </a:lnTo>
                  <a:lnTo>
                    <a:pt x="808990" y="502246"/>
                  </a:lnTo>
                  <a:lnTo>
                    <a:pt x="808990" y="57467"/>
                  </a:lnTo>
                  <a:close/>
                </a:path>
                <a:path w="1422400" h="561975">
                  <a:moveTo>
                    <a:pt x="866470" y="461810"/>
                  </a:moveTo>
                  <a:lnTo>
                    <a:pt x="864336" y="453301"/>
                  </a:lnTo>
                  <a:lnTo>
                    <a:pt x="864336" y="100025"/>
                  </a:lnTo>
                  <a:lnTo>
                    <a:pt x="857948" y="93649"/>
                  </a:lnTo>
                  <a:lnTo>
                    <a:pt x="840917" y="93649"/>
                  </a:lnTo>
                  <a:lnTo>
                    <a:pt x="834542" y="100025"/>
                  </a:lnTo>
                  <a:lnTo>
                    <a:pt x="834542" y="461810"/>
                  </a:lnTo>
                  <a:lnTo>
                    <a:pt x="840917" y="468198"/>
                  </a:lnTo>
                  <a:lnTo>
                    <a:pt x="849439" y="468198"/>
                  </a:lnTo>
                  <a:lnTo>
                    <a:pt x="857948" y="468198"/>
                  </a:lnTo>
                  <a:lnTo>
                    <a:pt x="866470" y="461810"/>
                  </a:lnTo>
                  <a:close/>
                </a:path>
                <a:path w="1422400" h="561975">
                  <a:moveTo>
                    <a:pt x="921816" y="312839"/>
                  </a:moveTo>
                  <a:lnTo>
                    <a:pt x="919695" y="306463"/>
                  </a:lnTo>
                  <a:lnTo>
                    <a:pt x="919695" y="251129"/>
                  </a:lnTo>
                  <a:lnTo>
                    <a:pt x="913307" y="244741"/>
                  </a:lnTo>
                  <a:lnTo>
                    <a:pt x="896277" y="244741"/>
                  </a:lnTo>
                  <a:lnTo>
                    <a:pt x="889889" y="251129"/>
                  </a:lnTo>
                  <a:lnTo>
                    <a:pt x="889889" y="312839"/>
                  </a:lnTo>
                  <a:lnTo>
                    <a:pt x="896277" y="319227"/>
                  </a:lnTo>
                  <a:lnTo>
                    <a:pt x="904786" y="319227"/>
                  </a:lnTo>
                  <a:lnTo>
                    <a:pt x="915441" y="319227"/>
                  </a:lnTo>
                  <a:lnTo>
                    <a:pt x="921816" y="312839"/>
                  </a:lnTo>
                  <a:close/>
                </a:path>
                <a:path w="1422400" h="561975">
                  <a:moveTo>
                    <a:pt x="977176" y="178765"/>
                  </a:moveTo>
                  <a:lnTo>
                    <a:pt x="970788" y="172389"/>
                  </a:lnTo>
                  <a:lnTo>
                    <a:pt x="953757" y="172389"/>
                  </a:lnTo>
                  <a:lnTo>
                    <a:pt x="947369" y="178765"/>
                  </a:lnTo>
                  <a:lnTo>
                    <a:pt x="947369" y="385203"/>
                  </a:lnTo>
                  <a:lnTo>
                    <a:pt x="953757" y="391579"/>
                  </a:lnTo>
                  <a:lnTo>
                    <a:pt x="962266" y="391579"/>
                  </a:lnTo>
                  <a:lnTo>
                    <a:pt x="970788" y="391579"/>
                  </a:lnTo>
                  <a:lnTo>
                    <a:pt x="977176" y="385203"/>
                  </a:lnTo>
                  <a:lnTo>
                    <a:pt x="977176" y="178765"/>
                  </a:lnTo>
                  <a:close/>
                </a:path>
                <a:path w="1422400" h="561975">
                  <a:moveTo>
                    <a:pt x="1032522" y="251129"/>
                  </a:moveTo>
                  <a:lnTo>
                    <a:pt x="1026134" y="244741"/>
                  </a:lnTo>
                  <a:lnTo>
                    <a:pt x="1009103" y="244741"/>
                  </a:lnTo>
                  <a:lnTo>
                    <a:pt x="1002715" y="251129"/>
                  </a:lnTo>
                  <a:lnTo>
                    <a:pt x="1002715" y="312839"/>
                  </a:lnTo>
                  <a:lnTo>
                    <a:pt x="1009103" y="319227"/>
                  </a:lnTo>
                  <a:lnTo>
                    <a:pt x="1017625" y="319227"/>
                  </a:lnTo>
                  <a:lnTo>
                    <a:pt x="1026134" y="319227"/>
                  </a:lnTo>
                  <a:lnTo>
                    <a:pt x="1032522" y="312839"/>
                  </a:lnTo>
                  <a:lnTo>
                    <a:pt x="1032522" y="251129"/>
                  </a:lnTo>
                  <a:close/>
                </a:path>
                <a:path w="1422400" h="561975">
                  <a:moveTo>
                    <a:pt x="1087882" y="195795"/>
                  </a:moveTo>
                  <a:lnTo>
                    <a:pt x="1081493" y="189407"/>
                  </a:lnTo>
                  <a:lnTo>
                    <a:pt x="1064463" y="189407"/>
                  </a:lnTo>
                  <a:lnTo>
                    <a:pt x="1058075" y="195795"/>
                  </a:lnTo>
                  <a:lnTo>
                    <a:pt x="1058075" y="363918"/>
                  </a:lnTo>
                  <a:lnTo>
                    <a:pt x="1064463" y="370306"/>
                  </a:lnTo>
                  <a:lnTo>
                    <a:pt x="1072972" y="370306"/>
                  </a:lnTo>
                  <a:lnTo>
                    <a:pt x="1081493" y="370306"/>
                  </a:lnTo>
                  <a:lnTo>
                    <a:pt x="1087882" y="366052"/>
                  </a:lnTo>
                  <a:lnTo>
                    <a:pt x="1087882" y="195795"/>
                  </a:lnTo>
                  <a:close/>
                </a:path>
                <a:path w="1422400" h="561975">
                  <a:moveTo>
                    <a:pt x="1143228" y="217081"/>
                  </a:moveTo>
                  <a:lnTo>
                    <a:pt x="1136840" y="210693"/>
                  </a:lnTo>
                  <a:lnTo>
                    <a:pt x="1119809" y="210693"/>
                  </a:lnTo>
                  <a:lnTo>
                    <a:pt x="1113421" y="217081"/>
                  </a:lnTo>
                  <a:lnTo>
                    <a:pt x="1113421" y="342633"/>
                  </a:lnTo>
                  <a:lnTo>
                    <a:pt x="1119809" y="349021"/>
                  </a:lnTo>
                  <a:lnTo>
                    <a:pt x="1128331" y="349021"/>
                  </a:lnTo>
                  <a:lnTo>
                    <a:pt x="1136840" y="349021"/>
                  </a:lnTo>
                  <a:lnTo>
                    <a:pt x="1143228" y="342633"/>
                  </a:lnTo>
                  <a:lnTo>
                    <a:pt x="1143228" y="217081"/>
                  </a:lnTo>
                  <a:close/>
                </a:path>
                <a:path w="1422400" h="561975">
                  <a:moveTo>
                    <a:pt x="1200708" y="391579"/>
                  </a:moveTo>
                  <a:lnTo>
                    <a:pt x="1198575" y="383070"/>
                  </a:lnTo>
                  <a:lnTo>
                    <a:pt x="1198575" y="170256"/>
                  </a:lnTo>
                  <a:lnTo>
                    <a:pt x="1192187" y="163868"/>
                  </a:lnTo>
                  <a:lnTo>
                    <a:pt x="1175156" y="163868"/>
                  </a:lnTo>
                  <a:lnTo>
                    <a:pt x="1168781" y="170256"/>
                  </a:lnTo>
                  <a:lnTo>
                    <a:pt x="1168781" y="389458"/>
                  </a:lnTo>
                  <a:lnTo>
                    <a:pt x="1175156" y="395846"/>
                  </a:lnTo>
                  <a:lnTo>
                    <a:pt x="1183678" y="395846"/>
                  </a:lnTo>
                  <a:lnTo>
                    <a:pt x="1192187" y="395846"/>
                  </a:lnTo>
                  <a:lnTo>
                    <a:pt x="1200708" y="391579"/>
                  </a:lnTo>
                  <a:close/>
                </a:path>
                <a:path w="1422400" h="561975">
                  <a:moveTo>
                    <a:pt x="1256055" y="242608"/>
                  </a:moveTo>
                  <a:lnTo>
                    <a:pt x="1249680" y="236232"/>
                  </a:lnTo>
                  <a:lnTo>
                    <a:pt x="1232636" y="236232"/>
                  </a:lnTo>
                  <a:lnTo>
                    <a:pt x="1226261" y="242608"/>
                  </a:lnTo>
                  <a:lnTo>
                    <a:pt x="1226261" y="319227"/>
                  </a:lnTo>
                  <a:lnTo>
                    <a:pt x="1232636" y="325615"/>
                  </a:lnTo>
                  <a:lnTo>
                    <a:pt x="1241158" y="325615"/>
                  </a:lnTo>
                  <a:lnTo>
                    <a:pt x="1249680" y="325615"/>
                  </a:lnTo>
                  <a:lnTo>
                    <a:pt x="1256055" y="319227"/>
                  </a:lnTo>
                  <a:lnTo>
                    <a:pt x="1256055" y="242608"/>
                  </a:lnTo>
                  <a:close/>
                </a:path>
                <a:path w="1422400" h="561975">
                  <a:moveTo>
                    <a:pt x="1311414" y="136207"/>
                  </a:moveTo>
                  <a:lnTo>
                    <a:pt x="1305026" y="129819"/>
                  </a:lnTo>
                  <a:lnTo>
                    <a:pt x="1287995" y="129819"/>
                  </a:lnTo>
                  <a:lnTo>
                    <a:pt x="1281607" y="136207"/>
                  </a:lnTo>
                  <a:lnTo>
                    <a:pt x="1281607" y="423506"/>
                  </a:lnTo>
                  <a:lnTo>
                    <a:pt x="1287995" y="429895"/>
                  </a:lnTo>
                  <a:lnTo>
                    <a:pt x="1296504" y="429895"/>
                  </a:lnTo>
                  <a:lnTo>
                    <a:pt x="1305026" y="429895"/>
                  </a:lnTo>
                  <a:lnTo>
                    <a:pt x="1311414" y="425640"/>
                  </a:lnTo>
                  <a:lnTo>
                    <a:pt x="1311414" y="136207"/>
                  </a:lnTo>
                  <a:close/>
                </a:path>
                <a:path w="1422400" h="561975">
                  <a:moveTo>
                    <a:pt x="1366761" y="163868"/>
                  </a:moveTo>
                  <a:lnTo>
                    <a:pt x="1360373" y="157492"/>
                  </a:lnTo>
                  <a:lnTo>
                    <a:pt x="1343342" y="157492"/>
                  </a:lnTo>
                  <a:lnTo>
                    <a:pt x="1336954" y="163868"/>
                  </a:lnTo>
                  <a:lnTo>
                    <a:pt x="1336954" y="397967"/>
                  </a:lnTo>
                  <a:lnTo>
                    <a:pt x="1343342" y="404355"/>
                  </a:lnTo>
                  <a:lnTo>
                    <a:pt x="1351864" y="404355"/>
                  </a:lnTo>
                  <a:lnTo>
                    <a:pt x="1360373" y="404355"/>
                  </a:lnTo>
                  <a:lnTo>
                    <a:pt x="1366761" y="397967"/>
                  </a:lnTo>
                  <a:lnTo>
                    <a:pt x="1366761" y="163868"/>
                  </a:lnTo>
                  <a:close/>
                </a:path>
                <a:path w="1422400" h="561975">
                  <a:moveTo>
                    <a:pt x="1422120" y="212813"/>
                  </a:moveTo>
                  <a:lnTo>
                    <a:pt x="1415732" y="206438"/>
                  </a:lnTo>
                  <a:lnTo>
                    <a:pt x="1398701" y="206438"/>
                  </a:lnTo>
                  <a:lnTo>
                    <a:pt x="1392313" y="212813"/>
                  </a:lnTo>
                  <a:lnTo>
                    <a:pt x="1392313" y="346887"/>
                  </a:lnTo>
                  <a:lnTo>
                    <a:pt x="1398701" y="353275"/>
                  </a:lnTo>
                  <a:lnTo>
                    <a:pt x="1407210" y="353275"/>
                  </a:lnTo>
                  <a:lnTo>
                    <a:pt x="1415732" y="353275"/>
                  </a:lnTo>
                  <a:lnTo>
                    <a:pt x="1422120" y="349021"/>
                  </a:lnTo>
                  <a:lnTo>
                    <a:pt x="1422120" y="212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765666" y="2187917"/>
              <a:ext cx="142875" cy="164465"/>
            </a:xfrm>
            <a:custGeom>
              <a:avLst/>
              <a:gdLst/>
              <a:ahLst/>
              <a:cxnLst/>
              <a:rect l="l" t="t" r="r" b="b"/>
              <a:pathLst>
                <a:path w="142875" h="164464">
                  <a:moveTo>
                    <a:pt x="29806" y="6388"/>
                  </a:moveTo>
                  <a:lnTo>
                    <a:pt x="23418" y="0"/>
                  </a:lnTo>
                  <a:lnTo>
                    <a:pt x="6388" y="0"/>
                  </a:lnTo>
                  <a:lnTo>
                    <a:pt x="0" y="6388"/>
                  </a:lnTo>
                  <a:lnTo>
                    <a:pt x="0" y="157480"/>
                  </a:lnTo>
                  <a:lnTo>
                    <a:pt x="6388" y="163868"/>
                  </a:lnTo>
                  <a:lnTo>
                    <a:pt x="14897" y="163868"/>
                  </a:lnTo>
                  <a:lnTo>
                    <a:pt x="23418" y="163868"/>
                  </a:lnTo>
                  <a:lnTo>
                    <a:pt x="29806" y="157480"/>
                  </a:lnTo>
                  <a:lnTo>
                    <a:pt x="29806" y="6388"/>
                  </a:lnTo>
                  <a:close/>
                </a:path>
                <a:path w="142875" h="164464">
                  <a:moveTo>
                    <a:pt x="87287" y="129819"/>
                  </a:moveTo>
                  <a:lnTo>
                    <a:pt x="85153" y="123431"/>
                  </a:lnTo>
                  <a:lnTo>
                    <a:pt x="85153" y="29794"/>
                  </a:lnTo>
                  <a:lnTo>
                    <a:pt x="78765" y="23406"/>
                  </a:lnTo>
                  <a:lnTo>
                    <a:pt x="61734" y="23406"/>
                  </a:lnTo>
                  <a:lnTo>
                    <a:pt x="55346" y="29794"/>
                  </a:lnTo>
                  <a:lnTo>
                    <a:pt x="55346" y="129819"/>
                  </a:lnTo>
                  <a:lnTo>
                    <a:pt x="61734" y="136207"/>
                  </a:lnTo>
                  <a:lnTo>
                    <a:pt x="70256" y="136207"/>
                  </a:lnTo>
                  <a:lnTo>
                    <a:pt x="78765" y="136207"/>
                  </a:lnTo>
                  <a:lnTo>
                    <a:pt x="87287" y="129819"/>
                  </a:lnTo>
                  <a:close/>
                </a:path>
                <a:path w="142875" h="164464">
                  <a:moveTo>
                    <a:pt x="142633" y="53200"/>
                  </a:moveTo>
                  <a:lnTo>
                    <a:pt x="136245" y="46824"/>
                  </a:lnTo>
                  <a:lnTo>
                    <a:pt x="119214" y="46824"/>
                  </a:lnTo>
                  <a:lnTo>
                    <a:pt x="112826" y="53200"/>
                  </a:lnTo>
                  <a:lnTo>
                    <a:pt x="112826" y="106413"/>
                  </a:lnTo>
                  <a:lnTo>
                    <a:pt x="119214" y="112788"/>
                  </a:lnTo>
                  <a:lnTo>
                    <a:pt x="127736" y="112788"/>
                  </a:lnTo>
                  <a:lnTo>
                    <a:pt x="136245" y="112788"/>
                  </a:lnTo>
                  <a:lnTo>
                    <a:pt x="142633" y="106413"/>
                  </a:lnTo>
                  <a:lnTo>
                    <a:pt x="142633" y="53200"/>
                  </a:lnTo>
                  <a:close/>
                </a:path>
              </a:pathLst>
            </a:custGeom>
            <a:solidFill>
              <a:srgbClr val="85A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2774549" y="2124074"/>
              <a:ext cx="187960" cy="287655"/>
            </a:xfrm>
            <a:custGeom>
              <a:avLst/>
              <a:gdLst/>
              <a:ahLst/>
              <a:cxnLst/>
              <a:rect l="l" t="t" r="r" b="b"/>
              <a:pathLst>
                <a:path w="187959" h="287655">
                  <a:moveTo>
                    <a:pt x="59601" y="29794"/>
                  </a:moveTo>
                  <a:lnTo>
                    <a:pt x="58242" y="17957"/>
                  </a:lnTo>
                  <a:lnTo>
                    <a:pt x="51892" y="8509"/>
                  </a:lnTo>
                  <a:lnTo>
                    <a:pt x="41948" y="2260"/>
                  </a:lnTo>
                  <a:lnTo>
                    <a:pt x="29806" y="0"/>
                  </a:lnTo>
                  <a:lnTo>
                    <a:pt x="17957" y="2260"/>
                  </a:lnTo>
                  <a:lnTo>
                    <a:pt x="8509" y="8509"/>
                  </a:lnTo>
                  <a:lnTo>
                    <a:pt x="2260" y="17957"/>
                  </a:lnTo>
                  <a:lnTo>
                    <a:pt x="0" y="29794"/>
                  </a:lnTo>
                  <a:lnTo>
                    <a:pt x="0" y="257505"/>
                  </a:lnTo>
                  <a:lnTo>
                    <a:pt x="2260" y="269341"/>
                  </a:lnTo>
                  <a:lnTo>
                    <a:pt x="8509" y="278790"/>
                  </a:lnTo>
                  <a:lnTo>
                    <a:pt x="17957" y="285038"/>
                  </a:lnTo>
                  <a:lnTo>
                    <a:pt x="29806" y="287299"/>
                  </a:lnTo>
                  <a:lnTo>
                    <a:pt x="41643" y="285038"/>
                  </a:lnTo>
                  <a:lnTo>
                    <a:pt x="51092" y="278790"/>
                  </a:lnTo>
                  <a:lnTo>
                    <a:pt x="57340" y="269341"/>
                  </a:lnTo>
                  <a:lnTo>
                    <a:pt x="59601" y="257505"/>
                  </a:lnTo>
                  <a:lnTo>
                    <a:pt x="59601" y="29794"/>
                  </a:lnTo>
                  <a:close/>
                </a:path>
                <a:path w="187959" h="287655">
                  <a:moveTo>
                    <a:pt x="187337" y="29794"/>
                  </a:moveTo>
                  <a:lnTo>
                    <a:pt x="185978" y="17957"/>
                  </a:lnTo>
                  <a:lnTo>
                    <a:pt x="179628" y="8509"/>
                  </a:lnTo>
                  <a:lnTo>
                    <a:pt x="169672" y="2260"/>
                  </a:lnTo>
                  <a:lnTo>
                    <a:pt x="157530" y="0"/>
                  </a:lnTo>
                  <a:lnTo>
                    <a:pt x="145694" y="2260"/>
                  </a:lnTo>
                  <a:lnTo>
                    <a:pt x="136245" y="8509"/>
                  </a:lnTo>
                  <a:lnTo>
                    <a:pt x="129997" y="17957"/>
                  </a:lnTo>
                  <a:lnTo>
                    <a:pt x="127736" y="29794"/>
                  </a:lnTo>
                  <a:lnTo>
                    <a:pt x="127736" y="257505"/>
                  </a:lnTo>
                  <a:lnTo>
                    <a:pt x="129997" y="269341"/>
                  </a:lnTo>
                  <a:lnTo>
                    <a:pt x="136245" y="278790"/>
                  </a:lnTo>
                  <a:lnTo>
                    <a:pt x="145694" y="285038"/>
                  </a:lnTo>
                  <a:lnTo>
                    <a:pt x="157530" y="287299"/>
                  </a:lnTo>
                  <a:lnTo>
                    <a:pt x="169379" y="285038"/>
                  </a:lnTo>
                  <a:lnTo>
                    <a:pt x="178828" y="278790"/>
                  </a:lnTo>
                  <a:lnTo>
                    <a:pt x="185077" y="269341"/>
                  </a:lnTo>
                  <a:lnTo>
                    <a:pt x="187337" y="257505"/>
                  </a:lnTo>
                  <a:lnTo>
                    <a:pt x="187337" y="29794"/>
                  </a:lnTo>
                  <a:close/>
                </a:path>
              </a:pathLst>
            </a:custGeom>
            <a:solidFill>
              <a:srgbClr val="487B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016000" y="1828088"/>
            <a:ext cx="10427335" cy="6216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 spc="-310">
                <a:latin typeface="Verdana"/>
                <a:cs typeface="Verdana"/>
              </a:rPr>
              <a:t>The</a:t>
            </a:r>
            <a:r>
              <a:rPr dirty="0" sz="3500" spc="-305">
                <a:latin typeface="Verdana"/>
                <a:cs typeface="Verdana"/>
              </a:rPr>
              <a:t> </a:t>
            </a:r>
            <a:r>
              <a:rPr dirty="0" sz="3500" spc="-254">
                <a:latin typeface="Verdana"/>
                <a:cs typeface="Verdana"/>
              </a:rPr>
              <a:t>Gemini-AI</a:t>
            </a:r>
            <a:r>
              <a:rPr dirty="0" sz="3500" spc="-250">
                <a:latin typeface="Verdana"/>
                <a:cs typeface="Verdana"/>
              </a:rPr>
              <a:t> </a:t>
            </a:r>
            <a:r>
              <a:rPr dirty="0" sz="3500" spc="-204">
                <a:latin typeface="Verdana"/>
                <a:cs typeface="Verdana"/>
              </a:rPr>
              <a:t>Voicebot</a:t>
            </a:r>
            <a:r>
              <a:rPr dirty="0" sz="3500" spc="-200">
                <a:latin typeface="Verdana"/>
                <a:cs typeface="Verdana"/>
              </a:rPr>
              <a:t> </a:t>
            </a:r>
            <a:r>
              <a:rPr dirty="0" sz="3500" spc="-135">
                <a:latin typeface="Verdana"/>
                <a:cs typeface="Verdana"/>
              </a:rPr>
              <a:t>is</a:t>
            </a:r>
            <a:r>
              <a:rPr dirty="0" sz="3500" spc="-130">
                <a:latin typeface="Verdana"/>
                <a:cs typeface="Verdana"/>
              </a:rPr>
              <a:t> </a:t>
            </a:r>
            <a:r>
              <a:rPr dirty="0" sz="3500" spc="-360">
                <a:latin typeface="Verdana"/>
                <a:cs typeface="Verdana"/>
              </a:rPr>
              <a:t>a</a:t>
            </a:r>
            <a:r>
              <a:rPr dirty="0" sz="3500" spc="-355">
                <a:latin typeface="Verdana"/>
                <a:cs typeface="Verdana"/>
              </a:rPr>
              <a:t> </a:t>
            </a:r>
            <a:r>
              <a:rPr dirty="0" sz="3500" spc="-180">
                <a:latin typeface="Verdana"/>
                <a:cs typeface="Verdana"/>
              </a:rPr>
              <a:t>sophisticated</a:t>
            </a:r>
            <a:r>
              <a:rPr dirty="0" sz="3500" spc="-175">
                <a:latin typeface="Verdana"/>
                <a:cs typeface="Verdana"/>
              </a:rPr>
              <a:t> </a:t>
            </a:r>
            <a:r>
              <a:rPr dirty="0" sz="3500" spc="-190">
                <a:latin typeface="Verdana"/>
                <a:cs typeface="Verdana"/>
              </a:rPr>
              <a:t>voice- </a:t>
            </a:r>
            <a:r>
              <a:rPr dirty="0" sz="3500" spc="-1220">
                <a:latin typeface="Verdana"/>
                <a:cs typeface="Verdana"/>
              </a:rPr>
              <a:t> </a:t>
            </a:r>
            <a:r>
              <a:rPr dirty="0" sz="3500" spc="-225">
                <a:latin typeface="Verdana"/>
                <a:cs typeface="Verdana"/>
              </a:rPr>
              <a:t>enabled</a:t>
            </a:r>
            <a:r>
              <a:rPr dirty="0" sz="3500" spc="-220">
                <a:latin typeface="Verdana"/>
                <a:cs typeface="Verdana"/>
              </a:rPr>
              <a:t> </a:t>
            </a:r>
            <a:r>
              <a:rPr dirty="0" sz="3500" spc="-185">
                <a:latin typeface="Verdana"/>
                <a:cs typeface="Verdana"/>
              </a:rPr>
              <a:t>chatbot</a:t>
            </a:r>
            <a:r>
              <a:rPr dirty="0" sz="3500" spc="-180">
                <a:latin typeface="Verdana"/>
                <a:cs typeface="Verdana"/>
              </a:rPr>
              <a:t> </a:t>
            </a:r>
            <a:r>
              <a:rPr dirty="0" sz="3500" spc="-105">
                <a:latin typeface="Verdana"/>
                <a:cs typeface="Verdana"/>
              </a:rPr>
              <a:t>built </a:t>
            </a:r>
            <a:r>
              <a:rPr dirty="0" sz="3500" spc="-114">
                <a:latin typeface="Verdana"/>
                <a:cs typeface="Verdana"/>
              </a:rPr>
              <a:t>to </a:t>
            </a:r>
            <a:r>
              <a:rPr dirty="0" sz="3500" spc="-190">
                <a:latin typeface="Verdana"/>
                <a:cs typeface="Verdana"/>
              </a:rPr>
              <a:t>deliver</a:t>
            </a:r>
            <a:r>
              <a:rPr dirty="0" sz="3500" spc="-185">
                <a:latin typeface="Verdana"/>
                <a:cs typeface="Verdana"/>
              </a:rPr>
              <a:t> </a:t>
            </a:r>
            <a:r>
              <a:rPr dirty="0" sz="3500" spc="-310">
                <a:latin typeface="Verdana"/>
                <a:cs typeface="Verdana"/>
              </a:rPr>
              <a:t>an</a:t>
            </a:r>
            <a:r>
              <a:rPr dirty="0" sz="3500" spc="-305">
                <a:latin typeface="Verdana"/>
                <a:cs typeface="Verdana"/>
              </a:rPr>
              <a:t> </a:t>
            </a:r>
            <a:r>
              <a:rPr dirty="0" sz="3500" spc="-140">
                <a:latin typeface="Verdana"/>
                <a:cs typeface="Verdana"/>
              </a:rPr>
              <a:t>intuitive </a:t>
            </a:r>
            <a:r>
              <a:rPr dirty="0" sz="3500" spc="-275">
                <a:latin typeface="Verdana"/>
                <a:cs typeface="Verdana"/>
              </a:rPr>
              <a:t>and </a:t>
            </a:r>
            <a:r>
              <a:rPr dirty="0" sz="3500" spc="-270">
                <a:latin typeface="Verdana"/>
                <a:cs typeface="Verdana"/>
              </a:rPr>
              <a:t> </a:t>
            </a:r>
            <a:r>
              <a:rPr dirty="0" sz="3500" spc="-180">
                <a:latin typeface="Verdana"/>
                <a:cs typeface="Verdana"/>
              </a:rPr>
              <a:t>interactive </a:t>
            </a:r>
            <a:r>
              <a:rPr dirty="0" sz="3500" spc="-260">
                <a:latin typeface="Verdana"/>
                <a:cs typeface="Verdana"/>
              </a:rPr>
              <a:t>user experience. </a:t>
            </a:r>
            <a:r>
              <a:rPr dirty="0" sz="3500" spc="-409">
                <a:latin typeface="Verdana"/>
                <a:cs typeface="Verdana"/>
              </a:rPr>
              <a:t>By </a:t>
            </a:r>
            <a:r>
              <a:rPr dirty="0" sz="3500" spc="-200">
                <a:latin typeface="Verdana"/>
                <a:cs typeface="Verdana"/>
              </a:rPr>
              <a:t>combining </a:t>
            </a:r>
            <a:r>
              <a:rPr dirty="0" sz="3500" spc="-130">
                <a:latin typeface="Verdana"/>
                <a:cs typeface="Verdana"/>
              </a:rPr>
              <a:t>state-of- </a:t>
            </a:r>
            <a:r>
              <a:rPr dirty="0" sz="3500" spc="-125">
                <a:latin typeface="Verdana"/>
                <a:cs typeface="Verdana"/>
              </a:rPr>
              <a:t> </a:t>
            </a:r>
            <a:r>
              <a:rPr dirty="0" sz="3500" spc="-150">
                <a:latin typeface="Verdana"/>
                <a:cs typeface="Verdana"/>
              </a:rPr>
              <a:t>the-art</a:t>
            </a:r>
            <a:r>
              <a:rPr dirty="0" sz="3500" spc="-145">
                <a:latin typeface="Verdana"/>
                <a:cs typeface="Verdana"/>
              </a:rPr>
              <a:t> </a:t>
            </a:r>
            <a:r>
              <a:rPr dirty="0" sz="3500" spc="-430">
                <a:latin typeface="Verdana"/>
                <a:cs typeface="Verdana"/>
              </a:rPr>
              <a:t>AI</a:t>
            </a:r>
            <a:r>
              <a:rPr dirty="0" sz="3500" spc="-425">
                <a:latin typeface="Verdana"/>
                <a:cs typeface="Verdana"/>
              </a:rPr>
              <a:t> </a:t>
            </a:r>
            <a:r>
              <a:rPr dirty="0" sz="3500" spc="-185">
                <a:latin typeface="Verdana"/>
                <a:cs typeface="Verdana"/>
              </a:rPr>
              <a:t>technologies</a:t>
            </a:r>
            <a:r>
              <a:rPr dirty="0" sz="3500" spc="-180">
                <a:latin typeface="Verdana"/>
                <a:cs typeface="Verdana"/>
              </a:rPr>
              <a:t> </a:t>
            </a:r>
            <a:r>
              <a:rPr dirty="0" sz="3500" spc="-145">
                <a:latin typeface="Verdana"/>
                <a:cs typeface="Verdana"/>
              </a:rPr>
              <a:t>with</a:t>
            </a:r>
            <a:r>
              <a:rPr dirty="0" sz="3500" spc="-140">
                <a:latin typeface="Verdana"/>
                <a:cs typeface="Verdana"/>
              </a:rPr>
              <a:t> </a:t>
            </a:r>
            <a:r>
              <a:rPr dirty="0" sz="3500" spc="-210">
                <a:latin typeface="Verdana"/>
                <a:cs typeface="Verdana"/>
              </a:rPr>
              <a:t>natural</a:t>
            </a:r>
            <a:r>
              <a:rPr dirty="0" sz="3500" spc="-204">
                <a:latin typeface="Verdana"/>
                <a:cs typeface="Verdana"/>
              </a:rPr>
              <a:t> </a:t>
            </a:r>
            <a:r>
              <a:rPr dirty="0" sz="3500" spc="-254">
                <a:latin typeface="Verdana"/>
                <a:cs typeface="Verdana"/>
              </a:rPr>
              <a:t>language </a:t>
            </a:r>
            <a:r>
              <a:rPr dirty="0" sz="3500" spc="-250">
                <a:latin typeface="Verdana"/>
                <a:cs typeface="Verdana"/>
              </a:rPr>
              <a:t> </a:t>
            </a:r>
            <a:r>
              <a:rPr dirty="0" sz="3500" spc="-240">
                <a:latin typeface="Verdana"/>
                <a:cs typeface="Verdana"/>
              </a:rPr>
              <a:t>processing, </a:t>
            </a:r>
            <a:r>
              <a:rPr dirty="0" sz="3500">
                <a:latin typeface="Verdana"/>
                <a:cs typeface="Verdana"/>
              </a:rPr>
              <a:t>it </a:t>
            </a:r>
            <a:r>
              <a:rPr dirty="0" sz="3500" spc="-204">
                <a:latin typeface="Verdana"/>
                <a:cs typeface="Verdana"/>
              </a:rPr>
              <a:t>allows </a:t>
            </a:r>
            <a:r>
              <a:rPr dirty="0" sz="3500" spc="-265">
                <a:latin typeface="Verdana"/>
                <a:cs typeface="Verdana"/>
              </a:rPr>
              <a:t>users </a:t>
            </a:r>
            <a:r>
              <a:rPr dirty="0" sz="3500" spc="-114">
                <a:latin typeface="Verdana"/>
                <a:cs typeface="Verdana"/>
              </a:rPr>
              <a:t>to </a:t>
            </a:r>
            <a:r>
              <a:rPr dirty="0" sz="3500" spc="-270">
                <a:latin typeface="Verdana"/>
                <a:cs typeface="Verdana"/>
              </a:rPr>
              <a:t>engage </a:t>
            </a:r>
            <a:r>
              <a:rPr dirty="0" sz="3500" spc="-120">
                <a:latin typeface="Verdana"/>
                <a:cs typeface="Verdana"/>
              </a:rPr>
              <a:t>in </a:t>
            </a:r>
            <a:r>
              <a:rPr dirty="0" sz="3500" spc="-170">
                <a:latin typeface="Verdana"/>
                <a:cs typeface="Verdana"/>
              </a:rPr>
              <a:t>fluid, </a:t>
            </a:r>
            <a:r>
              <a:rPr dirty="0" sz="3500" spc="-160">
                <a:latin typeface="Verdana"/>
                <a:cs typeface="Verdana"/>
              </a:rPr>
              <a:t>real- </a:t>
            </a:r>
            <a:r>
              <a:rPr dirty="0" sz="3500" spc="-155">
                <a:latin typeface="Verdana"/>
                <a:cs typeface="Verdana"/>
              </a:rPr>
              <a:t> </a:t>
            </a:r>
            <a:r>
              <a:rPr dirty="0" sz="3500" spc="-20">
                <a:latin typeface="Verdana"/>
                <a:cs typeface="Verdana"/>
              </a:rPr>
              <a:t>t</a:t>
            </a:r>
            <a:r>
              <a:rPr dirty="0" sz="3500" spc="15">
                <a:latin typeface="Verdana"/>
                <a:cs typeface="Verdana"/>
              </a:rPr>
              <a:t>i</a:t>
            </a:r>
            <a:r>
              <a:rPr dirty="0" sz="3500" spc="-434">
                <a:latin typeface="Verdana"/>
                <a:cs typeface="Verdana"/>
              </a:rPr>
              <a:t>m</a:t>
            </a:r>
            <a:r>
              <a:rPr dirty="0" sz="3500" spc="-265">
                <a:latin typeface="Verdana"/>
                <a:cs typeface="Verdana"/>
              </a:rPr>
              <a:t>e</a:t>
            </a:r>
            <a:r>
              <a:rPr dirty="0" sz="3500" spc="-500">
                <a:latin typeface="Verdana"/>
                <a:cs typeface="Verdana"/>
              </a:rPr>
              <a:t> </a:t>
            </a:r>
            <a:r>
              <a:rPr dirty="0" sz="3500" spc="-245">
                <a:latin typeface="Verdana"/>
                <a:cs typeface="Verdana"/>
              </a:rPr>
              <a:t>c</a:t>
            </a:r>
            <a:r>
              <a:rPr dirty="0" sz="3500" spc="-220">
                <a:latin typeface="Verdana"/>
                <a:cs typeface="Verdana"/>
              </a:rPr>
              <a:t>o</a:t>
            </a:r>
            <a:r>
              <a:rPr dirty="0" sz="3500" spc="-260">
                <a:latin typeface="Verdana"/>
                <a:cs typeface="Verdana"/>
              </a:rPr>
              <a:t>n</a:t>
            </a:r>
            <a:r>
              <a:rPr dirty="0" sz="3500" spc="-425">
                <a:latin typeface="Verdana"/>
                <a:cs typeface="Verdana"/>
              </a:rPr>
              <a:t>v</a:t>
            </a:r>
            <a:r>
              <a:rPr dirty="0" sz="3500" spc="-270">
                <a:latin typeface="Verdana"/>
                <a:cs typeface="Verdana"/>
              </a:rPr>
              <a:t>e</a:t>
            </a:r>
            <a:r>
              <a:rPr dirty="0" sz="3500" spc="-160">
                <a:latin typeface="Verdana"/>
                <a:cs typeface="Verdana"/>
              </a:rPr>
              <a:t>r</a:t>
            </a:r>
            <a:r>
              <a:rPr dirty="0" sz="3500" spc="-295">
                <a:latin typeface="Verdana"/>
                <a:cs typeface="Verdana"/>
              </a:rPr>
              <a:t>s</a:t>
            </a:r>
            <a:r>
              <a:rPr dirty="0" sz="3500" spc="-365">
                <a:latin typeface="Verdana"/>
                <a:cs typeface="Verdana"/>
              </a:rPr>
              <a:t>a</a:t>
            </a:r>
            <a:r>
              <a:rPr dirty="0" sz="3500" spc="-20">
                <a:latin typeface="Verdana"/>
                <a:cs typeface="Verdana"/>
              </a:rPr>
              <a:t>t</a:t>
            </a:r>
            <a:r>
              <a:rPr dirty="0" sz="3500" spc="15">
                <a:latin typeface="Verdana"/>
                <a:cs typeface="Verdana"/>
              </a:rPr>
              <a:t>i</a:t>
            </a:r>
            <a:r>
              <a:rPr dirty="0" sz="3500" spc="-220">
                <a:latin typeface="Verdana"/>
                <a:cs typeface="Verdana"/>
              </a:rPr>
              <a:t>o</a:t>
            </a:r>
            <a:r>
              <a:rPr dirty="0" sz="3500" spc="-260">
                <a:latin typeface="Verdana"/>
                <a:cs typeface="Verdana"/>
              </a:rPr>
              <a:t>n</a:t>
            </a:r>
            <a:r>
              <a:rPr dirty="0" sz="3500" spc="-295">
                <a:latin typeface="Verdana"/>
                <a:cs typeface="Verdana"/>
              </a:rPr>
              <a:t>s</a:t>
            </a:r>
            <a:r>
              <a:rPr dirty="0" sz="3500" spc="-490">
                <a:latin typeface="Verdana"/>
                <a:cs typeface="Verdana"/>
              </a:rPr>
              <a:t>,</a:t>
            </a:r>
            <a:r>
              <a:rPr dirty="0" sz="3500" spc="-500">
                <a:latin typeface="Verdana"/>
                <a:cs typeface="Verdana"/>
              </a:rPr>
              <a:t> </a:t>
            </a:r>
            <a:r>
              <a:rPr dirty="0" sz="3500" spc="-215">
                <a:latin typeface="Verdana"/>
                <a:cs typeface="Verdana"/>
              </a:rPr>
              <a:t>p</a:t>
            </a:r>
            <a:r>
              <a:rPr dirty="0" sz="3500" spc="-160">
                <a:latin typeface="Verdana"/>
                <a:cs typeface="Verdana"/>
              </a:rPr>
              <a:t>r</a:t>
            </a:r>
            <a:r>
              <a:rPr dirty="0" sz="3500" spc="-220">
                <a:latin typeface="Verdana"/>
                <a:cs typeface="Verdana"/>
              </a:rPr>
              <a:t>o</a:t>
            </a:r>
            <a:r>
              <a:rPr dirty="0" sz="3500" spc="-425">
                <a:latin typeface="Verdana"/>
                <a:cs typeface="Verdana"/>
              </a:rPr>
              <a:t>v</a:t>
            </a:r>
            <a:r>
              <a:rPr dirty="0" sz="3500" spc="15">
                <a:latin typeface="Verdana"/>
                <a:cs typeface="Verdana"/>
              </a:rPr>
              <a:t>i</a:t>
            </a:r>
            <a:r>
              <a:rPr dirty="0" sz="3500" spc="-215">
                <a:latin typeface="Verdana"/>
                <a:cs typeface="Verdana"/>
              </a:rPr>
              <a:t>d</a:t>
            </a:r>
            <a:r>
              <a:rPr dirty="0" sz="3500" spc="15">
                <a:latin typeface="Verdana"/>
                <a:cs typeface="Verdana"/>
              </a:rPr>
              <a:t>i</a:t>
            </a:r>
            <a:r>
              <a:rPr dirty="0" sz="3500" spc="-260">
                <a:latin typeface="Verdana"/>
                <a:cs typeface="Verdana"/>
              </a:rPr>
              <a:t>n</a:t>
            </a:r>
            <a:r>
              <a:rPr dirty="0" sz="3500" spc="-220">
                <a:latin typeface="Verdana"/>
                <a:cs typeface="Verdana"/>
              </a:rPr>
              <a:t>g</a:t>
            </a:r>
            <a:r>
              <a:rPr dirty="0" sz="3500" spc="-500">
                <a:latin typeface="Verdana"/>
                <a:cs typeface="Verdana"/>
              </a:rPr>
              <a:t> </a:t>
            </a:r>
            <a:r>
              <a:rPr dirty="0" sz="3500" spc="-365">
                <a:latin typeface="Verdana"/>
                <a:cs typeface="Verdana"/>
              </a:rPr>
              <a:t>a</a:t>
            </a:r>
            <a:r>
              <a:rPr dirty="0" sz="3500" spc="-245">
                <a:latin typeface="Verdana"/>
                <a:cs typeface="Verdana"/>
              </a:rPr>
              <a:t>cc</a:t>
            </a:r>
            <a:r>
              <a:rPr dirty="0" sz="3500" spc="-315">
                <a:latin typeface="Verdana"/>
                <a:cs typeface="Verdana"/>
              </a:rPr>
              <a:t>u</a:t>
            </a:r>
            <a:r>
              <a:rPr dirty="0" sz="3500" spc="-160">
                <a:latin typeface="Verdana"/>
                <a:cs typeface="Verdana"/>
              </a:rPr>
              <a:t>r</a:t>
            </a:r>
            <a:r>
              <a:rPr dirty="0" sz="3500" spc="-365">
                <a:latin typeface="Verdana"/>
                <a:cs typeface="Verdana"/>
              </a:rPr>
              <a:t>a</a:t>
            </a:r>
            <a:r>
              <a:rPr dirty="0" sz="3500" spc="-20">
                <a:latin typeface="Verdana"/>
                <a:cs typeface="Verdana"/>
              </a:rPr>
              <a:t>t</a:t>
            </a:r>
            <a:r>
              <a:rPr dirty="0" sz="3500" spc="-265">
                <a:latin typeface="Verdana"/>
                <a:cs typeface="Verdana"/>
              </a:rPr>
              <a:t>e</a:t>
            </a:r>
            <a:r>
              <a:rPr dirty="0" sz="3500" spc="-500">
                <a:latin typeface="Verdana"/>
                <a:cs typeface="Verdana"/>
              </a:rPr>
              <a:t> </a:t>
            </a:r>
            <a:r>
              <a:rPr dirty="0" sz="3500" spc="-160">
                <a:latin typeface="Verdana"/>
                <a:cs typeface="Verdana"/>
              </a:rPr>
              <a:t>r</a:t>
            </a:r>
            <a:r>
              <a:rPr dirty="0" sz="3500" spc="-270">
                <a:latin typeface="Verdana"/>
                <a:cs typeface="Verdana"/>
              </a:rPr>
              <a:t>e</a:t>
            </a:r>
            <a:r>
              <a:rPr dirty="0" sz="3500" spc="-295">
                <a:latin typeface="Verdana"/>
                <a:cs typeface="Verdana"/>
              </a:rPr>
              <a:t>s</a:t>
            </a:r>
            <a:r>
              <a:rPr dirty="0" sz="3500" spc="-215">
                <a:latin typeface="Verdana"/>
                <a:cs typeface="Verdana"/>
              </a:rPr>
              <a:t>p</a:t>
            </a:r>
            <a:r>
              <a:rPr dirty="0" sz="3500" spc="-220">
                <a:latin typeface="Verdana"/>
                <a:cs typeface="Verdana"/>
              </a:rPr>
              <a:t>o</a:t>
            </a:r>
            <a:r>
              <a:rPr dirty="0" sz="3500" spc="-260">
                <a:latin typeface="Verdana"/>
                <a:cs typeface="Verdana"/>
              </a:rPr>
              <a:t>n</a:t>
            </a:r>
            <a:r>
              <a:rPr dirty="0" sz="3500" spc="-295">
                <a:latin typeface="Verdana"/>
                <a:cs typeface="Verdana"/>
              </a:rPr>
              <a:t>s</a:t>
            </a:r>
            <a:r>
              <a:rPr dirty="0" sz="3500" spc="-270">
                <a:latin typeface="Verdana"/>
                <a:cs typeface="Verdana"/>
              </a:rPr>
              <a:t>e</a:t>
            </a:r>
            <a:r>
              <a:rPr dirty="0" sz="3500" spc="-290">
                <a:latin typeface="Verdana"/>
                <a:cs typeface="Verdana"/>
              </a:rPr>
              <a:t>s</a:t>
            </a:r>
            <a:r>
              <a:rPr dirty="0" sz="3500" spc="-500">
                <a:latin typeface="Verdana"/>
                <a:cs typeface="Verdana"/>
              </a:rPr>
              <a:t> </a:t>
            </a:r>
            <a:r>
              <a:rPr dirty="0" sz="3500" spc="-365">
                <a:latin typeface="Verdana"/>
                <a:cs typeface="Verdana"/>
              </a:rPr>
              <a:t>a</a:t>
            </a:r>
            <a:r>
              <a:rPr dirty="0" sz="3500" spc="-260">
                <a:latin typeface="Verdana"/>
                <a:cs typeface="Verdana"/>
              </a:rPr>
              <a:t>n</a:t>
            </a:r>
            <a:r>
              <a:rPr dirty="0" sz="3500" spc="-150">
                <a:latin typeface="Verdana"/>
                <a:cs typeface="Verdana"/>
              </a:rPr>
              <a:t>d  </a:t>
            </a:r>
            <a:r>
              <a:rPr dirty="0" sz="3500" spc="-210">
                <a:latin typeface="Verdana"/>
                <a:cs typeface="Verdana"/>
              </a:rPr>
              <a:t>personalized</a:t>
            </a:r>
            <a:r>
              <a:rPr dirty="0" sz="3500" spc="-204">
                <a:latin typeface="Verdana"/>
                <a:cs typeface="Verdana"/>
              </a:rPr>
              <a:t> </a:t>
            </a:r>
            <a:r>
              <a:rPr dirty="0" sz="3500" spc="-200">
                <a:latin typeface="Verdana"/>
                <a:cs typeface="Verdana"/>
              </a:rPr>
              <a:t>interactions.</a:t>
            </a:r>
            <a:r>
              <a:rPr dirty="0" sz="3500" spc="-195">
                <a:latin typeface="Verdana"/>
                <a:cs typeface="Verdana"/>
              </a:rPr>
              <a:t> </a:t>
            </a:r>
            <a:r>
              <a:rPr dirty="0" sz="3500" spc="-260">
                <a:latin typeface="Verdana"/>
                <a:cs typeface="Verdana"/>
              </a:rPr>
              <a:t>Ideal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-130">
                <a:latin typeface="Verdana"/>
                <a:cs typeface="Verdana"/>
              </a:rPr>
              <a:t>for</a:t>
            </a:r>
            <a:r>
              <a:rPr dirty="0" sz="3500" spc="-125">
                <a:latin typeface="Verdana"/>
                <a:cs typeface="Verdana"/>
              </a:rPr>
              <a:t> </a:t>
            </a:r>
            <a:r>
              <a:rPr dirty="0" sz="3500" spc="-360">
                <a:latin typeface="Verdana"/>
                <a:cs typeface="Verdana"/>
              </a:rPr>
              <a:t>a</a:t>
            </a:r>
            <a:r>
              <a:rPr dirty="0" sz="3500" spc="-355">
                <a:latin typeface="Verdana"/>
                <a:cs typeface="Verdana"/>
              </a:rPr>
              <a:t> </a:t>
            </a:r>
            <a:r>
              <a:rPr dirty="0" sz="3500" spc="-235">
                <a:latin typeface="Verdana"/>
                <a:cs typeface="Verdana"/>
              </a:rPr>
              <a:t>variety</a:t>
            </a:r>
            <a:r>
              <a:rPr dirty="0" sz="3500" spc="-229">
                <a:latin typeface="Verdana"/>
                <a:cs typeface="Verdana"/>
              </a:rPr>
              <a:t> </a:t>
            </a:r>
            <a:r>
              <a:rPr dirty="0" sz="3500" spc="-114">
                <a:latin typeface="Verdana"/>
                <a:cs typeface="Verdana"/>
              </a:rPr>
              <a:t>of </a:t>
            </a:r>
            <a:r>
              <a:rPr dirty="0" sz="3500" spc="-110">
                <a:latin typeface="Verdana"/>
                <a:cs typeface="Verdana"/>
              </a:rPr>
              <a:t> </a:t>
            </a:r>
            <a:r>
              <a:rPr dirty="0" sz="3500" spc="-204">
                <a:latin typeface="Verdana"/>
                <a:cs typeface="Verdana"/>
              </a:rPr>
              <a:t>applications, </a:t>
            </a:r>
            <a:r>
              <a:rPr dirty="0" sz="3500" spc="-165">
                <a:latin typeface="Verdana"/>
                <a:cs typeface="Verdana"/>
              </a:rPr>
              <a:t>the </a:t>
            </a:r>
            <a:r>
              <a:rPr dirty="0" sz="3500" spc="-254">
                <a:latin typeface="Verdana"/>
                <a:cs typeface="Verdana"/>
              </a:rPr>
              <a:t>Gemini-AI</a:t>
            </a:r>
            <a:r>
              <a:rPr dirty="0" sz="3500" spc="-250">
                <a:latin typeface="Verdana"/>
                <a:cs typeface="Verdana"/>
              </a:rPr>
              <a:t> </a:t>
            </a:r>
            <a:r>
              <a:rPr dirty="0" sz="3500" spc="-204">
                <a:latin typeface="Verdana"/>
                <a:cs typeface="Verdana"/>
              </a:rPr>
              <a:t>Voicebot </a:t>
            </a:r>
            <a:r>
              <a:rPr dirty="0" sz="3500" spc="-220">
                <a:latin typeface="Verdana"/>
                <a:cs typeface="Verdana"/>
              </a:rPr>
              <a:t>represents</a:t>
            </a:r>
            <a:r>
              <a:rPr dirty="0" sz="3500" spc="-215">
                <a:latin typeface="Verdana"/>
                <a:cs typeface="Verdana"/>
              </a:rPr>
              <a:t> </a:t>
            </a:r>
            <a:r>
              <a:rPr dirty="0" sz="3500" spc="-360">
                <a:latin typeface="Verdana"/>
                <a:cs typeface="Verdana"/>
              </a:rPr>
              <a:t>a </a:t>
            </a:r>
            <a:r>
              <a:rPr dirty="0" sz="3500" spc="-355">
                <a:latin typeface="Verdana"/>
                <a:cs typeface="Verdana"/>
              </a:rPr>
              <a:t> </a:t>
            </a:r>
            <a:r>
              <a:rPr dirty="0" sz="3500" spc="-150">
                <a:latin typeface="Verdana"/>
                <a:cs typeface="Verdana"/>
              </a:rPr>
              <a:t>significant</a:t>
            </a:r>
            <a:r>
              <a:rPr dirty="0" sz="3500" spc="-145">
                <a:latin typeface="Verdana"/>
                <a:cs typeface="Verdana"/>
              </a:rPr>
              <a:t> </a:t>
            </a:r>
            <a:r>
              <a:rPr dirty="0" sz="3500" spc="-285">
                <a:latin typeface="Verdana"/>
                <a:cs typeface="Verdana"/>
              </a:rPr>
              <a:t>advancement</a:t>
            </a:r>
            <a:r>
              <a:rPr dirty="0" sz="3500" spc="-280">
                <a:latin typeface="Verdana"/>
                <a:cs typeface="Verdana"/>
              </a:rPr>
              <a:t> </a:t>
            </a:r>
            <a:r>
              <a:rPr dirty="0" sz="3500" spc="-120">
                <a:latin typeface="Verdana"/>
                <a:cs typeface="Verdana"/>
              </a:rPr>
              <a:t>in</a:t>
            </a:r>
            <a:r>
              <a:rPr dirty="0" sz="3500" spc="-114">
                <a:latin typeface="Verdana"/>
                <a:cs typeface="Verdana"/>
              </a:rPr>
              <a:t> </a:t>
            </a:r>
            <a:r>
              <a:rPr dirty="0" sz="3500" spc="-225">
                <a:latin typeface="Verdana"/>
                <a:cs typeface="Verdana"/>
              </a:rPr>
              <a:t>voice-based </a:t>
            </a:r>
            <a:r>
              <a:rPr dirty="0" sz="3500" spc="-1220">
                <a:latin typeface="Verdana"/>
                <a:cs typeface="Verdana"/>
              </a:rPr>
              <a:t> </a:t>
            </a:r>
            <a:r>
              <a:rPr dirty="0" sz="3500" spc="-245">
                <a:latin typeface="Verdana"/>
                <a:cs typeface="Verdana"/>
              </a:rPr>
              <a:t>c</a:t>
            </a:r>
            <a:r>
              <a:rPr dirty="0" sz="3500" spc="-220">
                <a:latin typeface="Verdana"/>
                <a:cs typeface="Verdana"/>
              </a:rPr>
              <a:t>o</a:t>
            </a:r>
            <a:r>
              <a:rPr dirty="0" sz="3500" spc="-434">
                <a:latin typeface="Verdana"/>
                <a:cs typeface="Verdana"/>
              </a:rPr>
              <a:t>mm</a:t>
            </a:r>
            <a:r>
              <a:rPr dirty="0" sz="3500" spc="-315">
                <a:latin typeface="Verdana"/>
                <a:cs typeface="Verdana"/>
              </a:rPr>
              <a:t>u</a:t>
            </a:r>
            <a:r>
              <a:rPr dirty="0" sz="3500" spc="-260">
                <a:latin typeface="Verdana"/>
                <a:cs typeface="Verdana"/>
              </a:rPr>
              <a:t>n</a:t>
            </a:r>
            <a:r>
              <a:rPr dirty="0" sz="3500" spc="15">
                <a:latin typeface="Verdana"/>
                <a:cs typeface="Verdana"/>
              </a:rPr>
              <a:t>i</a:t>
            </a:r>
            <a:r>
              <a:rPr dirty="0" sz="3500" spc="-245">
                <a:latin typeface="Verdana"/>
                <a:cs typeface="Verdana"/>
              </a:rPr>
              <a:t>c</a:t>
            </a:r>
            <a:r>
              <a:rPr dirty="0" sz="3500" spc="-365">
                <a:latin typeface="Verdana"/>
                <a:cs typeface="Verdana"/>
              </a:rPr>
              <a:t>a</a:t>
            </a:r>
            <a:r>
              <a:rPr dirty="0" sz="3500" spc="-20">
                <a:latin typeface="Verdana"/>
                <a:cs typeface="Verdana"/>
              </a:rPr>
              <a:t>t</a:t>
            </a:r>
            <a:r>
              <a:rPr dirty="0" sz="3500" spc="15">
                <a:latin typeface="Verdana"/>
                <a:cs typeface="Verdana"/>
              </a:rPr>
              <a:t>i</a:t>
            </a:r>
            <a:r>
              <a:rPr dirty="0" sz="3500" spc="-220">
                <a:latin typeface="Verdana"/>
                <a:cs typeface="Verdana"/>
              </a:rPr>
              <a:t>o</a:t>
            </a:r>
            <a:r>
              <a:rPr dirty="0" sz="3500" spc="-254">
                <a:latin typeface="Verdana"/>
                <a:cs typeface="Verdana"/>
              </a:rPr>
              <a:t>n</a:t>
            </a:r>
            <a:r>
              <a:rPr dirty="0" sz="3500" spc="-565">
                <a:latin typeface="Verdana"/>
                <a:cs typeface="Verdana"/>
              </a:rPr>
              <a:t> </a:t>
            </a:r>
            <a:r>
              <a:rPr dirty="0" sz="3500" spc="-20">
                <a:latin typeface="Verdana"/>
                <a:cs typeface="Verdana"/>
              </a:rPr>
              <a:t>t</a:t>
            </a:r>
            <a:r>
              <a:rPr dirty="0" sz="3500" spc="-220">
                <a:latin typeface="Verdana"/>
                <a:cs typeface="Verdana"/>
              </a:rPr>
              <a:t>oo</a:t>
            </a:r>
            <a:r>
              <a:rPr dirty="0" sz="3500" spc="-5">
                <a:latin typeface="Verdana"/>
                <a:cs typeface="Verdana"/>
              </a:rPr>
              <a:t>l</a:t>
            </a:r>
            <a:r>
              <a:rPr dirty="0" sz="3500" spc="-295">
                <a:latin typeface="Verdana"/>
                <a:cs typeface="Verdana"/>
              </a:rPr>
              <a:t>s</a:t>
            </a:r>
            <a:r>
              <a:rPr dirty="0" sz="3500" spc="-525">
                <a:latin typeface="Verdana"/>
                <a:cs typeface="Verdana"/>
              </a:rPr>
              <a:t>.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246" y="356417"/>
            <a:ext cx="12038965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1150" b="0">
                <a:latin typeface="Verdana"/>
                <a:cs typeface="Verdana"/>
              </a:rPr>
              <a:t>V</a:t>
            </a:r>
            <a:r>
              <a:rPr dirty="0" sz="8500" spc="-1105" b="0">
                <a:latin typeface="Verdana"/>
                <a:cs typeface="Verdana"/>
              </a:rPr>
              <a:t>O</a:t>
            </a:r>
            <a:r>
              <a:rPr dirty="0" sz="8500" spc="-1115" b="0">
                <a:latin typeface="Verdana"/>
                <a:cs typeface="Verdana"/>
              </a:rPr>
              <a:t>I</a:t>
            </a:r>
            <a:r>
              <a:rPr dirty="0" sz="8500" spc="-1465" b="0">
                <a:latin typeface="Verdana"/>
                <a:cs typeface="Verdana"/>
              </a:rPr>
              <a:t>C</a:t>
            </a:r>
            <a:r>
              <a:rPr dirty="0" sz="8500" spc="-1080" b="0">
                <a:latin typeface="Verdana"/>
                <a:cs typeface="Verdana"/>
              </a:rPr>
              <a:t>E</a:t>
            </a:r>
            <a:r>
              <a:rPr dirty="0" sz="8500" spc="-1005" b="0">
                <a:latin typeface="Verdana"/>
                <a:cs typeface="Verdana"/>
              </a:rPr>
              <a:t>B</a:t>
            </a:r>
            <a:r>
              <a:rPr dirty="0" sz="8500" spc="-1105" b="0">
                <a:latin typeface="Verdana"/>
                <a:cs typeface="Verdana"/>
              </a:rPr>
              <a:t>O</a:t>
            </a:r>
            <a:r>
              <a:rPr dirty="0" sz="8500" spc="-1100" b="0">
                <a:latin typeface="Verdana"/>
                <a:cs typeface="Verdana"/>
              </a:rPr>
              <a:t>T</a:t>
            </a:r>
            <a:r>
              <a:rPr dirty="0" sz="8500" spc="-1375" b="0">
                <a:latin typeface="Verdana"/>
                <a:cs typeface="Verdana"/>
              </a:rPr>
              <a:t> </a:t>
            </a:r>
            <a:r>
              <a:rPr dirty="0" sz="8500" spc="-950" b="0">
                <a:latin typeface="Verdana"/>
                <a:cs typeface="Verdana"/>
              </a:rPr>
              <a:t>F</a:t>
            </a:r>
            <a:r>
              <a:rPr dirty="0" sz="8500" spc="-950" b="0">
                <a:latin typeface="Verdana"/>
                <a:cs typeface="Verdana"/>
              </a:rPr>
              <a:t>U</a:t>
            </a:r>
            <a:r>
              <a:rPr dirty="0" sz="8500" spc="-745" b="0">
                <a:latin typeface="Verdana"/>
                <a:cs typeface="Verdana"/>
              </a:rPr>
              <a:t>N</a:t>
            </a:r>
            <a:r>
              <a:rPr dirty="0" sz="8500" spc="-1465" b="0">
                <a:latin typeface="Verdana"/>
                <a:cs typeface="Verdana"/>
              </a:rPr>
              <a:t>C</a:t>
            </a:r>
            <a:r>
              <a:rPr dirty="0" sz="8500" spc="-1105" b="0">
                <a:latin typeface="Verdana"/>
                <a:cs typeface="Verdana"/>
              </a:rPr>
              <a:t>T</a:t>
            </a:r>
            <a:r>
              <a:rPr dirty="0" sz="8500" spc="-1115" b="0">
                <a:latin typeface="Verdana"/>
                <a:cs typeface="Verdana"/>
              </a:rPr>
              <a:t>I</a:t>
            </a:r>
            <a:r>
              <a:rPr dirty="0" sz="8500" spc="-1105" b="0">
                <a:latin typeface="Verdana"/>
                <a:cs typeface="Verdana"/>
              </a:rPr>
              <a:t>O</a:t>
            </a:r>
            <a:r>
              <a:rPr dirty="0" sz="8500" spc="-745" b="0">
                <a:latin typeface="Verdana"/>
                <a:cs typeface="Verdana"/>
              </a:rPr>
              <a:t>N</a:t>
            </a:r>
            <a:r>
              <a:rPr dirty="0" sz="8500" spc="-1000" b="0">
                <a:latin typeface="Verdana"/>
                <a:cs typeface="Verdana"/>
              </a:rPr>
              <a:t>A</a:t>
            </a:r>
            <a:r>
              <a:rPr dirty="0" sz="8500" spc="-955" b="0">
                <a:latin typeface="Verdana"/>
                <a:cs typeface="Verdana"/>
              </a:rPr>
              <a:t>L</a:t>
            </a:r>
            <a:r>
              <a:rPr dirty="0" sz="8500" spc="-1115" b="0">
                <a:latin typeface="Verdana"/>
                <a:cs typeface="Verdana"/>
              </a:rPr>
              <a:t>I</a:t>
            </a:r>
            <a:r>
              <a:rPr dirty="0" sz="8500" spc="-1105" b="0">
                <a:latin typeface="Verdana"/>
                <a:cs typeface="Verdana"/>
              </a:rPr>
              <a:t>T</a:t>
            </a:r>
            <a:r>
              <a:rPr dirty="0" sz="8500" spc="-660" b="0">
                <a:latin typeface="Verdana"/>
                <a:cs typeface="Verdana"/>
              </a:rPr>
              <a:t>Y</a:t>
            </a:r>
            <a:endParaRPr sz="85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73194" y="2551765"/>
            <a:ext cx="7294880" cy="2840355"/>
            <a:chOff x="9673194" y="2551765"/>
            <a:chExt cx="7294880" cy="2840355"/>
          </a:xfrm>
        </p:grpSpPr>
        <p:sp>
          <p:nvSpPr>
            <p:cNvPr id="4" name="object 4"/>
            <p:cNvSpPr/>
            <p:nvPr/>
          </p:nvSpPr>
          <p:spPr>
            <a:xfrm>
              <a:off x="9673194" y="3268671"/>
              <a:ext cx="7294880" cy="2123440"/>
            </a:xfrm>
            <a:custGeom>
              <a:avLst/>
              <a:gdLst/>
              <a:ahLst/>
              <a:cxnLst/>
              <a:rect l="l" t="t" r="r" b="b"/>
              <a:pathLst>
                <a:path w="7294880" h="2123440">
                  <a:moveTo>
                    <a:pt x="6808786" y="2122992"/>
                  </a:moveTo>
                  <a:lnTo>
                    <a:pt x="485774" y="2122992"/>
                  </a:lnTo>
                  <a:lnTo>
                    <a:pt x="438991" y="2120769"/>
                  </a:lnTo>
                  <a:lnTo>
                    <a:pt x="393466" y="2114233"/>
                  </a:lnTo>
                  <a:lnTo>
                    <a:pt x="349403" y="2103589"/>
                  </a:lnTo>
                  <a:lnTo>
                    <a:pt x="307005" y="2089041"/>
                  </a:lnTo>
                  <a:lnTo>
                    <a:pt x="266475" y="2070792"/>
                  </a:lnTo>
                  <a:lnTo>
                    <a:pt x="228019" y="2049045"/>
                  </a:lnTo>
                  <a:lnTo>
                    <a:pt x="191838" y="2024004"/>
                  </a:lnTo>
                  <a:lnTo>
                    <a:pt x="158137" y="1995873"/>
                  </a:lnTo>
                  <a:lnTo>
                    <a:pt x="127119" y="1964855"/>
                  </a:lnTo>
                  <a:lnTo>
                    <a:pt x="98988" y="1931154"/>
                  </a:lnTo>
                  <a:lnTo>
                    <a:pt x="73947" y="1894974"/>
                  </a:lnTo>
                  <a:lnTo>
                    <a:pt x="52200" y="1856517"/>
                  </a:lnTo>
                  <a:lnTo>
                    <a:pt x="33951" y="1815988"/>
                  </a:lnTo>
                  <a:lnTo>
                    <a:pt x="19402" y="1773590"/>
                  </a:lnTo>
                  <a:lnTo>
                    <a:pt x="8759" y="1729526"/>
                  </a:lnTo>
                  <a:lnTo>
                    <a:pt x="2223" y="1684001"/>
                  </a:lnTo>
                  <a:lnTo>
                    <a:pt x="0" y="1637218"/>
                  </a:lnTo>
                  <a:lnTo>
                    <a:pt x="0" y="485774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2"/>
                  </a:lnTo>
                  <a:lnTo>
                    <a:pt x="33951" y="307004"/>
                  </a:lnTo>
                  <a:lnTo>
                    <a:pt x="52200" y="266475"/>
                  </a:lnTo>
                  <a:lnTo>
                    <a:pt x="73947" y="228018"/>
                  </a:lnTo>
                  <a:lnTo>
                    <a:pt x="98988" y="191837"/>
                  </a:lnTo>
                  <a:lnTo>
                    <a:pt x="127119" y="158136"/>
                  </a:lnTo>
                  <a:lnTo>
                    <a:pt x="158137" y="127119"/>
                  </a:lnTo>
                  <a:lnTo>
                    <a:pt x="191838" y="98987"/>
                  </a:lnTo>
                  <a:lnTo>
                    <a:pt x="228019" y="73947"/>
                  </a:lnTo>
                  <a:lnTo>
                    <a:pt x="266475" y="52200"/>
                  </a:lnTo>
                  <a:lnTo>
                    <a:pt x="307005" y="33950"/>
                  </a:lnTo>
                  <a:lnTo>
                    <a:pt x="349403" y="19402"/>
                  </a:lnTo>
                  <a:lnTo>
                    <a:pt x="393466" y="8758"/>
                  </a:lnTo>
                  <a:lnTo>
                    <a:pt x="438991" y="2223"/>
                  </a:lnTo>
                  <a:lnTo>
                    <a:pt x="485768" y="0"/>
                  </a:lnTo>
                  <a:lnTo>
                    <a:pt x="6808793" y="0"/>
                  </a:lnTo>
                  <a:lnTo>
                    <a:pt x="6855570" y="2223"/>
                  </a:lnTo>
                  <a:lnTo>
                    <a:pt x="6901095" y="8758"/>
                  </a:lnTo>
                  <a:lnTo>
                    <a:pt x="6945158" y="19402"/>
                  </a:lnTo>
                  <a:lnTo>
                    <a:pt x="6987556" y="33950"/>
                  </a:lnTo>
                  <a:lnTo>
                    <a:pt x="7028086" y="52200"/>
                  </a:lnTo>
                  <a:lnTo>
                    <a:pt x="7066542" y="73947"/>
                  </a:lnTo>
                  <a:lnTo>
                    <a:pt x="7102723" y="98987"/>
                  </a:lnTo>
                  <a:lnTo>
                    <a:pt x="7136424" y="127119"/>
                  </a:lnTo>
                  <a:lnTo>
                    <a:pt x="7167442" y="158136"/>
                  </a:lnTo>
                  <a:lnTo>
                    <a:pt x="7195573" y="191837"/>
                  </a:lnTo>
                  <a:lnTo>
                    <a:pt x="7220614" y="228018"/>
                  </a:lnTo>
                  <a:lnTo>
                    <a:pt x="7242361" y="266475"/>
                  </a:lnTo>
                  <a:lnTo>
                    <a:pt x="7260610" y="307004"/>
                  </a:lnTo>
                  <a:lnTo>
                    <a:pt x="7275158" y="349402"/>
                  </a:lnTo>
                  <a:lnTo>
                    <a:pt x="7285802" y="393466"/>
                  </a:lnTo>
                  <a:lnTo>
                    <a:pt x="7292337" y="438991"/>
                  </a:lnTo>
                  <a:lnTo>
                    <a:pt x="7294561" y="485774"/>
                  </a:lnTo>
                  <a:lnTo>
                    <a:pt x="7294561" y="1637218"/>
                  </a:lnTo>
                  <a:lnTo>
                    <a:pt x="7292337" y="1684001"/>
                  </a:lnTo>
                  <a:lnTo>
                    <a:pt x="7285802" y="1729526"/>
                  </a:lnTo>
                  <a:lnTo>
                    <a:pt x="7275158" y="1773590"/>
                  </a:lnTo>
                  <a:lnTo>
                    <a:pt x="7260610" y="1815988"/>
                  </a:lnTo>
                  <a:lnTo>
                    <a:pt x="7242361" y="1856517"/>
                  </a:lnTo>
                  <a:lnTo>
                    <a:pt x="7220614" y="1894974"/>
                  </a:lnTo>
                  <a:lnTo>
                    <a:pt x="7195573" y="1931154"/>
                  </a:lnTo>
                  <a:lnTo>
                    <a:pt x="7167442" y="1964855"/>
                  </a:lnTo>
                  <a:lnTo>
                    <a:pt x="7136424" y="1995873"/>
                  </a:lnTo>
                  <a:lnTo>
                    <a:pt x="7102723" y="2024004"/>
                  </a:lnTo>
                  <a:lnTo>
                    <a:pt x="7066542" y="2049045"/>
                  </a:lnTo>
                  <a:lnTo>
                    <a:pt x="7028086" y="2070792"/>
                  </a:lnTo>
                  <a:lnTo>
                    <a:pt x="6987556" y="2089041"/>
                  </a:lnTo>
                  <a:lnTo>
                    <a:pt x="6945158" y="2103589"/>
                  </a:lnTo>
                  <a:lnTo>
                    <a:pt x="6901095" y="2114233"/>
                  </a:lnTo>
                  <a:lnTo>
                    <a:pt x="6855570" y="2120769"/>
                  </a:lnTo>
                  <a:lnTo>
                    <a:pt x="6808786" y="2122992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75750" y="2551765"/>
              <a:ext cx="2252345" cy="830580"/>
            </a:xfrm>
            <a:custGeom>
              <a:avLst/>
              <a:gdLst/>
              <a:ahLst/>
              <a:cxnLst/>
              <a:rect l="l" t="t" r="r" b="b"/>
              <a:pathLst>
                <a:path w="2252345" h="830579">
                  <a:moveTo>
                    <a:pt x="2044213" y="830202"/>
                  </a:moveTo>
                  <a:lnTo>
                    <a:pt x="207550" y="830202"/>
                  </a:lnTo>
                  <a:lnTo>
                    <a:pt x="159961" y="824720"/>
                  </a:lnTo>
                  <a:lnTo>
                    <a:pt x="116275" y="809106"/>
                  </a:lnTo>
                  <a:lnTo>
                    <a:pt x="77738" y="784605"/>
                  </a:lnTo>
                  <a:lnTo>
                    <a:pt x="45596" y="752464"/>
                  </a:lnTo>
                  <a:lnTo>
                    <a:pt x="21095" y="713927"/>
                  </a:lnTo>
                  <a:lnTo>
                    <a:pt x="5481" y="670241"/>
                  </a:lnTo>
                  <a:lnTo>
                    <a:pt x="0" y="622651"/>
                  </a:lnTo>
                  <a:lnTo>
                    <a:pt x="0" y="207550"/>
                  </a:lnTo>
                  <a:lnTo>
                    <a:pt x="5481" y="159961"/>
                  </a:lnTo>
                  <a:lnTo>
                    <a:pt x="21095" y="116275"/>
                  </a:lnTo>
                  <a:lnTo>
                    <a:pt x="45596" y="77738"/>
                  </a:lnTo>
                  <a:lnTo>
                    <a:pt x="77738" y="45596"/>
                  </a:lnTo>
                  <a:lnTo>
                    <a:pt x="116275" y="21095"/>
                  </a:lnTo>
                  <a:lnTo>
                    <a:pt x="159961" y="5481"/>
                  </a:lnTo>
                  <a:lnTo>
                    <a:pt x="207550" y="0"/>
                  </a:lnTo>
                  <a:lnTo>
                    <a:pt x="2044213" y="0"/>
                  </a:lnTo>
                  <a:lnTo>
                    <a:pt x="2091802" y="5481"/>
                  </a:lnTo>
                  <a:lnTo>
                    <a:pt x="2135488" y="21095"/>
                  </a:lnTo>
                  <a:lnTo>
                    <a:pt x="2174025" y="45596"/>
                  </a:lnTo>
                  <a:lnTo>
                    <a:pt x="2206167" y="77738"/>
                  </a:lnTo>
                  <a:lnTo>
                    <a:pt x="2230667" y="116275"/>
                  </a:lnTo>
                  <a:lnTo>
                    <a:pt x="2246282" y="159961"/>
                  </a:lnTo>
                  <a:lnTo>
                    <a:pt x="2251763" y="207550"/>
                  </a:lnTo>
                  <a:lnTo>
                    <a:pt x="2251763" y="622651"/>
                  </a:lnTo>
                  <a:lnTo>
                    <a:pt x="2246282" y="670241"/>
                  </a:lnTo>
                  <a:lnTo>
                    <a:pt x="2230667" y="713927"/>
                  </a:lnTo>
                  <a:lnTo>
                    <a:pt x="2206167" y="752464"/>
                  </a:lnTo>
                  <a:lnTo>
                    <a:pt x="2174025" y="784605"/>
                  </a:lnTo>
                  <a:lnTo>
                    <a:pt x="2135488" y="809106"/>
                  </a:lnTo>
                  <a:lnTo>
                    <a:pt x="2091802" y="824720"/>
                  </a:lnTo>
                  <a:lnTo>
                    <a:pt x="2044213" y="830202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122251" y="2563568"/>
            <a:ext cx="6964680" cy="5514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dirty="0" sz="3850" spc="-430">
                <a:latin typeface="Verdana"/>
                <a:cs typeface="Verdana"/>
              </a:rPr>
              <a:t>A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450">
                <a:latin typeface="Verdana"/>
                <a:cs typeface="Verdana"/>
              </a:rPr>
              <a:t>v</a:t>
            </a:r>
            <a:r>
              <a:rPr dirty="0" sz="3850" spc="-225">
                <a:latin typeface="Verdana"/>
                <a:cs typeface="Verdana"/>
              </a:rPr>
              <a:t>o</a:t>
            </a:r>
            <a:r>
              <a:rPr dirty="0" sz="3850" spc="30">
                <a:latin typeface="Verdana"/>
                <a:cs typeface="Verdana"/>
              </a:rPr>
              <a:t>i</a:t>
            </a:r>
            <a:r>
              <a:rPr dirty="0" sz="3850" spc="-254">
                <a:latin typeface="Verdana"/>
                <a:cs typeface="Verdana"/>
              </a:rPr>
              <a:t>c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210">
                <a:latin typeface="Verdana"/>
                <a:cs typeface="Verdana"/>
              </a:rPr>
              <a:t>b</a:t>
            </a:r>
            <a:r>
              <a:rPr dirty="0" sz="3850" spc="-225">
                <a:latin typeface="Verdana"/>
                <a:cs typeface="Verdana"/>
              </a:rPr>
              <a:t>o</a:t>
            </a:r>
            <a:r>
              <a:rPr dirty="0" sz="3850" spc="-10">
                <a:latin typeface="Verdana"/>
                <a:cs typeface="Verdana"/>
              </a:rPr>
              <a:t>t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30">
                <a:latin typeface="Verdana"/>
                <a:cs typeface="Verdana"/>
              </a:rPr>
              <a:t>i</a:t>
            </a:r>
            <a:r>
              <a:rPr dirty="0" sz="3850" spc="-310">
                <a:latin typeface="Verdana"/>
                <a:cs typeface="Verdana"/>
              </a:rPr>
              <a:t>s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385">
                <a:latin typeface="Verdana"/>
                <a:cs typeface="Verdana"/>
              </a:rPr>
              <a:t>a</a:t>
            </a:r>
            <a:r>
              <a:rPr dirty="0" sz="3850" spc="-265">
                <a:latin typeface="Verdana"/>
                <a:cs typeface="Verdana"/>
              </a:rPr>
              <a:t>n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430">
                <a:latin typeface="Verdana"/>
                <a:cs typeface="Verdana"/>
              </a:rPr>
              <a:t>A</a:t>
            </a:r>
            <a:r>
              <a:rPr dirty="0" sz="3850" spc="-495">
                <a:latin typeface="Verdana"/>
                <a:cs typeface="Verdana"/>
              </a:rPr>
              <a:t>I</a:t>
            </a:r>
            <a:r>
              <a:rPr dirty="0" sz="3850" spc="15">
                <a:latin typeface="Verdana"/>
                <a:cs typeface="Verdana"/>
              </a:rPr>
              <a:t>-</a:t>
            </a:r>
            <a:r>
              <a:rPr dirty="0" sz="3850" spc="-220">
                <a:latin typeface="Verdana"/>
                <a:cs typeface="Verdana"/>
              </a:rPr>
              <a:t>d</a:t>
            </a:r>
            <a:r>
              <a:rPr dirty="0" sz="3850" spc="-160">
                <a:latin typeface="Verdana"/>
                <a:cs typeface="Verdana"/>
              </a:rPr>
              <a:t>r</a:t>
            </a:r>
            <a:r>
              <a:rPr dirty="0" sz="3850" spc="30">
                <a:latin typeface="Verdana"/>
                <a:cs typeface="Verdana"/>
              </a:rPr>
              <a:t>i</a:t>
            </a:r>
            <a:r>
              <a:rPr dirty="0" sz="3850" spc="-450">
                <a:latin typeface="Verdana"/>
                <a:cs typeface="Verdana"/>
              </a:rPr>
              <a:t>v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190">
                <a:latin typeface="Verdana"/>
                <a:cs typeface="Verdana"/>
              </a:rPr>
              <a:t>n  </a:t>
            </a:r>
            <a:r>
              <a:rPr dirty="0" sz="3850" spc="-220">
                <a:latin typeface="Verdana"/>
                <a:cs typeface="Verdana"/>
              </a:rPr>
              <a:t>software </a:t>
            </a:r>
            <a:r>
              <a:rPr dirty="0" sz="3850" spc="-155">
                <a:latin typeface="Verdana"/>
                <a:cs typeface="Verdana"/>
              </a:rPr>
              <a:t>that </a:t>
            </a:r>
            <a:r>
              <a:rPr dirty="0" sz="3850" spc="-185">
                <a:latin typeface="Verdana"/>
                <a:cs typeface="Verdana"/>
              </a:rPr>
              <a:t>interacts </a:t>
            </a:r>
            <a:r>
              <a:rPr dirty="0" sz="3850" spc="-145">
                <a:latin typeface="Verdana"/>
                <a:cs typeface="Verdana"/>
              </a:rPr>
              <a:t>with </a:t>
            </a:r>
            <a:r>
              <a:rPr dirty="0" sz="3850" spc="-140">
                <a:latin typeface="Verdana"/>
                <a:cs typeface="Verdana"/>
              </a:rPr>
              <a:t> </a:t>
            </a:r>
            <a:r>
              <a:rPr dirty="0" sz="3850" spc="-330">
                <a:latin typeface="Verdana"/>
                <a:cs typeface="Verdana"/>
              </a:rPr>
              <a:t>u</a:t>
            </a:r>
            <a:r>
              <a:rPr dirty="0" sz="3850" spc="-310">
                <a:latin typeface="Verdana"/>
                <a:cs typeface="Verdana"/>
              </a:rPr>
              <a:t>s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160">
                <a:latin typeface="Verdana"/>
                <a:cs typeface="Verdana"/>
              </a:rPr>
              <a:t>r</a:t>
            </a:r>
            <a:r>
              <a:rPr dirty="0" sz="3850" spc="-310">
                <a:latin typeface="Verdana"/>
                <a:cs typeface="Verdana"/>
              </a:rPr>
              <a:t>s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10">
                <a:latin typeface="Verdana"/>
                <a:cs typeface="Verdana"/>
              </a:rPr>
              <a:t>t</a:t>
            </a:r>
            <a:r>
              <a:rPr dirty="0" sz="3850" spc="-215">
                <a:latin typeface="Verdana"/>
                <a:cs typeface="Verdana"/>
              </a:rPr>
              <a:t>h</a:t>
            </a:r>
            <a:r>
              <a:rPr dirty="0" sz="3850" spc="-160">
                <a:latin typeface="Verdana"/>
                <a:cs typeface="Verdana"/>
              </a:rPr>
              <a:t>r</a:t>
            </a:r>
            <a:r>
              <a:rPr dirty="0" sz="3850" spc="-225">
                <a:latin typeface="Verdana"/>
                <a:cs typeface="Verdana"/>
              </a:rPr>
              <a:t>o</a:t>
            </a:r>
            <a:r>
              <a:rPr dirty="0" sz="3850" spc="-330">
                <a:latin typeface="Verdana"/>
                <a:cs typeface="Verdana"/>
              </a:rPr>
              <a:t>u</a:t>
            </a:r>
            <a:r>
              <a:rPr dirty="0" sz="3850" spc="-235">
                <a:latin typeface="Verdana"/>
                <a:cs typeface="Verdana"/>
              </a:rPr>
              <a:t>g</a:t>
            </a:r>
            <a:r>
              <a:rPr dirty="0" sz="3850" spc="-215">
                <a:latin typeface="Verdana"/>
                <a:cs typeface="Verdana"/>
              </a:rPr>
              <a:t>h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450">
                <a:latin typeface="Verdana"/>
                <a:cs typeface="Verdana"/>
              </a:rPr>
              <a:t>v</a:t>
            </a:r>
            <a:r>
              <a:rPr dirty="0" sz="3850" spc="-225">
                <a:latin typeface="Verdana"/>
                <a:cs typeface="Verdana"/>
              </a:rPr>
              <a:t>o</a:t>
            </a:r>
            <a:r>
              <a:rPr dirty="0" sz="3850" spc="30">
                <a:latin typeface="Verdana"/>
                <a:cs typeface="Verdana"/>
              </a:rPr>
              <a:t>i</a:t>
            </a:r>
            <a:r>
              <a:rPr dirty="0" sz="3850" spc="-254">
                <a:latin typeface="Verdana"/>
                <a:cs typeface="Verdana"/>
              </a:rPr>
              <a:t>c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254">
                <a:latin typeface="Verdana"/>
                <a:cs typeface="Verdana"/>
              </a:rPr>
              <a:t>c</a:t>
            </a:r>
            <a:r>
              <a:rPr dirty="0" sz="3850" spc="-225">
                <a:latin typeface="Verdana"/>
                <a:cs typeface="Verdana"/>
              </a:rPr>
              <a:t>o</a:t>
            </a:r>
            <a:r>
              <a:rPr dirty="0" sz="3850" spc="-455">
                <a:latin typeface="Verdana"/>
                <a:cs typeface="Verdana"/>
              </a:rPr>
              <a:t>mm</a:t>
            </a:r>
            <a:r>
              <a:rPr dirty="0" sz="3850" spc="-385">
                <a:latin typeface="Verdana"/>
                <a:cs typeface="Verdana"/>
              </a:rPr>
              <a:t>a</a:t>
            </a:r>
            <a:r>
              <a:rPr dirty="0" sz="3850" spc="-265">
                <a:latin typeface="Verdana"/>
                <a:cs typeface="Verdana"/>
              </a:rPr>
              <a:t>n</a:t>
            </a:r>
            <a:r>
              <a:rPr dirty="0" sz="3850" spc="-220">
                <a:latin typeface="Verdana"/>
                <a:cs typeface="Verdana"/>
              </a:rPr>
              <a:t>d</a:t>
            </a:r>
            <a:r>
              <a:rPr dirty="0" sz="3850" spc="-310">
                <a:latin typeface="Verdana"/>
                <a:cs typeface="Verdana"/>
              </a:rPr>
              <a:t>s</a:t>
            </a:r>
            <a:r>
              <a:rPr dirty="0" sz="3850" spc="-525">
                <a:latin typeface="Verdana"/>
                <a:cs typeface="Verdana"/>
              </a:rPr>
              <a:t>,  </a:t>
            </a:r>
            <a:r>
              <a:rPr dirty="0" sz="3850" spc="-220">
                <a:latin typeface="Verdana"/>
                <a:cs typeface="Verdana"/>
              </a:rPr>
              <a:t>p</a:t>
            </a:r>
            <a:r>
              <a:rPr dirty="0" sz="3850" spc="-160">
                <a:latin typeface="Verdana"/>
                <a:cs typeface="Verdana"/>
              </a:rPr>
              <a:t>r</a:t>
            </a:r>
            <a:r>
              <a:rPr dirty="0" sz="3850" spc="-225">
                <a:latin typeface="Verdana"/>
                <a:cs typeface="Verdana"/>
              </a:rPr>
              <a:t>o</a:t>
            </a:r>
            <a:r>
              <a:rPr dirty="0" sz="3850" spc="-450">
                <a:latin typeface="Verdana"/>
                <a:cs typeface="Verdana"/>
              </a:rPr>
              <a:t>v</a:t>
            </a:r>
            <a:r>
              <a:rPr dirty="0" sz="3850" spc="30">
                <a:latin typeface="Verdana"/>
                <a:cs typeface="Verdana"/>
              </a:rPr>
              <a:t>i</a:t>
            </a:r>
            <a:r>
              <a:rPr dirty="0" sz="3850" spc="-220">
                <a:latin typeface="Verdana"/>
                <a:cs typeface="Verdana"/>
              </a:rPr>
              <a:t>d</a:t>
            </a:r>
            <a:r>
              <a:rPr dirty="0" sz="3850" spc="30">
                <a:latin typeface="Verdana"/>
                <a:cs typeface="Verdana"/>
              </a:rPr>
              <a:t>i</a:t>
            </a:r>
            <a:r>
              <a:rPr dirty="0" sz="3850" spc="-265">
                <a:latin typeface="Verdana"/>
                <a:cs typeface="Verdana"/>
              </a:rPr>
              <a:t>n</a:t>
            </a:r>
            <a:r>
              <a:rPr dirty="0" sz="3850" spc="-235">
                <a:latin typeface="Verdana"/>
                <a:cs typeface="Verdana"/>
              </a:rPr>
              <a:t>g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160">
                <a:latin typeface="Verdana"/>
                <a:cs typeface="Verdana"/>
              </a:rPr>
              <a:t>r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310">
                <a:latin typeface="Verdana"/>
                <a:cs typeface="Verdana"/>
              </a:rPr>
              <a:t>s</a:t>
            </a:r>
            <a:r>
              <a:rPr dirty="0" sz="3850" spc="-220">
                <a:latin typeface="Verdana"/>
                <a:cs typeface="Verdana"/>
              </a:rPr>
              <a:t>p</a:t>
            </a:r>
            <a:r>
              <a:rPr dirty="0" sz="3850" spc="-225">
                <a:latin typeface="Verdana"/>
                <a:cs typeface="Verdana"/>
              </a:rPr>
              <a:t>o</a:t>
            </a:r>
            <a:r>
              <a:rPr dirty="0" sz="3850" spc="-265">
                <a:latin typeface="Verdana"/>
                <a:cs typeface="Verdana"/>
              </a:rPr>
              <a:t>n</a:t>
            </a:r>
            <a:r>
              <a:rPr dirty="0" sz="3850" spc="-310">
                <a:latin typeface="Verdana"/>
                <a:cs typeface="Verdana"/>
              </a:rPr>
              <a:t>s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310">
                <a:latin typeface="Verdana"/>
                <a:cs typeface="Verdana"/>
              </a:rPr>
              <a:t>s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30">
                <a:latin typeface="Verdana"/>
                <a:cs typeface="Verdana"/>
              </a:rPr>
              <a:t>i</a:t>
            </a:r>
            <a:r>
              <a:rPr dirty="0" sz="3850" spc="-265">
                <a:latin typeface="Verdana"/>
                <a:cs typeface="Verdana"/>
              </a:rPr>
              <a:t>n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160">
                <a:latin typeface="Verdana"/>
                <a:cs typeface="Verdana"/>
              </a:rPr>
              <a:t>r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385">
                <a:latin typeface="Verdana"/>
                <a:cs typeface="Verdana"/>
              </a:rPr>
              <a:t>a</a:t>
            </a:r>
            <a:r>
              <a:rPr dirty="0" sz="3850" spc="5">
                <a:latin typeface="Verdana"/>
                <a:cs typeface="Verdana"/>
              </a:rPr>
              <a:t>l</a:t>
            </a:r>
            <a:r>
              <a:rPr dirty="0" sz="3850" spc="15">
                <a:latin typeface="Verdana"/>
                <a:cs typeface="Verdana"/>
              </a:rPr>
              <a:t>-  </a:t>
            </a:r>
            <a:r>
              <a:rPr dirty="0" sz="3850" spc="-10">
                <a:latin typeface="Verdana"/>
                <a:cs typeface="Verdana"/>
              </a:rPr>
              <a:t>t</a:t>
            </a:r>
            <a:r>
              <a:rPr dirty="0" sz="3850" spc="30">
                <a:latin typeface="Verdana"/>
                <a:cs typeface="Verdana"/>
              </a:rPr>
              <a:t>i</a:t>
            </a:r>
            <a:r>
              <a:rPr dirty="0" sz="3850" spc="-455">
                <a:latin typeface="Verdana"/>
                <a:cs typeface="Verdana"/>
              </a:rPr>
              <a:t>m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575">
                <a:latin typeface="Verdana"/>
                <a:cs typeface="Verdana"/>
              </a:rPr>
              <a:t>.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495">
                <a:latin typeface="Verdana"/>
                <a:cs typeface="Verdana"/>
              </a:rPr>
              <a:t>I</a:t>
            </a:r>
            <a:r>
              <a:rPr dirty="0" sz="3850" spc="-10">
                <a:latin typeface="Verdana"/>
                <a:cs typeface="Verdana"/>
              </a:rPr>
              <a:t>t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330">
                <a:latin typeface="Verdana"/>
                <a:cs typeface="Verdana"/>
              </a:rPr>
              <a:t>u</a:t>
            </a:r>
            <a:r>
              <a:rPr dirty="0" sz="3850" spc="-310">
                <a:latin typeface="Verdana"/>
                <a:cs typeface="Verdana"/>
              </a:rPr>
              <a:t>s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310">
                <a:latin typeface="Verdana"/>
                <a:cs typeface="Verdana"/>
              </a:rPr>
              <a:t>s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310">
                <a:latin typeface="Verdana"/>
                <a:cs typeface="Verdana"/>
              </a:rPr>
              <a:t>s</a:t>
            </a:r>
            <a:r>
              <a:rPr dirty="0" sz="3850" spc="-220">
                <a:latin typeface="Verdana"/>
                <a:cs typeface="Verdana"/>
              </a:rPr>
              <a:t>p</a:t>
            </a:r>
            <a:r>
              <a:rPr dirty="0" sz="3850" spc="-280">
                <a:latin typeface="Verdana"/>
                <a:cs typeface="Verdana"/>
              </a:rPr>
              <a:t>ee</a:t>
            </a:r>
            <a:r>
              <a:rPr dirty="0" sz="3850" spc="-254">
                <a:latin typeface="Verdana"/>
                <a:cs typeface="Verdana"/>
              </a:rPr>
              <a:t>c</a:t>
            </a:r>
            <a:r>
              <a:rPr dirty="0" sz="3850" spc="-215">
                <a:latin typeface="Verdana"/>
                <a:cs typeface="Verdana"/>
              </a:rPr>
              <a:t>h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160">
                <a:latin typeface="Verdana"/>
                <a:cs typeface="Verdana"/>
              </a:rPr>
              <a:t>r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254">
                <a:latin typeface="Verdana"/>
                <a:cs typeface="Verdana"/>
              </a:rPr>
              <a:t>c</a:t>
            </a:r>
            <a:r>
              <a:rPr dirty="0" sz="3850" spc="-225">
                <a:latin typeface="Verdana"/>
                <a:cs typeface="Verdana"/>
              </a:rPr>
              <a:t>o</a:t>
            </a:r>
            <a:r>
              <a:rPr dirty="0" sz="3850" spc="-235">
                <a:latin typeface="Verdana"/>
                <a:cs typeface="Verdana"/>
              </a:rPr>
              <a:t>g</a:t>
            </a:r>
            <a:r>
              <a:rPr dirty="0" sz="3850" spc="-265">
                <a:latin typeface="Verdana"/>
                <a:cs typeface="Verdana"/>
              </a:rPr>
              <a:t>n</a:t>
            </a:r>
            <a:r>
              <a:rPr dirty="0" sz="3850" spc="30">
                <a:latin typeface="Verdana"/>
                <a:cs typeface="Verdana"/>
              </a:rPr>
              <a:t>i</a:t>
            </a:r>
            <a:r>
              <a:rPr dirty="0" sz="3850" spc="-10">
                <a:latin typeface="Verdana"/>
                <a:cs typeface="Verdana"/>
              </a:rPr>
              <a:t>t</a:t>
            </a:r>
            <a:r>
              <a:rPr dirty="0" sz="3850" spc="30">
                <a:latin typeface="Verdana"/>
                <a:cs typeface="Verdana"/>
              </a:rPr>
              <a:t>i</a:t>
            </a:r>
            <a:r>
              <a:rPr dirty="0" sz="3850" spc="-225">
                <a:latin typeface="Verdana"/>
                <a:cs typeface="Verdana"/>
              </a:rPr>
              <a:t>o</a:t>
            </a:r>
            <a:r>
              <a:rPr dirty="0" sz="3850" spc="-190">
                <a:latin typeface="Verdana"/>
                <a:cs typeface="Verdana"/>
              </a:rPr>
              <a:t>n  </a:t>
            </a:r>
            <a:r>
              <a:rPr dirty="0" sz="3850" spc="-290">
                <a:latin typeface="Verdana"/>
                <a:cs typeface="Verdana"/>
              </a:rPr>
              <a:t>and</a:t>
            </a:r>
            <a:r>
              <a:rPr dirty="0" sz="3850" spc="-615">
                <a:latin typeface="Verdana"/>
                <a:cs typeface="Verdana"/>
              </a:rPr>
              <a:t> </a:t>
            </a:r>
            <a:r>
              <a:rPr dirty="0" sz="3850" spc="-220">
                <a:latin typeface="Verdana"/>
                <a:cs typeface="Verdana"/>
              </a:rPr>
              <a:t>natural</a:t>
            </a:r>
            <a:r>
              <a:rPr dirty="0" sz="3850" spc="-615">
                <a:latin typeface="Verdana"/>
                <a:cs typeface="Verdana"/>
              </a:rPr>
              <a:t> </a:t>
            </a:r>
            <a:r>
              <a:rPr dirty="0" sz="3850" spc="-265">
                <a:latin typeface="Verdana"/>
                <a:cs typeface="Verdana"/>
              </a:rPr>
              <a:t>language</a:t>
            </a:r>
            <a:r>
              <a:rPr dirty="0" sz="3850" spc="-615">
                <a:latin typeface="Verdana"/>
                <a:cs typeface="Verdana"/>
              </a:rPr>
              <a:t> </a:t>
            </a:r>
            <a:r>
              <a:rPr dirty="0" sz="3850" spc="-225">
                <a:latin typeface="Verdana"/>
                <a:cs typeface="Verdana"/>
              </a:rPr>
              <a:t>processing </a:t>
            </a:r>
            <a:r>
              <a:rPr dirty="0" sz="3850" spc="-1340">
                <a:latin typeface="Verdana"/>
                <a:cs typeface="Verdana"/>
              </a:rPr>
              <a:t> </a:t>
            </a:r>
            <a:r>
              <a:rPr dirty="0" sz="3850" spc="-10">
                <a:latin typeface="Verdana"/>
                <a:cs typeface="Verdana"/>
              </a:rPr>
              <a:t>t</a:t>
            </a:r>
            <a:r>
              <a:rPr dirty="0" sz="3850" spc="-225">
                <a:latin typeface="Verdana"/>
                <a:cs typeface="Verdana"/>
              </a:rPr>
              <a:t>o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330">
                <a:latin typeface="Verdana"/>
                <a:cs typeface="Verdana"/>
              </a:rPr>
              <a:t>u</a:t>
            </a:r>
            <a:r>
              <a:rPr dirty="0" sz="3850" spc="-265">
                <a:latin typeface="Verdana"/>
                <a:cs typeface="Verdana"/>
              </a:rPr>
              <a:t>n</a:t>
            </a:r>
            <a:r>
              <a:rPr dirty="0" sz="3850" spc="-220">
                <a:latin typeface="Verdana"/>
                <a:cs typeface="Verdana"/>
              </a:rPr>
              <a:t>d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160">
                <a:latin typeface="Verdana"/>
                <a:cs typeface="Verdana"/>
              </a:rPr>
              <a:t>r</a:t>
            </a:r>
            <a:r>
              <a:rPr dirty="0" sz="3850" spc="-310">
                <a:latin typeface="Verdana"/>
                <a:cs typeface="Verdana"/>
              </a:rPr>
              <a:t>s</a:t>
            </a:r>
            <a:r>
              <a:rPr dirty="0" sz="3850" spc="-10">
                <a:latin typeface="Verdana"/>
                <a:cs typeface="Verdana"/>
              </a:rPr>
              <a:t>t</a:t>
            </a:r>
            <a:r>
              <a:rPr dirty="0" sz="3850" spc="-385">
                <a:latin typeface="Verdana"/>
                <a:cs typeface="Verdana"/>
              </a:rPr>
              <a:t>a</a:t>
            </a:r>
            <a:r>
              <a:rPr dirty="0" sz="3850" spc="-265">
                <a:latin typeface="Verdana"/>
                <a:cs typeface="Verdana"/>
              </a:rPr>
              <a:t>n</a:t>
            </a:r>
            <a:r>
              <a:rPr dirty="0" sz="3850" spc="-220">
                <a:latin typeface="Verdana"/>
                <a:cs typeface="Verdana"/>
              </a:rPr>
              <a:t>d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385">
                <a:latin typeface="Verdana"/>
                <a:cs typeface="Verdana"/>
              </a:rPr>
              <a:t>a</a:t>
            </a:r>
            <a:r>
              <a:rPr dirty="0" sz="3850" spc="-265">
                <a:latin typeface="Verdana"/>
                <a:cs typeface="Verdana"/>
              </a:rPr>
              <a:t>n</a:t>
            </a:r>
            <a:r>
              <a:rPr dirty="0" sz="3850" spc="-220">
                <a:latin typeface="Verdana"/>
                <a:cs typeface="Verdana"/>
              </a:rPr>
              <a:t>d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160">
                <a:latin typeface="Verdana"/>
                <a:cs typeface="Verdana"/>
              </a:rPr>
              <a:t>r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310">
                <a:latin typeface="Verdana"/>
                <a:cs typeface="Verdana"/>
              </a:rPr>
              <a:t>s</a:t>
            </a:r>
            <a:r>
              <a:rPr dirty="0" sz="3850" spc="-220">
                <a:latin typeface="Verdana"/>
                <a:cs typeface="Verdana"/>
              </a:rPr>
              <a:t>p</a:t>
            </a:r>
            <a:r>
              <a:rPr dirty="0" sz="3850" spc="-225">
                <a:latin typeface="Verdana"/>
                <a:cs typeface="Verdana"/>
              </a:rPr>
              <a:t>o</a:t>
            </a:r>
            <a:r>
              <a:rPr dirty="0" sz="3850" spc="-265">
                <a:latin typeface="Verdana"/>
                <a:cs typeface="Verdana"/>
              </a:rPr>
              <a:t>n</a:t>
            </a:r>
            <a:r>
              <a:rPr dirty="0" sz="3850" spc="-220">
                <a:latin typeface="Verdana"/>
                <a:cs typeface="Verdana"/>
              </a:rPr>
              <a:t>d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10">
                <a:latin typeface="Verdana"/>
                <a:cs typeface="Verdana"/>
              </a:rPr>
              <a:t>t</a:t>
            </a:r>
            <a:r>
              <a:rPr dirty="0" sz="3850" spc="-165">
                <a:latin typeface="Verdana"/>
                <a:cs typeface="Verdana"/>
              </a:rPr>
              <a:t>o  </a:t>
            </a:r>
            <a:r>
              <a:rPr dirty="0" sz="3850" spc="-310">
                <a:latin typeface="Verdana"/>
                <a:cs typeface="Verdana"/>
              </a:rPr>
              <a:t>s</a:t>
            </a:r>
            <a:r>
              <a:rPr dirty="0" sz="3850" spc="-220">
                <a:latin typeface="Verdana"/>
                <a:cs typeface="Verdana"/>
              </a:rPr>
              <a:t>p</a:t>
            </a:r>
            <a:r>
              <a:rPr dirty="0" sz="3850" spc="-225">
                <a:latin typeface="Verdana"/>
                <a:cs typeface="Verdana"/>
              </a:rPr>
              <a:t>o</a:t>
            </a:r>
            <a:r>
              <a:rPr dirty="0" sz="3850" spc="-310">
                <a:latin typeface="Verdana"/>
                <a:cs typeface="Verdana"/>
              </a:rPr>
              <a:t>k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265">
                <a:latin typeface="Verdana"/>
                <a:cs typeface="Verdana"/>
              </a:rPr>
              <a:t>n</a:t>
            </a:r>
            <a:r>
              <a:rPr dirty="0" sz="3850" spc="-620">
                <a:latin typeface="Verdana"/>
                <a:cs typeface="Verdana"/>
              </a:rPr>
              <a:t> </a:t>
            </a:r>
            <a:r>
              <a:rPr dirty="0" sz="3850" spc="-200">
                <a:latin typeface="Verdana"/>
                <a:cs typeface="Verdana"/>
              </a:rPr>
              <a:t>q</a:t>
            </a:r>
            <a:r>
              <a:rPr dirty="0" sz="3850" spc="-330">
                <a:latin typeface="Verdana"/>
                <a:cs typeface="Verdana"/>
              </a:rPr>
              <a:t>u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160">
                <a:latin typeface="Verdana"/>
                <a:cs typeface="Verdana"/>
              </a:rPr>
              <a:t>r</a:t>
            </a:r>
            <a:r>
              <a:rPr dirty="0" sz="3850" spc="30">
                <a:latin typeface="Verdana"/>
                <a:cs typeface="Verdana"/>
              </a:rPr>
              <a:t>i</a:t>
            </a:r>
            <a:r>
              <a:rPr dirty="0" sz="3850" spc="-280">
                <a:latin typeface="Verdana"/>
                <a:cs typeface="Verdana"/>
              </a:rPr>
              <a:t>e</a:t>
            </a:r>
            <a:r>
              <a:rPr dirty="0" sz="3850" spc="-310">
                <a:latin typeface="Verdana"/>
                <a:cs typeface="Verdana"/>
              </a:rPr>
              <a:t>s</a:t>
            </a:r>
            <a:r>
              <a:rPr dirty="0" sz="3850" spc="-575">
                <a:latin typeface="Verdana"/>
                <a:cs typeface="Verdana"/>
              </a:rPr>
              <a:t>.</a:t>
            </a:r>
            <a:endParaRPr sz="38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3497" y="0"/>
            <a:ext cx="120014" cy="2893060"/>
          </a:xfrm>
          <a:custGeom>
            <a:avLst/>
            <a:gdLst/>
            <a:ahLst/>
            <a:cxnLst/>
            <a:rect l="l" t="t" r="r" b="b"/>
            <a:pathLst>
              <a:path w="120015" h="2893060">
                <a:moveTo>
                  <a:pt x="114300" y="0"/>
                </a:moveTo>
                <a:lnTo>
                  <a:pt x="119514" y="2892797"/>
                </a:lnTo>
                <a:lnTo>
                  <a:pt x="5214" y="2893003"/>
                </a:lnTo>
                <a:lnTo>
                  <a:pt x="0" y="0"/>
                </a:lnTo>
                <a:lnTo>
                  <a:pt x="114300" y="0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69"/>
                </a:lnTo>
                <a:lnTo>
                  <a:pt x="437548" y="1617097"/>
                </a:lnTo>
                <a:lnTo>
                  <a:pt x="393348" y="1597419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8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401" y="1184935"/>
                </a:lnTo>
                <a:lnTo>
                  <a:pt x="17770" y="1139402"/>
                </a:lnTo>
                <a:lnTo>
                  <a:pt x="8419" y="1092696"/>
                </a:lnTo>
                <a:lnTo>
                  <a:pt x="2449" y="1044934"/>
                </a:lnTo>
                <a:lnTo>
                  <a:pt x="37" y="996975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5"/>
                </a:lnTo>
                <a:lnTo>
                  <a:pt x="1446735" y="1045324"/>
                </a:lnTo>
                <a:lnTo>
                  <a:pt x="1440690" y="1092778"/>
                </a:lnTo>
                <a:lnTo>
                  <a:pt x="1431224" y="1139216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60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892194" y="7232260"/>
            <a:ext cx="7315200" cy="3112135"/>
            <a:chOff x="892194" y="7232260"/>
            <a:chExt cx="7315200" cy="3112135"/>
          </a:xfrm>
        </p:grpSpPr>
        <p:sp>
          <p:nvSpPr>
            <p:cNvPr id="10" name="object 10"/>
            <p:cNvSpPr/>
            <p:nvPr/>
          </p:nvSpPr>
          <p:spPr>
            <a:xfrm>
              <a:off x="1085818" y="7289410"/>
              <a:ext cx="5715" cy="2997835"/>
            </a:xfrm>
            <a:custGeom>
              <a:avLst/>
              <a:gdLst/>
              <a:ahLst/>
              <a:cxnLst/>
              <a:rect l="l" t="t" r="r" b="b"/>
              <a:pathLst>
                <a:path w="5715" h="2997834">
                  <a:moveTo>
                    <a:pt x="5402" y="2997455"/>
                  </a:moveTo>
                  <a:lnTo>
                    <a:pt x="0" y="0"/>
                  </a:lnTo>
                </a:path>
              </a:pathLst>
            </a:custGeom>
            <a:ln w="114299">
              <a:solidFill>
                <a:srgbClr val="9EC2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2194" y="9048108"/>
              <a:ext cx="7315200" cy="1238885"/>
            </a:xfrm>
            <a:custGeom>
              <a:avLst/>
              <a:gdLst/>
              <a:ahLst/>
              <a:cxnLst/>
              <a:rect l="l" t="t" r="r" b="b"/>
              <a:pathLst>
                <a:path w="7315200" h="1238884">
                  <a:moveTo>
                    <a:pt x="1817659" y="30189"/>
                  </a:moveTo>
                  <a:lnTo>
                    <a:pt x="1816717" y="30189"/>
                  </a:lnTo>
                  <a:lnTo>
                    <a:pt x="1816349" y="29819"/>
                  </a:lnTo>
                  <a:lnTo>
                    <a:pt x="1816349" y="28876"/>
                  </a:lnTo>
                  <a:lnTo>
                    <a:pt x="1816717" y="28506"/>
                  </a:lnTo>
                  <a:lnTo>
                    <a:pt x="1817659" y="28506"/>
                  </a:lnTo>
                  <a:lnTo>
                    <a:pt x="1818030" y="28876"/>
                  </a:lnTo>
                  <a:lnTo>
                    <a:pt x="1818030" y="29819"/>
                  </a:lnTo>
                  <a:lnTo>
                    <a:pt x="1817659" y="30189"/>
                  </a:lnTo>
                  <a:close/>
                </a:path>
                <a:path w="7315200" h="1238884">
                  <a:moveTo>
                    <a:pt x="2120838" y="31030"/>
                  </a:moveTo>
                  <a:lnTo>
                    <a:pt x="2118989" y="31030"/>
                  </a:lnTo>
                  <a:lnTo>
                    <a:pt x="2118232" y="30273"/>
                  </a:lnTo>
                  <a:lnTo>
                    <a:pt x="2118232" y="28422"/>
                  </a:lnTo>
                  <a:lnTo>
                    <a:pt x="2118989" y="27664"/>
                  </a:lnTo>
                  <a:lnTo>
                    <a:pt x="2120838" y="27664"/>
                  </a:lnTo>
                  <a:lnTo>
                    <a:pt x="2121594" y="28422"/>
                  </a:lnTo>
                  <a:lnTo>
                    <a:pt x="2121594" y="30273"/>
                  </a:lnTo>
                  <a:lnTo>
                    <a:pt x="2120838" y="31030"/>
                  </a:lnTo>
                  <a:close/>
                </a:path>
                <a:path w="7315200" h="1238884">
                  <a:moveTo>
                    <a:pt x="2425415" y="34396"/>
                  </a:moveTo>
                  <a:lnTo>
                    <a:pt x="2419863" y="34396"/>
                  </a:lnTo>
                  <a:lnTo>
                    <a:pt x="2417611" y="32141"/>
                  </a:lnTo>
                  <a:lnTo>
                    <a:pt x="2417611" y="26588"/>
                  </a:lnTo>
                  <a:lnTo>
                    <a:pt x="2419863" y="24333"/>
                  </a:lnTo>
                  <a:lnTo>
                    <a:pt x="2425415" y="24333"/>
                  </a:lnTo>
                  <a:lnTo>
                    <a:pt x="2427667" y="26588"/>
                  </a:lnTo>
                  <a:lnTo>
                    <a:pt x="2427667" y="32141"/>
                  </a:lnTo>
                  <a:lnTo>
                    <a:pt x="2425415" y="34396"/>
                  </a:lnTo>
                  <a:close/>
                </a:path>
                <a:path w="7315200" h="1238884">
                  <a:moveTo>
                    <a:pt x="2730006" y="37762"/>
                  </a:moveTo>
                  <a:lnTo>
                    <a:pt x="2720723" y="37762"/>
                  </a:lnTo>
                  <a:lnTo>
                    <a:pt x="2716973" y="34009"/>
                  </a:lnTo>
                  <a:lnTo>
                    <a:pt x="2716973" y="24720"/>
                  </a:lnTo>
                  <a:lnTo>
                    <a:pt x="2720723" y="20967"/>
                  </a:lnTo>
                  <a:lnTo>
                    <a:pt x="2730006" y="20967"/>
                  </a:lnTo>
                  <a:lnTo>
                    <a:pt x="2733756" y="24720"/>
                  </a:lnTo>
                  <a:lnTo>
                    <a:pt x="2733756" y="34009"/>
                  </a:lnTo>
                  <a:lnTo>
                    <a:pt x="2730006" y="37762"/>
                  </a:lnTo>
                  <a:close/>
                </a:path>
                <a:path w="7315200" h="1238884">
                  <a:moveTo>
                    <a:pt x="3034580" y="41127"/>
                  </a:moveTo>
                  <a:lnTo>
                    <a:pt x="3021597" y="41127"/>
                  </a:lnTo>
                  <a:lnTo>
                    <a:pt x="3016335" y="35860"/>
                  </a:lnTo>
                  <a:lnTo>
                    <a:pt x="3016335" y="22869"/>
                  </a:lnTo>
                  <a:lnTo>
                    <a:pt x="3021597" y="17601"/>
                  </a:lnTo>
                  <a:lnTo>
                    <a:pt x="3034580" y="17601"/>
                  </a:lnTo>
                  <a:lnTo>
                    <a:pt x="3039845" y="22869"/>
                  </a:lnTo>
                  <a:lnTo>
                    <a:pt x="3039845" y="35860"/>
                  </a:lnTo>
                  <a:lnTo>
                    <a:pt x="3034580" y="41127"/>
                  </a:lnTo>
                  <a:close/>
                </a:path>
                <a:path w="7315200" h="1238884">
                  <a:moveTo>
                    <a:pt x="3339157" y="44493"/>
                  </a:moveTo>
                  <a:lnTo>
                    <a:pt x="3322471" y="44493"/>
                  </a:lnTo>
                  <a:lnTo>
                    <a:pt x="3315710" y="37728"/>
                  </a:lnTo>
                  <a:lnTo>
                    <a:pt x="3315710" y="21035"/>
                  </a:lnTo>
                  <a:lnTo>
                    <a:pt x="3322471" y="14269"/>
                  </a:lnTo>
                  <a:lnTo>
                    <a:pt x="3339157" y="14269"/>
                  </a:lnTo>
                  <a:lnTo>
                    <a:pt x="3345918" y="21035"/>
                  </a:lnTo>
                  <a:lnTo>
                    <a:pt x="3345918" y="37728"/>
                  </a:lnTo>
                  <a:lnTo>
                    <a:pt x="3339157" y="44493"/>
                  </a:lnTo>
                  <a:close/>
                </a:path>
                <a:path w="7315200" h="1238884">
                  <a:moveTo>
                    <a:pt x="3633529" y="47859"/>
                  </a:moveTo>
                  <a:lnTo>
                    <a:pt x="3626343" y="46406"/>
                  </a:lnTo>
                  <a:lnTo>
                    <a:pt x="3620474" y="42444"/>
                  </a:lnTo>
                  <a:lnTo>
                    <a:pt x="3616516" y="36571"/>
                  </a:lnTo>
                  <a:lnTo>
                    <a:pt x="3615064" y="29381"/>
                  </a:lnTo>
                  <a:lnTo>
                    <a:pt x="3616516" y="22192"/>
                  </a:lnTo>
                  <a:lnTo>
                    <a:pt x="3620474" y="16318"/>
                  </a:lnTo>
                  <a:lnTo>
                    <a:pt x="3626343" y="12357"/>
                  </a:lnTo>
                  <a:lnTo>
                    <a:pt x="3633529" y="10904"/>
                  </a:lnTo>
                  <a:lnTo>
                    <a:pt x="3640715" y="12357"/>
                  </a:lnTo>
                  <a:lnTo>
                    <a:pt x="3646584" y="16318"/>
                  </a:lnTo>
                  <a:lnTo>
                    <a:pt x="3650542" y="22192"/>
                  </a:lnTo>
                  <a:lnTo>
                    <a:pt x="3651994" y="29381"/>
                  </a:lnTo>
                  <a:lnTo>
                    <a:pt x="3650542" y="36571"/>
                  </a:lnTo>
                  <a:lnTo>
                    <a:pt x="3646584" y="42444"/>
                  </a:lnTo>
                  <a:lnTo>
                    <a:pt x="3640715" y="46406"/>
                  </a:lnTo>
                  <a:lnTo>
                    <a:pt x="3633529" y="47859"/>
                  </a:lnTo>
                  <a:close/>
                </a:path>
                <a:path w="7315200" h="1238884">
                  <a:moveTo>
                    <a:pt x="3936253" y="52066"/>
                  </a:moveTo>
                  <a:lnTo>
                    <a:pt x="3927431" y="50284"/>
                  </a:lnTo>
                  <a:lnTo>
                    <a:pt x="3920232" y="45425"/>
                  </a:lnTo>
                  <a:lnTo>
                    <a:pt x="3915381" y="38215"/>
                  </a:lnTo>
                  <a:lnTo>
                    <a:pt x="3913603" y="29381"/>
                  </a:lnTo>
                  <a:lnTo>
                    <a:pt x="3915381" y="20548"/>
                  </a:lnTo>
                  <a:lnTo>
                    <a:pt x="3920232" y="13338"/>
                  </a:lnTo>
                  <a:lnTo>
                    <a:pt x="3927431" y="8478"/>
                  </a:lnTo>
                  <a:lnTo>
                    <a:pt x="3936253" y="6697"/>
                  </a:lnTo>
                  <a:lnTo>
                    <a:pt x="3945081" y="8478"/>
                  </a:lnTo>
                  <a:lnTo>
                    <a:pt x="3952292" y="13338"/>
                  </a:lnTo>
                  <a:lnTo>
                    <a:pt x="3957154" y="20548"/>
                  </a:lnTo>
                  <a:lnTo>
                    <a:pt x="3958937" y="29381"/>
                  </a:lnTo>
                  <a:lnTo>
                    <a:pt x="3957154" y="38215"/>
                  </a:lnTo>
                  <a:lnTo>
                    <a:pt x="3952292" y="45425"/>
                  </a:lnTo>
                  <a:lnTo>
                    <a:pt x="3945081" y="50284"/>
                  </a:lnTo>
                  <a:lnTo>
                    <a:pt x="3936253" y="52066"/>
                  </a:lnTo>
                  <a:close/>
                </a:path>
                <a:path w="7315200" h="1238884">
                  <a:moveTo>
                    <a:pt x="4238977" y="54590"/>
                  </a:moveTo>
                  <a:lnTo>
                    <a:pt x="4229180" y="52610"/>
                  </a:lnTo>
                  <a:lnTo>
                    <a:pt x="4221187" y="47213"/>
                  </a:lnTo>
                  <a:lnTo>
                    <a:pt x="4215802" y="39205"/>
                  </a:lnTo>
                  <a:lnTo>
                    <a:pt x="4213828" y="29398"/>
                  </a:lnTo>
                  <a:lnTo>
                    <a:pt x="4215802" y="19590"/>
                  </a:lnTo>
                  <a:lnTo>
                    <a:pt x="4221187" y="11583"/>
                  </a:lnTo>
                  <a:lnTo>
                    <a:pt x="4229180" y="6185"/>
                  </a:lnTo>
                  <a:lnTo>
                    <a:pt x="4238977" y="4206"/>
                  </a:lnTo>
                  <a:lnTo>
                    <a:pt x="4248779" y="6185"/>
                  </a:lnTo>
                  <a:lnTo>
                    <a:pt x="4256783" y="11583"/>
                  </a:lnTo>
                  <a:lnTo>
                    <a:pt x="4262180" y="19590"/>
                  </a:lnTo>
                  <a:lnTo>
                    <a:pt x="4264159" y="29398"/>
                  </a:lnTo>
                  <a:lnTo>
                    <a:pt x="4262180" y="39205"/>
                  </a:lnTo>
                  <a:lnTo>
                    <a:pt x="4256783" y="47213"/>
                  </a:lnTo>
                  <a:lnTo>
                    <a:pt x="4248779" y="52610"/>
                  </a:lnTo>
                  <a:lnTo>
                    <a:pt x="4238977" y="54590"/>
                  </a:lnTo>
                  <a:close/>
                </a:path>
                <a:path w="7315200" h="1238884">
                  <a:moveTo>
                    <a:pt x="4541701" y="56273"/>
                  </a:moveTo>
                  <a:lnTo>
                    <a:pt x="4531256" y="54161"/>
                  </a:lnTo>
                  <a:lnTo>
                    <a:pt x="4522726" y="48401"/>
                  </a:lnTo>
                  <a:lnTo>
                    <a:pt x="4516974" y="39859"/>
                  </a:lnTo>
                  <a:lnTo>
                    <a:pt x="4514865" y="29398"/>
                  </a:lnTo>
                  <a:lnTo>
                    <a:pt x="4516974" y="18937"/>
                  </a:lnTo>
                  <a:lnTo>
                    <a:pt x="4522726" y="10395"/>
                  </a:lnTo>
                  <a:lnTo>
                    <a:pt x="4531256" y="4635"/>
                  </a:lnTo>
                  <a:lnTo>
                    <a:pt x="4541701" y="2523"/>
                  </a:lnTo>
                  <a:lnTo>
                    <a:pt x="4552165" y="4635"/>
                  </a:lnTo>
                  <a:lnTo>
                    <a:pt x="4560705" y="10395"/>
                  </a:lnTo>
                  <a:lnTo>
                    <a:pt x="4566461" y="18937"/>
                  </a:lnTo>
                  <a:lnTo>
                    <a:pt x="4568571" y="29398"/>
                  </a:lnTo>
                  <a:lnTo>
                    <a:pt x="4566461" y="39859"/>
                  </a:lnTo>
                  <a:lnTo>
                    <a:pt x="4560705" y="48401"/>
                  </a:lnTo>
                  <a:lnTo>
                    <a:pt x="4552165" y="54161"/>
                  </a:lnTo>
                  <a:lnTo>
                    <a:pt x="4541701" y="56273"/>
                  </a:lnTo>
                  <a:close/>
                </a:path>
                <a:path w="7315200" h="1238884">
                  <a:moveTo>
                    <a:pt x="4844424" y="57114"/>
                  </a:moveTo>
                  <a:lnTo>
                    <a:pt x="4833648" y="54937"/>
                  </a:lnTo>
                  <a:lnTo>
                    <a:pt x="4824850" y="48998"/>
                  </a:lnTo>
                  <a:lnTo>
                    <a:pt x="4818919" y="40189"/>
                  </a:lnTo>
                  <a:lnTo>
                    <a:pt x="4816745" y="29398"/>
                  </a:lnTo>
                  <a:lnTo>
                    <a:pt x="4818919" y="18607"/>
                  </a:lnTo>
                  <a:lnTo>
                    <a:pt x="4824850" y="9797"/>
                  </a:lnTo>
                  <a:lnTo>
                    <a:pt x="4833648" y="3859"/>
                  </a:lnTo>
                  <a:lnTo>
                    <a:pt x="4844424" y="1682"/>
                  </a:lnTo>
                  <a:lnTo>
                    <a:pt x="4855220" y="3859"/>
                  </a:lnTo>
                  <a:lnTo>
                    <a:pt x="4864028" y="9797"/>
                  </a:lnTo>
                  <a:lnTo>
                    <a:pt x="4869963" y="18607"/>
                  </a:lnTo>
                  <a:lnTo>
                    <a:pt x="4872138" y="29398"/>
                  </a:lnTo>
                  <a:lnTo>
                    <a:pt x="4869963" y="40189"/>
                  </a:lnTo>
                  <a:lnTo>
                    <a:pt x="4864028" y="48998"/>
                  </a:lnTo>
                  <a:lnTo>
                    <a:pt x="4855220" y="54937"/>
                  </a:lnTo>
                  <a:lnTo>
                    <a:pt x="4844424" y="57114"/>
                  </a:lnTo>
                  <a:close/>
                </a:path>
                <a:path w="7315200" h="1238884">
                  <a:moveTo>
                    <a:pt x="5147149" y="58797"/>
                  </a:moveTo>
                  <a:lnTo>
                    <a:pt x="5135724" y="56487"/>
                  </a:lnTo>
                  <a:lnTo>
                    <a:pt x="5126388" y="50187"/>
                  </a:lnTo>
                  <a:lnTo>
                    <a:pt x="5120091" y="40842"/>
                  </a:lnTo>
                  <a:lnTo>
                    <a:pt x="5117781" y="29398"/>
                  </a:lnTo>
                  <a:lnTo>
                    <a:pt x="5120091" y="17953"/>
                  </a:lnTo>
                  <a:lnTo>
                    <a:pt x="5126388" y="8609"/>
                  </a:lnTo>
                  <a:lnTo>
                    <a:pt x="5135724" y="2309"/>
                  </a:lnTo>
                  <a:lnTo>
                    <a:pt x="5147149" y="0"/>
                  </a:lnTo>
                  <a:lnTo>
                    <a:pt x="5158592" y="2309"/>
                  </a:lnTo>
                  <a:lnTo>
                    <a:pt x="5167938" y="8609"/>
                  </a:lnTo>
                  <a:lnTo>
                    <a:pt x="5174239" y="17953"/>
                  </a:lnTo>
                  <a:lnTo>
                    <a:pt x="5176550" y="29398"/>
                  </a:lnTo>
                  <a:lnTo>
                    <a:pt x="5174239" y="40842"/>
                  </a:lnTo>
                  <a:lnTo>
                    <a:pt x="5167938" y="50187"/>
                  </a:lnTo>
                  <a:lnTo>
                    <a:pt x="5158592" y="56487"/>
                  </a:lnTo>
                  <a:lnTo>
                    <a:pt x="5147149" y="58797"/>
                  </a:lnTo>
                  <a:close/>
                </a:path>
                <a:path w="7315200" h="1238884">
                  <a:moveTo>
                    <a:pt x="5449872" y="57114"/>
                  </a:moveTo>
                  <a:lnTo>
                    <a:pt x="5439096" y="54937"/>
                  </a:lnTo>
                  <a:lnTo>
                    <a:pt x="5430298" y="48998"/>
                  </a:lnTo>
                  <a:lnTo>
                    <a:pt x="5424367" y="40189"/>
                  </a:lnTo>
                  <a:lnTo>
                    <a:pt x="5422192" y="29398"/>
                  </a:lnTo>
                  <a:lnTo>
                    <a:pt x="5424367" y="18607"/>
                  </a:lnTo>
                  <a:lnTo>
                    <a:pt x="5430298" y="9797"/>
                  </a:lnTo>
                  <a:lnTo>
                    <a:pt x="5439096" y="3859"/>
                  </a:lnTo>
                  <a:lnTo>
                    <a:pt x="5449872" y="1682"/>
                  </a:lnTo>
                  <a:lnTo>
                    <a:pt x="5460668" y="3859"/>
                  </a:lnTo>
                  <a:lnTo>
                    <a:pt x="5469476" y="9797"/>
                  </a:lnTo>
                  <a:lnTo>
                    <a:pt x="5475411" y="18607"/>
                  </a:lnTo>
                  <a:lnTo>
                    <a:pt x="5477586" y="29398"/>
                  </a:lnTo>
                  <a:lnTo>
                    <a:pt x="5475411" y="40189"/>
                  </a:lnTo>
                  <a:lnTo>
                    <a:pt x="5469476" y="48998"/>
                  </a:lnTo>
                  <a:lnTo>
                    <a:pt x="5460668" y="54937"/>
                  </a:lnTo>
                  <a:lnTo>
                    <a:pt x="5449872" y="57114"/>
                  </a:lnTo>
                  <a:close/>
                </a:path>
                <a:path w="7315200" h="1238884">
                  <a:moveTo>
                    <a:pt x="5752630" y="52083"/>
                  </a:moveTo>
                  <a:lnTo>
                    <a:pt x="5743788" y="50301"/>
                  </a:lnTo>
                  <a:lnTo>
                    <a:pt x="5736579" y="45442"/>
                  </a:lnTo>
                  <a:lnTo>
                    <a:pt x="5731724" y="38231"/>
                  </a:lnTo>
                  <a:lnTo>
                    <a:pt x="5729946" y="29398"/>
                  </a:lnTo>
                  <a:lnTo>
                    <a:pt x="5731724" y="20564"/>
                  </a:lnTo>
                  <a:lnTo>
                    <a:pt x="5736579" y="13354"/>
                  </a:lnTo>
                  <a:lnTo>
                    <a:pt x="5743788" y="8495"/>
                  </a:lnTo>
                  <a:lnTo>
                    <a:pt x="5752630" y="6714"/>
                  </a:lnTo>
                  <a:lnTo>
                    <a:pt x="5761452" y="8495"/>
                  </a:lnTo>
                  <a:lnTo>
                    <a:pt x="5768651" y="13354"/>
                  </a:lnTo>
                  <a:lnTo>
                    <a:pt x="5773502" y="20564"/>
                  </a:lnTo>
                  <a:lnTo>
                    <a:pt x="5775280" y="29398"/>
                  </a:lnTo>
                  <a:lnTo>
                    <a:pt x="5773497" y="38231"/>
                  </a:lnTo>
                  <a:lnTo>
                    <a:pt x="5768639" y="45442"/>
                  </a:lnTo>
                  <a:lnTo>
                    <a:pt x="5761438" y="50301"/>
                  </a:lnTo>
                  <a:lnTo>
                    <a:pt x="5752630" y="52083"/>
                  </a:lnTo>
                  <a:close/>
                </a:path>
                <a:path w="7315200" h="1238884">
                  <a:moveTo>
                    <a:pt x="6062746" y="42843"/>
                  </a:moveTo>
                  <a:lnTo>
                    <a:pt x="6047927" y="42843"/>
                  </a:lnTo>
                  <a:lnTo>
                    <a:pt x="6041885" y="36819"/>
                  </a:lnTo>
                  <a:lnTo>
                    <a:pt x="6041885" y="21977"/>
                  </a:lnTo>
                  <a:lnTo>
                    <a:pt x="6047927" y="15952"/>
                  </a:lnTo>
                  <a:lnTo>
                    <a:pt x="6062746" y="15952"/>
                  </a:lnTo>
                  <a:lnTo>
                    <a:pt x="6068788" y="21977"/>
                  </a:lnTo>
                  <a:lnTo>
                    <a:pt x="6068788" y="36819"/>
                  </a:lnTo>
                  <a:lnTo>
                    <a:pt x="6062746" y="42843"/>
                  </a:lnTo>
                  <a:close/>
                </a:path>
                <a:path w="7315200" h="1238884">
                  <a:moveTo>
                    <a:pt x="6359900" y="32764"/>
                  </a:moveTo>
                  <a:lnTo>
                    <a:pt x="6356187" y="32764"/>
                  </a:lnTo>
                  <a:lnTo>
                    <a:pt x="6354702" y="31266"/>
                  </a:lnTo>
                  <a:lnTo>
                    <a:pt x="6354702" y="27530"/>
                  </a:lnTo>
                  <a:lnTo>
                    <a:pt x="6356187" y="26032"/>
                  </a:lnTo>
                  <a:lnTo>
                    <a:pt x="6359934" y="26032"/>
                  </a:lnTo>
                  <a:lnTo>
                    <a:pt x="6361419" y="27530"/>
                  </a:lnTo>
                  <a:lnTo>
                    <a:pt x="6361419" y="31266"/>
                  </a:lnTo>
                  <a:lnTo>
                    <a:pt x="6359900" y="32764"/>
                  </a:lnTo>
                  <a:close/>
                </a:path>
                <a:path w="7315200" h="1238884">
                  <a:moveTo>
                    <a:pt x="910409" y="334828"/>
                  </a:moveTo>
                  <a:lnTo>
                    <a:pt x="907617" y="334828"/>
                  </a:lnTo>
                  <a:lnTo>
                    <a:pt x="906493" y="333701"/>
                  </a:lnTo>
                  <a:lnTo>
                    <a:pt x="906493" y="330907"/>
                  </a:lnTo>
                  <a:lnTo>
                    <a:pt x="907617" y="329780"/>
                  </a:lnTo>
                  <a:lnTo>
                    <a:pt x="910409" y="329780"/>
                  </a:lnTo>
                  <a:lnTo>
                    <a:pt x="911536" y="330907"/>
                  </a:lnTo>
                  <a:lnTo>
                    <a:pt x="911536" y="333701"/>
                  </a:lnTo>
                  <a:lnTo>
                    <a:pt x="910409" y="334828"/>
                  </a:lnTo>
                  <a:close/>
                </a:path>
                <a:path w="7315200" h="1238884">
                  <a:moveTo>
                    <a:pt x="1215911" y="339862"/>
                  </a:moveTo>
                  <a:lnTo>
                    <a:pt x="1207570" y="339862"/>
                  </a:lnTo>
                  <a:lnTo>
                    <a:pt x="1204187" y="336477"/>
                  </a:lnTo>
                  <a:lnTo>
                    <a:pt x="1204187" y="328131"/>
                  </a:lnTo>
                  <a:lnTo>
                    <a:pt x="1207570" y="324748"/>
                  </a:lnTo>
                  <a:lnTo>
                    <a:pt x="1215911" y="324748"/>
                  </a:lnTo>
                  <a:lnTo>
                    <a:pt x="1219290" y="328131"/>
                  </a:lnTo>
                  <a:lnTo>
                    <a:pt x="1219290" y="336477"/>
                  </a:lnTo>
                  <a:lnTo>
                    <a:pt x="1215911" y="339862"/>
                  </a:lnTo>
                  <a:close/>
                </a:path>
                <a:path w="7315200" h="1238884">
                  <a:moveTo>
                    <a:pt x="1521410" y="344891"/>
                  </a:moveTo>
                  <a:lnTo>
                    <a:pt x="1507502" y="344891"/>
                  </a:lnTo>
                  <a:lnTo>
                    <a:pt x="1501868" y="339254"/>
                  </a:lnTo>
                  <a:lnTo>
                    <a:pt x="1501868" y="325321"/>
                  </a:lnTo>
                  <a:lnTo>
                    <a:pt x="1507502" y="319683"/>
                  </a:lnTo>
                  <a:lnTo>
                    <a:pt x="1521426" y="319683"/>
                  </a:lnTo>
                  <a:lnTo>
                    <a:pt x="1527060" y="325321"/>
                  </a:lnTo>
                  <a:lnTo>
                    <a:pt x="1527060" y="339254"/>
                  </a:lnTo>
                  <a:lnTo>
                    <a:pt x="1521410" y="344891"/>
                  </a:lnTo>
                  <a:close/>
                </a:path>
                <a:path w="7315200" h="1238884">
                  <a:moveTo>
                    <a:pt x="1826928" y="349924"/>
                  </a:moveTo>
                  <a:lnTo>
                    <a:pt x="1807451" y="349924"/>
                  </a:lnTo>
                  <a:lnTo>
                    <a:pt x="1799562" y="342032"/>
                  </a:lnTo>
                  <a:lnTo>
                    <a:pt x="1799562" y="322544"/>
                  </a:lnTo>
                  <a:lnTo>
                    <a:pt x="1807451" y="314652"/>
                  </a:lnTo>
                  <a:lnTo>
                    <a:pt x="1826928" y="314652"/>
                  </a:lnTo>
                  <a:lnTo>
                    <a:pt x="1834814" y="322544"/>
                  </a:lnTo>
                  <a:lnTo>
                    <a:pt x="1834814" y="342032"/>
                  </a:lnTo>
                  <a:lnTo>
                    <a:pt x="1826928" y="349924"/>
                  </a:lnTo>
                  <a:close/>
                </a:path>
                <a:path w="7315200" h="1238884">
                  <a:moveTo>
                    <a:pt x="2119913" y="354954"/>
                  </a:moveTo>
                  <a:lnTo>
                    <a:pt x="2111085" y="353172"/>
                  </a:lnTo>
                  <a:lnTo>
                    <a:pt x="2103879" y="348313"/>
                  </a:lnTo>
                  <a:lnTo>
                    <a:pt x="2099023" y="341104"/>
                  </a:lnTo>
                  <a:lnTo>
                    <a:pt x="2097243" y="332271"/>
                  </a:lnTo>
                  <a:lnTo>
                    <a:pt x="2099023" y="323437"/>
                  </a:lnTo>
                  <a:lnTo>
                    <a:pt x="2103879" y="316227"/>
                  </a:lnTo>
                  <a:lnTo>
                    <a:pt x="2111085" y="311368"/>
                  </a:lnTo>
                  <a:lnTo>
                    <a:pt x="2119913" y="309586"/>
                  </a:lnTo>
                  <a:lnTo>
                    <a:pt x="2128742" y="311368"/>
                  </a:lnTo>
                  <a:lnTo>
                    <a:pt x="2135948" y="316227"/>
                  </a:lnTo>
                  <a:lnTo>
                    <a:pt x="2140804" y="323437"/>
                  </a:lnTo>
                  <a:lnTo>
                    <a:pt x="2142584" y="332271"/>
                  </a:lnTo>
                  <a:lnTo>
                    <a:pt x="2140801" y="341104"/>
                  </a:lnTo>
                  <a:lnTo>
                    <a:pt x="2135941" y="348313"/>
                  </a:lnTo>
                  <a:lnTo>
                    <a:pt x="2128735" y="353172"/>
                  </a:lnTo>
                  <a:lnTo>
                    <a:pt x="2119913" y="354954"/>
                  </a:lnTo>
                  <a:close/>
                </a:path>
                <a:path w="7315200" h="1238884">
                  <a:moveTo>
                    <a:pt x="2422641" y="358319"/>
                  </a:moveTo>
                  <a:lnTo>
                    <a:pt x="2412516" y="356273"/>
                  </a:lnTo>
                  <a:lnTo>
                    <a:pt x="2404245" y="350693"/>
                  </a:lnTo>
                  <a:lnTo>
                    <a:pt x="2398667" y="342418"/>
                  </a:lnTo>
                  <a:lnTo>
                    <a:pt x="2396622" y="332288"/>
                  </a:lnTo>
                  <a:lnTo>
                    <a:pt x="2398667" y="322157"/>
                  </a:lnTo>
                  <a:lnTo>
                    <a:pt x="2404245" y="313882"/>
                  </a:lnTo>
                  <a:lnTo>
                    <a:pt x="2412516" y="308301"/>
                  </a:lnTo>
                  <a:lnTo>
                    <a:pt x="2422641" y="306254"/>
                  </a:lnTo>
                  <a:lnTo>
                    <a:pt x="2432764" y="308301"/>
                  </a:lnTo>
                  <a:lnTo>
                    <a:pt x="2441033" y="313882"/>
                  </a:lnTo>
                  <a:lnTo>
                    <a:pt x="2446611" y="322157"/>
                  </a:lnTo>
                  <a:lnTo>
                    <a:pt x="2448656" y="332288"/>
                  </a:lnTo>
                  <a:lnTo>
                    <a:pt x="2446613" y="342418"/>
                  </a:lnTo>
                  <a:lnTo>
                    <a:pt x="2441040" y="350693"/>
                  </a:lnTo>
                  <a:lnTo>
                    <a:pt x="2432771" y="356273"/>
                  </a:lnTo>
                  <a:lnTo>
                    <a:pt x="2422641" y="358319"/>
                  </a:lnTo>
                  <a:close/>
                </a:path>
                <a:path w="7315200" h="1238884">
                  <a:moveTo>
                    <a:pt x="2725365" y="361685"/>
                  </a:moveTo>
                  <a:lnTo>
                    <a:pt x="2713927" y="359375"/>
                  </a:lnTo>
                  <a:lnTo>
                    <a:pt x="2704588" y="353076"/>
                  </a:lnTo>
                  <a:lnTo>
                    <a:pt x="2698292" y="343732"/>
                  </a:lnTo>
                  <a:lnTo>
                    <a:pt x="2695983" y="332288"/>
                  </a:lnTo>
                  <a:lnTo>
                    <a:pt x="2698292" y="320843"/>
                  </a:lnTo>
                  <a:lnTo>
                    <a:pt x="2704588" y="311499"/>
                  </a:lnTo>
                  <a:lnTo>
                    <a:pt x="2713927" y="305199"/>
                  </a:lnTo>
                  <a:lnTo>
                    <a:pt x="2725365" y="302889"/>
                  </a:lnTo>
                  <a:lnTo>
                    <a:pt x="2736802" y="305199"/>
                  </a:lnTo>
                  <a:lnTo>
                    <a:pt x="2746141" y="311499"/>
                  </a:lnTo>
                  <a:lnTo>
                    <a:pt x="2752437" y="320843"/>
                  </a:lnTo>
                  <a:lnTo>
                    <a:pt x="2754746" y="332288"/>
                  </a:lnTo>
                  <a:lnTo>
                    <a:pt x="2752437" y="343732"/>
                  </a:lnTo>
                  <a:lnTo>
                    <a:pt x="2746141" y="353076"/>
                  </a:lnTo>
                  <a:lnTo>
                    <a:pt x="2736802" y="359375"/>
                  </a:lnTo>
                  <a:lnTo>
                    <a:pt x="2725365" y="361685"/>
                  </a:lnTo>
                  <a:close/>
                </a:path>
                <a:path w="7315200" h="1238884">
                  <a:moveTo>
                    <a:pt x="3028088" y="365050"/>
                  </a:moveTo>
                  <a:lnTo>
                    <a:pt x="3015345" y="362475"/>
                  </a:lnTo>
                  <a:lnTo>
                    <a:pt x="3004937" y="355452"/>
                  </a:lnTo>
                  <a:lnTo>
                    <a:pt x="2997919" y="345038"/>
                  </a:lnTo>
                  <a:lnTo>
                    <a:pt x="2995345" y="332288"/>
                  </a:lnTo>
                  <a:lnTo>
                    <a:pt x="2997919" y="319536"/>
                  </a:lnTo>
                  <a:lnTo>
                    <a:pt x="3004937" y="309122"/>
                  </a:lnTo>
                  <a:lnTo>
                    <a:pt x="3015345" y="302099"/>
                  </a:lnTo>
                  <a:lnTo>
                    <a:pt x="3028088" y="299523"/>
                  </a:lnTo>
                  <a:lnTo>
                    <a:pt x="3040832" y="302099"/>
                  </a:lnTo>
                  <a:lnTo>
                    <a:pt x="3051242" y="309122"/>
                  </a:lnTo>
                  <a:lnTo>
                    <a:pt x="3058261" y="319536"/>
                  </a:lnTo>
                  <a:lnTo>
                    <a:pt x="3060835" y="332288"/>
                  </a:lnTo>
                  <a:lnTo>
                    <a:pt x="3058261" y="345038"/>
                  </a:lnTo>
                  <a:lnTo>
                    <a:pt x="3051242" y="355452"/>
                  </a:lnTo>
                  <a:lnTo>
                    <a:pt x="3040832" y="362475"/>
                  </a:lnTo>
                  <a:lnTo>
                    <a:pt x="3028088" y="365050"/>
                  </a:lnTo>
                  <a:close/>
                </a:path>
                <a:path w="7315200" h="1238884">
                  <a:moveTo>
                    <a:pt x="3330812" y="367575"/>
                  </a:moveTo>
                  <a:lnTo>
                    <a:pt x="3317096" y="364802"/>
                  </a:lnTo>
                  <a:lnTo>
                    <a:pt x="3305892" y="357241"/>
                  </a:lnTo>
                  <a:lnTo>
                    <a:pt x="3298335" y="346029"/>
                  </a:lnTo>
                  <a:lnTo>
                    <a:pt x="3295564" y="332304"/>
                  </a:lnTo>
                  <a:lnTo>
                    <a:pt x="3298335" y="318579"/>
                  </a:lnTo>
                  <a:lnTo>
                    <a:pt x="3305892" y="307367"/>
                  </a:lnTo>
                  <a:lnTo>
                    <a:pt x="3317096" y="299806"/>
                  </a:lnTo>
                  <a:lnTo>
                    <a:pt x="3330812" y="297033"/>
                  </a:lnTo>
                  <a:lnTo>
                    <a:pt x="3344530" y="299806"/>
                  </a:lnTo>
                  <a:lnTo>
                    <a:pt x="3355735" y="307367"/>
                  </a:lnTo>
                  <a:lnTo>
                    <a:pt x="3363292" y="318579"/>
                  </a:lnTo>
                  <a:lnTo>
                    <a:pt x="3366064" y="332304"/>
                  </a:lnTo>
                  <a:lnTo>
                    <a:pt x="3363294" y="346029"/>
                  </a:lnTo>
                  <a:lnTo>
                    <a:pt x="3355742" y="357241"/>
                  </a:lnTo>
                  <a:lnTo>
                    <a:pt x="3344537" y="364802"/>
                  </a:lnTo>
                  <a:lnTo>
                    <a:pt x="3330812" y="367575"/>
                  </a:lnTo>
                  <a:close/>
                </a:path>
                <a:path w="7315200" h="1238884">
                  <a:moveTo>
                    <a:pt x="3633529" y="370100"/>
                  </a:moveTo>
                  <a:lnTo>
                    <a:pt x="3618826" y="367129"/>
                  </a:lnTo>
                  <a:lnTo>
                    <a:pt x="3606820" y="359027"/>
                  </a:lnTo>
                  <a:lnTo>
                    <a:pt x="3598725" y="347013"/>
                  </a:lnTo>
                  <a:lnTo>
                    <a:pt x="3595756" y="332304"/>
                  </a:lnTo>
                  <a:lnTo>
                    <a:pt x="3598725" y="317595"/>
                  </a:lnTo>
                  <a:lnTo>
                    <a:pt x="3606820" y="305581"/>
                  </a:lnTo>
                  <a:lnTo>
                    <a:pt x="3618826" y="297479"/>
                  </a:lnTo>
                  <a:lnTo>
                    <a:pt x="3633529" y="294508"/>
                  </a:lnTo>
                  <a:lnTo>
                    <a:pt x="3648232" y="297479"/>
                  </a:lnTo>
                  <a:lnTo>
                    <a:pt x="3660239" y="305581"/>
                  </a:lnTo>
                  <a:lnTo>
                    <a:pt x="3668334" y="317595"/>
                  </a:lnTo>
                  <a:lnTo>
                    <a:pt x="3671302" y="332304"/>
                  </a:lnTo>
                  <a:lnTo>
                    <a:pt x="3668334" y="347013"/>
                  </a:lnTo>
                  <a:lnTo>
                    <a:pt x="3660239" y="359027"/>
                  </a:lnTo>
                  <a:lnTo>
                    <a:pt x="3648232" y="367129"/>
                  </a:lnTo>
                  <a:lnTo>
                    <a:pt x="3633529" y="370100"/>
                  </a:lnTo>
                  <a:close/>
                </a:path>
                <a:path w="7315200" h="1238884">
                  <a:moveTo>
                    <a:pt x="3936253" y="373466"/>
                  </a:moveTo>
                  <a:lnTo>
                    <a:pt x="3920245" y="370231"/>
                  </a:lnTo>
                  <a:lnTo>
                    <a:pt x="3907176" y="361410"/>
                  </a:lnTo>
                  <a:lnTo>
                    <a:pt x="3898368" y="348327"/>
                  </a:lnTo>
                  <a:lnTo>
                    <a:pt x="3895138" y="332304"/>
                  </a:lnTo>
                  <a:lnTo>
                    <a:pt x="3898368" y="316281"/>
                  </a:lnTo>
                  <a:lnTo>
                    <a:pt x="3907176" y="303198"/>
                  </a:lnTo>
                  <a:lnTo>
                    <a:pt x="3920245" y="294377"/>
                  </a:lnTo>
                  <a:lnTo>
                    <a:pt x="3936253" y="291143"/>
                  </a:lnTo>
                  <a:lnTo>
                    <a:pt x="3952266" y="294377"/>
                  </a:lnTo>
                  <a:lnTo>
                    <a:pt x="3965346" y="303198"/>
                  </a:lnTo>
                  <a:lnTo>
                    <a:pt x="3974167" y="316281"/>
                  </a:lnTo>
                  <a:lnTo>
                    <a:pt x="3977402" y="332304"/>
                  </a:lnTo>
                  <a:lnTo>
                    <a:pt x="3974167" y="348327"/>
                  </a:lnTo>
                  <a:lnTo>
                    <a:pt x="3965346" y="361410"/>
                  </a:lnTo>
                  <a:lnTo>
                    <a:pt x="3952266" y="370231"/>
                  </a:lnTo>
                  <a:lnTo>
                    <a:pt x="3936253" y="373466"/>
                  </a:lnTo>
                  <a:close/>
                </a:path>
                <a:path w="7315200" h="1238884">
                  <a:moveTo>
                    <a:pt x="4238977" y="375991"/>
                  </a:moveTo>
                  <a:lnTo>
                    <a:pt x="4221989" y="372558"/>
                  </a:lnTo>
                  <a:lnTo>
                    <a:pt x="4208115" y="363199"/>
                  </a:lnTo>
                  <a:lnTo>
                    <a:pt x="4198761" y="349318"/>
                  </a:lnTo>
                  <a:lnTo>
                    <a:pt x="4195330" y="332321"/>
                  </a:lnTo>
                  <a:lnTo>
                    <a:pt x="4198761" y="315324"/>
                  </a:lnTo>
                  <a:lnTo>
                    <a:pt x="4208115" y="301444"/>
                  </a:lnTo>
                  <a:lnTo>
                    <a:pt x="4221989" y="292084"/>
                  </a:lnTo>
                  <a:lnTo>
                    <a:pt x="4238977" y="288652"/>
                  </a:lnTo>
                  <a:lnTo>
                    <a:pt x="4255965" y="292084"/>
                  </a:lnTo>
                  <a:lnTo>
                    <a:pt x="4269838" y="301444"/>
                  </a:lnTo>
                  <a:lnTo>
                    <a:pt x="4279193" y="315324"/>
                  </a:lnTo>
                  <a:lnTo>
                    <a:pt x="4282623" y="332321"/>
                  </a:lnTo>
                  <a:lnTo>
                    <a:pt x="4279193" y="349318"/>
                  </a:lnTo>
                  <a:lnTo>
                    <a:pt x="4269838" y="363199"/>
                  </a:lnTo>
                  <a:lnTo>
                    <a:pt x="4255965" y="372558"/>
                  </a:lnTo>
                  <a:lnTo>
                    <a:pt x="4238977" y="375991"/>
                  </a:lnTo>
                  <a:close/>
                </a:path>
                <a:path w="7315200" h="1238884">
                  <a:moveTo>
                    <a:pt x="4541701" y="378516"/>
                  </a:moveTo>
                  <a:lnTo>
                    <a:pt x="4523739" y="374885"/>
                  </a:lnTo>
                  <a:lnTo>
                    <a:pt x="4509071" y="364985"/>
                  </a:lnTo>
                  <a:lnTo>
                    <a:pt x="4499182" y="350302"/>
                  </a:lnTo>
                  <a:lnTo>
                    <a:pt x="4495556" y="332321"/>
                  </a:lnTo>
                  <a:lnTo>
                    <a:pt x="4499182" y="314341"/>
                  </a:lnTo>
                  <a:lnTo>
                    <a:pt x="4509071" y="299658"/>
                  </a:lnTo>
                  <a:lnTo>
                    <a:pt x="4523739" y="289758"/>
                  </a:lnTo>
                  <a:lnTo>
                    <a:pt x="4541701" y="286128"/>
                  </a:lnTo>
                  <a:lnTo>
                    <a:pt x="4559682" y="289758"/>
                  </a:lnTo>
                  <a:lnTo>
                    <a:pt x="4574360" y="299658"/>
                  </a:lnTo>
                  <a:lnTo>
                    <a:pt x="4584252" y="314341"/>
                  </a:lnTo>
                  <a:lnTo>
                    <a:pt x="4587879" y="332321"/>
                  </a:lnTo>
                  <a:lnTo>
                    <a:pt x="4584252" y="350302"/>
                  </a:lnTo>
                  <a:lnTo>
                    <a:pt x="4574360" y="364985"/>
                  </a:lnTo>
                  <a:lnTo>
                    <a:pt x="4559682" y="374885"/>
                  </a:lnTo>
                  <a:lnTo>
                    <a:pt x="4541701" y="378516"/>
                  </a:lnTo>
                  <a:close/>
                </a:path>
                <a:path w="7315200" h="1238884">
                  <a:moveTo>
                    <a:pt x="4844424" y="381037"/>
                  </a:moveTo>
                  <a:lnTo>
                    <a:pt x="4825483" y="377209"/>
                  </a:lnTo>
                  <a:lnTo>
                    <a:pt x="4810010" y="366770"/>
                  </a:lnTo>
                  <a:lnTo>
                    <a:pt x="4799575" y="351285"/>
                  </a:lnTo>
                  <a:lnTo>
                    <a:pt x="4795748" y="332321"/>
                  </a:lnTo>
                  <a:lnTo>
                    <a:pt x="4799575" y="313357"/>
                  </a:lnTo>
                  <a:lnTo>
                    <a:pt x="4810010" y="297872"/>
                  </a:lnTo>
                  <a:lnTo>
                    <a:pt x="4825483" y="287432"/>
                  </a:lnTo>
                  <a:lnTo>
                    <a:pt x="4844424" y="283604"/>
                  </a:lnTo>
                  <a:lnTo>
                    <a:pt x="4863385" y="287432"/>
                  </a:lnTo>
                  <a:lnTo>
                    <a:pt x="4878868" y="297872"/>
                  </a:lnTo>
                  <a:lnTo>
                    <a:pt x="4889307" y="313357"/>
                  </a:lnTo>
                  <a:lnTo>
                    <a:pt x="4893135" y="332321"/>
                  </a:lnTo>
                  <a:lnTo>
                    <a:pt x="4889307" y="351285"/>
                  </a:lnTo>
                  <a:lnTo>
                    <a:pt x="4878868" y="366770"/>
                  </a:lnTo>
                  <a:lnTo>
                    <a:pt x="4863385" y="377209"/>
                  </a:lnTo>
                  <a:lnTo>
                    <a:pt x="4844424" y="381037"/>
                  </a:lnTo>
                  <a:close/>
                </a:path>
                <a:path w="7315200" h="1238884">
                  <a:moveTo>
                    <a:pt x="5147149" y="383562"/>
                  </a:moveTo>
                  <a:lnTo>
                    <a:pt x="5127213" y="379536"/>
                  </a:lnTo>
                  <a:lnTo>
                    <a:pt x="5110937" y="368555"/>
                  </a:lnTo>
                  <a:lnTo>
                    <a:pt x="5099964" y="352268"/>
                  </a:lnTo>
                  <a:lnTo>
                    <a:pt x="5095940" y="332321"/>
                  </a:lnTo>
                  <a:lnTo>
                    <a:pt x="5099964" y="312373"/>
                  </a:lnTo>
                  <a:lnTo>
                    <a:pt x="5110937" y="296086"/>
                  </a:lnTo>
                  <a:lnTo>
                    <a:pt x="5127213" y="285105"/>
                  </a:lnTo>
                  <a:lnTo>
                    <a:pt x="5147149" y="281079"/>
                  </a:lnTo>
                  <a:lnTo>
                    <a:pt x="5167089" y="285105"/>
                  </a:lnTo>
                  <a:lnTo>
                    <a:pt x="5183377" y="296086"/>
                  </a:lnTo>
                  <a:lnTo>
                    <a:pt x="5194361" y="312373"/>
                  </a:lnTo>
                  <a:lnTo>
                    <a:pt x="5198390" y="332321"/>
                  </a:lnTo>
                  <a:lnTo>
                    <a:pt x="5194361" y="352268"/>
                  </a:lnTo>
                  <a:lnTo>
                    <a:pt x="5183377" y="368555"/>
                  </a:lnTo>
                  <a:lnTo>
                    <a:pt x="5167089" y="379536"/>
                  </a:lnTo>
                  <a:lnTo>
                    <a:pt x="5147149" y="383562"/>
                  </a:lnTo>
                  <a:close/>
                </a:path>
                <a:path w="7315200" h="1238884">
                  <a:moveTo>
                    <a:pt x="5449872" y="386928"/>
                  </a:moveTo>
                  <a:lnTo>
                    <a:pt x="5428646" y="382636"/>
                  </a:lnTo>
                  <a:lnTo>
                    <a:pt x="5411306" y="370935"/>
                  </a:lnTo>
                  <a:lnTo>
                    <a:pt x="5399611" y="353583"/>
                  </a:lnTo>
                  <a:lnTo>
                    <a:pt x="5395322" y="332338"/>
                  </a:lnTo>
                  <a:lnTo>
                    <a:pt x="5399611" y="311093"/>
                  </a:lnTo>
                  <a:lnTo>
                    <a:pt x="5411306" y="293740"/>
                  </a:lnTo>
                  <a:lnTo>
                    <a:pt x="5428646" y="282039"/>
                  </a:lnTo>
                  <a:lnTo>
                    <a:pt x="5449872" y="277747"/>
                  </a:lnTo>
                  <a:lnTo>
                    <a:pt x="5471118" y="282039"/>
                  </a:lnTo>
                  <a:lnTo>
                    <a:pt x="5488468" y="293740"/>
                  </a:lnTo>
                  <a:lnTo>
                    <a:pt x="5500166" y="311093"/>
                  </a:lnTo>
                  <a:lnTo>
                    <a:pt x="5504456" y="332338"/>
                  </a:lnTo>
                  <a:lnTo>
                    <a:pt x="5500166" y="353583"/>
                  </a:lnTo>
                  <a:lnTo>
                    <a:pt x="5488468" y="370935"/>
                  </a:lnTo>
                  <a:lnTo>
                    <a:pt x="5471118" y="382636"/>
                  </a:lnTo>
                  <a:lnTo>
                    <a:pt x="5449872" y="386928"/>
                  </a:lnTo>
                  <a:close/>
                </a:path>
                <a:path w="7315200" h="1238884">
                  <a:moveTo>
                    <a:pt x="5752630" y="389452"/>
                  </a:moveTo>
                  <a:lnTo>
                    <a:pt x="5730410" y="384963"/>
                  </a:lnTo>
                  <a:lnTo>
                    <a:pt x="5712266" y="372722"/>
                  </a:lnTo>
                  <a:lnTo>
                    <a:pt x="5700034" y="354567"/>
                  </a:lnTo>
                  <a:lnTo>
                    <a:pt x="5695548" y="332338"/>
                  </a:lnTo>
                  <a:lnTo>
                    <a:pt x="5700034" y="310110"/>
                  </a:lnTo>
                  <a:lnTo>
                    <a:pt x="5712266" y="291955"/>
                  </a:lnTo>
                  <a:lnTo>
                    <a:pt x="5730410" y="279713"/>
                  </a:lnTo>
                  <a:lnTo>
                    <a:pt x="5752630" y="275223"/>
                  </a:lnTo>
                  <a:lnTo>
                    <a:pt x="5774830" y="279713"/>
                  </a:lnTo>
                  <a:lnTo>
                    <a:pt x="5792964" y="291955"/>
                  </a:lnTo>
                  <a:lnTo>
                    <a:pt x="5805193" y="310110"/>
                  </a:lnTo>
                  <a:lnTo>
                    <a:pt x="5809677" y="332338"/>
                  </a:lnTo>
                  <a:lnTo>
                    <a:pt x="5805197" y="354567"/>
                  </a:lnTo>
                  <a:lnTo>
                    <a:pt x="5792977" y="372722"/>
                  </a:lnTo>
                  <a:lnTo>
                    <a:pt x="5774844" y="384963"/>
                  </a:lnTo>
                  <a:lnTo>
                    <a:pt x="5752630" y="389452"/>
                  </a:lnTo>
                  <a:close/>
                </a:path>
                <a:path w="7315200" h="1238884">
                  <a:moveTo>
                    <a:pt x="6055354" y="391977"/>
                  </a:moveTo>
                  <a:lnTo>
                    <a:pt x="6032154" y="387290"/>
                  </a:lnTo>
                  <a:lnTo>
                    <a:pt x="6013205" y="374507"/>
                  </a:lnTo>
                  <a:lnTo>
                    <a:pt x="6000427" y="355550"/>
                  </a:lnTo>
                  <a:lnTo>
                    <a:pt x="5995740" y="332338"/>
                  </a:lnTo>
                  <a:lnTo>
                    <a:pt x="6000427" y="309126"/>
                  </a:lnTo>
                  <a:lnTo>
                    <a:pt x="6013205" y="290169"/>
                  </a:lnTo>
                  <a:lnTo>
                    <a:pt x="6032154" y="277386"/>
                  </a:lnTo>
                  <a:lnTo>
                    <a:pt x="6055354" y="272699"/>
                  </a:lnTo>
                  <a:lnTo>
                    <a:pt x="6078548" y="277386"/>
                  </a:lnTo>
                  <a:lnTo>
                    <a:pt x="6097485" y="290169"/>
                  </a:lnTo>
                  <a:lnTo>
                    <a:pt x="6110252" y="309126"/>
                  </a:lnTo>
                  <a:lnTo>
                    <a:pt x="6114933" y="332338"/>
                  </a:lnTo>
                  <a:lnTo>
                    <a:pt x="6110252" y="355550"/>
                  </a:lnTo>
                  <a:lnTo>
                    <a:pt x="6097485" y="374507"/>
                  </a:lnTo>
                  <a:lnTo>
                    <a:pt x="6078548" y="387290"/>
                  </a:lnTo>
                  <a:lnTo>
                    <a:pt x="6055354" y="391977"/>
                  </a:lnTo>
                  <a:close/>
                </a:path>
                <a:path w="7315200" h="1238884">
                  <a:moveTo>
                    <a:pt x="6358077" y="391977"/>
                  </a:moveTo>
                  <a:lnTo>
                    <a:pt x="6334878" y="387290"/>
                  </a:lnTo>
                  <a:lnTo>
                    <a:pt x="6315929" y="374507"/>
                  </a:lnTo>
                  <a:lnTo>
                    <a:pt x="6303151" y="355550"/>
                  </a:lnTo>
                  <a:lnTo>
                    <a:pt x="6298464" y="332338"/>
                  </a:lnTo>
                  <a:lnTo>
                    <a:pt x="6303151" y="309126"/>
                  </a:lnTo>
                  <a:lnTo>
                    <a:pt x="6315929" y="290169"/>
                  </a:lnTo>
                  <a:lnTo>
                    <a:pt x="6334878" y="277386"/>
                  </a:lnTo>
                  <a:lnTo>
                    <a:pt x="6358077" y="272699"/>
                  </a:lnTo>
                  <a:lnTo>
                    <a:pt x="6381271" y="277386"/>
                  </a:lnTo>
                  <a:lnTo>
                    <a:pt x="6400209" y="290169"/>
                  </a:lnTo>
                  <a:lnTo>
                    <a:pt x="6412975" y="309126"/>
                  </a:lnTo>
                  <a:lnTo>
                    <a:pt x="6417656" y="332338"/>
                  </a:lnTo>
                  <a:lnTo>
                    <a:pt x="6412975" y="355550"/>
                  </a:lnTo>
                  <a:lnTo>
                    <a:pt x="6400209" y="374507"/>
                  </a:lnTo>
                  <a:lnTo>
                    <a:pt x="6381271" y="387290"/>
                  </a:lnTo>
                  <a:lnTo>
                    <a:pt x="6358077" y="391977"/>
                  </a:lnTo>
                  <a:close/>
                </a:path>
                <a:path w="7315200" h="1238884">
                  <a:moveTo>
                    <a:pt x="6660801" y="376865"/>
                  </a:moveTo>
                  <a:lnTo>
                    <a:pt x="6643482" y="373368"/>
                  </a:lnTo>
                  <a:lnTo>
                    <a:pt x="6629340" y="363830"/>
                  </a:lnTo>
                  <a:lnTo>
                    <a:pt x="6619807" y="349682"/>
                  </a:lnTo>
                  <a:lnTo>
                    <a:pt x="6616311" y="332355"/>
                  </a:lnTo>
                  <a:lnTo>
                    <a:pt x="6619807" y="315028"/>
                  </a:lnTo>
                  <a:lnTo>
                    <a:pt x="6629340" y="300880"/>
                  </a:lnTo>
                  <a:lnTo>
                    <a:pt x="6643482" y="291342"/>
                  </a:lnTo>
                  <a:lnTo>
                    <a:pt x="6660801" y="287844"/>
                  </a:lnTo>
                  <a:lnTo>
                    <a:pt x="6678101" y="291342"/>
                  </a:lnTo>
                  <a:lnTo>
                    <a:pt x="6692232" y="300880"/>
                  </a:lnTo>
                  <a:lnTo>
                    <a:pt x="6701762" y="315028"/>
                  </a:lnTo>
                  <a:lnTo>
                    <a:pt x="6705258" y="332355"/>
                  </a:lnTo>
                  <a:lnTo>
                    <a:pt x="6701762" y="349682"/>
                  </a:lnTo>
                  <a:lnTo>
                    <a:pt x="6692232" y="363830"/>
                  </a:lnTo>
                  <a:lnTo>
                    <a:pt x="6678101" y="373368"/>
                  </a:lnTo>
                  <a:lnTo>
                    <a:pt x="6660801" y="376865"/>
                  </a:lnTo>
                  <a:close/>
                </a:path>
                <a:path w="7315200" h="1238884">
                  <a:moveTo>
                    <a:pt x="6970918" y="345782"/>
                  </a:moveTo>
                  <a:lnTo>
                    <a:pt x="6956099" y="345782"/>
                  </a:lnTo>
                  <a:lnTo>
                    <a:pt x="6950090" y="339760"/>
                  </a:lnTo>
                  <a:lnTo>
                    <a:pt x="6950090" y="324917"/>
                  </a:lnTo>
                  <a:lnTo>
                    <a:pt x="6956099" y="318892"/>
                  </a:lnTo>
                  <a:lnTo>
                    <a:pt x="6970918" y="318892"/>
                  </a:lnTo>
                  <a:lnTo>
                    <a:pt x="6976960" y="324917"/>
                  </a:lnTo>
                  <a:lnTo>
                    <a:pt x="6976960" y="339760"/>
                  </a:lnTo>
                  <a:lnTo>
                    <a:pt x="6970918" y="345782"/>
                  </a:lnTo>
                  <a:close/>
                </a:path>
                <a:path w="7315200" h="1238884">
                  <a:moveTo>
                    <a:pt x="304490" y="636928"/>
                  </a:moveTo>
                  <a:lnTo>
                    <a:pt x="302640" y="636928"/>
                  </a:lnTo>
                  <a:lnTo>
                    <a:pt x="301883" y="636168"/>
                  </a:lnTo>
                  <a:lnTo>
                    <a:pt x="301883" y="634318"/>
                  </a:lnTo>
                  <a:lnTo>
                    <a:pt x="302640" y="633562"/>
                  </a:lnTo>
                  <a:lnTo>
                    <a:pt x="304490" y="633562"/>
                  </a:lnTo>
                  <a:lnTo>
                    <a:pt x="305247" y="634318"/>
                  </a:lnTo>
                  <a:lnTo>
                    <a:pt x="305247" y="636168"/>
                  </a:lnTo>
                  <a:lnTo>
                    <a:pt x="304490" y="636928"/>
                  </a:lnTo>
                  <a:close/>
                </a:path>
                <a:path w="7315200" h="1238884">
                  <a:moveTo>
                    <a:pt x="609535" y="641134"/>
                  </a:moveTo>
                  <a:lnTo>
                    <a:pt x="603044" y="641134"/>
                  </a:lnTo>
                  <a:lnTo>
                    <a:pt x="600421" y="638508"/>
                  </a:lnTo>
                  <a:lnTo>
                    <a:pt x="600421" y="632013"/>
                  </a:lnTo>
                  <a:lnTo>
                    <a:pt x="603044" y="629387"/>
                  </a:lnTo>
                  <a:lnTo>
                    <a:pt x="609535" y="629387"/>
                  </a:lnTo>
                  <a:lnTo>
                    <a:pt x="612161" y="632013"/>
                  </a:lnTo>
                  <a:lnTo>
                    <a:pt x="612161" y="638508"/>
                  </a:lnTo>
                  <a:lnTo>
                    <a:pt x="609535" y="641134"/>
                  </a:lnTo>
                  <a:close/>
                </a:path>
                <a:path w="7315200" h="1238884">
                  <a:moveTo>
                    <a:pt x="914581" y="645340"/>
                  </a:moveTo>
                  <a:lnTo>
                    <a:pt x="903448" y="645340"/>
                  </a:lnTo>
                  <a:lnTo>
                    <a:pt x="898942" y="640830"/>
                  </a:lnTo>
                  <a:lnTo>
                    <a:pt x="898942" y="629691"/>
                  </a:lnTo>
                  <a:lnTo>
                    <a:pt x="903448" y="625181"/>
                  </a:lnTo>
                  <a:lnTo>
                    <a:pt x="914581" y="625181"/>
                  </a:lnTo>
                  <a:lnTo>
                    <a:pt x="919088" y="629691"/>
                  </a:lnTo>
                  <a:lnTo>
                    <a:pt x="919088" y="640830"/>
                  </a:lnTo>
                  <a:lnTo>
                    <a:pt x="914581" y="645340"/>
                  </a:lnTo>
                  <a:close/>
                </a:path>
                <a:path w="7315200" h="1238884">
                  <a:moveTo>
                    <a:pt x="1219155" y="648705"/>
                  </a:moveTo>
                  <a:lnTo>
                    <a:pt x="1204323" y="648705"/>
                  </a:lnTo>
                  <a:lnTo>
                    <a:pt x="1198304" y="642683"/>
                  </a:lnTo>
                  <a:lnTo>
                    <a:pt x="1198304" y="627841"/>
                  </a:lnTo>
                  <a:lnTo>
                    <a:pt x="1204323" y="621815"/>
                  </a:lnTo>
                  <a:lnTo>
                    <a:pt x="1219155" y="621815"/>
                  </a:lnTo>
                  <a:lnTo>
                    <a:pt x="1225177" y="627841"/>
                  </a:lnTo>
                  <a:lnTo>
                    <a:pt x="1225177" y="642683"/>
                  </a:lnTo>
                  <a:lnTo>
                    <a:pt x="1219155" y="648705"/>
                  </a:lnTo>
                  <a:close/>
                </a:path>
                <a:path w="7315200" h="1238884">
                  <a:moveTo>
                    <a:pt x="1523732" y="652074"/>
                  </a:moveTo>
                  <a:lnTo>
                    <a:pt x="1505196" y="652074"/>
                  </a:lnTo>
                  <a:lnTo>
                    <a:pt x="1497679" y="644550"/>
                  </a:lnTo>
                  <a:lnTo>
                    <a:pt x="1497679" y="626004"/>
                  </a:lnTo>
                  <a:lnTo>
                    <a:pt x="1505196" y="618484"/>
                  </a:lnTo>
                  <a:lnTo>
                    <a:pt x="1523732" y="618484"/>
                  </a:lnTo>
                  <a:lnTo>
                    <a:pt x="1531249" y="626004"/>
                  </a:lnTo>
                  <a:lnTo>
                    <a:pt x="1531249" y="644550"/>
                  </a:lnTo>
                  <a:lnTo>
                    <a:pt x="1523732" y="652074"/>
                  </a:lnTo>
                  <a:close/>
                </a:path>
                <a:path w="7315200" h="1238884">
                  <a:moveTo>
                    <a:pt x="1817190" y="655436"/>
                  </a:moveTo>
                  <a:lnTo>
                    <a:pt x="1809345" y="653853"/>
                  </a:lnTo>
                  <a:lnTo>
                    <a:pt x="1802940" y="649534"/>
                  </a:lnTo>
                  <a:lnTo>
                    <a:pt x="1798623" y="643127"/>
                  </a:lnTo>
                  <a:lnTo>
                    <a:pt x="1797041" y="635277"/>
                  </a:lnTo>
                  <a:lnTo>
                    <a:pt x="1798623" y="627428"/>
                  </a:lnTo>
                  <a:lnTo>
                    <a:pt x="1802940" y="621020"/>
                  </a:lnTo>
                  <a:lnTo>
                    <a:pt x="1809345" y="616701"/>
                  </a:lnTo>
                  <a:lnTo>
                    <a:pt x="1817190" y="615118"/>
                  </a:lnTo>
                  <a:lnTo>
                    <a:pt x="1825035" y="616701"/>
                  </a:lnTo>
                  <a:lnTo>
                    <a:pt x="1831439" y="621020"/>
                  </a:lnTo>
                  <a:lnTo>
                    <a:pt x="1835756" y="627428"/>
                  </a:lnTo>
                  <a:lnTo>
                    <a:pt x="1837339" y="635277"/>
                  </a:lnTo>
                  <a:lnTo>
                    <a:pt x="1835756" y="643127"/>
                  </a:lnTo>
                  <a:lnTo>
                    <a:pt x="1831439" y="649534"/>
                  </a:lnTo>
                  <a:lnTo>
                    <a:pt x="1825035" y="653853"/>
                  </a:lnTo>
                  <a:lnTo>
                    <a:pt x="1817190" y="655436"/>
                  </a:lnTo>
                  <a:close/>
                </a:path>
                <a:path w="7315200" h="1238884">
                  <a:moveTo>
                    <a:pt x="2119913" y="658805"/>
                  </a:moveTo>
                  <a:lnTo>
                    <a:pt x="2110763" y="656956"/>
                  </a:lnTo>
                  <a:lnTo>
                    <a:pt x="2103290" y="651913"/>
                  </a:lnTo>
                  <a:lnTo>
                    <a:pt x="2098250" y="644435"/>
                  </a:lnTo>
                  <a:lnTo>
                    <a:pt x="2096403" y="635277"/>
                  </a:lnTo>
                  <a:lnTo>
                    <a:pt x="2098250" y="626122"/>
                  </a:lnTo>
                  <a:lnTo>
                    <a:pt x="2103290" y="618644"/>
                  </a:lnTo>
                  <a:lnTo>
                    <a:pt x="2110763" y="613602"/>
                  </a:lnTo>
                  <a:lnTo>
                    <a:pt x="2119913" y="611753"/>
                  </a:lnTo>
                  <a:lnTo>
                    <a:pt x="2129064" y="613602"/>
                  </a:lnTo>
                  <a:lnTo>
                    <a:pt x="2136537" y="618644"/>
                  </a:lnTo>
                  <a:lnTo>
                    <a:pt x="2141577" y="626122"/>
                  </a:lnTo>
                  <a:lnTo>
                    <a:pt x="2143425" y="635277"/>
                  </a:lnTo>
                  <a:lnTo>
                    <a:pt x="2141577" y="644435"/>
                  </a:lnTo>
                  <a:lnTo>
                    <a:pt x="2136537" y="651913"/>
                  </a:lnTo>
                  <a:lnTo>
                    <a:pt x="2129064" y="656956"/>
                  </a:lnTo>
                  <a:lnTo>
                    <a:pt x="2119913" y="658805"/>
                  </a:lnTo>
                  <a:close/>
                </a:path>
                <a:path w="7315200" h="1238884">
                  <a:moveTo>
                    <a:pt x="2422641" y="661327"/>
                  </a:moveTo>
                  <a:lnTo>
                    <a:pt x="2412516" y="659280"/>
                  </a:lnTo>
                  <a:lnTo>
                    <a:pt x="2404245" y="653700"/>
                  </a:lnTo>
                  <a:lnTo>
                    <a:pt x="2398667" y="645425"/>
                  </a:lnTo>
                  <a:lnTo>
                    <a:pt x="2396622" y="635294"/>
                  </a:lnTo>
                  <a:lnTo>
                    <a:pt x="2398667" y="625164"/>
                  </a:lnTo>
                  <a:lnTo>
                    <a:pt x="2404245" y="616889"/>
                  </a:lnTo>
                  <a:lnTo>
                    <a:pt x="2412516" y="611308"/>
                  </a:lnTo>
                  <a:lnTo>
                    <a:pt x="2422641" y="609261"/>
                  </a:lnTo>
                  <a:lnTo>
                    <a:pt x="2432764" y="611308"/>
                  </a:lnTo>
                  <a:lnTo>
                    <a:pt x="2441033" y="616889"/>
                  </a:lnTo>
                  <a:lnTo>
                    <a:pt x="2446611" y="625164"/>
                  </a:lnTo>
                  <a:lnTo>
                    <a:pt x="2448656" y="635294"/>
                  </a:lnTo>
                  <a:lnTo>
                    <a:pt x="2446613" y="645425"/>
                  </a:lnTo>
                  <a:lnTo>
                    <a:pt x="2441040" y="653700"/>
                  </a:lnTo>
                  <a:lnTo>
                    <a:pt x="2432771" y="659280"/>
                  </a:lnTo>
                  <a:lnTo>
                    <a:pt x="2422641" y="661327"/>
                  </a:lnTo>
                  <a:close/>
                </a:path>
                <a:path w="7315200" h="1238884">
                  <a:moveTo>
                    <a:pt x="2725365" y="664692"/>
                  </a:moveTo>
                  <a:lnTo>
                    <a:pt x="2713927" y="662382"/>
                  </a:lnTo>
                  <a:lnTo>
                    <a:pt x="2704588" y="656083"/>
                  </a:lnTo>
                  <a:lnTo>
                    <a:pt x="2698292" y="646739"/>
                  </a:lnTo>
                  <a:lnTo>
                    <a:pt x="2695983" y="635294"/>
                  </a:lnTo>
                  <a:lnTo>
                    <a:pt x="2698292" y="623849"/>
                  </a:lnTo>
                  <a:lnTo>
                    <a:pt x="2704588" y="614505"/>
                  </a:lnTo>
                  <a:lnTo>
                    <a:pt x="2713927" y="608206"/>
                  </a:lnTo>
                  <a:lnTo>
                    <a:pt x="2725365" y="605896"/>
                  </a:lnTo>
                  <a:lnTo>
                    <a:pt x="2736802" y="608206"/>
                  </a:lnTo>
                  <a:lnTo>
                    <a:pt x="2746141" y="614505"/>
                  </a:lnTo>
                  <a:lnTo>
                    <a:pt x="2752437" y="623849"/>
                  </a:lnTo>
                  <a:lnTo>
                    <a:pt x="2754746" y="635294"/>
                  </a:lnTo>
                  <a:lnTo>
                    <a:pt x="2752437" y="646739"/>
                  </a:lnTo>
                  <a:lnTo>
                    <a:pt x="2746141" y="656083"/>
                  </a:lnTo>
                  <a:lnTo>
                    <a:pt x="2736802" y="662382"/>
                  </a:lnTo>
                  <a:lnTo>
                    <a:pt x="2725365" y="664692"/>
                  </a:lnTo>
                  <a:close/>
                </a:path>
                <a:path w="7315200" h="1238884">
                  <a:moveTo>
                    <a:pt x="3028088" y="668058"/>
                  </a:moveTo>
                  <a:lnTo>
                    <a:pt x="3015345" y="665482"/>
                  </a:lnTo>
                  <a:lnTo>
                    <a:pt x="3004937" y="658460"/>
                  </a:lnTo>
                  <a:lnTo>
                    <a:pt x="2997919" y="648045"/>
                  </a:lnTo>
                  <a:lnTo>
                    <a:pt x="2995345" y="635294"/>
                  </a:lnTo>
                  <a:lnTo>
                    <a:pt x="2997919" y="622543"/>
                  </a:lnTo>
                  <a:lnTo>
                    <a:pt x="3004937" y="612129"/>
                  </a:lnTo>
                  <a:lnTo>
                    <a:pt x="3015345" y="605106"/>
                  </a:lnTo>
                  <a:lnTo>
                    <a:pt x="3028088" y="602530"/>
                  </a:lnTo>
                  <a:lnTo>
                    <a:pt x="3040832" y="605106"/>
                  </a:lnTo>
                  <a:lnTo>
                    <a:pt x="3051242" y="612129"/>
                  </a:lnTo>
                  <a:lnTo>
                    <a:pt x="3058261" y="622543"/>
                  </a:lnTo>
                  <a:lnTo>
                    <a:pt x="3060835" y="635294"/>
                  </a:lnTo>
                  <a:lnTo>
                    <a:pt x="3058261" y="648045"/>
                  </a:lnTo>
                  <a:lnTo>
                    <a:pt x="3051242" y="658460"/>
                  </a:lnTo>
                  <a:lnTo>
                    <a:pt x="3040832" y="665482"/>
                  </a:lnTo>
                  <a:lnTo>
                    <a:pt x="3028088" y="668058"/>
                  </a:lnTo>
                  <a:close/>
                </a:path>
                <a:path w="7315200" h="1238884">
                  <a:moveTo>
                    <a:pt x="3330812" y="670583"/>
                  </a:moveTo>
                  <a:lnTo>
                    <a:pt x="3317096" y="667809"/>
                  </a:lnTo>
                  <a:lnTo>
                    <a:pt x="3305892" y="660248"/>
                  </a:lnTo>
                  <a:lnTo>
                    <a:pt x="3298335" y="649036"/>
                  </a:lnTo>
                  <a:lnTo>
                    <a:pt x="3295564" y="635311"/>
                  </a:lnTo>
                  <a:lnTo>
                    <a:pt x="3298335" y="621586"/>
                  </a:lnTo>
                  <a:lnTo>
                    <a:pt x="3305892" y="610374"/>
                  </a:lnTo>
                  <a:lnTo>
                    <a:pt x="3317096" y="602812"/>
                  </a:lnTo>
                  <a:lnTo>
                    <a:pt x="3330812" y="600039"/>
                  </a:lnTo>
                  <a:lnTo>
                    <a:pt x="3344530" y="602812"/>
                  </a:lnTo>
                  <a:lnTo>
                    <a:pt x="3355735" y="610374"/>
                  </a:lnTo>
                  <a:lnTo>
                    <a:pt x="3363292" y="621586"/>
                  </a:lnTo>
                  <a:lnTo>
                    <a:pt x="3366064" y="635311"/>
                  </a:lnTo>
                  <a:lnTo>
                    <a:pt x="3363294" y="649036"/>
                  </a:lnTo>
                  <a:lnTo>
                    <a:pt x="3355742" y="660248"/>
                  </a:lnTo>
                  <a:lnTo>
                    <a:pt x="3344537" y="667809"/>
                  </a:lnTo>
                  <a:lnTo>
                    <a:pt x="3330812" y="670583"/>
                  </a:lnTo>
                  <a:close/>
                </a:path>
                <a:path w="7315200" h="1238884">
                  <a:moveTo>
                    <a:pt x="3633529" y="673108"/>
                  </a:moveTo>
                  <a:lnTo>
                    <a:pt x="3618826" y="670136"/>
                  </a:lnTo>
                  <a:lnTo>
                    <a:pt x="3606820" y="662035"/>
                  </a:lnTo>
                  <a:lnTo>
                    <a:pt x="3598725" y="650020"/>
                  </a:lnTo>
                  <a:lnTo>
                    <a:pt x="3595756" y="635311"/>
                  </a:lnTo>
                  <a:lnTo>
                    <a:pt x="3598725" y="620603"/>
                  </a:lnTo>
                  <a:lnTo>
                    <a:pt x="3606820" y="608588"/>
                  </a:lnTo>
                  <a:lnTo>
                    <a:pt x="3618826" y="600486"/>
                  </a:lnTo>
                  <a:lnTo>
                    <a:pt x="3633529" y="597514"/>
                  </a:lnTo>
                  <a:lnTo>
                    <a:pt x="3648232" y="600486"/>
                  </a:lnTo>
                  <a:lnTo>
                    <a:pt x="3660239" y="608588"/>
                  </a:lnTo>
                  <a:lnTo>
                    <a:pt x="3668334" y="620603"/>
                  </a:lnTo>
                  <a:lnTo>
                    <a:pt x="3671302" y="635311"/>
                  </a:lnTo>
                  <a:lnTo>
                    <a:pt x="3668334" y="650020"/>
                  </a:lnTo>
                  <a:lnTo>
                    <a:pt x="3660239" y="662035"/>
                  </a:lnTo>
                  <a:lnTo>
                    <a:pt x="3648232" y="670136"/>
                  </a:lnTo>
                  <a:lnTo>
                    <a:pt x="3633529" y="673108"/>
                  </a:lnTo>
                  <a:close/>
                </a:path>
                <a:path w="7315200" h="1238884">
                  <a:moveTo>
                    <a:pt x="3936253" y="676473"/>
                  </a:moveTo>
                  <a:lnTo>
                    <a:pt x="3920245" y="673238"/>
                  </a:lnTo>
                  <a:lnTo>
                    <a:pt x="3907176" y="664417"/>
                  </a:lnTo>
                  <a:lnTo>
                    <a:pt x="3898368" y="651334"/>
                  </a:lnTo>
                  <a:lnTo>
                    <a:pt x="3895138" y="635311"/>
                  </a:lnTo>
                  <a:lnTo>
                    <a:pt x="3898368" y="619288"/>
                  </a:lnTo>
                  <a:lnTo>
                    <a:pt x="3907176" y="606204"/>
                  </a:lnTo>
                  <a:lnTo>
                    <a:pt x="3920245" y="597383"/>
                  </a:lnTo>
                  <a:lnTo>
                    <a:pt x="3936253" y="594149"/>
                  </a:lnTo>
                  <a:lnTo>
                    <a:pt x="3952266" y="597383"/>
                  </a:lnTo>
                  <a:lnTo>
                    <a:pt x="3965346" y="606204"/>
                  </a:lnTo>
                  <a:lnTo>
                    <a:pt x="3974167" y="619288"/>
                  </a:lnTo>
                  <a:lnTo>
                    <a:pt x="3977402" y="635311"/>
                  </a:lnTo>
                  <a:lnTo>
                    <a:pt x="3974167" y="651334"/>
                  </a:lnTo>
                  <a:lnTo>
                    <a:pt x="3965346" y="664417"/>
                  </a:lnTo>
                  <a:lnTo>
                    <a:pt x="3952266" y="673238"/>
                  </a:lnTo>
                  <a:lnTo>
                    <a:pt x="3936253" y="676473"/>
                  </a:lnTo>
                  <a:close/>
                </a:path>
                <a:path w="7315200" h="1238884">
                  <a:moveTo>
                    <a:pt x="4238977" y="678998"/>
                  </a:moveTo>
                  <a:lnTo>
                    <a:pt x="4221989" y="675566"/>
                  </a:lnTo>
                  <a:lnTo>
                    <a:pt x="4208115" y="666206"/>
                  </a:lnTo>
                  <a:lnTo>
                    <a:pt x="4198761" y="652325"/>
                  </a:lnTo>
                  <a:lnTo>
                    <a:pt x="4195330" y="635328"/>
                  </a:lnTo>
                  <a:lnTo>
                    <a:pt x="4198761" y="618331"/>
                  </a:lnTo>
                  <a:lnTo>
                    <a:pt x="4208115" y="604451"/>
                  </a:lnTo>
                  <a:lnTo>
                    <a:pt x="4221989" y="595093"/>
                  </a:lnTo>
                  <a:lnTo>
                    <a:pt x="4238977" y="591661"/>
                  </a:lnTo>
                  <a:lnTo>
                    <a:pt x="4255965" y="595093"/>
                  </a:lnTo>
                  <a:lnTo>
                    <a:pt x="4269838" y="604451"/>
                  </a:lnTo>
                  <a:lnTo>
                    <a:pt x="4279193" y="618331"/>
                  </a:lnTo>
                  <a:lnTo>
                    <a:pt x="4282623" y="635328"/>
                  </a:lnTo>
                  <a:lnTo>
                    <a:pt x="4279193" y="652325"/>
                  </a:lnTo>
                  <a:lnTo>
                    <a:pt x="4269838" y="666206"/>
                  </a:lnTo>
                  <a:lnTo>
                    <a:pt x="4255965" y="675566"/>
                  </a:lnTo>
                  <a:lnTo>
                    <a:pt x="4238977" y="678998"/>
                  </a:lnTo>
                  <a:close/>
                </a:path>
                <a:path w="7315200" h="1238884">
                  <a:moveTo>
                    <a:pt x="4541701" y="681523"/>
                  </a:moveTo>
                  <a:lnTo>
                    <a:pt x="4523739" y="677893"/>
                  </a:lnTo>
                  <a:lnTo>
                    <a:pt x="4509071" y="667993"/>
                  </a:lnTo>
                  <a:lnTo>
                    <a:pt x="4499182" y="653309"/>
                  </a:lnTo>
                  <a:lnTo>
                    <a:pt x="4495556" y="635328"/>
                  </a:lnTo>
                  <a:lnTo>
                    <a:pt x="4499182" y="617349"/>
                  </a:lnTo>
                  <a:lnTo>
                    <a:pt x="4509071" y="602666"/>
                  </a:lnTo>
                  <a:lnTo>
                    <a:pt x="4523739" y="592766"/>
                  </a:lnTo>
                  <a:lnTo>
                    <a:pt x="4541701" y="589136"/>
                  </a:lnTo>
                  <a:lnTo>
                    <a:pt x="4559682" y="592766"/>
                  </a:lnTo>
                  <a:lnTo>
                    <a:pt x="4574360" y="602666"/>
                  </a:lnTo>
                  <a:lnTo>
                    <a:pt x="4584252" y="617349"/>
                  </a:lnTo>
                  <a:lnTo>
                    <a:pt x="4587879" y="635328"/>
                  </a:lnTo>
                  <a:lnTo>
                    <a:pt x="4584252" y="653309"/>
                  </a:lnTo>
                  <a:lnTo>
                    <a:pt x="4574360" y="667993"/>
                  </a:lnTo>
                  <a:lnTo>
                    <a:pt x="4559682" y="677893"/>
                  </a:lnTo>
                  <a:lnTo>
                    <a:pt x="4541701" y="681523"/>
                  </a:lnTo>
                  <a:close/>
                </a:path>
                <a:path w="7315200" h="1238884">
                  <a:moveTo>
                    <a:pt x="4844424" y="684044"/>
                  </a:moveTo>
                  <a:lnTo>
                    <a:pt x="4825483" y="680217"/>
                  </a:lnTo>
                  <a:lnTo>
                    <a:pt x="4810010" y="669778"/>
                  </a:lnTo>
                  <a:lnTo>
                    <a:pt x="4799575" y="654293"/>
                  </a:lnTo>
                  <a:lnTo>
                    <a:pt x="4795748" y="635328"/>
                  </a:lnTo>
                  <a:lnTo>
                    <a:pt x="4799575" y="616364"/>
                  </a:lnTo>
                  <a:lnTo>
                    <a:pt x="4810010" y="600879"/>
                  </a:lnTo>
                  <a:lnTo>
                    <a:pt x="4825483" y="590439"/>
                  </a:lnTo>
                  <a:lnTo>
                    <a:pt x="4844424" y="586611"/>
                  </a:lnTo>
                  <a:lnTo>
                    <a:pt x="4863385" y="590439"/>
                  </a:lnTo>
                  <a:lnTo>
                    <a:pt x="4878868" y="600879"/>
                  </a:lnTo>
                  <a:lnTo>
                    <a:pt x="4889307" y="616364"/>
                  </a:lnTo>
                  <a:lnTo>
                    <a:pt x="4893135" y="635328"/>
                  </a:lnTo>
                  <a:lnTo>
                    <a:pt x="4889307" y="654293"/>
                  </a:lnTo>
                  <a:lnTo>
                    <a:pt x="4878868" y="669778"/>
                  </a:lnTo>
                  <a:lnTo>
                    <a:pt x="4863385" y="680217"/>
                  </a:lnTo>
                  <a:lnTo>
                    <a:pt x="4844424" y="684044"/>
                  </a:lnTo>
                  <a:close/>
                </a:path>
                <a:path w="7315200" h="1238884">
                  <a:moveTo>
                    <a:pt x="5147149" y="686569"/>
                  </a:moveTo>
                  <a:lnTo>
                    <a:pt x="5127213" y="682543"/>
                  </a:lnTo>
                  <a:lnTo>
                    <a:pt x="5110937" y="671563"/>
                  </a:lnTo>
                  <a:lnTo>
                    <a:pt x="5099964" y="655275"/>
                  </a:lnTo>
                  <a:lnTo>
                    <a:pt x="5095940" y="635328"/>
                  </a:lnTo>
                  <a:lnTo>
                    <a:pt x="5099964" y="615380"/>
                  </a:lnTo>
                  <a:lnTo>
                    <a:pt x="5110937" y="599093"/>
                  </a:lnTo>
                  <a:lnTo>
                    <a:pt x="5127213" y="588112"/>
                  </a:lnTo>
                  <a:lnTo>
                    <a:pt x="5147149" y="584086"/>
                  </a:lnTo>
                  <a:lnTo>
                    <a:pt x="5167089" y="588112"/>
                  </a:lnTo>
                  <a:lnTo>
                    <a:pt x="5183377" y="599093"/>
                  </a:lnTo>
                  <a:lnTo>
                    <a:pt x="5194361" y="615380"/>
                  </a:lnTo>
                  <a:lnTo>
                    <a:pt x="5198390" y="635328"/>
                  </a:lnTo>
                  <a:lnTo>
                    <a:pt x="5194361" y="655275"/>
                  </a:lnTo>
                  <a:lnTo>
                    <a:pt x="5183377" y="671563"/>
                  </a:lnTo>
                  <a:lnTo>
                    <a:pt x="5167089" y="682543"/>
                  </a:lnTo>
                  <a:lnTo>
                    <a:pt x="5147149" y="686569"/>
                  </a:lnTo>
                  <a:close/>
                </a:path>
                <a:path w="7315200" h="1238884">
                  <a:moveTo>
                    <a:pt x="5449872" y="689935"/>
                  </a:moveTo>
                  <a:lnTo>
                    <a:pt x="5428646" y="685644"/>
                  </a:lnTo>
                  <a:lnTo>
                    <a:pt x="5411306" y="673943"/>
                  </a:lnTo>
                  <a:lnTo>
                    <a:pt x="5399611" y="656590"/>
                  </a:lnTo>
                  <a:lnTo>
                    <a:pt x="5395322" y="635345"/>
                  </a:lnTo>
                  <a:lnTo>
                    <a:pt x="5399611" y="614101"/>
                  </a:lnTo>
                  <a:lnTo>
                    <a:pt x="5411306" y="596748"/>
                  </a:lnTo>
                  <a:lnTo>
                    <a:pt x="5428646" y="585046"/>
                  </a:lnTo>
                  <a:lnTo>
                    <a:pt x="5449872" y="580754"/>
                  </a:lnTo>
                  <a:lnTo>
                    <a:pt x="5471118" y="585046"/>
                  </a:lnTo>
                  <a:lnTo>
                    <a:pt x="5488468" y="596748"/>
                  </a:lnTo>
                  <a:lnTo>
                    <a:pt x="5500166" y="614101"/>
                  </a:lnTo>
                  <a:lnTo>
                    <a:pt x="5504456" y="635345"/>
                  </a:lnTo>
                  <a:lnTo>
                    <a:pt x="5500166" y="656590"/>
                  </a:lnTo>
                  <a:lnTo>
                    <a:pt x="5488468" y="673943"/>
                  </a:lnTo>
                  <a:lnTo>
                    <a:pt x="5471118" y="685644"/>
                  </a:lnTo>
                  <a:lnTo>
                    <a:pt x="5449872" y="689935"/>
                  </a:lnTo>
                  <a:close/>
                </a:path>
                <a:path w="7315200" h="1238884">
                  <a:moveTo>
                    <a:pt x="5752630" y="692460"/>
                  </a:moveTo>
                  <a:lnTo>
                    <a:pt x="5730410" y="687970"/>
                  </a:lnTo>
                  <a:lnTo>
                    <a:pt x="5712266" y="675728"/>
                  </a:lnTo>
                  <a:lnTo>
                    <a:pt x="5700034" y="657573"/>
                  </a:lnTo>
                  <a:lnTo>
                    <a:pt x="5695548" y="635345"/>
                  </a:lnTo>
                  <a:lnTo>
                    <a:pt x="5700034" y="613117"/>
                  </a:lnTo>
                  <a:lnTo>
                    <a:pt x="5712266" y="594962"/>
                  </a:lnTo>
                  <a:lnTo>
                    <a:pt x="5730410" y="582719"/>
                  </a:lnTo>
                  <a:lnTo>
                    <a:pt x="5752630" y="578230"/>
                  </a:lnTo>
                  <a:lnTo>
                    <a:pt x="5774830" y="582719"/>
                  </a:lnTo>
                  <a:lnTo>
                    <a:pt x="5792964" y="594962"/>
                  </a:lnTo>
                  <a:lnTo>
                    <a:pt x="5805193" y="613117"/>
                  </a:lnTo>
                  <a:lnTo>
                    <a:pt x="5809677" y="635345"/>
                  </a:lnTo>
                  <a:lnTo>
                    <a:pt x="5805197" y="657573"/>
                  </a:lnTo>
                  <a:lnTo>
                    <a:pt x="5792977" y="675728"/>
                  </a:lnTo>
                  <a:lnTo>
                    <a:pt x="5774844" y="687970"/>
                  </a:lnTo>
                  <a:lnTo>
                    <a:pt x="5752630" y="692460"/>
                  </a:lnTo>
                  <a:close/>
                </a:path>
                <a:path w="7315200" h="1238884">
                  <a:moveTo>
                    <a:pt x="6055354" y="694985"/>
                  </a:moveTo>
                  <a:lnTo>
                    <a:pt x="6032154" y="690297"/>
                  </a:lnTo>
                  <a:lnTo>
                    <a:pt x="6013205" y="677514"/>
                  </a:lnTo>
                  <a:lnTo>
                    <a:pt x="6000427" y="658557"/>
                  </a:lnTo>
                  <a:lnTo>
                    <a:pt x="5995740" y="635345"/>
                  </a:lnTo>
                  <a:lnTo>
                    <a:pt x="6000427" y="612133"/>
                  </a:lnTo>
                  <a:lnTo>
                    <a:pt x="6013205" y="593177"/>
                  </a:lnTo>
                  <a:lnTo>
                    <a:pt x="6032154" y="580395"/>
                  </a:lnTo>
                  <a:lnTo>
                    <a:pt x="6055354" y="575708"/>
                  </a:lnTo>
                  <a:lnTo>
                    <a:pt x="6078548" y="580395"/>
                  </a:lnTo>
                  <a:lnTo>
                    <a:pt x="6097485" y="593177"/>
                  </a:lnTo>
                  <a:lnTo>
                    <a:pt x="6110252" y="612133"/>
                  </a:lnTo>
                  <a:lnTo>
                    <a:pt x="6114933" y="635345"/>
                  </a:lnTo>
                  <a:lnTo>
                    <a:pt x="6110252" y="658557"/>
                  </a:lnTo>
                  <a:lnTo>
                    <a:pt x="6097485" y="677514"/>
                  </a:lnTo>
                  <a:lnTo>
                    <a:pt x="6078548" y="690297"/>
                  </a:lnTo>
                  <a:lnTo>
                    <a:pt x="6055354" y="694985"/>
                  </a:lnTo>
                  <a:close/>
                </a:path>
                <a:path w="7315200" h="1238884">
                  <a:moveTo>
                    <a:pt x="6358077" y="699191"/>
                  </a:moveTo>
                  <a:lnTo>
                    <a:pt x="6333241" y="694175"/>
                  </a:lnTo>
                  <a:lnTo>
                    <a:pt x="6312962" y="680497"/>
                  </a:lnTo>
                  <a:lnTo>
                    <a:pt x="6299291" y="660208"/>
                  </a:lnTo>
                  <a:lnTo>
                    <a:pt x="6294278" y="635362"/>
                  </a:lnTo>
                  <a:lnTo>
                    <a:pt x="6299291" y="610515"/>
                  </a:lnTo>
                  <a:lnTo>
                    <a:pt x="6312962" y="590226"/>
                  </a:lnTo>
                  <a:lnTo>
                    <a:pt x="6333241" y="576548"/>
                  </a:lnTo>
                  <a:lnTo>
                    <a:pt x="6358077" y="571532"/>
                  </a:lnTo>
                  <a:lnTo>
                    <a:pt x="6382894" y="576548"/>
                  </a:lnTo>
                  <a:lnTo>
                    <a:pt x="6403163" y="590226"/>
                  </a:lnTo>
                  <a:lnTo>
                    <a:pt x="6416830" y="610515"/>
                  </a:lnTo>
                  <a:lnTo>
                    <a:pt x="6421843" y="635362"/>
                  </a:lnTo>
                  <a:lnTo>
                    <a:pt x="6416830" y="660208"/>
                  </a:lnTo>
                  <a:lnTo>
                    <a:pt x="6403163" y="680497"/>
                  </a:lnTo>
                  <a:lnTo>
                    <a:pt x="6382894" y="694175"/>
                  </a:lnTo>
                  <a:lnTo>
                    <a:pt x="6358077" y="699191"/>
                  </a:lnTo>
                  <a:close/>
                </a:path>
                <a:path w="7315200" h="1238884">
                  <a:moveTo>
                    <a:pt x="6660801" y="702556"/>
                  </a:moveTo>
                  <a:lnTo>
                    <a:pt x="6634654" y="697275"/>
                  </a:lnTo>
                  <a:lnTo>
                    <a:pt x="6613302" y="682874"/>
                  </a:lnTo>
                  <a:lnTo>
                    <a:pt x="6598906" y="661516"/>
                  </a:lnTo>
                  <a:lnTo>
                    <a:pt x="6593626" y="635362"/>
                  </a:lnTo>
                  <a:lnTo>
                    <a:pt x="6598906" y="609209"/>
                  </a:lnTo>
                  <a:lnTo>
                    <a:pt x="6613302" y="587850"/>
                  </a:lnTo>
                  <a:lnTo>
                    <a:pt x="6634654" y="573448"/>
                  </a:lnTo>
                  <a:lnTo>
                    <a:pt x="6660801" y="568167"/>
                  </a:lnTo>
                  <a:lnTo>
                    <a:pt x="6686928" y="573448"/>
                  </a:lnTo>
                  <a:lnTo>
                    <a:pt x="6708271" y="587850"/>
                  </a:lnTo>
                  <a:lnTo>
                    <a:pt x="6722663" y="609209"/>
                  </a:lnTo>
                  <a:lnTo>
                    <a:pt x="6727942" y="635362"/>
                  </a:lnTo>
                  <a:lnTo>
                    <a:pt x="6722663" y="661516"/>
                  </a:lnTo>
                  <a:lnTo>
                    <a:pt x="6708271" y="682874"/>
                  </a:lnTo>
                  <a:lnTo>
                    <a:pt x="6686928" y="697275"/>
                  </a:lnTo>
                  <a:lnTo>
                    <a:pt x="6660801" y="702556"/>
                  </a:lnTo>
                  <a:close/>
                </a:path>
                <a:path w="7315200" h="1238884">
                  <a:moveTo>
                    <a:pt x="6963525" y="703397"/>
                  </a:moveTo>
                  <a:lnTo>
                    <a:pt x="6937047" y="698051"/>
                  </a:lnTo>
                  <a:lnTo>
                    <a:pt x="6915427" y="683471"/>
                  </a:lnTo>
                  <a:lnTo>
                    <a:pt x="6900851" y="661845"/>
                  </a:lnTo>
                  <a:lnTo>
                    <a:pt x="6895507" y="635362"/>
                  </a:lnTo>
                  <a:lnTo>
                    <a:pt x="6900851" y="608878"/>
                  </a:lnTo>
                  <a:lnTo>
                    <a:pt x="6915427" y="587253"/>
                  </a:lnTo>
                  <a:lnTo>
                    <a:pt x="6937047" y="572673"/>
                  </a:lnTo>
                  <a:lnTo>
                    <a:pt x="6963525" y="567326"/>
                  </a:lnTo>
                  <a:lnTo>
                    <a:pt x="6989983" y="572673"/>
                  </a:lnTo>
                  <a:lnTo>
                    <a:pt x="7011593" y="587253"/>
                  </a:lnTo>
                  <a:lnTo>
                    <a:pt x="7026166" y="608878"/>
                  </a:lnTo>
                  <a:lnTo>
                    <a:pt x="7031510" y="635362"/>
                  </a:lnTo>
                  <a:lnTo>
                    <a:pt x="7026166" y="661845"/>
                  </a:lnTo>
                  <a:lnTo>
                    <a:pt x="7011593" y="683471"/>
                  </a:lnTo>
                  <a:lnTo>
                    <a:pt x="6989983" y="698051"/>
                  </a:lnTo>
                  <a:lnTo>
                    <a:pt x="6963525" y="703397"/>
                  </a:lnTo>
                  <a:close/>
                </a:path>
                <a:path w="7315200" h="1238884">
                  <a:moveTo>
                    <a:pt x="7266249" y="653840"/>
                  </a:moveTo>
                  <a:lnTo>
                    <a:pt x="7259063" y="652386"/>
                  </a:lnTo>
                  <a:lnTo>
                    <a:pt x="7253194" y="648425"/>
                  </a:lnTo>
                  <a:lnTo>
                    <a:pt x="7249236" y="642551"/>
                  </a:lnTo>
                  <a:lnTo>
                    <a:pt x="7247785" y="635362"/>
                  </a:lnTo>
                  <a:lnTo>
                    <a:pt x="7249236" y="628172"/>
                  </a:lnTo>
                  <a:lnTo>
                    <a:pt x="7253194" y="622298"/>
                  </a:lnTo>
                  <a:lnTo>
                    <a:pt x="7259063" y="618337"/>
                  </a:lnTo>
                  <a:lnTo>
                    <a:pt x="7266249" y="616884"/>
                  </a:lnTo>
                  <a:lnTo>
                    <a:pt x="7273435" y="618337"/>
                  </a:lnTo>
                  <a:lnTo>
                    <a:pt x="7279304" y="622298"/>
                  </a:lnTo>
                  <a:lnTo>
                    <a:pt x="7283262" y="628172"/>
                  </a:lnTo>
                  <a:lnTo>
                    <a:pt x="7284713" y="635362"/>
                  </a:lnTo>
                  <a:lnTo>
                    <a:pt x="7283262" y="642551"/>
                  </a:lnTo>
                  <a:lnTo>
                    <a:pt x="7279304" y="648425"/>
                  </a:lnTo>
                  <a:lnTo>
                    <a:pt x="7273435" y="652386"/>
                  </a:lnTo>
                  <a:lnTo>
                    <a:pt x="7266249" y="653840"/>
                  </a:lnTo>
                  <a:close/>
                </a:path>
                <a:path w="7315200" h="1238884">
                  <a:moveTo>
                    <a:pt x="1311" y="939112"/>
                  </a:moveTo>
                  <a:lnTo>
                    <a:pt x="370" y="939112"/>
                  </a:lnTo>
                  <a:lnTo>
                    <a:pt x="0" y="938740"/>
                  </a:lnTo>
                  <a:lnTo>
                    <a:pt x="0" y="937798"/>
                  </a:lnTo>
                  <a:lnTo>
                    <a:pt x="370" y="937427"/>
                  </a:lnTo>
                  <a:lnTo>
                    <a:pt x="1311" y="937427"/>
                  </a:lnTo>
                  <a:lnTo>
                    <a:pt x="1681" y="937798"/>
                  </a:lnTo>
                  <a:lnTo>
                    <a:pt x="1681" y="938740"/>
                  </a:lnTo>
                  <a:lnTo>
                    <a:pt x="1311" y="939112"/>
                  </a:lnTo>
                  <a:close/>
                </a:path>
                <a:path w="7315200" h="1238884">
                  <a:moveTo>
                    <a:pt x="305415" y="941633"/>
                  </a:moveTo>
                  <a:lnTo>
                    <a:pt x="301698" y="941633"/>
                  </a:lnTo>
                  <a:lnTo>
                    <a:pt x="300201" y="940138"/>
                  </a:lnTo>
                  <a:lnTo>
                    <a:pt x="300201" y="936401"/>
                  </a:lnTo>
                  <a:lnTo>
                    <a:pt x="301698" y="934902"/>
                  </a:lnTo>
                  <a:lnTo>
                    <a:pt x="305432" y="934902"/>
                  </a:lnTo>
                  <a:lnTo>
                    <a:pt x="306929" y="936401"/>
                  </a:lnTo>
                  <a:lnTo>
                    <a:pt x="306929" y="940138"/>
                  </a:lnTo>
                  <a:lnTo>
                    <a:pt x="305415" y="941633"/>
                  </a:lnTo>
                  <a:close/>
                </a:path>
                <a:path w="7315200" h="1238884">
                  <a:moveTo>
                    <a:pt x="610008" y="944999"/>
                  </a:moveTo>
                  <a:lnTo>
                    <a:pt x="602591" y="944999"/>
                  </a:lnTo>
                  <a:lnTo>
                    <a:pt x="599580" y="941988"/>
                  </a:lnTo>
                  <a:lnTo>
                    <a:pt x="599580" y="934585"/>
                  </a:lnTo>
                  <a:lnTo>
                    <a:pt x="602591" y="931570"/>
                  </a:lnTo>
                  <a:lnTo>
                    <a:pt x="609991" y="931570"/>
                  </a:lnTo>
                  <a:lnTo>
                    <a:pt x="613002" y="934585"/>
                  </a:lnTo>
                  <a:lnTo>
                    <a:pt x="613002" y="941988"/>
                  </a:lnTo>
                  <a:lnTo>
                    <a:pt x="610008" y="944999"/>
                  </a:lnTo>
                  <a:close/>
                </a:path>
                <a:path w="7315200" h="1238884">
                  <a:moveTo>
                    <a:pt x="914581" y="948364"/>
                  </a:moveTo>
                  <a:lnTo>
                    <a:pt x="903448" y="948364"/>
                  </a:lnTo>
                  <a:lnTo>
                    <a:pt x="898942" y="943854"/>
                  </a:lnTo>
                  <a:lnTo>
                    <a:pt x="898942" y="932715"/>
                  </a:lnTo>
                  <a:lnTo>
                    <a:pt x="903448" y="928205"/>
                  </a:lnTo>
                  <a:lnTo>
                    <a:pt x="914581" y="928205"/>
                  </a:lnTo>
                  <a:lnTo>
                    <a:pt x="919088" y="932715"/>
                  </a:lnTo>
                  <a:lnTo>
                    <a:pt x="919088" y="943854"/>
                  </a:lnTo>
                  <a:lnTo>
                    <a:pt x="914581" y="948364"/>
                  </a:lnTo>
                  <a:close/>
                </a:path>
                <a:path w="7315200" h="1238884">
                  <a:moveTo>
                    <a:pt x="1219155" y="951733"/>
                  </a:moveTo>
                  <a:lnTo>
                    <a:pt x="1204323" y="951733"/>
                  </a:lnTo>
                  <a:lnTo>
                    <a:pt x="1198304" y="945707"/>
                  </a:lnTo>
                  <a:lnTo>
                    <a:pt x="1198304" y="930865"/>
                  </a:lnTo>
                  <a:lnTo>
                    <a:pt x="1204323" y="924840"/>
                  </a:lnTo>
                  <a:lnTo>
                    <a:pt x="1219155" y="924840"/>
                  </a:lnTo>
                  <a:lnTo>
                    <a:pt x="1225177" y="930865"/>
                  </a:lnTo>
                  <a:lnTo>
                    <a:pt x="1225177" y="945707"/>
                  </a:lnTo>
                  <a:lnTo>
                    <a:pt x="1219155" y="951733"/>
                  </a:lnTo>
                  <a:close/>
                </a:path>
                <a:path w="7315200" h="1238884">
                  <a:moveTo>
                    <a:pt x="1523732" y="955095"/>
                  </a:moveTo>
                  <a:lnTo>
                    <a:pt x="1505196" y="955095"/>
                  </a:lnTo>
                  <a:lnTo>
                    <a:pt x="1497679" y="947574"/>
                  </a:lnTo>
                  <a:lnTo>
                    <a:pt x="1497679" y="929029"/>
                  </a:lnTo>
                  <a:lnTo>
                    <a:pt x="1505196" y="921508"/>
                  </a:lnTo>
                  <a:lnTo>
                    <a:pt x="1523732" y="921508"/>
                  </a:lnTo>
                  <a:lnTo>
                    <a:pt x="1531249" y="929029"/>
                  </a:lnTo>
                  <a:lnTo>
                    <a:pt x="1531249" y="947574"/>
                  </a:lnTo>
                  <a:lnTo>
                    <a:pt x="1523732" y="955095"/>
                  </a:lnTo>
                  <a:close/>
                </a:path>
                <a:path w="7315200" h="1238884">
                  <a:moveTo>
                    <a:pt x="1817190" y="958464"/>
                  </a:moveTo>
                  <a:lnTo>
                    <a:pt x="1809345" y="956880"/>
                  </a:lnTo>
                  <a:lnTo>
                    <a:pt x="1802940" y="952560"/>
                  </a:lnTo>
                  <a:lnTo>
                    <a:pt x="1798623" y="946151"/>
                  </a:lnTo>
                  <a:lnTo>
                    <a:pt x="1797041" y="938301"/>
                  </a:lnTo>
                  <a:lnTo>
                    <a:pt x="1798623" y="930452"/>
                  </a:lnTo>
                  <a:lnTo>
                    <a:pt x="1802940" y="924045"/>
                  </a:lnTo>
                  <a:lnTo>
                    <a:pt x="1809345" y="919726"/>
                  </a:lnTo>
                  <a:lnTo>
                    <a:pt x="1817190" y="918142"/>
                  </a:lnTo>
                  <a:lnTo>
                    <a:pt x="1825035" y="919726"/>
                  </a:lnTo>
                  <a:lnTo>
                    <a:pt x="1831439" y="924045"/>
                  </a:lnTo>
                  <a:lnTo>
                    <a:pt x="1835756" y="930452"/>
                  </a:lnTo>
                  <a:lnTo>
                    <a:pt x="1837339" y="938301"/>
                  </a:lnTo>
                  <a:lnTo>
                    <a:pt x="1835756" y="946151"/>
                  </a:lnTo>
                  <a:lnTo>
                    <a:pt x="1831439" y="952560"/>
                  </a:lnTo>
                  <a:lnTo>
                    <a:pt x="1825035" y="956880"/>
                  </a:lnTo>
                  <a:lnTo>
                    <a:pt x="1817190" y="958464"/>
                  </a:lnTo>
                  <a:close/>
                </a:path>
                <a:path w="7315200" h="1238884">
                  <a:moveTo>
                    <a:pt x="2119913" y="961829"/>
                  </a:moveTo>
                  <a:lnTo>
                    <a:pt x="2110763" y="959980"/>
                  </a:lnTo>
                  <a:lnTo>
                    <a:pt x="2103290" y="954938"/>
                  </a:lnTo>
                  <a:lnTo>
                    <a:pt x="2098250" y="947459"/>
                  </a:lnTo>
                  <a:lnTo>
                    <a:pt x="2096403" y="938301"/>
                  </a:lnTo>
                  <a:lnTo>
                    <a:pt x="2098250" y="929146"/>
                  </a:lnTo>
                  <a:lnTo>
                    <a:pt x="2103290" y="921668"/>
                  </a:lnTo>
                  <a:lnTo>
                    <a:pt x="2110763" y="916626"/>
                  </a:lnTo>
                  <a:lnTo>
                    <a:pt x="2119913" y="914777"/>
                  </a:lnTo>
                  <a:lnTo>
                    <a:pt x="2129064" y="916626"/>
                  </a:lnTo>
                  <a:lnTo>
                    <a:pt x="2136537" y="921668"/>
                  </a:lnTo>
                  <a:lnTo>
                    <a:pt x="2141577" y="929146"/>
                  </a:lnTo>
                  <a:lnTo>
                    <a:pt x="2143425" y="938301"/>
                  </a:lnTo>
                  <a:lnTo>
                    <a:pt x="2141577" y="947459"/>
                  </a:lnTo>
                  <a:lnTo>
                    <a:pt x="2136537" y="954938"/>
                  </a:lnTo>
                  <a:lnTo>
                    <a:pt x="2129064" y="959980"/>
                  </a:lnTo>
                  <a:lnTo>
                    <a:pt x="2119913" y="961829"/>
                  </a:lnTo>
                  <a:close/>
                </a:path>
                <a:path w="7315200" h="1238884">
                  <a:moveTo>
                    <a:pt x="2422641" y="964351"/>
                  </a:moveTo>
                  <a:lnTo>
                    <a:pt x="2412516" y="962305"/>
                  </a:lnTo>
                  <a:lnTo>
                    <a:pt x="2404245" y="956725"/>
                  </a:lnTo>
                  <a:lnTo>
                    <a:pt x="2398667" y="948450"/>
                  </a:lnTo>
                  <a:lnTo>
                    <a:pt x="2396622" y="938318"/>
                  </a:lnTo>
                  <a:lnTo>
                    <a:pt x="2398667" y="928188"/>
                  </a:lnTo>
                  <a:lnTo>
                    <a:pt x="2404245" y="919913"/>
                  </a:lnTo>
                  <a:lnTo>
                    <a:pt x="2412516" y="914332"/>
                  </a:lnTo>
                  <a:lnTo>
                    <a:pt x="2422641" y="912286"/>
                  </a:lnTo>
                  <a:lnTo>
                    <a:pt x="2432764" y="914332"/>
                  </a:lnTo>
                  <a:lnTo>
                    <a:pt x="2441033" y="919913"/>
                  </a:lnTo>
                  <a:lnTo>
                    <a:pt x="2446611" y="928188"/>
                  </a:lnTo>
                  <a:lnTo>
                    <a:pt x="2448656" y="938318"/>
                  </a:lnTo>
                  <a:lnTo>
                    <a:pt x="2446613" y="948450"/>
                  </a:lnTo>
                  <a:lnTo>
                    <a:pt x="2441040" y="956725"/>
                  </a:lnTo>
                  <a:lnTo>
                    <a:pt x="2432771" y="962305"/>
                  </a:lnTo>
                  <a:lnTo>
                    <a:pt x="2422641" y="964351"/>
                  </a:lnTo>
                  <a:close/>
                </a:path>
                <a:path w="7315200" h="1238884">
                  <a:moveTo>
                    <a:pt x="2725365" y="967716"/>
                  </a:moveTo>
                  <a:lnTo>
                    <a:pt x="2713927" y="965407"/>
                  </a:lnTo>
                  <a:lnTo>
                    <a:pt x="2704588" y="959107"/>
                  </a:lnTo>
                  <a:lnTo>
                    <a:pt x="2698292" y="949763"/>
                  </a:lnTo>
                  <a:lnTo>
                    <a:pt x="2695983" y="938318"/>
                  </a:lnTo>
                  <a:lnTo>
                    <a:pt x="2698292" y="926874"/>
                  </a:lnTo>
                  <a:lnTo>
                    <a:pt x="2704588" y="917529"/>
                  </a:lnTo>
                  <a:lnTo>
                    <a:pt x="2713927" y="911230"/>
                  </a:lnTo>
                  <a:lnTo>
                    <a:pt x="2725365" y="908920"/>
                  </a:lnTo>
                  <a:lnTo>
                    <a:pt x="2736802" y="911230"/>
                  </a:lnTo>
                  <a:lnTo>
                    <a:pt x="2746141" y="917529"/>
                  </a:lnTo>
                  <a:lnTo>
                    <a:pt x="2752437" y="926874"/>
                  </a:lnTo>
                  <a:lnTo>
                    <a:pt x="2754746" y="938318"/>
                  </a:lnTo>
                  <a:lnTo>
                    <a:pt x="2752437" y="949763"/>
                  </a:lnTo>
                  <a:lnTo>
                    <a:pt x="2746141" y="959107"/>
                  </a:lnTo>
                  <a:lnTo>
                    <a:pt x="2736802" y="965407"/>
                  </a:lnTo>
                  <a:lnTo>
                    <a:pt x="2725365" y="967716"/>
                  </a:lnTo>
                  <a:close/>
                </a:path>
                <a:path w="7315200" h="1238884">
                  <a:moveTo>
                    <a:pt x="3028088" y="971082"/>
                  </a:moveTo>
                  <a:lnTo>
                    <a:pt x="3015345" y="968506"/>
                  </a:lnTo>
                  <a:lnTo>
                    <a:pt x="3004937" y="961484"/>
                  </a:lnTo>
                  <a:lnTo>
                    <a:pt x="2997919" y="951069"/>
                  </a:lnTo>
                  <a:lnTo>
                    <a:pt x="2995345" y="938318"/>
                  </a:lnTo>
                  <a:lnTo>
                    <a:pt x="2997919" y="925567"/>
                  </a:lnTo>
                  <a:lnTo>
                    <a:pt x="3004937" y="915153"/>
                  </a:lnTo>
                  <a:lnTo>
                    <a:pt x="3015345" y="908130"/>
                  </a:lnTo>
                  <a:lnTo>
                    <a:pt x="3028088" y="905555"/>
                  </a:lnTo>
                  <a:lnTo>
                    <a:pt x="3040832" y="908130"/>
                  </a:lnTo>
                  <a:lnTo>
                    <a:pt x="3051242" y="915153"/>
                  </a:lnTo>
                  <a:lnTo>
                    <a:pt x="3058261" y="925567"/>
                  </a:lnTo>
                  <a:lnTo>
                    <a:pt x="3060835" y="938318"/>
                  </a:lnTo>
                  <a:lnTo>
                    <a:pt x="3058261" y="951069"/>
                  </a:lnTo>
                  <a:lnTo>
                    <a:pt x="3051242" y="961484"/>
                  </a:lnTo>
                  <a:lnTo>
                    <a:pt x="3040832" y="968506"/>
                  </a:lnTo>
                  <a:lnTo>
                    <a:pt x="3028088" y="971082"/>
                  </a:lnTo>
                  <a:close/>
                </a:path>
                <a:path w="7315200" h="1238884">
                  <a:moveTo>
                    <a:pt x="3330812" y="973607"/>
                  </a:moveTo>
                  <a:lnTo>
                    <a:pt x="3317096" y="970834"/>
                  </a:lnTo>
                  <a:lnTo>
                    <a:pt x="3305892" y="963272"/>
                  </a:lnTo>
                  <a:lnTo>
                    <a:pt x="3298335" y="952060"/>
                  </a:lnTo>
                  <a:lnTo>
                    <a:pt x="3295564" y="938335"/>
                  </a:lnTo>
                  <a:lnTo>
                    <a:pt x="3298335" y="924610"/>
                  </a:lnTo>
                  <a:lnTo>
                    <a:pt x="3305892" y="913398"/>
                  </a:lnTo>
                  <a:lnTo>
                    <a:pt x="3317096" y="905837"/>
                  </a:lnTo>
                  <a:lnTo>
                    <a:pt x="3330812" y="903064"/>
                  </a:lnTo>
                  <a:lnTo>
                    <a:pt x="3344530" y="905837"/>
                  </a:lnTo>
                  <a:lnTo>
                    <a:pt x="3355735" y="913398"/>
                  </a:lnTo>
                  <a:lnTo>
                    <a:pt x="3363292" y="924610"/>
                  </a:lnTo>
                  <a:lnTo>
                    <a:pt x="3366064" y="938335"/>
                  </a:lnTo>
                  <a:lnTo>
                    <a:pt x="3363294" y="952060"/>
                  </a:lnTo>
                  <a:lnTo>
                    <a:pt x="3355742" y="963272"/>
                  </a:lnTo>
                  <a:lnTo>
                    <a:pt x="3344537" y="970834"/>
                  </a:lnTo>
                  <a:lnTo>
                    <a:pt x="3330812" y="973607"/>
                  </a:lnTo>
                  <a:close/>
                </a:path>
                <a:path w="7315200" h="1238884">
                  <a:moveTo>
                    <a:pt x="3633529" y="976132"/>
                  </a:moveTo>
                  <a:lnTo>
                    <a:pt x="3618826" y="973161"/>
                  </a:lnTo>
                  <a:lnTo>
                    <a:pt x="3606820" y="965059"/>
                  </a:lnTo>
                  <a:lnTo>
                    <a:pt x="3598725" y="953045"/>
                  </a:lnTo>
                  <a:lnTo>
                    <a:pt x="3595756" y="938335"/>
                  </a:lnTo>
                  <a:lnTo>
                    <a:pt x="3598725" y="923626"/>
                  </a:lnTo>
                  <a:lnTo>
                    <a:pt x="3606820" y="911611"/>
                  </a:lnTo>
                  <a:lnTo>
                    <a:pt x="3618826" y="903510"/>
                  </a:lnTo>
                  <a:lnTo>
                    <a:pt x="3633529" y="900539"/>
                  </a:lnTo>
                  <a:lnTo>
                    <a:pt x="3648232" y="903510"/>
                  </a:lnTo>
                  <a:lnTo>
                    <a:pt x="3660239" y="911611"/>
                  </a:lnTo>
                  <a:lnTo>
                    <a:pt x="3668334" y="923626"/>
                  </a:lnTo>
                  <a:lnTo>
                    <a:pt x="3671302" y="938335"/>
                  </a:lnTo>
                  <a:lnTo>
                    <a:pt x="3668334" y="953045"/>
                  </a:lnTo>
                  <a:lnTo>
                    <a:pt x="3660239" y="965059"/>
                  </a:lnTo>
                  <a:lnTo>
                    <a:pt x="3648232" y="973161"/>
                  </a:lnTo>
                  <a:lnTo>
                    <a:pt x="3633529" y="976132"/>
                  </a:lnTo>
                  <a:close/>
                </a:path>
                <a:path w="7315200" h="1238884">
                  <a:moveTo>
                    <a:pt x="3936253" y="979497"/>
                  </a:moveTo>
                  <a:lnTo>
                    <a:pt x="3920245" y="976263"/>
                  </a:lnTo>
                  <a:lnTo>
                    <a:pt x="3907176" y="967442"/>
                  </a:lnTo>
                  <a:lnTo>
                    <a:pt x="3898368" y="954358"/>
                  </a:lnTo>
                  <a:lnTo>
                    <a:pt x="3895138" y="938335"/>
                  </a:lnTo>
                  <a:lnTo>
                    <a:pt x="3898368" y="922312"/>
                  </a:lnTo>
                  <a:lnTo>
                    <a:pt x="3907176" y="909229"/>
                  </a:lnTo>
                  <a:lnTo>
                    <a:pt x="3920245" y="900408"/>
                  </a:lnTo>
                  <a:lnTo>
                    <a:pt x="3936253" y="897173"/>
                  </a:lnTo>
                  <a:lnTo>
                    <a:pt x="3952266" y="900408"/>
                  </a:lnTo>
                  <a:lnTo>
                    <a:pt x="3965346" y="909229"/>
                  </a:lnTo>
                  <a:lnTo>
                    <a:pt x="3974167" y="922312"/>
                  </a:lnTo>
                  <a:lnTo>
                    <a:pt x="3977402" y="938335"/>
                  </a:lnTo>
                  <a:lnTo>
                    <a:pt x="3974167" y="954358"/>
                  </a:lnTo>
                  <a:lnTo>
                    <a:pt x="3965346" y="967442"/>
                  </a:lnTo>
                  <a:lnTo>
                    <a:pt x="3952266" y="976263"/>
                  </a:lnTo>
                  <a:lnTo>
                    <a:pt x="3936253" y="979497"/>
                  </a:lnTo>
                  <a:close/>
                </a:path>
                <a:path w="7315200" h="1238884">
                  <a:moveTo>
                    <a:pt x="4238977" y="982022"/>
                  </a:moveTo>
                  <a:lnTo>
                    <a:pt x="4221989" y="978590"/>
                  </a:lnTo>
                  <a:lnTo>
                    <a:pt x="4208115" y="969230"/>
                  </a:lnTo>
                  <a:lnTo>
                    <a:pt x="4198761" y="955349"/>
                  </a:lnTo>
                  <a:lnTo>
                    <a:pt x="4195330" y="938352"/>
                  </a:lnTo>
                  <a:lnTo>
                    <a:pt x="4198761" y="921355"/>
                  </a:lnTo>
                  <a:lnTo>
                    <a:pt x="4208115" y="907475"/>
                  </a:lnTo>
                  <a:lnTo>
                    <a:pt x="4221989" y="898117"/>
                  </a:lnTo>
                  <a:lnTo>
                    <a:pt x="4238977" y="894685"/>
                  </a:lnTo>
                  <a:lnTo>
                    <a:pt x="4255965" y="898117"/>
                  </a:lnTo>
                  <a:lnTo>
                    <a:pt x="4269838" y="907475"/>
                  </a:lnTo>
                  <a:lnTo>
                    <a:pt x="4279193" y="921355"/>
                  </a:lnTo>
                  <a:lnTo>
                    <a:pt x="4282623" y="938352"/>
                  </a:lnTo>
                  <a:lnTo>
                    <a:pt x="4279193" y="955349"/>
                  </a:lnTo>
                  <a:lnTo>
                    <a:pt x="4269838" y="969230"/>
                  </a:lnTo>
                  <a:lnTo>
                    <a:pt x="4255965" y="978590"/>
                  </a:lnTo>
                  <a:lnTo>
                    <a:pt x="4238977" y="982022"/>
                  </a:lnTo>
                  <a:close/>
                </a:path>
                <a:path w="7315200" h="1238884">
                  <a:moveTo>
                    <a:pt x="4541701" y="984547"/>
                  </a:moveTo>
                  <a:lnTo>
                    <a:pt x="4523739" y="980917"/>
                  </a:lnTo>
                  <a:lnTo>
                    <a:pt x="4509071" y="971017"/>
                  </a:lnTo>
                  <a:lnTo>
                    <a:pt x="4499182" y="956333"/>
                  </a:lnTo>
                  <a:lnTo>
                    <a:pt x="4495556" y="938352"/>
                  </a:lnTo>
                  <a:lnTo>
                    <a:pt x="4499182" y="920373"/>
                  </a:lnTo>
                  <a:lnTo>
                    <a:pt x="4509071" y="905690"/>
                  </a:lnTo>
                  <a:lnTo>
                    <a:pt x="4523739" y="895791"/>
                  </a:lnTo>
                  <a:lnTo>
                    <a:pt x="4541701" y="892160"/>
                  </a:lnTo>
                  <a:lnTo>
                    <a:pt x="4559682" y="895791"/>
                  </a:lnTo>
                  <a:lnTo>
                    <a:pt x="4574360" y="905690"/>
                  </a:lnTo>
                  <a:lnTo>
                    <a:pt x="4584252" y="920373"/>
                  </a:lnTo>
                  <a:lnTo>
                    <a:pt x="4587879" y="938352"/>
                  </a:lnTo>
                  <a:lnTo>
                    <a:pt x="4584252" y="956333"/>
                  </a:lnTo>
                  <a:lnTo>
                    <a:pt x="4574360" y="971017"/>
                  </a:lnTo>
                  <a:lnTo>
                    <a:pt x="4559682" y="980917"/>
                  </a:lnTo>
                  <a:lnTo>
                    <a:pt x="4541701" y="984547"/>
                  </a:lnTo>
                  <a:close/>
                </a:path>
                <a:path w="7315200" h="1238884">
                  <a:moveTo>
                    <a:pt x="4844424" y="987069"/>
                  </a:moveTo>
                  <a:lnTo>
                    <a:pt x="4825483" y="983241"/>
                  </a:lnTo>
                  <a:lnTo>
                    <a:pt x="4810010" y="972802"/>
                  </a:lnTo>
                  <a:lnTo>
                    <a:pt x="4799575" y="957317"/>
                  </a:lnTo>
                  <a:lnTo>
                    <a:pt x="4795748" y="938352"/>
                  </a:lnTo>
                  <a:lnTo>
                    <a:pt x="4799575" y="919389"/>
                  </a:lnTo>
                  <a:lnTo>
                    <a:pt x="4810010" y="903904"/>
                  </a:lnTo>
                  <a:lnTo>
                    <a:pt x="4825483" y="893464"/>
                  </a:lnTo>
                  <a:lnTo>
                    <a:pt x="4844424" y="889635"/>
                  </a:lnTo>
                  <a:lnTo>
                    <a:pt x="4863385" y="893464"/>
                  </a:lnTo>
                  <a:lnTo>
                    <a:pt x="4878868" y="903904"/>
                  </a:lnTo>
                  <a:lnTo>
                    <a:pt x="4889307" y="919389"/>
                  </a:lnTo>
                  <a:lnTo>
                    <a:pt x="4893135" y="938352"/>
                  </a:lnTo>
                  <a:lnTo>
                    <a:pt x="4889307" y="957317"/>
                  </a:lnTo>
                  <a:lnTo>
                    <a:pt x="4878868" y="972802"/>
                  </a:lnTo>
                  <a:lnTo>
                    <a:pt x="4863385" y="983241"/>
                  </a:lnTo>
                  <a:lnTo>
                    <a:pt x="4844424" y="987069"/>
                  </a:lnTo>
                  <a:close/>
                </a:path>
                <a:path w="7315200" h="1238884">
                  <a:moveTo>
                    <a:pt x="5147149" y="989594"/>
                  </a:moveTo>
                  <a:lnTo>
                    <a:pt x="5127213" y="985568"/>
                  </a:lnTo>
                  <a:lnTo>
                    <a:pt x="5110937" y="974587"/>
                  </a:lnTo>
                  <a:lnTo>
                    <a:pt x="5099964" y="958299"/>
                  </a:lnTo>
                  <a:lnTo>
                    <a:pt x="5095940" y="938352"/>
                  </a:lnTo>
                  <a:lnTo>
                    <a:pt x="5099964" y="918405"/>
                  </a:lnTo>
                  <a:lnTo>
                    <a:pt x="5110937" y="902117"/>
                  </a:lnTo>
                  <a:lnTo>
                    <a:pt x="5127213" y="891137"/>
                  </a:lnTo>
                  <a:lnTo>
                    <a:pt x="5147149" y="887110"/>
                  </a:lnTo>
                  <a:lnTo>
                    <a:pt x="5167089" y="891137"/>
                  </a:lnTo>
                  <a:lnTo>
                    <a:pt x="5183377" y="902117"/>
                  </a:lnTo>
                  <a:lnTo>
                    <a:pt x="5194361" y="918405"/>
                  </a:lnTo>
                  <a:lnTo>
                    <a:pt x="5198390" y="938352"/>
                  </a:lnTo>
                  <a:lnTo>
                    <a:pt x="5194361" y="958299"/>
                  </a:lnTo>
                  <a:lnTo>
                    <a:pt x="5183377" y="974587"/>
                  </a:lnTo>
                  <a:lnTo>
                    <a:pt x="5167089" y="985568"/>
                  </a:lnTo>
                  <a:lnTo>
                    <a:pt x="5147149" y="989594"/>
                  </a:lnTo>
                  <a:close/>
                </a:path>
                <a:path w="7315200" h="1238884">
                  <a:moveTo>
                    <a:pt x="5449872" y="992959"/>
                  </a:moveTo>
                  <a:lnTo>
                    <a:pt x="5428646" y="988668"/>
                  </a:lnTo>
                  <a:lnTo>
                    <a:pt x="5411306" y="976967"/>
                  </a:lnTo>
                  <a:lnTo>
                    <a:pt x="5399611" y="959614"/>
                  </a:lnTo>
                  <a:lnTo>
                    <a:pt x="5395322" y="938369"/>
                  </a:lnTo>
                  <a:lnTo>
                    <a:pt x="5399611" y="917125"/>
                  </a:lnTo>
                  <a:lnTo>
                    <a:pt x="5411306" y="899772"/>
                  </a:lnTo>
                  <a:lnTo>
                    <a:pt x="5428646" y="888070"/>
                  </a:lnTo>
                  <a:lnTo>
                    <a:pt x="5449872" y="883779"/>
                  </a:lnTo>
                  <a:lnTo>
                    <a:pt x="5471118" y="888070"/>
                  </a:lnTo>
                  <a:lnTo>
                    <a:pt x="5488468" y="899772"/>
                  </a:lnTo>
                  <a:lnTo>
                    <a:pt x="5500166" y="917125"/>
                  </a:lnTo>
                  <a:lnTo>
                    <a:pt x="5504456" y="938369"/>
                  </a:lnTo>
                  <a:lnTo>
                    <a:pt x="5500166" y="959614"/>
                  </a:lnTo>
                  <a:lnTo>
                    <a:pt x="5488468" y="976967"/>
                  </a:lnTo>
                  <a:lnTo>
                    <a:pt x="5471118" y="988668"/>
                  </a:lnTo>
                  <a:lnTo>
                    <a:pt x="5449872" y="992959"/>
                  </a:lnTo>
                  <a:close/>
                </a:path>
                <a:path w="7315200" h="1238884">
                  <a:moveTo>
                    <a:pt x="5752630" y="995484"/>
                  </a:moveTo>
                  <a:lnTo>
                    <a:pt x="5730410" y="990995"/>
                  </a:lnTo>
                  <a:lnTo>
                    <a:pt x="5712266" y="978753"/>
                  </a:lnTo>
                  <a:lnTo>
                    <a:pt x="5700034" y="960598"/>
                  </a:lnTo>
                  <a:lnTo>
                    <a:pt x="5695548" y="938369"/>
                  </a:lnTo>
                  <a:lnTo>
                    <a:pt x="5700034" y="916141"/>
                  </a:lnTo>
                  <a:lnTo>
                    <a:pt x="5712266" y="897986"/>
                  </a:lnTo>
                  <a:lnTo>
                    <a:pt x="5730410" y="885743"/>
                  </a:lnTo>
                  <a:lnTo>
                    <a:pt x="5752630" y="881254"/>
                  </a:lnTo>
                  <a:lnTo>
                    <a:pt x="5774830" y="885743"/>
                  </a:lnTo>
                  <a:lnTo>
                    <a:pt x="5792964" y="897986"/>
                  </a:lnTo>
                  <a:lnTo>
                    <a:pt x="5805193" y="916141"/>
                  </a:lnTo>
                  <a:lnTo>
                    <a:pt x="5809677" y="938369"/>
                  </a:lnTo>
                  <a:lnTo>
                    <a:pt x="5805197" y="960598"/>
                  </a:lnTo>
                  <a:lnTo>
                    <a:pt x="5792977" y="978753"/>
                  </a:lnTo>
                  <a:lnTo>
                    <a:pt x="5774844" y="990995"/>
                  </a:lnTo>
                  <a:lnTo>
                    <a:pt x="5752630" y="995484"/>
                  </a:lnTo>
                  <a:close/>
                </a:path>
                <a:path w="7315200" h="1238884">
                  <a:moveTo>
                    <a:pt x="6055354" y="998009"/>
                  </a:moveTo>
                  <a:lnTo>
                    <a:pt x="6032154" y="993321"/>
                  </a:lnTo>
                  <a:lnTo>
                    <a:pt x="6013205" y="980539"/>
                  </a:lnTo>
                  <a:lnTo>
                    <a:pt x="6000427" y="961581"/>
                  </a:lnTo>
                  <a:lnTo>
                    <a:pt x="5995740" y="938369"/>
                  </a:lnTo>
                  <a:lnTo>
                    <a:pt x="6000427" y="915157"/>
                  </a:lnTo>
                  <a:lnTo>
                    <a:pt x="6013205" y="896201"/>
                  </a:lnTo>
                  <a:lnTo>
                    <a:pt x="6032154" y="883419"/>
                  </a:lnTo>
                  <a:lnTo>
                    <a:pt x="6055354" y="878732"/>
                  </a:lnTo>
                  <a:lnTo>
                    <a:pt x="6078548" y="883419"/>
                  </a:lnTo>
                  <a:lnTo>
                    <a:pt x="6097485" y="896201"/>
                  </a:lnTo>
                  <a:lnTo>
                    <a:pt x="6110252" y="915157"/>
                  </a:lnTo>
                  <a:lnTo>
                    <a:pt x="6114933" y="938369"/>
                  </a:lnTo>
                  <a:lnTo>
                    <a:pt x="6110252" y="961581"/>
                  </a:lnTo>
                  <a:lnTo>
                    <a:pt x="6097485" y="980539"/>
                  </a:lnTo>
                  <a:lnTo>
                    <a:pt x="6078548" y="993321"/>
                  </a:lnTo>
                  <a:lnTo>
                    <a:pt x="6055354" y="998009"/>
                  </a:lnTo>
                  <a:close/>
                </a:path>
                <a:path w="7315200" h="1238884">
                  <a:moveTo>
                    <a:pt x="6358077" y="1002215"/>
                  </a:moveTo>
                  <a:lnTo>
                    <a:pt x="6333241" y="997199"/>
                  </a:lnTo>
                  <a:lnTo>
                    <a:pt x="6312962" y="983521"/>
                  </a:lnTo>
                  <a:lnTo>
                    <a:pt x="6299291" y="963232"/>
                  </a:lnTo>
                  <a:lnTo>
                    <a:pt x="6294278" y="938386"/>
                  </a:lnTo>
                  <a:lnTo>
                    <a:pt x="6299291" y="913539"/>
                  </a:lnTo>
                  <a:lnTo>
                    <a:pt x="6312962" y="893251"/>
                  </a:lnTo>
                  <a:lnTo>
                    <a:pt x="6333241" y="879572"/>
                  </a:lnTo>
                  <a:lnTo>
                    <a:pt x="6358077" y="874557"/>
                  </a:lnTo>
                  <a:lnTo>
                    <a:pt x="6382894" y="879572"/>
                  </a:lnTo>
                  <a:lnTo>
                    <a:pt x="6403163" y="893251"/>
                  </a:lnTo>
                  <a:lnTo>
                    <a:pt x="6416830" y="913539"/>
                  </a:lnTo>
                  <a:lnTo>
                    <a:pt x="6421843" y="938386"/>
                  </a:lnTo>
                  <a:lnTo>
                    <a:pt x="6416830" y="963232"/>
                  </a:lnTo>
                  <a:lnTo>
                    <a:pt x="6403163" y="983521"/>
                  </a:lnTo>
                  <a:lnTo>
                    <a:pt x="6382894" y="997199"/>
                  </a:lnTo>
                  <a:lnTo>
                    <a:pt x="6358077" y="1002215"/>
                  </a:lnTo>
                  <a:close/>
                </a:path>
                <a:path w="7315200" h="1238884">
                  <a:moveTo>
                    <a:pt x="6660801" y="1005581"/>
                  </a:moveTo>
                  <a:lnTo>
                    <a:pt x="6634654" y="1000300"/>
                  </a:lnTo>
                  <a:lnTo>
                    <a:pt x="6613302" y="985899"/>
                  </a:lnTo>
                  <a:lnTo>
                    <a:pt x="6598906" y="964540"/>
                  </a:lnTo>
                  <a:lnTo>
                    <a:pt x="6593626" y="938386"/>
                  </a:lnTo>
                  <a:lnTo>
                    <a:pt x="6598906" y="912233"/>
                  </a:lnTo>
                  <a:lnTo>
                    <a:pt x="6613302" y="890874"/>
                  </a:lnTo>
                  <a:lnTo>
                    <a:pt x="6634654" y="876472"/>
                  </a:lnTo>
                  <a:lnTo>
                    <a:pt x="6660801" y="871191"/>
                  </a:lnTo>
                  <a:lnTo>
                    <a:pt x="6686928" y="876472"/>
                  </a:lnTo>
                  <a:lnTo>
                    <a:pt x="6708271" y="890874"/>
                  </a:lnTo>
                  <a:lnTo>
                    <a:pt x="6722663" y="912233"/>
                  </a:lnTo>
                  <a:lnTo>
                    <a:pt x="6727942" y="938386"/>
                  </a:lnTo>
                  <a:lnTo>
                    <a:pt x="6722663" y="964540"/>
                  </a:lnTo>
                  <a:lnTo>
                    <a:pt x="6708271" y="985899"/>
                  </a:lnTo>
                  <a:lnTo>
                    <a:pt x="6686928" y="1000300"/>
                  </a:lnTo>
                  <a:lnTo>
                    <a:pt x="6660801" y="1005581"/>
                  </a:lnTo>
                  <a:close/>
                </a:path>
                <a:path w="7315200" h="1238884">
                  <a:moveTo>
                    <a:pt x="6963525" y="1009787"/>
                  </a:moveTo>
                  <a:lnTo>
                    <a:pt x="6935742" y="1004177"/>
                  </a:lnTo>
                  <a:lnTo>
                    <a:pt x="6913060" y="988879"/>
                  </a:lnTo>
                  <a:lnTo>
                    <a:pt x="6897770" y="966184"/>
                  </a:lnTo>
                  <a:lnTo>
                    <a:pt x="6892165" y="938386"/>
                  </a:lnTo>
                  <a:lnTo>
                    <a:pt x="6897770" y="910589"/>
                  </a:lnTo>
                  <a:lnTo>
                    <a:pt x="6913060" y="887894"/>
                  </a:lnTo>
                  <a:lnTo>
                    <a:pt x="6935742" y="872595"/>
                  </a:lnTo>
                  <a:lnTo>
                    <a:pt x="6963525" y="866985"/>
                  </a:lnTo>
                  <a:lnTo>
                    <a:pt x="6991294" y="872595"/>
                  </a:lnTo>
                  <a:lnTo>
                    <a:pt x="7013978" y="887894"/>
                  </a:lnTo>
                  <a:lnTo>
                    <a:pt x="7029275" y="910589"/>
                  </a:lnTo>
                  <a:lnTo>
                    <a:pt x="7034885" y="938386"/>
                  </a:lnTo>
                  <a:lnTo>
                    <a:pt x="7029275" y="966184"/>
                  </a:lnTo>
                  <a:lnTo>
                    <a:pt x="7013978" y="988879"/>
                  </a:lnTo>
                  <a:lnTo>
                    <a:pt x="6991294" y="1004177"/>
                  </a:lnTo>
                  <a:lnTo>
                    <a:pt x="6963525" y="1009787"/>
                  </a:lnTo>
                  <a:close/>
                </a:path>
                <a:path w="7315200" h="1238884">
                  <a:moveTo>
                    <a:pt x="7266249" y="987102"/>
                  </a:moveTo>
                  <a:lnTo>
                    <a:pt x="7247288" y="983275"/>
                  </a:lnTo>
                  <a:lnTo>
                    <a:pt x="7231805" y="972836"/>
                  </a:lnTo>
                  <a:lnTo>
                    <a:pt x="7221366" y="957351"/>
                  </a:lnTo>
                  <a:lnTo>
                    <a:pt x="7217539" y="938386"/>
                  </a:lnTo>
                  <a:lnTo>
                    <a:pt x="7221366" y="919422"/>
                  </a:lnTo>
                  <a:lnTo>
                    <a:pt x="7231805" y="903937"/>
                  </a:lnTo>
                  <a:lnTo>
                    <a:pt x="7247288" y="893497"/>
                  </a:lnTo>
                  <a:lnTo>
                    <a:pt x="7266249" y="889669"/>
                  </a:lnTo>
                  <a:lnTo>
                    <a:pt x="7285190" y="893497"/>
                  </a:lnTo>
                  <a:lnTo>
                    <a:pt x="7300663" y="903937"/>
                  </a:lnTo>
                  <a:lnTo>
                    <a:pt x="7311098" y="919422"/>
                  </a:lnTo>
                  <a:lnTo>
                    <a:pt x="7314925" y="938386"/>
                  </a:lnTo>
                  <a:lnTo>
                    <a:pt x="7311098" y="957351"/>
                  </a:lnTo>
                  <a:lnTo>
                    <a:pt x="7300663" y="972836"/>
                  </a:lnTo>
                  <a:lnTo>
                    <a:pt x="7285190" y="983275"/>
                  </a:lnTo>
                  <a:lnTo>
                    <a:pt x="7266249" y="987102"/>
                  </a:lnTo>
                  <a:close/>
                </a:path>
                <a:path w="7315200" h="1238884">
                  <a:moveTo>
                    <a:pt x="306395" y="1238891"/>
                  </a:moveTo>
                  <a:lnTo>
                    <a:pt x="300735" y="1238891"/>
                  </a:lnTo>
                  <a:lnTo>
                    <a:pt x="301698" y="1237926"/>
                  </a:lnTo>
                  <a:lnTo>
                    <a:pt x="305432" y="1237926"/>
                  </a:lnTo>
                  <a:lnTo>
                    <a:pt x="306395" y="1238891"/>
                  </a:lnTo>
                  <a:close/>
                </a:path>
                <a:path w="7315200" h="1238884">
                  <a:moveTo>
                    <a:pt x="613002" y="1238891"/>
                  </a:moveTo>
                  <a:lnTo>
                    <a:pt x="599580" y="1238891"/>
                  </a:lnTo>
                  <a:lnTo>
                    <a:pt x="599580" y="1237606"/>
                  </a:lnTo>
                  <a:lnTo>
                    <a:pt x="602591" y="1234595"/>
                  </a:lnTo>
                  <a:lnTo>
                    <a:pt x="609991" y="1234595"/>
                  </a:lnTo>
                  <a:lnTo>
                    <a:pt x="613002" y="1237606"/>
                  </a:lnTo>
                  <a:lnTo>
                    <a:pt x="613002" y="1238891"/>
                  </a:lnTo>
                  <a:close/>
                </a:path>
                <a:path w="7315200" h="1238884">
                  <a:moveTo>
                    <a:pt x="919088" y="1238891"/>
                  </a:moveTo>
                  <a:lnTo>
                    <a:pt x="898942" y="1238891"/>
                  </a:lnTo>
                  <a:lnTo>
                    <a:pt x="898942" y="1235739"/>
                  </a:lnTo>
                  <a:lnTo>
                    <a:pt x="903448" y="1231229"/>
                  </a:lnTo>
                  <a:lnTo>
                    <a:pt x="914581" y="1231229"/>
                  </a:lnTo>
                  <a:lnTo>
                    <a:pt x="919088" y="1235739"/>
                  </a:lnTo>
                  <a:lnTo>
                    <a:pt x="919088" y="1238891"/>
                  </a:lnTo>
                  <a:close/>
                </a:path>
                <a:path w="7315200" h="1238884">
                  <a:moveTo>
                    <a:pt x="1225177" y="1238891"/>
                  </a:moveTo>
                  <a:lnTo>
                    <a:pt x="1198304" y="1238891"/>
                  </a:lnTo>
                  <a:lnTo>
                    <a:pt x="1198304" y="1233889"/>
                  </a:lnTo>
                  <a:lnTo>
                    <a:pt x="1204323" y="1227864"/>
                  </a:lnTo>
                  <a:lnTo>
                    <a:pt x="1219155" y="1227864"/>
                  </a:lnTo>
                  <a:lnTo>
                    <a:pt x="1225177" y="1233889"/>
                  </a:lnTo>
                  <a:lnTo>
                    <a:pt x="1225177" y="1238891"/>
                  </a:lnTo>
                  <a:close/>
                </a:path>
                <a:path w="7315200" h="1238884">
                  <a:moveTo>
                    <a:pt x="1531249" y="1238891"/>
                  </a:moveTo>
                  <a:lnTo>
                    <a:pt x="1497679" y="1238891"/>
                  </a:lnTo>
                  <a:lnTo>
                    <a:pt x="1497679" y="1232053"/>
                  </a:lnTo>
                  <a:lnTo>
                    <a:pt x="1505196" y="1224532"/>
                  </a:lnTo>
                  <a:lnTo>
                    <a:pt x="1523732" y="1224532"/>
                  </a:lnTo>
                  <a:lnTo>
                    <a:pt x="1531249" y="1232053"/>
                  </a:lnTo>
                  <a:lnTo>
                    <a:pt x="1531249" y="1238891"/>
                  </a:lnTo>
                  <a:close/>
                </a:path>
                <a:path w="7315200" h="1238884">
                  <a:moveTo>
                    <a:pt x="1836848" y="1238891"/>
                  </a:moveTo>
                  <a:lnTo>
                    <a:pt x="1797532" y="1238891"/>
                  </a:lnTo>
                  <a:lnTo>
                    <a:pt x="1798623" y="1233476"/>
                  </a:lnTo>
                  <a:lnTo>
                    <a:pt x="1802940" y="1227069"/>
                  </a:lnTo>
                  <a:lnTo>
                    <a:pt x="1809345" y="1222750"/>
                  </a:lnTo>
                  <a:lnTo>
                    <a:pt x="1817190" y="1221167"/>
                  </a:lnTo>
                  <a:lnTo>
                    <a:pt x="1825035" y="1222750"/>
                  </a:lnTo>
                  <a:lnTo>
                    <a:pt x="1831439" y="1227069"/>
                  </a:lnTo>
                  <a:lnTo>
                    <a:pt x="1835756" y="1233476"/>
                  </a:lnTo>
                  <a:lnTo>
                    <a:pt x="1836848" y="1238891"/>
                  </a:lnTo>
                  <a:close/>
                </a:path>
                <a:path w="7315200" h="1238884">
                  <a:moveTo>
                    <a:pt x="2142933" y="1238891"/>
                  </a:moveTo>
                  <a:lnTo>
                    <a:pt x="2096894" y="1238891"/>
                  </a:lnTo>
                  <a:lnTo>
                    <a:pt x="2098250" y="1232170"/>
                  </a:lnTo>
                  <a:lnTo>
                    <a:pt x="2103290" y="1224692"/>
                  </a:lnTo>
                  <a:lnTo>
                    <a:pt x="2110763" y="1219650"/>
                  </a:lnTo>
                  <a:lnTo>
                    <a:pt x="2119913" y="1217801"/>
                  </a:lnTo>
                  <a:lnTo>
                    <a:pt x="2129064" y="1219650"/>
                  </a:lnTo>
                  <a:lnTo>
                    <a:pt x="2136537" y="1224692"/>
                  </a:lnTo>
                  <a:lnTo>
                    <a:pt x="2141577" y="1232170"/>
                  </a:lnTo>
                  <a:lnTo>
                    <a:pt x="2142933" y="1238891"/>
                  </a:lnTo>
                  <a:close/>
                </a:path>
                <a:path w="7315200" h="1238884">
                  <a:moveTo>
                    <a:pt x="2448161" y="1238891"/>
                  </a:moveTo>
                  <a:lnTo>
                    <a:pt x="2397117" y="1238891"/>
                  </a:lnTo>
                  <a:lnTo>
                    <a:pt x="2398667" y="1231213"/>
                  </a:lnTo>
                  <a:lnTo>
                    <a:pt x="2404245" y="1222938"/>
                  </a:lnTo>
                  <a:lnTo>
                    <a:pt x="2412516" y="1217357"/>
                  </a:lnTo>
                  <a:lnTo>
                    <a:pt x="2422641" y="1215310"/>
                  </a:lnTo>
                  <a:lnTo>
                    <a:pt x="2432764" y="1217357"/>
                  </a:lnTo>
                  <a:lnTo>
                    <a:pt x="2441033" y="1222938"/>
                  </a:lnTo>
                  <a:lnTo>
                    <a:pt x="2446611" y="1231213"/>
                  </a:lnTo>
                  <a:lnTo>
                    <a:pt x="2448161" y="1238891"/>
                  </a:lnTo>
                  <a:close/>
                </a:path>
                <a:path w="7315200" h="1238884">
                  <a:moveTo>
                    <a:pt x="2754251" y="1238891"/>
                  </a:moveTo>
                  <a:lnTo>
                    <a:pt x="2696478" y="1238891"/>
                  </a:lnTo>
                  <a:lnTo>
                    <a:pt x="2698292" y="1229898"/>
                  </a:lnTo>
                  <a:lnTo>
                    <a:pt x="2704588" y="1220553"/>
                  </a:lnTo>
                  <a:lnTo>
                    <a:pt x="2713927" y="1214254"/>
                  </a:lnTo>
                  <a:lnTo>
                    <a:pt x="2725365" y="1211944"/>
                  </a:lnTo>
                  <a:lnTo>
                    <a:pt x="2736802" y="1214254"/>
                  </a:lnTo>
                  <a:lnTo>
                    <a:pt x="2746141" y="1220553"/>
                  </a:lnTo>
                  <a:lnTo>
                    <a:pt x="2752437" y="1229898"/>
                  </a:lnTo>
                  <a:lnTo>
                    <a:pt x="2754251" y="1238891"/>
                  </a:lnTo>
                  <a:close/>
                </a:path>
                <a:path w="7315200" h="1238884">
                  <a:moveTo>
                    <a:pt x="3060340" y="1238891"/>
                  </a:moveTo>
                  <a:lnTo>
                    <a:pt x="2995840" y="1238891"/>
                  </a:lnTo>
                  <a:lnTo>
                    <a:pt x="2997919" y="1228592"/>
                  </a:lnTo>
                  <a:lnTo>
                    <a:pt x="3004937" y="1218177"/>
                  </a:lnTo>
                  <a:lnTo>
                    <a:pt x="3015345" y="1211154"/>
                  </a:lnTo>
                  <a:lnTo>
                    <a:pt x="3028088" y="1208579"/>
                  </a:lnTo>
                  <a:lnTo>
                    <a:pt x="3040832" y="1211154"/>
                  </a:lnTo>
                  <a:lnTo>
                    <a:pt x="3051242" y="1218177"/>
                  </a:lnTo>
                  <a:lnTo>
                    <a:pt x="3058261" y="1228592"/>
                  </a:lnTo>
                  <a:lnTo>
                    <a:pt x="3060340" y="1238891"/>
                  </a:lnTo>
                  <a:close/>
                </a:path>
                <a:path w="7315200" h="1238884">
                  <a:moveTo>
                    <a:pt x="3365565" y="1238891"/>
                  </a:moveTo>
                  <a:lnTo>
                    <a:pt x="3296063" y="1238891"/>
                  </a:lnTo>
                  <a:lnTo>
                    <a:pt x="3298335" y="1227634"/>
                  </a:lnTo>
                  <a:lnTo>
                    <a:pt x="3305892" y="1216422"/>
                  </a:lnTo>
                  <a:lnTo>
                    <a:pt x="3317096" y="1208861"/>
                  </a:lnTo>
                  <a:lnTo>
                    <a:pt x="3330812" y="1206088"/>
                  </a:lnTo>
                  <a:lnTo>
                    <a:pt x="3344530" y="1208861"/>
                  </a:lnTo>
                  <a:lnTo>
                    <a:pt x="3355735" y="1216422"/>
                  </a:lnTo>
                  <a:lnTo>
                    <a:pt x="3363292" y="1227634"/>
                  </a:lnTo>
                  <a:lnTo>
                    <a:pt x="3365565" y="1238891"/>
                  </a:lnTo>
                  <a:close/>
                </a:path>
                <a:path w="7315200" h="1238884">
                  <a:moveTo>
                    <a:pt x="3670804" y="1238891"/>
                  </a:moveTo>
                  <a:lnTo>
                    <a:pt x="3596254" y="1238891"/>
                  </a:lnTo>
                  <a:lnTo>
                    <a:pt x="3598725" y="1226651"/>
                  </a:lnTo>
                  <a:lnTo>
                    <a:pt x="3606820" y="1214637"/>
                  </a:lnTo>
                  <a:lnTo>
                    <a:pt x="3618826" y="1206534"/>
                  </a:lnTo>
                  <a:lnTo>
                    <a:pt x="3633529" y="1203563"/>
                  </a:lnTo>
                  <a:lnTo>
                    <a:pt x="3648232" y="1206534"/>
                  </a:lnTo>
                  <a:lnTo>
                    <a:pt x="3660239" y="1214637"/>
                  </a:lnTo>
                  <a:lnTo>
                    <a:pt x="3668334" y="1226651"/>
                  </a:lnTo>
                  <a:lnTo>
                    <a:pt x="3670804" y="1238891"/>
                  </a:lnTo>
                  <a:close/>
                </a:path>
                <a:path w="7315200" h="1238884">
                  <a:moveTo>
                    <a:pt x="3976903" y="1238891"/>
                  </a:moveTo>
                  <a:lnTo>
                    <a:pt x="3895636" y="1238891"/>
                  </a:lnTo>
                  <a:lnTo>
                    <a:pt x="3898368" y="1225337"/>
                  </a:lnTo>
                  <a:lnTo>
                    <a:pt x="3907176" y="1212253"/>
                  </a:lnTo>
                  <a:lnTo>
                    <a:pt x="3920245" y="1203432"/>
                  </a:lnTo>
                  <a:lnTo>
                    <a:pt x="3936253" y="1200197"/>
                  </a:lnTo>
                  <a:lnTo>
                    <a:pt x="3952266" y="1203432"/>
                  </a:lnTo>
                  <a:lnTo>
                    <a:pt x="3965346" y="1212253"/>
                  </a:lnTo>
                  <a:lnTo>
                    <a:pt x="3974167" y="1225337"/>
                  </a:lnTo>
                  <a:lnTo>
                    <a:pt x="3976903" y="1238891"/>
                  </a:lnTo>
                  <a:close/>
                </a:path>
                <a:path w="7315200" h="1238884">
                  <a:moveTo>
                    <a:pt x="4282122" y="1238891"/>
                  </a:moveTo>
                  <a:lnTo>
                    <a:pt x="4195832" y="1238891"/>
                  </a:lnTo>
                  <a:lnTo>
                    <a:pt x="4198761" y="1224379"/>
                  </a:lnTo>
                  <a:lnTo>
                    <a:pt x="4208115" y="1210498"/>
                  </a:lnTo>
                  <a:lnTo>
                    <a:pt x="4221989" y="1201138"/>
                  </a:lnTo>
                  <a:lnTo>
                    <a:pt x="4238977" y="1197706"/>
                  </a:lnTo>
                  <a:lnTo>
                    <a:pt x="4255965" y="1201138"/>
                  </a:lnTo>
                  <a:lnTo>
                    <a:pt x="4269838" y="1210498"/>
                  </a:lnTo>
                  <a:lnTo>
                    <a:pt x="4279193" y="1224379"/>
                  </a:lnTo>
                  <a:lnTo>
                    <a:pt x="4282122" y="1238891"/>
                  </a:lnTo>
                  <a:close/>
                </a:path>
                <a:path w="7315200" h="1238884">
                  <a:moveTo>
                    <a:pt x="4587377" y="1238891"/>
                  </a:moveTo>
                  <a:lnTo>
                    <a:pt x="4496058" y="1238891"/>
                  </a:lnTo>
                  <a:lnTo>
                    <a:pt x="4499182" y="1223397"/>
                  </a:lnTo>
                  <a:lnTo>
                    <a:pt x="4509071" y="1208714"/>
                  </a:lnTo>
                  <a:lnTo>
                    <a:pt x="4523739" y="1198815"/>
                  </a:lnTo>
                  <a:lnTo>
                    <a:pt x="4541701" y="1195185"/>
                  </a:lnTo>
                  <a:lnTo>
                    <a:pt x="4559682" y="1198815"/>
                  </a:lnTo>
                  <a:lnTo>
                    <a:pt x="4574360" y="1208714"/>
                  </a:lnTo>
                  <a:lnTo>
                    <a:pt x="4584252" y="1223397"/>
                  </a:lnTo>
                  <a:lnTo>
                    <a:pt x="4587377" y="1238891"/>
                  </a:lnTo>
                  <a:close/>
                </a:path>
                <a:path w="7315200" h="1238884">
                  <a:moveTo>
                    <a:pt x="4892633" y="1238891"/>
                  </a:moveTo>
                  <a:lnTo>
                    <a:pt x="4796250" y="1238891"/>
                  </a:lnTo>
                  <a:lnTo>
                    <a:pt x="4799575" y="1222413"/>
                  </a:lnTo>
                  <a:lnTo>
                    <a:pt x="4810010" y="1206928"/>
                  </a:lnTo>
                  <a:lnTo>
                    <a:pt x="4825483" y="1196488"/>
                  </a:lnTo>
                  <a:lnTo>
                    <a:pt x="4844424" y="1192660"/>
                  </a:lnTo>
                  <a:lnTo>
                    <a:pt x="4863385" y="1196488"/>
                  </a:lnTo>
                  <a:lnTo>
                    <a:pt x="4878868" y="1206928"/>
                  </a:lnTo>
                  <a:lnTo>
                    <a:pt x="4889307" y="1222413"/>
                  </a:lnTo>
                  <a:lnTo>
                    <a:pt x="4892633" y="1238891"/>
                  </a:lnTo>
                  <a:close/>
                </a:path>
                <a:path w="7315200" h="1238884">
                  <a:moveTo>
                    <a:pt x="5197888" y="1238891"/>
                  </a:moveTo>
                  <a:lnTo>
                    <a:pt x="5096442" y="1238891"/>
                  </a:lnTo>
                  <a:lnTo>
                    <a:pt x="5099964" y="1221429"/>
                  </a:lnTo>
                  <a:lnTo>
                    <a:pt x="5110937" y="1205141"/>
                  </a:lnTo>
                  <a:lnTo>
                    <a:pt x="5127213" y="1194161"/>
                  </a:lnTo>
                  <a:lnTo>
                    <a:pt x="5147149" y="1190135"/>
                  </a:lnTo>
                  <a:lnTo>
                    <a:pt x="5167089" y="1194161"/>
                  </a:lnTo>
                  <a:lnTo>
                    <a:pt x="5183377" y="1205141"/>
                  </a:lnTo>
                  <a:lnTo>
                    <a:pt x="5194361" y="1221429"/>
                  </a:lnTo>
                  <a:lnTo>
                    <a:pt x="5197888" y="1238891"/>
                  </a:lnTo>
                  <a:close/>
                </a:path>
                <a:path w="7315200" h="1238884">
                  <a:moveTo>
                    <a:pt x="5503950" y="1238891"/>
                  </a:moveTo>
                  <a:lnTo>
                    <a:pt x="5395828" y="1238891"/>
                  </a:lnTo>
                  <a:lnTo>
                    <a:pt x="5399611" y="1220149"/>
                  </a:lnTo>
                  <a:lnTo>
                    <a:pt x="5411306" y="1202797"/>
                  </a:lnTo>
                  <a:lnTo>
                    <a:pt x="5428646" y="1191095"/>
                  </a:lnTo>
                  <a:lnTo>
                    <a:pt x="5449872" y="1186803"/>
                  </a:lnTo>
                  <a:lnTo>
                    <a:pt x="5471118" y="1191095"/>
                  </a:lnTo>
                  <a:lnTo>
                    <a:pt x="5488468" y="1202797"/>
                  </a:lnTo>
                  <a:lnTo>
                    <a:pt x="5500166" y="1220149"/>
                  </a:lnTo>
                  <a:lnTo>
                    <a:pt x="5503950" y="1238891"/>
                  </a:lnTo>
                  <a:close/>
                </a:path>
                <a:path w="7315200" h="1238884">
                  <a:moveTo>
                    <a:pt x="5809172" y="1238891"/>
                  </a:moveTo>
                  <a:lnTo>
                    <a:pt x="5696053" y="1238891"/>
                  </a:lnTo>
                  <a:lnTo>
                    <a:pt x="5700034" y="1219165"/>
                  </a:lnTo>
                  <a:lnTo>
                    <a:pt x="5712266" y="1201010"/>
                  </a:lnTo>
                  <a:lnTo>
                    <a:pt x="5730410" y="1188768"/>
                  </a:lnTo>
                  <a:lnTo>
                    <a:pt x="5752630" y="1184278"/>
                  </a:lnTo>
                  <a:lnTo>
                    <a:pt x="5774830" y="1188768"/>
                  </a:lnTo>
                  <a:lnTo>
                    <a:pt x="5792964" y="1201010"/>
                  </a:lnTo>
                  <a:lnTo>
                    <a:pt x="5805193" y="1219165"/>
                  </a:lnTo>
                  <a:lnTo>
                    <a:pt x="5809172" y="1238891"/>
                  </a:lnTo>
                  <a:close/>
                </a:path>
                <a:path w="7315200" h="1238884">
                  <a:moveTo>
                    <a:pt x="6114428" y="1238891"/>
                  </a:moveTo>
                  <a:lnTo>
                    <a:pt x="5996246" y="1238891"/>
                  </a:lnTo>
                  <a:lnTo>
                    <a:pt x="6000427" y="1218181"/>
                  </a:lnTo>
                  <a:lnTo>
                    <a:pt x="6013205" y="1199224"/>
                  </a:lnTo>
                  <a:lnTo>
                    <a:pt x="6032154" y="1186441"/>
                  </a:lnTo>
                  <a:lnTo>
                    <a:pt x="6055354" y="1181753"/>
                  </a:lnTo>
                  <a:lnTo>
                    <a:pt x="6078548" y="1186441"/>
                  </a:lnTo>
                  <a:lnTo>
                    <a:pt x="6097485" y="1199224"/>
                  </a:lnTo>
                  <a:lnTo>
                    <a:pt x="6110252" y="1218181"/>
                  </a:lnTo>
                  <a:lnTo>
                    <a:pt x="6114428" y="1238891"/>
                  </a:lnTo>
                  <a:close/>
                </a:path>
                <a:path w="7315200" h="1238884">
                  <a:moveTo>
                    <a:pt x="6421335" y="1238891"/>
                  </a:moveTo>
                  <a:lnTo>
                    <a:pt x="6294787" y="1238891"/>
                  </a:lnTo>
                  <a:lnTo>
                    <a:pt x="6299291" y="1216564"/>
                  </a:lnTo>
                  <a:lnTo>
                    <a:pt x="6312962" y="1196275"/>
                  </a:lnTo>
                  <a:lnTo>
                    <a:pt x="6333241" y="1182596"/>
                  </a:lnTo>
                  <a:lnTo>
                    <a:pt x="6358077" y="1177581"/>
                  </a:lnTo>
                  <a:lnTo>
                    <a:pt x="6382894" y="1182596"/>
                  </a:lnTo>
                  <a:lnTo>
                    <a:pt x="6403163" y="1196275"/>
                  </a:lnTo>
                  <a:lnTo>
                    <a:pt x="6416830" y="1216564"/>
                  </a:lnTo>
                  <a:lnTo>
                    <a:pt x="6421335" y="1238891"/>
                  </a:lnTo>
                  <a:close/>
                </a:path>
                <a:path w="7315200" h="1238884">
                  <a:moveTo>
                    <a:pt x="6727433" y="1238891"/>
                  </a:moveTo>
                  <a:lnTo>
                    <a:pt x="6594135" y="1238891"/>
                  </a:lnTo>
                  <a:lnTo>
                    <a:pt x="6598906" y="1215257"/>
                  </a:lnTo>
                  <a:lnTo>
                    <a:pt x="6613302" y="1193899"/>
                  </a:lnTo>
                  <a:lnTo>
                    <a:pt x="6634654" y="1179497"/>
                  </a:lnTo>
                  <a:lnTo>
                    <a:pt x="6660801" y="1174215"/>
                  </a:lnTo>
                  <a:lnTo>
                    <a:pt x="6686928" y="1179497"/>
                  </a:lnTo>
                  <a:lnTo>
                    <a:pt x="6708271" y="1193899"/>
                  </a:lnTo>
                  <a:lnTo>
                    <a:pt x="6722663" y="1215257"/>
                  </a:lnTo>
                  <a:lnTo>
                    <a:pt x="6727433" y="1238891"/>
                  </a:lnTo>
                  <a:close/>
                </a:path>
                <a:path w="7315200" h="1238884">
                  <a:moveTo>
                    <a:pt x="7034377" y="1238891"/>
                  </a:moveTo>
                  <a:lnTo>
                    <a:pt x="6892673" y="1238891"/>
                  </a:lnTo>
                  <a:lnTo>
                    <a:pt x="6897770" y="1213613"/>
                  </a:lnTo>
                  <a:lnTo>
                    <a:pt x="6913060" y="1190918"/>
                  </a:lnTo>
                  <a:lnTo>
                    <a:pt x="6935742" y="1175619"/>
                  </a:lnTo>
                  <a:lnTo>
                    <a:pt x="6963525" y="1170009"/>
                  </a:lnTo>
                  <a:lnTo>
                    <a:pt x="6991294" y="1175619"/>
                  </a:lnTo>
                  <a:lnTo>
                    <a:pt x="7013978" y="1190918"/>
                  </a:lnTo>
                  <a:lnTo>
                    <a:pt x="7029275" y="1213613"/>
                  </a:lnTo>
                  <a:lnTo>
                    <a:pt x="7034377" y="1238891"/>
                  </a:lnTo>
                  <a:close/>
                </a:path>
                <a:path w="7315200" h="1238884">
                  <a:moveTo>
                    <a:pt x="7305168" y="1238891"/>
                  </a:moveTo>
                  <a:lnTo>
                    <a:pt x="7227296" y="1238891"/>
                  </a:lnTo>
                  <a:lnTo>
                    <a:pt x="7229887" y="1226041"/>
                  </a:lnTo>
                  <a:lnTo>
                    <a:pt x="7238341" y="1213493"/>
                  </a:lnTo>
                  <a:lnTo>
                    <a:pt x="7250884" y="1205034"/>
                  </a:lnTo>
                  <a:lnTo>
                    <a:pt x="7266249" y="1201932"/>
                  </a:lnTo>
                  <a:lnTo>
                    <a:pt x="7281595" y="1205034"/>
                  </a:lnTo>
                  <a:lnTo>
                    <a:pt x="7294127" y="1213493"/>
                  </a:lnTo>
                  <a:lnTo>
                    <a:pt x="7302577" y="1226041"/>
                  </a:lnTo>
                  <a:lnTo>
                    <a:pt x="7305168" y="1238891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9673194" y="5834944"/>
            <a:ext cx="7294880" cy="3421379"/>
            <a:chOff x="9673194" y="5834944"/>
            <a:chExt cx="7294880" cy="3421379"/>
          </a:xfrm>
        </p:grpSpPr>
        <p:sp>
          <p:nvSpPr>
            <p:cNvPr id="13" name="object 13"/>
            <p:cNvSpPr/>
            <p:nvPr/>
          </p:nvSpPr>
          <p:spPr>
            <a:xfrm>
              <a:off x="9673194" y="6551851"/>
              <a:ext cx="7294880" cy="2704465"/>
            </a:xfrm>
            <a:custGeom>
              <a:avLst/>
              <a:gdLst/>
              <a:ahLst/>
              <a:cxnLst/>
              <a:rect l="l" t="t" r="r" b="b"/>
              <a:pathLst>
                <a:path w="7294880" h="2704465">
                  <a:moveTo>
                    <a:pt x="6808785" y="2703980"/>
                  </a:moveTo>
                  <a:lnTo>
                    <a:pt x="485774" y="2703980"/>
                  </a:lnTo>
                  <a:lnTo>
                    <a:pt x="438991" y="2701757"/>
                  </a:lnTo>
                  <a:lnTo>
                    <a:pt x="393466" y="2695221"/>
                  </a:lnTo>
                  <a:lnTo>
                    <a:pt x="349402" y="2684577"/>
                  </a:lnTo>
                  <a:lnTo>
                    <a:pt x="307004" y="2670029"/>
                  </a:lnTo>
                  <a:lnTo>
                    <a:pt x="266475" y="2651780"/>
                  </a:lnTo>
                  <a:lnTo>
                    <a:pt x="228018" y="2630033"/>
                  </a:lnTo>
                  <a:lnTo>
                    <a:pt x="191838" y="2604992"/>
                  </a:lnTo>
                  <a:lnTo>
                    <a:pt x="158137" y="2576861"/>
                  </a:lnTo>
                  <a:lnTo>
                    <a:pt x="127119" y="2545843"/>
                  </a:lnTo>
                  <a:lnTo>
                    <a:pt x="98988" y="2512142"/>
                  </a:lnTo>
                  <a:lnTo>
                    <a:pt x="73947" y="2475961"/>
                  </a:lnTo>
                  <a:lnTo>
                    <a:pt x="52200" y="2437505"/>
                  </a:lnTo>
                  <a:lnTo>
                    <a:pt x="33951" y="2396975"/>
                  </a:lnTo>
                  <a:lnTo>
                    <a:pt x="19402" y="2354577"/>
                  </a:lnTo>
                  <a:lnTo>
                    <a:pt x="8759" y="2310514"/>
                  </a:lnTo>
                  <a:lnTo>
                    <a:pt x="2223" y="2264989"/>
                  </a:lnTo>
                  <a:lnTo>
                    <a:pt x="0" y="2218205"/>
                  </a:lnTo>
                  <a:lnTo>
                    <a:pt x="0" y="485774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2"/>
                  </a:lnTo>
                  <a:lnTo>
                    <a:pt x="33951" y="307004"/>
                  </a:lnTo>
                  <a:lnTo>
                    <a:pt x="52200" y="266475"/>
                  </a:lnTo>
                  <a:lnTo>
                    <a:pt x="73947" y="228018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8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2" y="19402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4" y="0"/>
                  </a:lnTo>
                  <a:lnTo>
                    <a:pt x="6808785" y="0"/>
                  </a:lnTo>
                  <a:lnTo>
                    <a:pt x="6855568" y="2223"/>
                  </a:lnTo>
                  <a:lnTo>
                    <a:pt x="6901094" y="8759"/>
                  </a:lnTo>
                  <a:lnTo>
                    <a:pt x="6945157" y="19402"/>
                  </a:lnTo>
                  <a:lnTo>
                    <a:pt x="6987555" y="33951"/>
                  </a:lnTo>
                  <a:lnTo>
                    <a:pt x="7028084" y="52200"/>
                  </a:lnTo>
                  <a:lnTo>
                    <a:pt x="7066541" y="73947"/>
                  </a:lnTo>
                  <a:lnTo>
                    <a:pt x="7102722" y="98988"/>
                  </a:lnTo>
                  <a:lnTo>
                    <a:pt x="7136423" y="127119"/>
                  </a:lnTo>
                  <a:lnTo>
                    <a:pt x="7167441" y="158137"/>
                  </a:lnTo>
                  <a:lnTo>
                    <a:pt x="7195572" y="191838"/>
                  </a:lnTo>
                  <a:lnTo>
                    <a:pt x="7220612" y="228018"/>
                  </a:lnTo>
                  <a:lnTo>
                    <a:pt x="7242359" y="266475"/>
                  </a:lnTo>
                  <a:lnTo>
                    <a:pt x="7260609" y="307004"/>
                  </a:lnTo>
                  <a:lnTo>
                    <a:pt x="7275157" y="349402"/>
                  </a:lnTo>
                  <a:lnTo>
                    <a:pt x="7285801" y="393466"/>
                  </a:lnTo>
                  <a:lnTo>
                    <a:pt x="7292336" y="438991"/>
                  </a:lnTo>
                  <a:lnTo>
                    <a:pt x="7294560" y="485774"/>
                  </a:lnTo>
                  <a:lnTo>
                    <a:pt x="7294560" y="2218205"/>
                  </a:lnTo>
                  <a:lnTo>
                    <a:pt x="7292336" y="2264989"/>
                  </a:lnTo>
                  <a:lnTo>
                    <a:pt x="7285801" y="2310514"/>
                  </a:lnTo>
                  <a:lnTo>
                    <a:pt x="7275157" y="2354577"/>
                  </a:lnTo>
                  <a:lnTo>
                    <a:pt x="7260609" y="2396975"/>
                  </a:lnTo>
                  <a:lnTo>
                    <a:pt x="7242359" y="2437505"/>
                  </a:lnTo>
                  <a:lnTo>
                    <a:pt x="7220612" y="2475961"/>
                  </a:lnTo>
                  <a:lnTo>
                    <a:pt x="7195572" y="2512142"/>
                  </a:lnTo>
                  <a:lnTo>
                    <a:pt x="7167441" y="2545843"/>
                  </a:lnTo>
                  <a:lnTo>
                    <a:pt x="7136423" y="2576861"/>
                  </a:lnTo>
                  <a:lnTo>
                    <a:pt x="7102722" y="2604992"/>
                  </a:lnTo>
                  <a:lnTo>
                    <a:pt x="7066541" y="2630033"/>
                  </a:lnTo>
                  <a:lnTo>
                    <a:pt x="7028084" y="2651780"/>
                  </a:lnTo>
                  <a:lnTo>
                    <a:pt x="6987555" y="2670029"/>
                  </a:lnTo>
                  <a:lnTo>
                    <a:pt x="6945157" y="2684577"/>
                  </a:lnTo>
                  <a:lnTo>
                    <a:pt x="6901094" y="2695221"/>
                  </a:lnTo>
                  <a:lnTo>
                    <a:pt x="6855568" y="2701757"/>
                  </a:lnTo>
                  <a:lnTo>
                    <a:pt x="6808785" y="2703980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675750" y="5834944"/>
              <a:ext cx="3087370" cy="830580"/>
            </a:xfrm>
            <a:custGeom>
              <a:avLst/>
              <a:gdLst/>
              <a:ahLst/>
              <a:cxnLst/>
              <a:rect l="l" t="t" r="r" b="b"/>
              <a:pathLst>
                <a:path w="3087370" h="830579">
                  <a:moveTo>
                    <a:pt x="2879271" y="830202"/>
                  </a:moveTo>
                  <a:lnTo>
                    <a:pt x="207550" y="830202"/>
                  </a:lnTo>
                  <a:lnTo>
                    <a:pt x="159961" y="824720"/>
                  </a:lnTo>
                  <a:lnTo>
                    <a:pt x="116275" y="809106"/>
                  </a:lnTo>
                  <a:lnTo>
                    <a:pt x="77738" y="784605"/>
                  </a:lnTo>
                  <a:lnTo>
                    <a:pt x="45596" y="752464"/>
                  </a:lnTo>
                  <a:lnTo>
                    <a:pt x="21095" y="713927"/>
                  </a:lnTo>
                  <a:lnTo>
                    <a:pt x="5481" y="670241"/>
                  </a:lnTo>
                  <a:lnTo>
                    <a:pt x="0" y="622651"/>
                  </a:lnTo>
                  <a:lnTo>
                    <a:pt x="0" y="207550"/>
                  </a:lnTo>
                  <a:lnTo>
                    <a:pt x="5481" y="159961"/>
                  </a:lnTo>
                  <a:lnTo>
                    <a:pt x="21095" y="116275"/>
                  </a:lnTo>
                  <a:lnTo>
                    <a:pt x="45596" y="77738"/>
                  </a:lnTo>
                  <a:lnTo>
                    <a:pt x="77738" y="45596"/>
                  </a:lnTo>
                  <a:lnTo>
                    <a:pt x="116275" y="21095"/>
                  </a:lnTo>
                  <a:lnTo>
                    <a:pt x="159961" y="5481"/>
                  </a:lnTo>
                  <a:lnTo>
                    <a:pt x="207550" y="0"/>
                  </a:lnTo>
                  <a:lnTo>
                    <a:pt x="2879271" y="0"/>
                  </a:lnTo>
                  <a:lnTo>
                    <a:pt x="2926861" y="5481"/>
                  </a:lnTo>
                  <a:lnTo>
                    <a:pt x="2970547" y="21095"/>
                  </a:lnTo>
                  <a:lnTo>
                    <a:pt x="3009084" y="45596"/>
                  </a:lnTo>
                  <a:lnTo>
                    <a:pt x="3041225" y="77738"/>
                  </a:lnTo>
                  <a:lnTo>
                    <a:pt x="3065726" y="116275"/>
                  </a:lnTo>
                  <a:lnTo>
                    <a:pt x="3081340" y="159961"/>
                  </a:lnTo>
                  <a:lnTo>
                    <a:pt x="3086822" y="207550"/>
                  </a:lnTo>
                  <a:lnTo>
                    <a:pt x="3086822" y="622651"/>
                  </a:lnTo>
                  <a:lnTo>
                    <a:pt x="3081340" y="670241"/>
                  </a:lnTo>
                  <a:lnTo>
                    <a:pt x="3065726" y="713927"/>
                  </a:lnTo>
                  <a:lnTo>
                    <a:pt x="3041225" y="752464"/>
                  </a:lnTo>
                  <a:lnTo>
                    <a:pt x="3009084" y="784605"/>
                  </a:lnTo>
                  <a:lnTo>
                    <a:pt x="2970547" y="809106"/>
                  </a:lnTo>
                  <a:lnTo>
                    <a:pt x="2926861" y="824720"/>
                  </a:lnTo>
                  <a:lnTo>
                    <a:pt x="2879271" y="830202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6425636" y="390090"/>
            <a:ext cx="4298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150" b="1">
                <a:latin typeface="Courier New"/>
                <a:cs typeface="Courier New"/>
              </a:rPr>
              <a:t>4</a:t>
            </a:r>
            <a:endParaRPr sz="55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13344" y="0"/>
            <a:ext cx="6975475" cy="922655"/>
          </a:xfrm>
          <a:custGeom>
            <a:avLst/>
            <a:gdLst/>
            <a:ahLst/>
            <a:cxnLst/>
            <a:rect l="l" t="t" r="r" b="b"/>
            <a:pathLst>
              <a:path w="6975475" h="922655">
                <a:moveTo>
                  <a:pt x="613538" y="554"/>
                </a:moveTo>
                <a:lnTo>
                  <a:pt x="602405" y="554"/>
                </a:lnTo>
                <a:lnTo>
                  <a:pt x="601851" y="0"/>
                </a:lnTo>
                <a:lnTo>
                  <a:pt x="614093" y="0"/>
                </a:lnTo>
                <a:lnTo>
                  <a:pt x="613538" y="554"/>
                </a:lnTo>
                <a:close/>
              </a:path>
              <a:path w="6975475" h="922655">
                <a:moveTo>
                  <a:pt x="918112" y="3920"/>
                </a:moveTo>
                <a:lnTo>
                  <a:pt x="903279" y="3920"/>
                </a:lnTo>
                <a:lnTo>
                  <a:pt x="899361" y="0"/>
                </a:lnTo>
                <a:lnTo>
                  <a:pt x="922032" y="0"/>
                </a:lnTo>
                <a:lnTo>
                  <a:pt x="918112" y="3920"/>
                </a:lnTo>
                <a:close/>
              </a:path>
              <a:path w="6975475" h="922655">
                <a:moveTo>
                  <a:pt x="1222689" y="7285"/>
                </a:moveTo>
                <a:lnTo>
                  <a:pt x="1204153" y="7285"/>
                </a:lnTo>
                <a:lnTo>
                  <a:pt x="1196871" y="0"/>
                </a:lnTo>
                <a:lnTo>
                  <a:pt x="1229971" y="0"/>
                </a:lnTo>
                <a:lnTo>
                  <a:pt x="1222689" y="7285"/>
                </a:lnTo>
                <a:close/>
              </a:path>
              <a:path w="6975475" h="922655">
                <a:moveTo>
                  <a:pt x="1516147" y="10654"/>
                </a:moveTo>
                <a:lnTo>
                  <a:pt x="1508302" y="9070"/>
                </a:lnTo>
                <a:lnTo>
                  <a:pt x="1501897" y="4750"/>
                </a:lnTo>
                <a:lnTo>
                  <a:pt x="1498697" y="0"/>
                </a:lnTo>
                <a:lnTo>
                  <a:pt x="1533596" y="0"/>
                </a:lnTo>
                <a:lnTo>
                  <a:pt x="1530396" y="4750"/>
                </a:lnTo>
                <a:lnTo>
                  <a:pt x="1523992" y="9070"/>
                </a:lnTo>
                <a:lnTo>
                  <a:pt x="1516147" y="10654"/>
                </a:lnTo>
                <a:close/>
              </a:path>
              <a:path w="6975475" h="922655">
                <a:moveTo>
                  <a:pt x="1818870" y="14020"/>
                </a:moveTo>
                <a:lnTo>
                  <a:pt x="1809720" y="12171"/>
                </a:lnTo>
                <a:lnTo>
                  <a:pt x="1802246" y="7128"/>
                </a:lnTo>
                <a:lnTo>
                  <a:pt x="1797443" y="0"/>
                </a:lnTo>
                <a:lnTo>
                  <a:pt x="1840298" y="0"/>
                </a:lnTo>
                <a:lnTo>
                  <a:pt x="1835494" y="7128"/>
                </a:lnTo>
                <a:lnTo>
                  <a:pt x="1828021" y="12171"/>
                </a:lnTo>
                <a:lnTo>
                  <a:pt x="1818870" y="14020"/>
                </a:lnTo>
                <a:close/>
              </a:path>
              <a:path w="6975475" h="922655">
                <a:moveTo>
                  <a:pt x="2121598" y="16541"/>
                </a:moveTo>
                <a:lnTo>
                  <a:pt x="2111473" y="14495"/>
                </a:lnTo>
                <a:lnTo>
                  <a:pt x="2103202" y="8915"/>
                </a:lnTo>
                <a:lnTo>
                  <a:pt x="2097624" y="640"/>
                </a:lnTo>
                <a:lnTo>
                  <a:pt x="2097495" y="0"/>
                </a:lnTo>
                <a:lnTo>
                  <a:pt x="2145699" y="0"/>
                </a:lnTo>
                <a:lnTo>
                  <a:pt x="2145570" y="640"/>
                </a:lnTo>
                <a:lnTo>
                  <a:pt x="2139997" y="8915"/>
                </a:lnTo>
                <a:lnTo>
                  <a:pt x="2131728" y="14495"/>
                </a:lnTo>
                <a:lnTo>
                  <a:pt x="2121598" y="16541"/>
                </a:lnTo>
                <a:close/>
              </a:path>
              <a:path w="6975475" h="922655">
                <a:moveTo>
                  <a:pt x="2424321" y="19907"/>
                </a:moveTo>
                <a:lnTo>
                  <a:pt x="2412884" y="17597"/>
                </a:lnTo>
                <a:lnTo>
                  <a:pt x="2403545" y="11298"/>
                </a:lnTo>
                <a:lnTo>
                  <a:pt x="2397249" y="1953"/>
                </a:lnTo>
                <a:lnTo>
                  <a:pt x="2396855" y="0"/>
                </a:lnTo>
                <a:lnTo>
                  <a:pt x="2451788" y="0"/>
                </a:lnTo>
                <a:lnTo>
                  <a:pt x="2451394" y="1953"/>
                </a:lnTo>
                <a:lnTo>
                  <a:pt x="2445098" y="11298"/>
                </a:lnTo>
                <a:lnTo>
                  <a:pt x="2435759" y="17597"/>
                </a:lnTo>
                <a:lnTo>
                  <a:pt x="2424321" y="19907"/>
                </a:lnTo>
                <a:close/>
              </a:path>
              <a:path w="6975475" h="922655">
                <a:moveTo>
                  <a:pt x="2727045" y="23272"/>
                </a:moveTo>
                <a:lnTo>
                  <a:pt x="2714302" y="20697"/>
                </a:lnTo>
                <a:lnTo>
                  <a:pt x="2703894" y="13674"/>
                </a:lnTo>
                <a:lnTo>
                  <a:pt x="2696876" y="3260"/>
                </a:lnTo>
                <a:lnTo>
                  <a:pt x="2696218" y="0"/>
                </a:lnTo>
                <a:lnTo>
                  <a:pt x="2757876" y="0"/>
                </a:lnTo>
                <a:lnTo>
                  <a:pt x="2757218" y="3260"/>
                </a:lnTo>
                <a:lnTo>
                  <a:pt x="2750198" y="13674"/>
                </a:lnTo>
                <a:lnTo>
                  <a:pt x="2739789" y="20697"/>
                </a:lnTo>
                <a:lnTo>
                  <a:pt x="2727045" y="23272"/>
                </a:lnTo>
                <a:close/>
              </a:path>
              <a:path w="6975475" h="922655">
                <a:moveTo>
                  <a:pt x="3029769" y="25797"/>
                </a:moveTo>
                <a:lnTo>
                  <a:pt x="3016053" y="23024"/>
                </a:lnTo>
                <a:lnTo>
                  <a:pt x="3004849" y="15463"/>
                </a:lnTo>
                <a:lnTo>
                  <a:pt x="2997292" y="4251"/>
                </a:lnTo>
                <a:lnTo>
                  <a:pt x="2996434" y="0"/>
                </a:lnTo>
                <a:lnTo>
                  <a:pt x="3063109" y="0"/>
                </a:lnTo>
                <a:lnTo>
                  <a:pt x="3062251" y="4251"/>
                </a:lnTo>
                <a:lnTo>
                  <a:pt x="3054699" y="15463"/>
                </a:lnTo>
                <a:lnTo>
                  <a:pt x="3043494" y="23024"/>
                </a:lnTo>
                <a:lnTo>
                  <a:pt x="3029769" y="25797"/>
                </a:lnTo>
                <a:close/>
              </a:path>
              <a:path w="6975475" h="922655">
                <a:moveTo>
                  <a:pt x="3332486" y="28322"/>
                </a:moveTo>
                <a:lnTo>
                  <a:pt x="3317783" y="25351"/>
                </a:lnTo>
                <a:lnTo>
                  <a:pt x="3305777" y="17249"/>
                </a:lnTo>
                <a:lnTo>
                  <a:pt x="3297681" y="5235"/>
                </a:lnTo>
                <a:lnTo>
                  <a:pt x="3296625" y="0"/>
                </a:lnTo>
                <a:lnTo>
                  <a:pt x="3368347" y="0"/>
                </a:lnTo>
                <a:lnTo>
                  <a:pt x="3367291" y="5235"/>
                </a:lnTo>
                <a:lnTo>
                  <a:pt x="3359195" y="17249"/>
                </a:lnTo>
                <a:lnTo>
                  <a:pt x="3347189" y="25351"/>
                </a:lnTo>
                <a:lnTo>
                  <a:pt x="3332486" y="28322"/>
                </a:lnTo>
                <a:close/>
              </a:path>
              <a:path w="6975475" h="922655">
                <a:moveTo>
                  <a:pt x="3635210" y="31688"/>
                </a:moveTo>
                <a:lnTo>
                  <a:pt x="3619202" y="28453"/>
                </a:lnTo>
                <a:lnTo>
                  <a:pt x="3606133" y="19632"/>
                </a:lnTo>
                <a:lnTo>
                  <a:pt x="3597325" y="6548"/>
                </a:lnTo>
                <a:lnTo>
                  <a:pt x="3596005" y="0"/>
                </a:lnTo>
                <a:lnTo>
                  <a:pt x="3674446" y="0"/>
                </a:lnTo>
                <a:lnTo>
                  <a:pt x="3673124" y="6548"/>
                </a:lnTo>
                <a:lnTo>
                  <a:pt x="3664303" y="19632"/>
                </a:lnTo>
                <a:lnTo>
                  <a:pt x="3651223" y="28453"/>
                </a:lnTo>
                <a:lnTo>
                  <a:pt x="3635210" y="31688"/>
                </a:lnTo>
                <a:close/>
              </a:path>
              <a:path w="6975475" h="922655">
                <a:moveTo>
                  <a:pt x="3937934" y="34212"/>
                </a:moveTo>
                <a:lnTo>
                  <a:pt x="3920946" y="30780"/>
                </a:lnTo>
                <a:lnTo>
                  <a:pt x="3907072" y="21421"/>
                </a:lnTo>
                <a:lnTo>
                  <a:pt x="3897718" y="7539"/>
                </a:lnTo>
                <a:lnTo>
                  <a:pt x="3896196" y="0"/>
                </a:lnTo>
                <a:lnTo>
                  <a:pt x="3979671" y="0"/>
                </a:lnTo>
                <a:lnTo>
                  <a:pt x="3978150" y="7539"/>
                </a:lnTo>
                <a:lnTo>
                  <a:pt x="3968795" y="21421"/>
                </a:lnTo>
                <a:lnTo>
                  <a:pt x="3954922" y="30780"/>
                </a:lnTo>
                <a:lnTo>
                  <a:pt x="3937934" y="34212"/>
                </a:lnTo>
                <a:close/>
              </a:path>
              <a:path w="6975475" h="922655">
                <a:moveTo>
                  <a:pt x="4240657" y="36738"/>
                </a:moveTo>
                <a:lnTo>
                  <a:pt x="4222696" y="33107"/>
                </a:lnTo>
                <a:lnTo>
                  <a:pt x="4208028" y="23207"/>
                </a:lnTo>
                <a:lnTo>
                  <a:pt x="4198139" y="8524"/>
                </a:lnTo>
                <a:lnTo>
                  <a:pt x="4196420" y="0"/>
                </a:lnTo>
                <a:lnTo>
                  <a:pt x="4284928" y="0"/>
                </a:lnTo>
                <a:lnTo>
                  <a:pt x="4283209" y="8524"/>
                </a:lnTo>
                <a:lnTo>
                  <a:pt x="4273316" y="23207"/>
                </a:lnTo>
                <a:lnTo>
                  <a:pt x="4258639" y="33107"/>
                </a:lnTo>
                <a:lnTo>
                  <a:pt x="4240657" y="36738"/>
                </a:lnTo>
                <a:close/>
              </a:path>
              <a:path w="6975475" h="922655">
                <a:moveTo>
                  <a:pt x="4543381" y="39259"/>
                </a:moveTo>
                <a:lnTo>
                  <a:pt x="4524440" y="35431"/>
                </a:lnTo>
                <a:lnTo>
                  <a:pt x="4508967" y="24992"/>
                </a:lnTo>
                <a:lnTo>
                  <a:pt x="4498532" y="9507"/>
                </a:lnTo>
                <a:lnTo>
                  <a:pt x="4496614" y="0"/>
                </a:lnTo>
                <a:lnTo>
                  <a:pt x="4590183" y="0"/>
                </a:lnTo>
                <a:lnTo>
                  <a:pt x="4588264" y="9507"/>
                </a:lnTo>
                <a:lnTo>
                  <a:pt x="4577825" y="24992"/>
                </a:lnTo>
                <a:lnTo>
                  <a:pt x="4562342" y="35431"/>
                </a:lnTo>
                <a:lnTo>
                  <a:pt x="4543381" y="39259"/>
                </a:lnTo>
                <a:close/>
              </a:path>
              <a:path w="6975475" h="922655">
                <a:moveTo>
                  <a:pt x="4846105" y="41784"/>
                </a:moveTo>
                <a:lnTo>
                  <a:pt x="4826170" y="37758"/>
                </a:lnTo>
                <a:lnTo>
                  <a:pt x="4809894" y="26777"/>
                </a:lnTo>
                <a:lnTo>
                  <a:pt x="4798921" y="10490"/>
                </a:lnTo>
                <a:lnTo>
                  <a:pt x="4796805" y="0"/>
                </a:lnTo>
                <a:lnTo>
                  <a:pt x="4895437" y="0"/>
                </a:lnTo>
                <a:lnTo>
                  <a:pt x="4893318" y="10490"/>
                </a:lnTo>
                <a:lnTo>
                  <a:pt x="4882334" y="26777"/>
                </a:lnTo>
                <a:lnTo>
                  <a:pt x="4866046" y="37758"/>
                </a:lnTo>
                <a:lnTo>
                  <a:pt x="4846105" y="41784"/>
                </a:lnTo>
                <a:close/>
              </a:path>
              <a:path w="6975475" h="922655">
                <a:moveTo>
                  <a:pt x="5148829" y="45150"/>
                </a:moveTo>
                <a:lnTo>
                  <a:pt x="5127603" y="40858"/>
                </a:lnTo>
                <a:lnTo>
                  <a:pt x="5110263" y="29157"/>
                </a:lnTo>
                <a:lnTo>
                  <a:pt x="5098568" y="11805"/>
                </a:lnTo>
                <a:lnTo>
                  <a:pt x="5096185" y="0"/>
                </a:lnTo>
                <a:lnTo>
                  <a:pt x="5201506" y="0"/>
                </a:lnTo>
                <a:lnTo>
                  <a:pt x="5199123" y="11805"/>
                </a:lnTo>
                <a:lnTo>
                  <a:pt x="5187425" y="29157"/>
                </a:lnTo>
                <a:lnTo>
                  <a:pt x="5170075" y="40858"/>
                </a:lnTo>
                <a:lnTo>
                  <a:pt x="5148829" y="45150"/>
                </a:lnTo>
                <a:close/>
              </a:path>
              <a:path w="6975475" h="922655">
                <a:moveTo>
                  <a:pt x="5451587" y="47674"/>
                </a:moveTo>
                <a:lnTo>
                  <a:pt x="5429367" y="43185"/>
                </a:lnTo>
                <a:lnTo>
                  <a:pt x="5411223" y="30944"/>
                </a:lnTo>
                <a:lnTo>
                  <a:pt x="5398991" y="12789"/>
                </a:lnTo>
                <a:lnTo>
                  <a:pt x="5396410" y="0"/>
                </a:lnTo>
                <a:lnTo>
                  <a:pt x="5506732" y="0"/>
                </a:lnTo>
                <a:lnTo>
                  <a:pt x="5504154" y="12789"/>
                </a:lnTo>
                <a:lnTo>
                  <a:pt x="5491934" y="30944"/>
                </a:lnTo>
                <a:lnTo>
                  <a:pt x="5473801" y="43185"/>
                </a:lnTo>
                <a:lnTo>
                  <a:pt x="5451587" y="47674"/>
                </a:lnTo>
                <a:close/>
              </a:path>
              <a:path w="6975475" h="922655">
                <a:moveTo>
                  <a:pt x="5754310" y="50199"/>
                </a:moveTo>
                <a:lnTo>
                  <a:pt x="5731111" y="45512"/>
                </a:lnTo>
                <a:lnTo>
                  <a:pt x="5712162" y="32729"/>
                </a:lnTo>
                <a:lnTo>
                  <a:pt x="5699384" y="13771"/>
                </a:lnTo>
                <a:lnTo>
                  <a:pt x="5696603" y="0"/>
                </a:lnTo>
                <a:lnTo>
                  <a:pt x="5811986" y="0"/>
                </a:lnTo>
                <a:lnTo>
                  <a:pt x="5809209" y="13771"/>
                </a:lnTo>
                <a:lnTo>
                  <a:pt x="5796442" y="32729"/>
                </a:lnTo>
                <a:lnTo>
                  <a:pt x="5777504" y="45512"/>
                </a:lnTo>
                <a:lnTo>
                  <a:pt x="5754310" y="50199"/>
                </a:lnTo>
                <a:close/>
              </a:path>
              <a:path w="6975475" h="922655">
                <a:moveTo>
                  <a:pt x="6057034" y="54405"/>
                </a:moveTo>
                <a:lnTo>
                  <a:pt x="6032198" y="49390"/>
                </a:lnTo>
                <a:lnTo>
                  <a:pt x="6011919" y="35711"/>
                </a:lnTo>
                <a:lnTo>
                  <a:pt x="5998248" y="15423"/>
                </a:lnTo>
                <a:lnTo>
                  <a:pt x="5995137" y="0"/>
                </a:lnTo>
                <a:lnTo>
                  <a:pt x="6118899" y="0"/>
                </a:lnTo>
                <a:lnTo>
                  <a:pt x="6115787" y="15423"/>
                </a:lnTo>
                <a:lnTo>
                  <a:pt x="6102120" y="35711"/>
                </a:lnTo>
                <a:lnTo>
                  <a:pt x="6081851" y="49390"/>
                </a:lnTo>
                <a:lnTo>
                  <a:pt x="6057034" y="54405"/>
                </a:lnTo>
                <a:close/>
              </a:path>
              <a:path w="6975475" h="922655">
                <a:moveTo>
                  <a:pt x="6359758" y="57771"/>
                </a:moveTo>
                <a:lnTo>
                  <a:pt x="6333611" y="52490"/>
                </a:lnTo>
                <a:lnTo>
                  <a:pt x="6312259" y="38089"/>
                </a:lnTo>
                <a:lnTo>
                  <a:pt x="6297862" y="16730"/>
                </a:lnTo>
                <a:lnTo>
                  <a:pt x="6294485" y="0"/>
                </a:lnTo>
                <a:lnTo>
                  <a:pt x="6424997" y="0"/>
                </a:lnTo>
                <a:lnTo>
                  <a:pt x="6421620" y="16730"/>
                </a:lnTo>
                <a:lnTo>
                  <a:pt x="6407227" y="38089"/>
                </a:lnTo>
                <a:lnTo>
                  <a:pt x="6385885" y="52490"/>
                </a:lnTo>
                <a:lnTo>
                  <a:pt x="6359758" y="57771"/>
                </a:lnTo>
                <a:close/>
              </a:path>
              <a:path w="6975475" h="922655">
                <a:moveTo>
                  <a:pt x="6662482" y="56090"/>
                </a:moveTo>
                <a:lnTo>
                  <a:pt x="6636983" y="50941"/>
                </a:lnTo>
                <a:lnTo>
                  <a:pt x="6616168" y="36900"/>
                </a:lnTo>
                <a:lnTo>
                  <a:pt x="6602139" y="16076"/>
                </a:lnTo>
                <a:lnTo>
                  <a:pt x="6598896" y="0"/>
                </a:lnTo>
                <a:lnTo>
                  <a:pt x="6726034" y="0"/>
                </a:lnTo>
                <a:lnTo>
                  <a:pt x="6722792" y="16076"/>
                </a:lnTo>
                <a:lnTo>
                  <a:pt x="6708766" y="36900"/>
                </a:lnTo>
                <a:lnTo>
                  <a:pt x="6687961" y="50941"/>
                </a:lnTo>
                <a:lnTo>
                  <a:pt x="6662482" y="56090"/>
                </a:lnTo>
                <a:close/>
              </a:path>
              <a:path w="6975475" h="922655">
                <a:moveTo>
                  <a:pt x="6972125" y="3164"/>
                </a:moveTo>
                <a:lnTo>
                  <a:pt x="6958218" y="3164"/>
                </a:lnTo>
                <a:lnTo>
                  <a:pt x="6955054" y="0"/>
                </a:lnTo>
                <a:lnTo>
                  <a:pt x="6975309" y="0"/>
                </a:lnTo>
                <a:lnTo>
                  <a:pt x="6972125" y="3164"/>
                </a:lnTo>
                <a:close/>
              </a:path>
              <a:path w="6975475" h="922655">
                <a:moveTo>
                  <a:pt x="3918" y="295990"/>
                </a:moveTo>
                <a:lnTo>
                  <a:pt x="1126" y="295990"/>
                </a:lnTo>
                <a:lnTo>
                  <a:pt x="0" y="294863"/>
                </a:lnTo>
                <a:lnTo>
                  <a:pt x="0" y="292068"/>
                </a:lnTo>
                <a:lnTo>
                  <a:pt x="1126" y="290944"/>
                </a:lnTo>
                <a:lnTo>
                  <a:pt x="3918" y="290944"/>
                </a:lnTo>
                <a:lnTo>
                  <a:pt x="5045" y="292068"/>
                </a:lnTo>
                <a:lnTo>
                  <a:pt x="5045" y="294863"/>
                </a:lnTo>
                <a:lnTo>
                  <a:pt x="3918" y="295990"/>
                </a:lnTo>
                <a:close/>
              </a:path>
              <a:path w="6975475" h="922655">
                <a:moveTo>
                  <a:pt x="308964" y="300196"/>
                </a:moveTo>
                <a:lnTo>
                  <a:pt x="301548" y="300196"/>
                </a:lnTo>
                <a:lnTo>
                  <a:pt x="298537" y="297185"/>
                </a:lnTo>
                <a:lnTo>
                  <a:pt x="298537" y="289783"/>
                </a:lnTo>
                <a:lnTo>
                  <a:pt x="301548" y="286768"/>
                </a:lnTo>
                <a:lnTo>
                  <a:pt x="308948" y="286768"/>
                </a:lnTo>
                <a:lnTo>
                  <a:pt x="311959" y="289783"/>
                </a:lnTo>
                <a:lnTo>
                  <a:pt x="311959" y="297185"/>
                </a:lnTo>
                <a:lnTo>
                  <a:pt x="308964" y="300196"/>
                </a:lnTo>
                <a:close/>
              </a:path>
              <a:path w="6975475" h="922655">
                <a:moveTo>
                  <a:pt x="613538" y="303562"/>
                </a:moveTo>
                <a:lnTo>
                  <a:pt x="602405" y="303562"/>
                </a:lnTo>
                <a:lnTo>
                  <a:pt x="597899" y="299052"/>
                </a:lnTo>
                <a:lnTo>
                  <a:pt x="597899" y="287912"/>
                </a:lnTo>
                <a:lnTo>
                  <a:pt x="602405" y="283403"/>
                </a:lnTo>
                <a:lnTo>
                  <a:pt x="613538" y="283403"/>
                </a:lnTo>
                <a:lnTo>
                  <a:pt x="618045" y="287912"/>
                </a:lnTo>
                <a:lnTo>
                  <a:pt x="618045" y="299052"/>
                </a:lnTo>
                <a:lnTo>
                  <a:pt x="613538" y="303562"/>
                </a:lnTo>
                <a:close/>
              </a:path>
              <a:path w="6975475" h="922655">
                <a:moveTo>
                  <a:pt x="918112" y="306927"/>
                </a:moveTo>
                <a:lnTo>
                  <a:pt x="903279" y="306927"/>
                </a:lnTo>
                <a:lnTo>
                  <a:pt x="897261" y="300905"/>
                </a:lnTo>
                <a:lnTo>
                  <a:pt x="897261" y="286063"/>
                </a:lnTo>
                <a:lnTo>
                  <a:pt x="903279" y="280037"/>
                </a:lnTo>
                <a:lnTo>
                  <a:pt x="918112" y="280037"/>
                </a:lnTo>
                <a:lnTo>
                  <a:pt x="924134" y="286063"/>
                </a:lnTo>
                <a:lnTo>
                  <a:pt x="924134" y="300905"/>
                </a:lnTo>
                <a:lnTo>
                  <a:pt x="918112" y="306927"/>
                </a:lnTo>
                <a:close/>
              </a:path>
              <a:path w="6975475" h="922655">
                <a:moveTo>
                  <a:pt x="1222689" y="310293"/>
                </a:moveTo>
                <a:lnTo>
                  <a:pt x="1204153" y="310293"/>
                </a:lnTo>
                <a:lnTo>
                  <a:pt x="1196636" y="302772"/>
                </a:lnTo>
                <a:lnTo>
                  <a:pt x="1196636" y="284226"/>
                </a:lnTo>
                <a:lnTo>
                  <a:pt x="1204153" y="276706"/>
                </a:lnTo>
                <a:lnTo>
                  <a:pt x="1222689" y="276706"/>
                </a:lnTo>
                <a:lnTo>
                  <a:pt x="1230206" y="284226"/>
                </a:lnTo>
                <a:lnTo>
                  <a:pt x="1230206" y="302772"/>
                </a:lnTo>
                <a:lnTo>
                  <a:pt x="1222689" y="310293"/>
                </a:lnTo>
                <a:close/>
              </a:path>
              <a:path w="6975475" h="922655">
                <a:moveTo>
                  <a:pt x="1516147" y="313658"/>
                </a:moveTo>
                <a:lnTo>
                  <a:pt x="1508302" y="312075"/>
                </a:lnTo>
                <a:lnTo>
                  <a:pt x="1501897" y="307756"/>
                </a:lnTo>
                <a:lnTo>
                  <a:pt x="1497580" y="301348"/>
                </a:lnTo>
                <a:lnTo>
                  <a:pt x="1495998" y="293499"/>
                </a:lnTo>
                <a:lnTo>
                  <a:pt x="1497580" y="285650"/>
                </a:lnTo>
                <a:lnTo>
                  <a:pt x="1501897" y="279242"/>
                </a:lnTo>
                <a:lnTo>
                  <a:pt x="1508302" y="274923"/>
                </a:lnTo>
                <a:lnTo>
                  <a:pt x="1516147" y="273340"/>
                </a:lnTo>
                <a:lnTo>
                  <a:pt x="1523992" y="274923"/>
                </a:lnTo>
                <a:lnTo>
                  <a:pt x="1530396" y="279242"/>
                </a:lnTo>
                <a:lnTo>
                  <a:pt x="1534713" y="285650"/>
                </a:lnTo>
                <a:lnTo>
                  <a:pt x="1536296" y="293499"/>
                </a:lnTo>
                <a:lnTo>
                  <a:pt x="1534713" y="301348"/>
                </a:lnTo>
                <a:lnTo>
                  <a:pt x="1530396" y="307756"/>
                </a:lnTo>
                <a:lnTo>
                  <a:pt x="1523992" y="312075"/>
                </a:lnTo>
                <a:lnTo>
                  <a:pt x="1516147" y="313658"/>
                </a:lnTo>
                <a:close/>
              </a:path>
              <a:path w="6975475" h="922655">
                <a:moveTo>
                  <a:pt x="1818870" y="317027"/>
                </a:moveTo>
                <a:lnTo>
                  <a:pt x="1809720" y="315178"/>
                </a:lnTo>
                <a:lnTo>
                  <a:pt x="1802246" y="310135"/>
                </a:lnTo>
                <a:lnTo>
                  <a:pt x="1797207" y="302657"/>
                </a:lnTo>
                <a:lnTo>
                  <a:pt x="1795359" y="293499"/>
                </a:lnTo>
                <a:lnTo>
                  <a:pt x="1797207" y="284344"/>
                </a:lnTo>
                <a:lnTo>
                  <a:pt x="1802246" y="276866"/>
                </a:lnTo>
                <a:lnTo>
                  <a:pt x="1809720" y="271824"/>
                </a:lnTo>
                <a:lnTo>
                  <a:pt x="1818870" y="269975"/>
                </a:lnTo>
                <a:lnTo>
                  <a:pt x="1828021" y="271824"/>
                </a:lnTo>
                <a:lnTo>
                  <a:pt x="1835494" y="276866"/>
                </a:lnTo>
                <a:lnTo>
                  <a:pt x="1840534" y="284344"/>
                </a:lnTo>
                <a:lnTo>
                  <a:pt x="1842381" y="293499"/>
                </a:lnTo>
                <a:lnTo>
                  <a:pt x="1840534" y="302657"/>
                </a:lnTo>
                <a:lnTo>
                  <a:pt x="1835494" y="310135"/>
                </a:lnTo>
                <a:lnTo>
                  <a:pt x="1828021" y="315178"/>
                </a:lnTo>
                <a:lnTo>
                  <a:pt x="1818870" y="317027"/>
                </a:lnTo>
                <a:close/>
              </a:path>
              <a:path w="6975475" h="922655">
                <a:moveTo>
                  <a:pt x="2121598" y="319549"/>
                </a:moveTo>
                <a:lnTo>
                  <a:pt x="2111473" y="317502"/>
                </a:lnTo>
                <a:lnTo>
                  <a:pt x="2103202" y="311921"/>
                </a:lnTo>
                <a:lnTo>
                  <a:pt x="2097624" y="303646"/>
                </a:lnTo>
                <a:lnTo>
                  <a:pt x="2095579" y="293516"/>
                </a:lnTo>
                <a:lnTo>
                  <a:pt x="2097624" y="283386"/>
                </a:lnTo>
                <a:lnTo>
                  <a:pt x="2103202" y="275111"/>
                </a:lnTo>
                <a:lnTo>
                  <a:pt x="2111473" y="269530"/>
                </a:lnTo>
                <a:lnTo>
                  <a:pt x="2121598" y="267483"/>
                </a:lnTo>
                <a:lnTo>
                  <a:pt x="2131721" y="269530"/>
                </a:lnTo>
                <a:lnTo>
                  <a:pt x="2139990" y="275111"/>
                </a:lnTo>
                <a:lnTo>
                  <a:pt x="2145568" y="283386"/>
                </a:lnTo>
                <a:lnTo>
                  <a:pt x="2147613" y="293516"/>
                </a:lnTo>
                <a:lnTo>
                  <a:pt x="2145570" y="303646"/>
                </a:lnTo>
                <a:lnTo>
                  <a:pt x="2139997" y="311921"/>
                </a:lnTo>
                <a:lnTo>
                  <a:pt x="2131728" y="317502"/>
                </a:lnTo>
                <a:lnTo>
                  <a:pt x="2121598" y="319549"/>
                </a:lnTo>
                <a:close/>
              </a:path>
              <a:path w="6975475" h="922655">
                <a:moveTo>
                  <a:pt x="2424321" y="322914"/>
                </a:moveTo>
                <a:lnTo>
                  <a:pt x="2412884" y="320604"/>
                </a:lnTo>
                <a:lnTo>
                  <a:pt x="2403545" y="314305"/>
                </a:lnTo>
                <a:lnTo>
                  <a:pt x="2397249" y="304961"/>
                </a:lnTo>
                <a:lnTo>
                  <a:pt x="2394940" y="293516"/>
                </a:lnTo>
                <a:lnTo>
                  <a:pt x="2397249" y="282071"/>
                </a:lnTo>
                <a:lnTo>
                  <a:pt x="2403545" y="272727"/>
                </a:lnTo>
                <a:lnTo>
                  <a:pt x="2412884" y="266428"/>
                </a:lnTo>
                <a:lnTo>
                  <a:pt x="2424321" y="264118"/>
                </a:lnTo>
                <a:lnTo>
                  <a:pt x="2435759" y="266428"/>
                </a:lnTo>
                <a:lnTo>
                  <a:pt x="2445098" y="272727"/>
                </a:lnTo>
                <a:lnTo>
                  <a:pt x="2451394" y="282071"/>
                </a:lnTo>
                <a:lnTo>
                  <a:pt x="2453703" y="293516"/>
                </a:lnTo>
                <a:lnTo>
                  <a:pt x="2451394" y="304961"/>
                </a:lnTo>
                <a:lnTo>
                  <a:pt x="2445098" y="314305"/>
                </a:lnTo>
                <a:lnTo>
                  <a:pt x="2435759" y="320604"/>
                </a:lnTo>
                <a:lnTo>
                  <a:pt x="2424321" y="322914"/>
                </a:lnTo>
                <a:close/>
              </a:path>
              <a:path w="6975475" h="922655">
                <a:moveTo>
                  <a:pt x="2727045" y="326280"/>
                </a:moveTo>
                <a:lnTo>
                  <a:pt x="2714302" y="323704"/>
                </a:lnTo>
                <a:lnTo>
                  <a:pt x="2703894" y="316682"/>
                </a:lnTo>
                <a:lnTo>
                  <a:pt x="2696876" y="306267"/>
                </a:lnTo>
                <a:lnTo>
                  <a:pt x="2694302" y="293516"/>
                </a:lnTo>
                <a:lnTo>
                  <a:pt x="2696876" y="280765"/>
                </a:lnTo>
                <a:lnTo>
                  <a:pt x="2703894" y="270351"/>
                </a:lnTo>
                <a:lnTo>
                  <a:pt x="2714302" y="263328"/>
                </a:lnTo>
                <a:lnTo>
                  <a:pt x="2727045" y="260752"/>
                </a:lnTo>
                <a:lnTo>
                  <a:pt x="2739789" y="263328"/>
                </a:lnTo>
                <a:lnTo>
                  <a:pt x="2750198" y="270351"/>
                </a:lnTo>
                <a:lnTo>
                  <a:pt x="2757218" y="280765"/>
                </a:lnTo>
                <a:lnTo>
                  <a:pt x="2759792" y="293516"/>
                </a:lnTo>
                <a:lnTo>
                  <a:pt x="2757218" y="306267"/>
                </a:lnTo>
                <a:lnTo>
                  <a:pt x="2750198" y="316682"/>
                </a:lnTo>
                <a:lnTo>
                  <a:pt x="2739789" y="323704"/>
                </a:lnTo>
                <a:lnTo>
                  <a:pt x="2727045" y="326280"/>
                </a:lnTo>
                <a:close/>
              </a:path>
              <a:path w="6975475" h="922655">
                <a:moveTo>
                  <a:pt x="3029769" y="328804"/>
                </a:moveTo>
                <a:lnTo>
                  <a:pt x="3016053" y="326031"/>
                </a:lnTo>
                <a:lnTo>
                  <a:pt x="3004849" y="318470"/>
                </a:lnTo>
                <a:lnTo>
                  <a:pt x="2997292" y="307258"/>
                </a:lnTo>
                <a:lnTo>
                  <a:pt x="2994521" y="293533"/>
                </a:lnTo>
                <a:lnTo>
                  <a:pt x="2997292" y="279808"/>
                </a:lnTo>
                <a:lnTo>
                  <a:pt x="3004849" y="268596"/>
                </a:lnTo>
                <a:lnTo>
                  <a:pt x="3016053" y="261034"/>
                </a:lnTo>
                <a:lnTo>
                  <a:pt x="3029769" y="258261"/>
                </a:lnTo>
                <a:lnTo>
                  <a:pt x="3043487" y="261034"/>
                </a:lnTo>
                <a:lnTo>
                  <a:pt x="3054692" y="268596"/>
                </a:lnTo>
                <a:lnTo>
                  <a:pt x="3062249" y="279808"/>
                </a:lnTo>
                <a:lnTo>
                  <a:pt x="3065020" y="293533"/>
                </a:lnTo>
                <a:lnTo>
                  <a:pt x="3062251" y="307258"/>
                </a:lnTo>
                <a:lnTo>
                  <a:pt x="3054699" y="318470"/>
                </a:lnTo>
                <a:lnTo>
                  <a:pt x="3043494" y="326031"/>
                </a:lnTo>
                <a:lnTo>
                  <a:pt x="3029769" y="328804"/>
                </a:lnTo>
                <a:close/>
              </a:path>
              <a:path w="6975475" h="922655">
                <a:moveTo>
                  <a:pt x="3332486" y="331329"/>
                </a:moveTo>
                <a:lnTo>
                  <a:pt x="3317783" y="328358"/>
                </a:lnTo>
                <a:lnTo>
                  <a:pt x="3305777" y="320257"/>
                </a:lnTo>
                <a:lnTo>
                  <a:pt x="3297681" y="308242"/>
                </a:lnTo>
                <a:lnTo>
                  <a:pt x="3294713" y="293533"/>
                </a:lnTo>
                <a:lnTo>
                  <a:pt x="3297681" y="278825"/>
                </a:lnTo>
                <a:lnTo>
                  <a:pt x="3305777" y="266810"/>
                </a:lnTo>
                <a:lnTo>
                  <a:pt x="3317783" y="258708"/>
                </a:lnTo>
                <a:lnTo>
                  <a:pt x="3332486" y="255736"/>
                </a:lnTo>
                <a:lnTo>
                  <a:pt x="3347189" y="258708"/>
                </a:lnTo>
                <a:lnTo>
                  <a:pt x="3359195" y="266810"/>
                </a:lnTo>
                <a:lnTo>
                  <a:pt x="3367291" y="278825"/>
                </a:lnTo>
                <a:lnTo>
                  <a:pt x="3370259" y="293533"/>
                </a:lnTo>
                <a:lnTo>
                  <a:pt x="3367291" y="308242"/>
                </a:lnTo>
                <a:lnTo>
                  <a:pt x="3359195" y="320257"/>
                </a:lnTo>
                <a:lnTo>
                  <a:pt x="3347189" y="328358"/>
                </a:lnTo>
                <a:lnTo>
                  <a:pt x="3332486" y="331329"/>
                </a:lnTo>
                <a:close/>
              </a:path>
              <a:path w="6975475" h="922655">
                <a:moveTo>
                  <a:pt x="3635210" y="334695"/>
                </a:moveTo>
                <a:lnTo>
                  <a:pt x="3619202" y="331460"/>
                </a:lnTo>
                <a:lnTo>
                  <a:pt x="3606133" y="322639"/>
                </a:lnTo>
                <a:lnTo>
                  <a:pt x="3597325" y="309556"/>
                </a:lnTo>
                <a:lnTo>
                  <a:pt x="3594095" y="293533"/>
                </a:lnTo>
                <a:lnTo>
                  <a:pt x="3597325" y="277510"/>
                </a:lnTo>
                <a:lnTo>
                  <a:pt x="3606133" y="264426"/>
                </a:lnTo>
                <a:lnTo>
                  <a:pt x="3619202" y="255605"/>
                </a:lnTo>
                <a:lnTo>
                  <a:pt x="3635210" y="252371"/>
                </a:lnTo>
                <a:lnTo>
                  <a:pt x="3651223" y="255605"/>
                </a:lnTo>
                <a:lnTo>
                  <a:pt x="3664303" y="264426"/>
                </a:lnTo>
                <a:lnTo>
                  <a:pt x="3673124" y="277510"/>
                </a:lnTo>
                <a:lnTo>
                  <a:pt x="3676359" y="293533"/>
                </a:lnTo>
                <a:lnTo>
                  <a:pt x="3673124" y="309556"/>
                </a:lnTo>
                <a:lnTo>
                  <a:pt x="3664303" y="322639"/>
                </a:lnTo>
                <a:lnTo>
                  <a:pt x="3651223" y="331460"/>
                </a:lnTo>
                <a:lnTo>
                  <a:pt x="3635210" y="334695"/>
                </a:lnTo>
                <a:close/>
              </a:path>
              <a:path w="6975475" h="922655">
                <a:moveTo>
                  <a:pt x="3937934" y="337220"/>
                </a:moveTo>
                <a:lnTo>
                  <a:pt x="3920946" y="333788"/>
                </a:lnTo>
                <a:lnTo>
                  <a:pt x="3907072" y="324428"/>
                </a:lnTo>
                <a:lnTo>
                  <a:pt x="3897718" y="310547"/>
                </a:lnTo>
                <a:lnTo>
                  <a:pt x="3894287" y="293550"/>
                </a:lnTo>
                <a:lnTo>
                  <a:pt x="3897718" y="276553"/>
                </a:lnTo>
                <a:lnTo>
                  <a:pt x="3907072" y="262673"/>
                </a:lnTo>
                <a:lnTo>
                  <a:pt x="3920946" y="253315"/>
                </a:lnTo>
                <a:lnTo>
                  <a:pt x="3937934" y="249883"/>
                </a:lnTo>
                <a:lnTo>
                  <a:pt x="3954922" y="253315"/>
                </a:lnTo>
                <a:lnTo>
                  <a:pt x="3968795" y="262673"/>
                </a:lnTo>
                <a:lnTo>
                  <a:pt x="3978150" y="276553"/>
                </a:lnTo>
                <a:lnTo>
                  <a:pt x="3981580" y="293550"/>
                </a:lnTo>
                <a:lnTo>
                  <a:pt x="3978150" y="310547"/>
                </a:lnTo>
                <a:lnTo>
                  <a:pt x="3968795" y="324428"/>
                </a:lnTo>
                <a:lnTo>
                  <a:pt x="3954922" y="333788"/>
                </a:lnTo>
                <a:lnTo>
                  <a:pt x="3937934" y="337220"/>
                </a:lnTo>
                <a:close/>
              </a:path>
              <a:path w="6975475" h="922655">
                <a:moveTo>
                  <a:pt x="4240657" y="339745"/>
                </a:moveTo>
                <a:lnTo>
                  <a:pt x="4222696" y="336115"/>
                </a:lnTo>
                <a:lnTo>
                  <a:pt x="4208028" y="326215"/>
                </a:lnTo>
                <a:lnTo>
                  <a:pt x="4198139" y="311531"/>
                </a:lnTo>
                <a:lnTo>
                  <a:pt x="4194513" y="293550"/>
                </a:lnTo>
                <a:lnTo>
                  <a:pt x="4198139" y="275569"/>
                </a:lnTo>
                <a:lnTo>
                  <a:pt x="4208028" y="260887"/>
                </a:lnTo>
                <a:lnTo>
                  <a:pt x="4222696" y="250988"/>
                </a:lnTo>
                <a:lnTo>
                  <a:pt x="4240657" y="247358"/>
                </a:lnTo>
                <a:lnTo>
                  <a:pt x="4258639" y="250988"/>
                </a:lnTo>
                <a:lnTo>
                  <a:pt x="4273316" y="260887"/>
                </a:lnTo>
                <a:lnTo>
                  <a:pt x="4283209" y="275569"/>
                </a:lnTo>
                <a:lnTo>
                  <a:pt x="4286836" y="293550"/>
                </a:lnTo>
                <a:lnTo>
                  <a:pt x="4283209" y="311531"/>
                </a:lnTo>
                <a:lnTo>
                  <a:pt x="4273316" y="326215"/>
                </a:lnTo>
                <a:lnTo>
                  <a:pt x="4258639" y="336115"/>
                </a:lnTo>
                <a:lnTo>
                  <a:pt x="4240657" y="339745"/>
                </a:lnTo>
                <a:close/>
              </a:path>
              <a:path w="6975475" h="922655">
                <a:moveTo>
                  <a:pt x="4543381" y="342267"/>
                </a:moveTo>
                <a:lnTo>
                  <a:pt x="4524440" y="338438"/>
                </a:lnTo>
                <a:lnTo>
                  <a:pt x="4508967" y="327998"/>
                </a:lnTo>
                <a:lnTo>
                  <a:pt x="4498532" y="312513"/>
                </a:lnTo>
                <a:lnTo>
                  <a:pt x="4494705" y="293550"/>
                </a:lnTo>
                <a:lnTo>
                  <a:pt x="4498532" y="274586"/>
                </a:lnTo>
                <a:lnTo>
                  <a:pt x="4508967" y="259101"/>
                </a:lnTo>
                <a:lnTo>
                  <a:pt x="4524440" y="248661"/>
                </a:lnTo>
                <a:lnTo>
                  <a:pt x="4543381" y="244833"/>
                </a:lnTo>
                <a:lnTo>
                  <a:pt x="4562342" y="248661"/>
                </a:lnTo>
                <a:lnTo>
                  <a:pt x="4577825" y="259101"/>
                </a:lnTo>
                <a:lnTo>
                  <a:pt x="4588264" y="274586"/>
                </a:lnTo>
                <a:lnTo>
                  <a:pt x="4592092" y="293550"/>
                </a:lnTo>
                <a:lnTo>
                  <a:pt x="4588264" y="312513"/>
                </a:lnTo>
                <a:lnTo>
                  <a:pt x="4577825" y="327998"/>
                </a:lnTo>
                <a:lnTo>
                  <a:pt x="4562342" y="338438"/>
                </a:lnTo>
                <a:lnTo>
                  <a:pt x="4543381" y="342267"/>
                </a:lnTo>
                <a:close/>
              </a:path>
              <a:path w="6975475" h="922655">
                <a:moveTo>
                  <a:pt x="4846105" y="344791"/>
                </a:moveTo>
                <a:lnTo>
                  <a:pt x="4826170" y="340765"/>
                </a:lnTo>
                <a:lnTo>
                  <a:pt x="4809894" y="329785"/>
                </a:lnTo>
                <a:lnTo>
                  <a:pt x="4798921" y="313497"/>
                </a:lnTo>
                <a:lnTo>
                  <a:pt x="4794897" y="293550"/>
                </a:lnTo>
                <a:lnTo>
                  <a:pt x="4798921" y="273602"/>
                </a:lnTo>
                <a:lnTo>
                  <a:pt x="4809894" y="257315"/>
                </a:lnTo>
                <a:lnTo>
                  <a:pt x="4826170" y="246334"/>
                </a:lnTo>
                <a:lnTo>
                  <a:pt x="4846105" y="242308"/>
                </a:lnTo>
                <a:lnTo>
                  <a:pt x="4866046" y="246334"/>
                </a:lnTo>
                <a:lnTo>
                  <a:pt x="4882334" y="257315"/>
                </a:lnTo>
                <a:lnTo>
                  <a:pt x="4893318" y="273602"/>
                </a:lnTo>
                <a:lnTo>
                  <a:pt x="4897347" y="293550"/>
                </a:lnTo>
                <a:lnTo>
                  <a:pt x="4893318" y="313497"/>
                </a:lnTo>
                <a:lnTo>
                  <a:pt x="4882334" y="329785"/>
                </a:lnTo>
                <a:lnTo>
                  <a:pt x="4866046" y="340765"/>
                </a:lnTo>
                <a:lnTo>
                  <a:pt x="4846105" y="344791"/>
                </a:lnTo>
                <a:close/>
              </a:path>
              <a:path w="6975475" h="922655">
                <a:moveTo>
                  <a:pt x="5148829" y="348157"/>
                </a:moveTo>
                <a:lnTo>
                  <a:pt x="5127603" y="343866"/>
                </a:lnTo>
                <a:lnTo>
                  <a:pt x="5110263" y="332165"/>
                </a:lnTo>
                <a:lnTo>
                  <a:pt x="5098568" y="314812"/>
                </a:lnTo>
                <a:lnTo>
                  <a:pt x="5094279" y="293567"/>
                </a:lnTo>
                <a:lnTo>
                  <a:pt x="5098568" y="272323"/>
                </a:lnTo>
                <a:lnTo>
                  <a:pt x="5110263" y="254970"/>
                </a:lnTo>
                <a:lnTo>
                  <a:pt x="5127603" y="243268"/>
                </a:lnTo>
                <a:lnTo>
                  <a:pt x="5148829" y="238977"/>
                </a:lnTo>
                <a:lnTo>
                  <a:pt x="5170075" y="243268"/>
                </a:lnTo>
                <a:lnTo>
                  <a:pt x="5187425" y="254970"/>
                </a:lnTo>
                <a:lnTo>
                  <a:pt x="5199123" y="272323"/>
                </a:lnTo>
                <a:lnTo>
                  <a:pt x="5203413" y="293567"/>
                </a:lnTo>
                <a:lnTo>
                  <a:pt x="5199123" y="314812"/>
                </a:lnTo>
                <a:lnTo>
                  <a:pt x="5187425" y="332165"/>
                </a:lnTo>
                <a:lnTo>
                  <a:pt x="5170075" y="343866"/>
                </a:lnTo>
                <a:lnTo>
                  <a:pt x="5148829" y="348157"/>
                </a:lnTo>
                <a:close/>
              </a:path>
              <a:path w="6975475" h="922655">
                <a:moveTo>
                  <a:pt x="5451587" y="350682"/>
                </a:moveTo>
                <a:lnTo>
                  <a:pt x="5429367" y="346193"/>
                </a:lnTo>
                <a:lnTo>
                  <a:pt x="5411223" y="333951"/>
                </a:lnTo>
                <a:lnTo>
                  <a:pt x="5398991" y="315796"/>
                </a:lnTo>
                <a:lnTo>
                  <a:pt x="5394505" y="293567"/>
                </a:lnTo>
                <a:lnTo>
                  <a:pt x="5398991" y="271339"/>
                </a:lnTo>
                <a:lnTo>
                  <a:pt x="5411223" y="253183"/>
                </a:lnTo>
                <a:lnTo>
                  <a:pt x="5429367" y="240941"/>
                </a:lnTo>
                <a:lnTo>
                  <a:pt x="5451587" y="236451"/>
                </a:lnTo>
                <a:lnTo>
                  <a:pt x="5473787" y="240941"/>
                </a:lnTo>
                <a:lnTo>
                  <a:pt x="5491921" y="253183"/>
                </a:lnTo>
                <a:lnTo>
                  <a:pt x="5504149" y="271339"/>
                </a:lnTo>
                <a:lnTo>
                  <a:pt x="5508634" y="293567"/>
                </a:lnTo>
                <a:lnTo>
                  <a:pt x="5504154" y="315796"/>
                </a:lnTo>
                <a:lnTo>
                  <a:pt x="5491934" y="333951"/>
                </a:lnTo>
                <a:lnTo>
                  <a:pt x="5473801" y="346193"/>
                </a:lnTo>
                <a:lnTo>
                  <a:pt x="5451587" y="350682"/>
                </a:lnTo>
                <a:close/>
              </a:path>
              <a:path w="6975475" h="922655">
                <a:moveTo>
                  <a:pt x="5754310" y="353207"/>
                </a:moveTo>
                <a:lnTo>
                  <a:pt x="5731111" y="348519"/>
                </a:lnTo>
                <a:lnTo>
                  <a:pt x="5712162" y="335736"/>
                </a:lnTo>
                <a:lnTo>
                  <a:pt x="5699384" y="316779"/>
                </a:lnTo>
                <a:lnTo>
                  <a:pt x="5694697" y="293567"/>
                </a:lnTo>
                <a:lnTo>
                  <a:pt x="5699384" y="270355"/>
                </a:lnTo>
                <a:lnTo>
                  <a:pt x="5712162" y="251399"/>
                </a:lnTo>
                <a:lnTo>
                  <a:pt x="5731111" y="238617"/>
                </a:lnTo>
                <a:lnTo>
                  <a:pt x="5754310" y="233930"/>
                </a:lnTo>
                <a:lnTo>
                  <a:pt x="5777504" y="238617"/>
                </a:lnTo>
                <a:lnTo>
                  <a:pt x="5796442" y="251399"/>
                </a:lnTo>
                <a:lnTo>
                  <a:pt x="5809209" y="270355"/>
                </a:lnTo>
                <a:lnTo>
                  <a:pt x="5813890" y="293567"/>
                </a:lnTo>
                <a:lnTo>
                  <a:pt x="5809209" y="316779"/>
                </a:lnTo>
                <a:lnTo>
                  <a:pt x="5796442" y="335736"/>
                </a:lnTo>
                <a:lnTo>
                  <a:pt x="5777504" y="348519"/>
                </a:lnTo>
                <a:lnTo>
                  <a:pt x="5754310" y="353207"/>
                </a:lnTo>
                <a:close/>
              </a:path>
              <a:path w="6975475" h="922655">
                <a:moveTo>
                  <a:pt x="6057034" y="355732"/>
                </a:moveTo>
                <a:lnTo>
                  <a:pt x="6032841" y="350846"/>
                </a:lnTo>
                <a:lnTo>
                  <a:pt x="6013088" y="337523"/>
                </a:lnTo>
                <a:lnTo>
                  <a:pt x="5999772" y="317763"/>
                </a:lnTo>
                <a:lnTo>
                  <a:pt x="5994889" y="293567"/>
                </a:lnTo>
                <a:lnTo>
                  <a:pt x="5999772" y="269371"/>
                </a:lnTo>
                <a:lnTo>
                  <a:pt x="6013088" y="249612"/>
                </a:lnTo>
                <a:lnTo>
                  <a:pt x="6032841" y="236290"/>
                </a:lnTo>
                <a:lnTo>
                  <a:pt x="6057034" y="231405"/>
                </a:lnTo>
                <a:lnTo>
                  <a:pt x="6081208" y="236290"/>
                </a:lnTo>
                <a:lnTo>
                  <a:pt x="6100951" y="249612"/>
                </a:lnTo>
                <a:lnTo>
                  <a:pt x="6114263" y="269371"/>
                </a:lnTo>
                <a:lnTo>
                  <a:pt x="6119145" y="293567"/>
                </a:lnTo>
                <a:lnTo>
                  <a:pt x="6114263" y="317763"/>
                </a:lnTo>
                <a:lnTo>
                  <a:pt x="6100951" y="337523"/>
                </a:lnTo>
                <a:lnTo>
                  <a:pt x="6081208" y="350846"/>
                </a:lnTo>
                <a:lnTo>
                  <a:pt x="6057034" y="355732"/>
                </a:lnTo>
                <a:close/>
              </a:path>
              <a:path w="6975475" h="922655">
                <a:moveTo>
                  <a:pt x="6359758" y="341443"/>
                </a:moveTo>
                <a:lnTo>
                  <a:pt x="6341128" y="337680"/>
                </a:lnTo>
                <a:lnTo>
                  <a:pt x="6325913" y="327419"/>
                </a:lnTo>
                <a:lnTo>
                  <a:pt x="6315654" y="312201"/>
                </a:lnTo>
                <a:lnTo>
                  <a:pt x="6311892" y="293567"/>
                </a:lnTo>
                <a:lnTo>
                  <a:pt x="6315654" y="274933"/>
                </a:lnTo>
                <a:lnTo>
                  <a:pt x="6325913" y="259714"/>
                </a:lnTo>
                <a:lnTo>
                  <a:pt x="6341128" y="249453"/>
                </a:lnTo>
                <a:lnTo>
                  <a:pt x="6359758" y="245690"/>
                </a:lnTo>
                <a:lnTo>
                  <a:pt x="6378368" y="249453"/>
                </a:lnTo>
                <a:lnTo>
                  <a:pt x="6393573" y="259714"/>
                </a:lnTo>
                <a:lnTo>
                  <a:pt x="6403829" y="274933"/>
                </a:lnTo>
                <a:lnTo>
                  <a:pt x="6407590" y="293567"/>
                </a:lnTo>
                <a:lnTo>
                  <a:pt x="6403829" y="312201"/>
                </a:lnTo>
                <a:lnTo>
                  <a:pt x="6393573" y="327419"/>
                </a:lnTo>
                <a:lnTo>
                  <a:pt x="6378368" y="337680"/>
                </a:lnTo>
                <a:lnTo>
                  <a:pt x="6359758" y="341443"/>
                </a:lnTo>
                <a:close/>
              </a:path>
              <a:path w="6975475" h="922655">
                <a:moveTo>
                  <a:pt x="6668963" y="305331"/>
                </a:moveTo>
                <a:lnTo>
                  <a:pt x="6655967" y="305331"/>
                </a:lnTo>
                <a:lnTo>
                  <a:pt x="6650701" y="300065"/>
                </a:lnTo>
                <a:lnTo>
                  <a:pt x="6650701" y="287072"/>
                </a:lnTo>
                <a:lnTo>
                  <a:pt x="6655967" y="281803"/>
                </a:lnTo>
                <a:lnTo>
                  <a:pt x="6668963" y="281803"/>
                </a:lnTo>
                <a:lnTo>
                  <a:pt x="6674229" y="287072"/>
                </a:lnTo>
                <a:lnTo>
                  <a:pt x="6674229" y="300065"/>
                </a:lnTo>
                <a:lnTo>
                  <a:pt x="6668963" y="305331"/>
                </a:lnTo>
                <a:close/>
              </a:path>
              <a:path w="6975475" h="922655">
                <a:moveTo>
                  <a:pt x="306642" y="598998"/>
                </a:moveTo>
                <a:lnTo>
                  <a:pt x="303850" y="598998"/>
                </a:lnTo>
                <a:lnTo>
                  <a:pt x="302723" y="597870"/>
                </a:lnTo>
                <a:lnTo>
                  <a:pt x="302723" y="595079"/>
                </a:lnTo>
                <a:lnTo>
                  <a:pt x="303850" y="593948"/>
                </a:lnTo>
                <a:lnTo>
                  <a:pt x="306642" y="593948"/>
                </a:lnTo>
                <a:lnTo>
                  <a:pt x="307769" y="595079"/>
                </a:lnTo>
                <a:lnTo>
                  <a:pt x="307769" y="597870"/>
                </a:lnTo>
                <a:lnTo>
                  <a:pt x="306642" y="598998"/>
                </a:lnTo>
                <a:close/>
              </a:path>
              <a:path w="6975475" h="922655">
                <a:moveTo>
                  <a:pt x="612144" y="604031"/>
                </a:moveTo>
                <a:lnTo>
                  <a:pt x="603799" y="604031"/>
                </a:lnTo>
                <a:lnTo>
                  <a:pt x="600421" y="600648"/>
                </a:lnTo>
                <a:lnTo>
                  <a:pt x="600421" y="592301"/>
                </a:lnTo>
                <a:lnTo>
                  <a:pt x="603799" y="588918"/>
                </a:lnTo>
                <a:lnTo>
                  <a:pt x="612144" y="588918"/>
                </a:lnTo>
                <a:lnTo>
                  <a:pt x="615523" y="592301"/>
                </a:lnTo>
                <a:lnTo>
                  <a:pt x="615523" y="600648"/>
                </a:lnTo>
                <a:lnTo>
                  <a:pt x="612144" y="604031"/>
                </a:lnTo>
                <a:close/>
              </a:path>
              <a:path w="6975475" h="922655">
                <a:moveTo>
                  <a:pt x="917643" y="609060"/>
                </a:moveTo>
                <a:lnTo>
                  <a:pt x="903735" y="609060"/>
                </a:lnTo>
                <a:lnTo>
                  <a:pt x="898101" y="603423"/>
                </a:lnTo>
                <a:lnTo>
                  <a:pt x="898101" y="589489"/>
                </a:lnTo>
                <a:lnTo>
                  <a:pt x="903735" y="583851"/>
                </a:lnTo>
                <a:lnTo>
                  <a:pt x="917659" y="583851"/>
                </a:lnTo>
                <a:lnTo>
                  <a:pt x="923293" y="589489"/>
                </a:lnTo>
                <a:lnTo>
                  <a:pt x="923293" y="603423"/>
                </a:lnTo>
                <a:lnTo>
                  <a:pt x="917643" y="609060"/>
                </a:lnTo>
                <a:close/>
              </a:path>
              <a:path w="6975475" h="922655">
                <a:moveTo>
                  <a:pt x="1222689" y="613270"/>
                </a:moveTo>
                <a:lnTo>
                  <a:pt x="1204153" y="613270"/>
                </a:lnTo>
                <a:lnTo>
                  <a:pt x="1196636" y="605745"/>
                </a:lnTo>
                <a:lnTo>
                  <a:pt x="1196636" y="587200"/>
                </a:lnTo>
                <a:lnTo>
                  <a:pt x="1204153" y="579679"/>
                </a:lnTo>
                <a:lnTo>
                  <a:pt x="1222689" y="579679"/>
                </a:lnTo>
                <a:lnTo>
                  <a:pt x="1230206" y="587200"/>
                </a:lnTo>
                <a:lnTo>
                  <a:pt x="1230206" y="605745"/>
                </a:lnTo>
                <a:lnTo>
                  <a:pt x="1222689" y="613270"/>
                </a:lnTo>
                <a:close/>
              </a:path>
              <a:path w="6975475" h="922655">
                <a:moveTo>
                  <a:pt x="1516147" y="616635"/>
                </a:moveTo>
                <a:lnTo>
                  <a:pt x="1508302" y="615052"/>
                </a:lnTo>
                <a:lnTo>
                  <a:pt x="1501897" y="610733"/>
                </a:lnTo>
                <a:lnTo>
                  <a:pt x="1497580" y="604324"/>
                </a:lnTo>
                <a:lnTo>
                  <a:pt x="1495998" y="596473"/>
                </a:lnTo>
                <a:lnTo>
                  <a:pt x="1497580" y="588623"/>
                </a:lnTo>
                <a:lnTo>
                  <a:pt x="1501897" y="582216"/>
                </a:lnTo>
                <a:lnTo>
                  <a:pt x="1508302" y="577897"/>
                </a:lnTo>
                <a:lnTo>
                  <a:pt x="1516147" y="576314"/>
                </a:lnTo>
                <a:lnTo>
                  <a:pt x="1523992" y="577897"/>
                </a:lnTo>
                <a:lnTo>
                  <a:pt x="1530396" y="582216"/>
                </a:lnTo>
                <a:lnTo>
                  <a:pt x="1534713" y="588623"/>
                </a:lnTo>
                <a:lnTo>
                  <a:pt x="1536296" y="596473"/>
                </a:lnTo>
                <a:lnTo>
                  <a:pt x="1534713" y="604324"/>
                </a:lnTo>
                <a:lnTo>
                  <a:pt x="1530396" y="610733"/>
                </a:lnTo>
                <a:lnTo>
                  <a:pt x="1523992" y="615052"/>
                </a:lnTo>
                <a:lnTo>
                  <a:pt x="1516147" y="616635"/>
                </a:lnTo>
                <a:close/>
              </a:path>
              <a:path w="6975475" h="922655">
                <a:moveTo>
                  <a:pt x="1818870" y="619997"/>
                </a:moveTo>
                <a:lnTo>
                  <a:pt x="1809720" y="618149"/>
                </a:lnTo>
                <a:lnTo>
                  <a:pt x="1802246" y="613107"/>
                </a:lnTo>
                <a:lnTo>
                  <a:pt x="1797207" y="605630"/>
                </a:lnTo>
                <a:lnTo>
                  <a:pt x="1795359" y="596473"/>
                </a:lnTo>
                <a:lnTo>
                  <a:pt x="1797207" y="587317"/>
                </a:lnTo>
                <a:lnTo>
                  <a:pt x="1802246" y="579839"/>
                </a:lnTo>
                <a:lnTo>
                  <a:pt x="1809720" y="574797"/>
                </a:lnTo>
                <a:lnTo>
                  <a:pt x="1818870" y="572948"/>
                </a:lnTo>
                <a:lnTo>
                  <a:pt x="1828021" y="574797"/>
                </a:lnTo>
                <a:lnTo>
                  <a:pt x="1835494" y="579839"/>
                </a:lnTo>
                <a:lnTo>
                  <a:pt x="1840534" y="587317"/>
                </a:lnTo>
                <a:lnTo>
                  <a:pt x="1842381" y="596473"/>
                </a:lnTo>
                <a:lnTo>
                  <a:pt x="1840534" y="605630"/>
                </a:lnTo>
                <a:lnTo>
                  <a:pt x="1835494" y="613107"/>
                </a:lnTo>
                <a:lnTo>
                  <a:pt x="1828021" y="618149"/>
                </a:lnTo>
                <a:lnTo>
                  <a:pt x="1818870" y="619997"/>
                </a:lnTo>
                <a:close/>
              </a:path>
              <a:path w="6975475" h="922655">
                <a:moveTo>
                  <a:pt x="2121598" y="622522"/>
                </a:moveTo>
                <a:lnTo>
                  <a:pt x="2111473" y="620476"/>
                </a:lnTo>
                <a:lnTo>
                  <a:pt x="2103202" y="614896"/>
                </a:lnTo>
                <a:lnTo>
                  <a:pt x="2097624" y="606621"/>
                </a:lnTo>
                <a:lnTo>
                  <a:pt x="2095579" y="596490"/>
                </a:lnTo>
                <a:lnTo>
                  <a:pt x="2097624" y="586360"/>
                </a:lnTo>
                <a:lnTo>
                  <a:pt x="2103202" y="578085"/>
                </a:lnTo>
                <a:lnTo>
                  <a:pt x="2111473" y="572504"/>
                </a:lnTo>
                <a:lnTo>
                  <a:pt x="2121598" y="570457"/>
                </a:lnTo>
                <a:lnTo>
                  <a:pt x="2131721" y="572504"/>
                </a:lnTo>
                <a:lnTo>
                  <a:pt x="2139990" y="578085"/>
                </a:lnTo>
                <a:lnTo>
                  <a:pt x="2145568" y="586360"/>
                </a:lnTo>
                <a:lnTo>
                  <a:pt x="2147613" y="596490"/>
                </a:lnTo>
                <a:lnTo>
                  <a:pt x="2145570" y="606621"/>
                </a:lnTo>
                <a:lnTo>
                  <a:pt x="2139997" y="614896"/>
                </a:lnTo>
                <a:lnTo>
                  <a:pt x="2131728" y="620476"/>
                </a:lnTo>
                <a:lnTo>
                  <a:pt x="2121598" y="622522"/>
                </a:lnTo>
                <a:close/>
              </a:path>
              <a:path w="6975475" h="922655">
                <a:moveTo>
                  <a:pt x="2424321" y="625888"/>
                </a:moveTo>
                <a:lnTo>
                  <a:pt x="2412884" y="623578"/>
                </a:lnTo>
                <a:lnTo>
                  <a:pt x="2403545" y="617279"/>
                </a:lnTo>
                <a:lnTo>
                  <a:pt x="2397249" y="607934"/>
                </a:lnTo>
                <a:lnTo>
                  <a:pt x="2394940" y="596490"/>
                </a:lnTo>
                <a:lnTo>
                  <a:pt x="2397249" y="585045"/>
                </a:lnTo>
                <a:lnTo>
                  <a:pt x="2403545" y="575701"/>
                </a:lnTo>
                <a:lnTo>
                  <a:pt x="2412884" y="569401"/>
                </a:lnTo>
                <a:lnTo>
                  <a:pt x="2424321" y="567091"/>
                </a:lnTo>
                <a:lnTo>
                  <a:pt x="2435759" y="569401"/>
                </a:lnTo>
                <a:lnTo>
                  <a:pt x="2445098" y="575701"/>
                </a:lnTo>
                <a:lnTo>
                  <a:pt x="2451394" y="585045"/>
                </a:lnTo>
                <a:lnTo>
                  <a:pt x="2453703" y="596490"/>
                </a:lnTo>
                <a:lnTo>
                  <a:pt x="2451394" y="607934"/>
                </a:lnTo>
                <a:lnTo>
                  <a:pt x="2445098" y="617279"/>
                </a:lnTo>
                <a:lnTo>
                  <a:pt x="2435759" y="623578"/>
                </a:lnTo>
                <a:lnTo>
                  <a:pt x="2424321" y="625888"/>
                </a:lnTo>
                <a:close/>
              </a:path>
              <a:path w="6975475" h="922655">
                <a:moveTo>
                  <a:pt x="2727045" y="629257"/>
                </a:moveTo>
                <a:lnTo>
                  <a:pt x="2714302" y="626681"/>
                </a:lnTo>
                <a:lnTo>
                  <a:pt x="2703894" y="619657"/>
                </a:lnTo>
                <a:lnTo>
                  <a:pt x="2696876" y="609241"/>
                </a:lnTo>
                <a:lnTo>
                  <a:pt x="2694302" y="596490"/>
                </a:lnTo>
                <a:lnTo>
                  <a:pt x="2696876" y="583739"/>
                </a:lnTo>
                <a:lnTo>
                  <a:pt x="2703894" y="573324"/>
                </a:lnTo>
                <a:lnTo>
                  <a:pt x="2714302" y="566301"/>
                </a:lnTo>
                <a:lnTo>
                  <a:pt x="2727045" y="563726"/>
                </a:lnTo>
                <a:lnTo>
                  <a:pt x="2739789" y="566301"/>
                </a:lnTo>
                <a:lnTo>
                  <a:pt x="2750198" y="573324"/>
                </a:lnTo>
                <a:lnTo>
                  <a:pt x="2757218" y="583739"/>
                </a:lnTo>
                <a:lnTo>
                  <a:pt x="2759792" y="596490"/>
                </a:lnTo>
                <a:lnTo>
                  <a:pt x="2757218" y="609241"/>
                </a:lnTo>
                <a:lnTo>
                  <a:pt x="2750198" y="619657"/>
                </a:lnTo>
                <a:lnTo>
                  <a:pt x="2739789" y="626681"/>
                </a:lnTo>
                <a:lnTo>
                  <a:pt x="2727045" y="629257"/>
                </a:lnTo>
                <a:close/>
              </a:path>
              <a:path w="6975475" h="922655">
                <a:moveTo>
                  <a:pt x="3029769" y="631778"/>
                </a:moveTo>
                <a:lnTo>
                  <a:pt x="3016053" y="629005"/>
                </a:lnTo>
                <a:lnTo>
                  <a:pt x="3004849" y="621444"/>
                </a:lnTo>
                <a:lnTo>
                  <a:pt x="2997292" y="610232"/>
                </a:lnTo>
                <a:lnTo>
                  <a:pt x="2994521" y="596506"/>
                </a:lnTo>
                <a:lnTo>
                  <a:pt x="2997292" y="582781"/>
                </a:lnTo>
                <a:lnTo>
                  <a:pt x="3004849" y="571569"/>
                </a:lnTo>
                <a:lnTo>
                  <a:pt x="3016053" y="564008"/>
                </a:lnTo>
                <a:lnTo>
                  <a:pt x="3029769" y="561235"/>
                </a:lnTo>
                <a:lnTo>
                  <a:pt x="3043487" y="564008"/>
                </a:lnTo>
                <a:lnTo>
                  <a:pt x="3054692" y="571569"/>
                </a:lnTo>
                <a:lnTo>
                  <a:pt x="3062249" y="582781"/>
                </a:lnTo>
                <a:lnTo>
                  <a:pt x="3065020" y="596506"/>
                </a:lnTo>
                <a:lnTo>
                  <a:pt x="3062251" y="610232"/>
                </a:lnTo>
                <a:lnTo>
                  <a:pt x="3054699" y="621444"/>
                </a:lnTo>
                <a:lnTo>
                  <a:pt x="3043494" y="629005"/>
                </a:lnTo>
                <a:lnTo>
                  <a:pt x="3029769" y="631778"/>
                </a:lnTo>
                <a:close/>
              </a:path>
              <a:path w="6975475" h="922655">
                <a:moveTo>
                  <a:pt x="3332486" y="634303"/>
                </a:moveTo>
                <a:lnTo>
                  <a:pt x="3317783" y="631332"/>
                </a:lnTo>
                <a:lnTo>
                  <a:pt x="3305777" y="623230"/>
                </a:lnTo>
                <a:lnTo>
                  <a:pt x="3297681" y="611216"/>
                </a:lnTo>
                <a:lnTo>
                  <a:pt x="3294713" y="596506"/>
                </a:lnTo>
                <a:lnTo>
                  <a:pt x="3297681" y="581797"/>
                </a:lnTo>
                <a:lnTo>
                  <a:pt x="3305777" y="569783"/>
                </a:lnTo>
                <a:lnTo>
                  <a:pt x="3317783" y="561681"/>
                </a:lnTo>
                <a:lnTo>
                  <a:pt x="3332486" y="558710"/>
                </a:lnTo>
                <a:lnTo>
                  <a:pt x="3347189" y="561681"/>
                </a:lnTo>
                <a:lnTo>
                  <a:pt x="3359195" y="569783"/>
                </a:lnTo>
                <a:lnTo>
                  <a:pt x="3367291" y="581797"/>
                </a:lnTo>
                <a:lnTo>
                  <a:pt x="3370259" y="596506"/>
                </a:lnTo>
                <a:lnTo>
                  <a:pt x="3367291" y="611216"/>
                </a:lnTo>
                <a:lnTo>
                  <a:pt x="3359195" y="623230"/>
                </a:lnTo>
                <a:lnTo>
                  <a:pt x="3347189" y="631332"/>
                </a:lnTo>
                <a:lnTo>
                  <a:pt x="3332486" y="634303"/>
                </a:lnTo>
                <a:close/>
              </a:path>
              <a:path w="6975475" h="922655">
                <a:moveTo>
                  <a:pt x="3635210" y="637669"/>
                </a:moveTo>
                <a:lnTo>
                  <a:pt x="3619202" y="634434"/>
                </a:lnTo>
                <a:lnTo>
                  <a:pt x="3606133" y="625613"/>
                </a:lnTo>
                <a:lnTo>
                  <a:pt x="3597325" y="612529"/>
                </a:lnTo>
                <a:lnTo>
                  <a:pt x="3594095" y="596506"/>
                </a:lnTo>
                <a:lnTo>
                  <a:pt x="3597325" y="580484"/>
                </a:lnTo>
                <a:lnTo>
                  <a:pt x="3606133" y="567400"/>
                </a:lnTo>
                <a:lnTo>
                  <a:pt x="3619202" y="558579"/>
                </a:lnTo>
                <a:lnTo>
                  <a:pt x="3635210" y="555344"/>
                </a:lnTo>
                <a:lnTo>
                  <a:pt x="3651223" y="558579"/>
                </a:lnTo>
                <a:lnTo>
                  <a:pt x="3664303" y="567400"/>
                </a:lnTo>
                <a:lnTo>
                  <a:pt x="3673124" y="580484"/>
                </a:lnTo>
                <a:lnTo>
                  <a:pt x="3676359" y="596506"/>
                </a:lnTo>
                <a:lnTo>
                  <a:pt x="3673124" y="612529"/>
                </a:lnTo>
                <a:lnTo>
                  <a:pt x="3664303" y="625613"/>
                </a:lnTo>
                <a:lnTo>
                  <a:pt x="3651223" y="634434"/>
                </a:lnTo>
                <a:lnTo>
                  <a:pt x="3635210" y="637669"/>
                </a:lnTo>
                <a:close/>
              </a:path>
              <a:path w="6975475" h="922655">
                <a:moveTo>
                  <a:pt x="3937934" y="640194"/>
                </a:moveTo>
                <a:lnTo>
                  <a:pt x="3920946" y="636761"/>
                </a:lnTo>
                <a:lnTo>
                  <a:pt x="3907072" y="627402"/>
                </a:lnTo>
                <a:lnTo>
                  <a:pt x="3897718" y="613520"/>
                </a:lnTo>
                <a:lnTo>
                  <a:pt x="3894287" y="596523"/>
                </a:lnTo>
                <a:lnTo>
                  <a:pt x="3897718" y="579526"/>
                </a:lnTo>
                <a:lnTo>
                  <a:pt x="3907072" y="565645"/>
                </a:lnTo>
                <a:lnTo>
                  <a:pt x="3920946" y="556285"/>
                </a:lnTo>
                <a:lnTo>
                  <a:pt x="3937934" y="552853"/>
                </a:lnTo>
                <a:lnTo>
                  <a:pt x="3954922" y="556285"/>
                </a:lnTo>
                <a:lnTo>
                  <a:pt x="3968795" y="565645"/>
                </a:lnTo>
                <a:lnTo>
                  <a:pt x="3978150" y="579526"/>
                </a:lnTo>
                <a:lnTo>
                  <a:pt x="3981580" y="596523"/>
                </a:lnTo>
                <a:lnTo>
                  <a:pt x="3978150" y="613520"/>
                </a:lnTo>
                <a:lnTo>
                  <a:pt x="3968795" y="627402"/>
                </a:lnTo>
                <a:lnTo>
                  <a:pt x="3954922" y="636761"/>
                </a:lnTo>
                <a:lnTo>
                  <a:pt x="3937934" y="640194"/>
                </a:lnTo>
                <a:close/>
              </a:path>
              <a:path w="6975475" h="922655">
                <a:moveTo>
                  <a:pt x="4240657" y="642718"/>
                </a:moveTo>
                <a:lnTo>
                  <a:pt x="4222696" y="639088"/>
                </a:lnTo>
                <a:lnTo>
                  <a:pt x="4208028" y="629188"/>
                </a:lnTo>
                <a:lnTo>
                  <a:pt x="4198139" y="614504"/>
                </a:lnTo>
                <a:lnTo>
                  <a:pt x="4194513" y="596523"/>
                </a:lnTo>
                <a:lnTo>
                  <a:pt x="4198139" y="578544"/>
                </a:lnTo>
                <a:lnTo>
                  <a:pt x="4208028" y="563862"/>
                </a:lnTo>
                <a:lnTo>
                  <a:pt x="4222696" y="553962"/>
                </a:lnTo>
                <a:lnTo>
                  <a:pt x="4240657" y="550332"/>
                </a:lnTo>
                <a:lnTo>
                  <a:pt x="4258639" y="553962"/>
                </a:lnTo>
                <a:lnTo>
                  <a:pt x="4273316" y="563862"/>
                </a:lnTo>
                <a:lnTo>
                  <a:pt x="4283209" y="578544"/>
                </a:lnTo>
                <a:lnTo>
                  <a:pt x="4286836" y="596523"/>
                </a:lnTo>
                <a:lnTo>
                  <a:pt x="4283209" y="614504"/>
                </a:lnTo>
                <a:lnTo>
                  <a:pt x="4273316" y="629188"/>
                </a:lnTo>
                <a:lnTo>
                  <a:pt x="4258639" y="639088"/>
                </a:lnTo>
                <a:lnTo>
                  <a:pt x="4240657" y="642718"/>
                </a:lnTo>
                <a:close/>
              </a:path>
              <a:path w="6975475" h="922655">
                <a:moveTo>
                  <a:pt x="4543381" y="645240"/>
                </a:moveTo>
                <a:lnTo>
                  <a:pt x="4524440" y="641412"/>
                </a:lnTo>
                <a:lnTo>
                  <a:pt x="4508967" y="630973"/>
                </a:lnTo>
                <a:lnTo>
                  <a:pt x="4498532" y="615488"/>
                </a:lnTo>
                <a:lnTo>
                  <a:pt x="4494705" y="596523"/>
                </a:lnTo>
                <a:lnTo>
                  <a:pt x="4498532" y="577560"/>
                </a:lnTo>
                <a:lnTo>
                  <a:pt x="4508967" y="562075"/>
                </a:lnTo>
                <a:lnTo>
                  <a:pt x="4524440" y="551635"/>
                </a:lnTo>
                <a:lnTo>
                  <a:pt x="4543381" y="547807"/>
                </a:lnTo>
                <a:lnTo>
                  <a:pt x="4562342" y="551635"/>
                </a:lnTo>
                <a:lnTo>
                  <a:pt x="4577825" y="562075"/>
                </a:lnTo>
                <a:lnTo>
                  <a:pt x="4588264" y="577560"/>
                </a:lnTo>
                <a:lnTo>
                  <a:pt x="4592092" y="596523"/>
                </a:lnTo>
                <a:lnTo>
                  <a:pt x="4588264" y="615488"/>
                </a:lnTo>
                <a:lnTo>
                  <a:pt x="4577825" y="630973"/>
                </a:lnTo>
                <a:lnTo>
                  <a:pt x="4562342" y="641412"/>
                </a:lnTo>
                <a:lnTo>
                  <a:pt x="4543381" y="645240"/>
                </a:lnTo>
                <a:close/>
              </a:path>
              <a:path w="6975475" h="922655">
                <a:moveTo>
                  <a:pt x="4846105" y="647765"/>
                </a:moveTo>
                <a:lnTo>
                  <a:pt x="4826170" y="643739"/>
                </a:lnTo>
                <a:lnTo>
                  <a:pt x="4809894" y="632758"/>
                </a:lnTo>
                <a:lnTo>
                  <a:pt x="4798921" y="616471"/>
                </a:lnTo>
                <a:lnTo>
                  <a:pt x="4794897" y="596523"/>
                </a:lnTo>
                <a:lnTo>
                  <a:pt x="4798921" y="576576"/>
                </a:lnTo>
                <a:lnTo>
                  <a:pt x="4809894" y="560288"/>
                </a:lnTo>
                <a:lnTo>
                  <a:pt x="4826170" y="549308"/>
                </a:lnTo>
                <a:lnTo>
                  <a:pt x="4846105" y="545282"/>
                </a:lnTo>
                <a:lnTo>
                  <a:pt x="4866046" y="549308"/>
                </a:lnTo>
                <a:lnTo>
                  <a:pt x="4882334" y="560288"/>
                </a:lnTo>
                <a:lnTo>
                  <a:pt x="4893318" y="576576"/>
                </a:lnTo>
                <a:lnTo>
                  <a:pt x="4897347" y="596523"/>
                </a:lnTo>
                <a:lnTo>
                  <a:pt x="4893318" y="616471"/>
                </a:lnTo>
                <a:lnTo>
                  <a:pt x="4882334" y="632758"/>
                </a:lnTo>
                <a:lnTo>
                  <a:pt x="4866046" y="643739"/>
                </a:lnTo>
                <a:lnTo>
                  <a:pt x="4846105" y="647765"/>
                </a:lnTo>
                <a:close/>
              </a:path>
              <a:path w="6975475" h="922655">
                <a:moveTo>
                  <a:pt x="5148829" y="647765"/>
                </a:moveTo>
                <a:lnTo>
                  <a:pt x="5128894" y="643739"/>
                </a:lnTo>
                <a:lnTo>
                  <a:pt x="5112617" y="632758"/>
                </a:lnTo>
                <a:lnTo>
                  <a:pt x="5101644" y="616471"/>
                </a:lnTo>
                <a:lnTo>
                  <a:pt x="5097621" y="596523"/>
                </a:lnTo>
                <a:lnTo>
                  <a:pt x="5101644" y="576576"/>
                </a:lnTo>
                <a:lnTo>
                  <a:pt x="5112617" y="560288"/>
                </a:lnTo>
                <a:lnTo>
                  <a:pt x="5128894" y="549308"/>
                </a:lnTo>
                <a:lnTo>
                  <a:pt x="5148829" y="545282"/>
                </a:lnTo>
                <a:lnTo>
                  <a:pt x="5168769" y="549308"/>
                </a:lnTo>
                <a:lnTo>
                  <a:pt x="5185058" y="560288"/>
                </a:lnTo>
                <a:lnTo>
                  <a:pt x="5196042" y="576576"/>
                </a:lnTo>
                <a:lnTo>
                  <a:pt x="5200071" y="596523"/>
                </a:lnTo>
                <a:lnTo>
                  <a:pt x="5196042" y="616471"/>
                </a:lnTo>
                <a:lnTo>
                  <a:pt x="5185058" y="632758"/>
                </a:lnTo>
                <a:lnTo>
                  <a:pt x="5168769" y="643739"/>
                </a:lnTo>
                <a:lnTo>
                  <a:pt x="5148829" y="647765"/>
                </a:lnTo>
                <a:close/>
              </a:path>
              <a:path w="6975475" h="922655">
                <a:moveTo>
                  <a:pt x="5451587" y="641891"/>
                </a:moveTo>
                <a:lnTo>
                  <a:pt x="5433937" y="638327"/>
                </a:lnTo>
                <a:lnTo>
                  <a:pt x="5419527" y="628606"/>
                </a:lnTo>
                <a:lnTo>
                  <a:pt x="5409814" y="614190"/>
                </a:lnTo>
                <a:lnTo>
                  <a:pt x="5406252" y="596540"/>
                </a:lnTo>
                <a:lnTo>
                  <a:pt x="5409814" y="578890"/>
                </a:lnTo>
                <a:lnTo>
                  <a:pt x="5419527" y="564475"/>
                </a:lnTo>
                <a:lnTo>
                  <a:pt x="5433937" y="554754"/>
                </a:lnTo>
                <a:lnTo>
                  <a:pt x="5451587" y="551189"/>
                </a:lnTo>
                <a:lnTo>
                  <a:pt x="5469217" y="554754"/>
                </a:lnTo>
                <a:lnTo>
                  <a:pt x="5483617" y="564475"/>
                </a:lnTo>
                <a:lnTo>
                  <a:pt x="5493326" y="578890"/>
                </a:lnTo>
                <a:lnTo>
                  <a:pt x="5496887" y="596540"/>
                </a:lnTo>
                <a:lnTo>
                  <a:pt x="5493326" y="614190"/>
                </a:lnTo>
                <a:lnTo>
                  <a:pt x="5483617" y="628606"/>
                </a:lnTo>
                <a:lnTo>
                  <a:pt x="5469217" y="638327"/>
                </a:lnTo>
                <a:lnTo>
                  <a:pt x="5451587" y="641891"/>
                </a:lnTo>
                <a:close/>
              </a:path>
              <a:path w="6975475" h="922655">
                <a:moveTo>
                  <a:pt x="5754310" y="627606"/>
                </a:moveTo>
                <a:lnTo>
                  <a:pt x="5742204" y="625163"/>
                </a:lnTo>
                <a:lnTo>
                  <a:pt x="5732323" y="618501"/>
                </a:lnTo>
                <a:lnTo>
                  <a:pt x="5725663" y="608621"/>
                </a:lnTo>
                <a:lnTo>
                  <a:pt x="5723221" y="596523"/>
                </a:lnTo>
                <a:lnTo>
                  <a:pt x="5725663" y="584425"/>
                </a:lnTo>
                <a:lnTo>
                  <a:pt x="5732323" y="574545"/>
                </a:lnTo>
                <a:lnTo>
                  <a:pt x="5742204" y="567884"/>
                </a:lnTo>
                <a:lnTo>
                  <a:pt x="5754310" y="565441"/>
                </a:lnTo>
                <a:lnTo>
                  <a:pt x="5766397" y="567884"/>
                </a:lnTo>
                <a:lnTo>
                  <a:pt x="5776269" y="574545"/>
                </a:lnTo>
                <a:lnTo>
                  <a:pt x="5782925" y="584425"/>
                </a:lnTo>
                <a:lnTo>
                  <a:pt x="5785366" y="596523"/>
                </a:lnTo>
                <a:lnTo>
                  <a:pt x="5782925" y="608621"/>
                </a:lnTo>
                <a:lnTo>
                  <a:pt x="5776269" y="618501"/>
                </a:lnTo>
                <a:lnTo>
                  <a:pt x="5766397" y="625163"/>
                </a:lnTo>
                <a:lnTo>
                  <a:pt x="5754310" y="627606"/>
                </a:lnTo>
                <a:close/>
              </a:path>
              <a:path w="6975475" h="922655">
                <a:moveTo>
                  <a:pt x="6063954" y="609128"/>
                </a:moveTo>
                <a:lnTo>
                  <a:pt x="6050047" y="609128"/>
                </a:lnTo>
                <a:lnTo>
                  <a:pt x="6044409" y="603491"/>
                </a:lnTo>
                <a:lnTo>
                  <a:pt x="6044409" y="589556"/>
                </a:lnTo>
                <a:lnTo>
                  <a:pt x="6050047" y="583919"/>
                </a:lnTo>
                <a:lnTo>
                  <a:pt x="6063988" y="583919"/>
                </a:lnTo>
                <a:lnTo>
                  <a:pt x="6069625" y="589556"/>
                </a:lnTo>
                <a:lnTo>
                  <a:pt x="6069625" y="603491"/>
                </a:lnTo>
                <a:lnTo>
                  <a:pt x="6063954" y="609128"/>
                </a:lnTo>
                <a:close/>
              </a:path>
              <a:path w="6975475" h="922655">
                <a:moveTo>
                  <a:pt x="911168" y="900273"/>
                </a:moveTo>
                <a:lnTo>
                  <a:pt x="910226" y="900273"/>
                </a:lnTo>
                <a:lnTo>
                  <a:pt x="909855" y="899902"/>
                </a:lnTo>
                <a:lnTo>
                  <a:pt x="909855" y="898960"/>
                </a:lnTo>
                <a:lnTo>
                  <a:pt x="910226" y="898589"/>
                </a:lnTo>
                <a:lnTo>
                  <a:pt x="911168" y="898589"/>
                </a:lnTo>
                <a:lnTo>
                  <a:pt x="911536" y="898960"/>
                </a:lnTo>
                <a:lnTo>
                  <a:pt x="911536" y="899902"/>
                </a:lnTo>
                <a:lnTo>
                  <a:pt x="911168" y="900273"/>
                </a:lnTo>
                <a:close/>
              </a:path>
              <a:path w="6975475" h="922655">
                <a:moveTo>
                  <a:pt x="1215273" y="902795"/>
                </a:moveTo>
                <a:lnTo>
                  <a:pt x="1211556" y="902795"/>
                </a:lnTo>
                <a:lnTo>
                  <a:pt x="1210057" y="901300"/>
                </a:lnTo>
                <a:lnTo>
                  <a:pt x="1210057" y="897563"/>
                </a:lnTo>
                <a:lnTo>
                  <a:pt x="1211556" y="896064"/>
                </a:lnTo>
                <a:lnTo>
                  <a:pt x="1215290" y="896064"/>
                </a:lnTo>
                <a:lnTo>
                  <a:pt x="1216785" y="897563"/>
                </a:lnTo>
                <a:lnTo>
                  <a:pt x="1216785" y="901300"/>
                </a:lnTo>
                <a:lnTo>
                  <a:pt x="1215273" y="902795"/>
                </a:lnTo>
                <a:close/>
              </a:path>
              <a:path w="6975475" h="922655">
                <a:moveTo>
                  <a:pt x="1520315" y="907004"/>
                </a:moveTo>
                <a:lnTo>
                  <a:pt x="1511974" y="907004"/>
                </a:lnTo>
                <a:lnTo>
                  <a:pt x="1508595" y="903622"/>
                </a:lnTo>
                <a:lnTo>
                  <a:pt x="1508595" y="895274"/>
                </a:lnTo>
                <a:lnTo>
                  <a:pt x="1511974" y="891892"/>
                </a:lnTo>
                <a:lnTo>
                  <a:pt x="1520315" y="891892"/>
                </a:lnTo>
                <a:lnTo>
                  <a:pt x="1523698" y="895274"/>
                </a:lnTo>
                <a:lnTo>
                  <a:pt x="1523698" y="903622"/>
                </a:lnTo>
                <a:lnTo>
                  <a:pt x="1520315" y="907004"/>
                </a:lnTo>
                <a:close/>
              </a:path>
              <a:path w="6975475" h="922655">
                <a:moveTo>
                  <a:pt x="1824892" y="910370"/>
                </a:moveTo>
                <a:lnTo>
                  <a:pt x="1812852" y="910370"/>
                </a:lnTo>
                <a:lnTo>
                  <a:pt x="1807957" y="905472"/>
                </a:lnTo>
                <a:lnTo>
                  <a:pt x="1807957" y="893424"/>
                </a:lnTo>
                <a:lnTo>
                  <a:pt x="1812852" y="888526"/>
                </a:lnTo>
                <a:lnTo>
                  <a:pt x="1824892" y="888526"/>
                </a:lnTo>
                <a:lnTo>
                  <a:pt x="1829787" y="893424"/>
                </a:lnTo>
                <a:lnTo>
                  <a:pt x="1829787" y="905472"/>
                </a:lnTo>
                <a:lnTo>
                  <a:pt x="1824892" y="910370"/>
                </a:lnTo>
                <a:close/>
              </a:path>
              <a:path w="6975475" h="922655">
                <a:moveTo>
                  <a:pt x="2129939" y="914576"/>
                </a:moveTo>
                <a:lnTo>
                  <a:pt x="2113253" y="914576"/>
                </a:lnTo>
                <a:lnTo>
                  <a:pt x="2106495" y="907811"/>
                </a:lnTo>
                <a:lnTo>
                  <a:pt x="2106495" y="891115"/>
                </a:lnTo>
                <a:lnTo>
                  <a:pt x="2113253" y="884354"/>
                </a:lnTo>
                <a:lnTo>
                  <a:pt x="2129939" y="884354"/>
                </a:lnTo>
                <a:lnTo>
                  <a:pt x="2136700" y="891115"/>
                </a:lnTo>
                <a:lnTo>
                  <a:pt x="2136700" y="907811"/>
                </a:lnTo>
                <a:lnTo>
                  <a:pt x="2129939" y="914576"/>
                </a:lnTo>
                <a:close/>
              </a:path>
              <a:path w="6975475" h="922655">
                <a:moveTo>
                  <a:pt x="2434060" y="917101"/>
                </a:moveTo>
                <a:lnTo>
                  <a:pt x="2414583" y="917101"/>
                </a:lnTo>
                <a:lnTo>
                  <a:pt x="2406694" y="909209"/>
                </a:lnTo>
                <a:lnTo>
                  <a:pt x="2406694" y="889721"/>
                </a:lnTo>
                <a:lnTo>
                  <a:pt x="2414583" y="881829"/>
                </a:lnTo>
                <a:lnTo>
                  <a:pt x="2434060" y="881829"/>
                </a:lnTo>
                <a:lnTo>
                  <a:pt x="2441945" y="889721"/>
                </a:lnTo>
                <a:lnTo>
                  <a:pt x="2441945" y="909209"/>
                </a:lnTo>
                <a:lnTo>
                  <a:pt x="2434060" y="917101"/>
                </a:lnTo>
                <a:close/>
              </a:path>
              <a:path w="6975475" h="922655">
                <a:moveTo>
                  <a:pt x="2727045" y="920466"/>
                </a:moveTo>
                <a:lnTo>
                  <a:pt x="2718877" y="918815"/>
                </a:lnTo>
                <a:lnTo>
                  <a:pt x="2712205" y="914313"/>
                </a:lnTo>
                <a:lnTo>
                  <a:pt x="2707706" y="907637"/>
                </a:lnTo>
                <a:lnTo>
                  <a:pt x="2706056" y="899463"/>
                </a:lnTo>
                <a:lnTo>
                  <a:pt x="2707706" y="891290"/>
                </a:lnTo>
                <a:lnTo>
                  <a:pt x="2712205" y="884615"/>
                </a:lnTo>
                <a:lnTo>
                  <a:pt x="2718877" y="880114"/>
                </a:lnTo>
                <a:lnTo>
                  <a:pt x="2727045" y="878464"/>
                </a:lnTo>
                <a:lnTo>
                  <a:pt x="2735214" y="880114"/>
                </a:lnTo>
                <a:lnTo>
                  <a:pt x="2741886" y="884615"/>
                </a:lnTo>
                <a:lnTo>
                  <a:pt x="2746385" y="891290"/>
                </a:lnTo>
                <a:lnTo>
                  <a:pt x="2748035" y="899463"/>
                </a:lnTo>
                <a:lnTo>
                  <a:pt x="2746385" y="907637"/>
                </a:lnTo>
                <a:lnTo>
                  <a:pt x="2741886" y="914313"/>
                </a:lnTo>
                <a:lnTo>
                  <a:pt x="2735214" y="918815"/>
                </a:lnTo>
                <a:lnTo>
                  <a:pt x="2727045" y="920466"/>
                </a:lnTo>
                <a:close/>
              </a:path>
              <a:path w="6975475" h="922655">
                <a:moveTo>
                  <a:pt x="3029769" y="922147"/>
                </a:moveTo>
                <a:lnTo>
                  <a:pt x="3020942" y="920366"/>
                </a:lnTo>
                <a:lnTo>
                  <a:pt x="3013736" y="915507"/>
                </a:lnTo>
                <a:lnTo>
                  <a:pt x="3008879" y="908297"/>
                </a:lnTo>
                <a:lnTo>
                  <a:pt x="3007098" y="899463"/>
                </a:lnTo>
                <a:lnTo>
                  <a:pt x="3008879" y="890630"/>
                </a:lnTo>
                <a:lnTo>
                  <a:pt x="3013736" y="883420"/>
                </a:lnTo>
                <a:lnTo>
                  <a:pt x="3020942" y="878560"/>
                </a:lnTo>
                <a:lnTo>
                  <a:pt x="3029769" y="876779"/>
                </a:lnTo>
                <a:lnTo>
                  <a:pt x="3038598" y="878560"/>
                </a:lnTo>
                <a:lnTo>
                  <a:pt x="3045805" y="883420"/>
                </a:lnTo>
                <a:lnTo>
                  <a:pt x="3050662" y="890630"/>
                </a:lnTo>
                <a:lnTo>
                  <a:pt x="3052443" y="899463"/>
                </a:lnTo>
                <a:lnTo>
                  <a:pt x="3050660" y="908297"/>
                </a:lnTo>
                <a:lnTo>
                  <a:pt x="3045798" y="915507"/>
                </a:lnTo>
                <a:lnTo>
                  <a:pt x="3038591" y="920366"/>
                </a:lnTo>
                <a:lnTo>
                  <a:pt x="3029769" y="922147"/>
                </a:lnTo>
                <a:close/>
              </a:path>
              <a:path w="6975475" h="922655">
                <a:moveTo>
                  <a:pt x="3332486" y="922147"/>
                </a:moveTo>
                <a:lnTo>
                  <a:pt x="3323664" y="920366"/>
                </a:lnTo>
                <a:lnTo>
                  <a:pt x="3316465" y="915507"/>
                </a:lnTo>
                <a:lnTo>
                  <a:pt x="3311614" y="908297"/>
                </a:lnTo>
                <a:lnTo>
                  <a:pt x="3309836" y="899463"/>
                </a:lnTo>
                <a:lnTo>
                  <a:pt x="3311614" y="890630"/>
                </a:lnTo>
                <a:lnTo>
                  <a:pt x="3316465" y="883420"/>
                </a:lnTo>
                <a:lnTo>
                  <a:pt x="3323664" y="878560"/>
                </a:lnTo>
                <a:lnTo>
                  <a:pt x="3332486" y="876779"/>
                </a:lnTo>
                <a:lnTo>
                  <a:pt x="3341314" y="878560"/>
                </a:lnTo>
                <a:lnTo>
                  <a:pt x="3348524" y="883420"/>
                </a:lnTo>
                <a:lnTo>
                  <a:pt x="3353387" y="890630"/>
                </a:lnTo>
                <a:lnTo>
                  <a:pt x="3355170" y="899463"/>
                </a:lnTo>
                <a:lnTo>
                  <a:pt x="3353387" y="908297"/>
                </a:lnTo>
                <a:lnTo>
                  <a:pt x="3348524" y="915507"/>
                </a:lnTo>
                <a:lnTo>
                  <a:pt x="3341314" y="920366"/>
                </a:lnTo>
                <a:lnTo>
                  <a:pt x="3332486" y="922147"/>
                </a:lnTo>
                <a:close/>
              </a:path>
              <a:path w="6975475" h="922655">
                <a:moveTo>
                  <a:pt x="3641101" y="922641"/>
                </a:moveTo>
                <a:lnTo>
                  <a:pt x="3629319" y="922641"/>
                </a:lnTo>
                <a:lnTo>
                  <a:pt x="3625739" y="921917"/>
                </a:lnTo>
                <a:lnTo>
                  <a:pt x="3618003" y="916698"/>
                </a:lnTo>
                <a:lnTo>
                  <a:pt x="3612785" y="908957"/>
                </a:lnTo>
                <a:lnTo>
                  <a:pt x="3610872" y="899480"/>
                </a:lnTo>
                <a:lnTo>
                  <a:pt x="3612785" y="890004"/>
                </a:lnTo>
                <a:lnTo>
                  <a:pt x="3618003" y="882264"/>
                </a:lnTo>
                <a:lnTo>
                  <a:pt x="3625739" y="877046"/>
                </a:lnTo>
                <a:lnTo>
                  <a:pt x="3635210" y="875132"/>
                </a:lnTo>
                <a:lnTo>
                  <a:pt x="3644681" y="877046"/>
                </a:lnTo>
                <a:lnTo>
                  <a:pt x="3652417" y="882264"/>
                </a:lnTo>
                <a:lnTo>
                  <a:pt x="3657635" y="890004"/>
                </a:lnTo>
                <a:lnTo>
                  <a:pt x="3659548" y="899480"/>
                </a:lnTo>
                <a:lnTo>
                  <a:pt x="3657635" y="908957"/>
                </a:lnTo>
                <a:lnTo>
                  <a:pt x="3652417" y="916698"/>
                </a:lnTo>
                <a:lnTo>
                  <a:pt x="3644681" y="921917"/>
                </a:lnTo>
                <a:lnTo>
                  <a:pt x="3641101" y="922641"/>
                </a:lnTo>
                <a:close/>
              </a:path>
              <a:path w="6975475" h="922655">
                <a:moveTo>
                  <a:pt x="3937934" y="922147"/>
                </a:moveTo>
                <a:lnTo>
                  <a:pt x="3929111" y="920366"/>
                </a:lnTo>
                <a:lnTo>
                  <a:pt x="3921912" y="915507"/>
                </a:lnTo>
                <a:lnTo>
                  <a:pt x="3917062" y="908297"/>
                </a:lnTo>
                <a:lnTo>
                  <a:pt x="3915284" y="899463"/>
                </a:lnTo>
                <a:lnTo>
                  <a:pt x="3917062" y="890630"/>
                </a:lnTo>
                <a:lnTo>
                  <a:pt x="3921912" y="883420"/>
                </a:lnTo>
                <a:lnTo>
                  <a:pt x="3929111" y="878560"/>
                </a:lnTo>
                <a:lnTo>
                  <a:pt x="3937934" y="876779"/>
                </a:lnTo>
                <a:lnTo>
                  <a:pt x="3946776" y="878560"/>
                </a:lnTo>
                <a:lnTo>
                  <a:pt x="3953985" y="883420"/>
                </a:lnTo>
                <a:lnTo>
                  <a:pt x="3958839" y="890630"/>
                </a:lnTo>
                <a:lnTo>
                  <a:pt x="3960618" y="899463"/>
                </a:lnTo>
                <a:lnTo>
                  <a:pt x="3958834" y="908297"/>
                </a:lnTo>
                <a:lnTo>
                  <a:pt x="3953972" y="915507"/>
                </a:lnTo>
                <a:lnTo>
                  <a:pt x="3946761" y="920366"/>
                </a:lnTo>
                <a:lnTo>
                  <a:pt x="3937934" y="922147"/>
                </a:lnTo>
                <a:close/>
              </a:path>
              <a:path w="6975475" h="922655">
                <a:moveTo>
                  <a:pt x="4240657" y="919626"/>
                </a:moveTo>
                <a:lnTo>
                  <a:pt x="4232824" y="918042"/>
                </a:lnTo>
                <a:lnTo>
                  <a:pt x="4226417" y="913722"/>
                </a:lnTo>
                <a:lnTo>
                  <a:pt x="4222092" y="907313"/>
                </a:lnTo>
                <a:lnTo>
                  <a:pt x="4220505" y="899463"/>
                </a:lnTo>
                <a:lnTo>
                  <a:pt x="4222092" y="891614"/>
                </a:lnTo>
                <a:lnTo>
                  <a:pt x="4226417" y="885206"/>
                </a:lnTo>
                <a:lnTo>
                  <a:pt x="4232824" y="880888"/>
                </a:lnTo>
                <a:lnTo>
                  <a:pt x="4240657" y="879304"/>
                </a:lnTo>
                <a:lnTo>
                  <a:pt x="4248506" y="880888"/>
                </a:lnTo>
                <a:lnTo>
                  <a:pt x="4254911" y="885206"/>
                </a:lnTo>
                <a:lnTo>
                  <a:pt x="4259228" y="891614"/>
                </a:lnTo>
                <a:lnTo>
                  <a:pt x="4260810" y="899463"/>
                </a:lnTo>
                <a:lnTo>
                  <a:pt x="4259228" y="907313"/>
                </a:lnTo>
                <a:lnTo>
                  <a:pt x="4254911" y="913722"/>
                </a:lnTo>
                <a:lnTo>
                  <a:pt x="4248506" y="918042"/>
                </a:lnTo>
                <a:lnTo>
                  <a:pt x="4240657" y="919626"/>
                </a:lnTo>
                <a:close/>
              </a:path>
              <a:path w="6975475" h="922655">
                <a:moveTo>
                  <a:pt x="4552192" y="915416"/>
                </a:moveTo>
                <a:lnTo>
                  <a:pt x="4534605" y="915416"/>
                </a:lnTo>
                <a:lnTo>
                  <a:pt x="4527449" y="908263"/>
                </a:lnTo>
                <a:lnTo>
                  <a:pt x="4527449" y="890663"/>
                </a:lnTo>
                <a:lnTo>
                  <a:pt x="4534605" y="883510"/>
                </a:lnTo>
                <a:lnTo>
                  <a:pt x="4552192" y="883510"/>
                </a:lnTo>
                <a:lnTo>
                  <a:pt x="4559348" y="890663"/>
                </a:lnTo>
                <a:lnTo>
                  <a:pt x="4559348" y="908263"/>
                </a:lnTo>
                <a:lnTo>
                  <a:pt x="4552192" y="915416"/>
                </a:lnTo>
                <a:close/>
              </a:path>
              <a:path w="6975475" h="922655">
                <a:moveTo>
                  <a:pt x="4851675" y="909546"/>
                </a:moveTo>
                <a:lnTo>
                  <a:pt x="4840569" y="909546"/>
                </a:lnTo>
                <a:lnTo>
                  <a:pt x="4836046" y="905033"/>
                </a:lnTo>
                <a:lnTo>
                  <a:pt x="4836046" y="893893"/>
                </a:lnTo>
                <a:lnTo>
                  <a:pt x="4840569" y="889384"/>
                </a:lnTo>
                <a:lnTo>
                  <a:pt x="4851675" y="889384"/>
                </a:lnTo>
                <a:lnTo>
                  <a:pt x="4856198" y="893893"/>
                </a:lnTo>
                <a:lnTo>
                  <a:pt x="4856198" y="905033"/>
                </a:lnTo>
                <a:lnTo>
                  <a:pt x="4851675" y="909546"/>
                </a:lnTo>
                <a:close/>
              </a:path>
              <a:path w="6975475" h="922655">
                <a:moveTo>
                  <a:pt x="5150686" y="902829"/>
                </a:moveTo>
                <a:lnTo>
                  <a:pt x="5146972" y="902829"/>
                </a:lnTo>
                <a:lnTo>
                  <a:pt x="5145487" y="901330"/>
                </a:lnTo>
                <a:lnTo>
                  <a:pt x="5145487" y="897597"/>
                </a:lnTo>
                <a:lnTo>
                  <a:pt x="5146972" y="896098"/>
                </a:lnTo>
                <a:lnTo>
                  <a:pt x="5150720" y="896098"/>
                </a:lnTo>
                <a:lnTo>
                  <a:pt x="5152205" y="897597"/>
                </a:lnTo>
                <a:lnTo>
                  <a:pt x="5152205" y="901330"/>
                </a:lnTo>
                <a:lnTo>
                  <a:pt x="5150686" y="902829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215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spc="-260"/>
              <a:t>Purpose</a:t>
            </a:r>
          </a:p>
          <a:p>
            <a:pPr marL="382905" marR="5080">
              <a:lnSpc>
                <a:spcPct val="117300"/>
              </a:lnSpc>
              <a:spcBef>
                <a:spcPts val="690"/>
              </a:spcBef>
            </a:pPr>
            <a:r>
              <a:rPr dirty="0" sz="3250" spc="-285"/>
              <a:t>H</a:t>
            </a:r>
            <a:r>
              <a:rPr dirty="0" sz="3250" spc="25"/>
              <a:t>i</a:t>
            </a:r>
            <a:r>
              <a:rPr dirty="0" sz="3250" spc="-195"/>
              <a:t>g</a:t>
            </a:r>
            <a:r>
              <a:rPr dirty="0" sz="3250" spc="-180"/>
              <a:t>h</a:t>
            </a:r>
            <a:r>
              <a:rPr dirty="0" sz="3250" spc="5"/>
              <a:t>l</a:t>
            </a:r>
            <a:r>
              <a:rPr dirty="0" sz="3250" spc="25"/>
              <a:t>i</a:t>
            </a:r>
            <a:r>
              <a:rPr dirty="0" sz="3250" spc="-195"/>
              <a:t>g</a:t>
            </a:r>
            <a:r>
              <a:rPr dirty="0" sz="3250" spc="-180"/>
              <a:t>h</a:t>
            </a:r>
            <a:r>
              <a:rPr dirty="0" sz="3250" spc="-5"/>
              <a:t>t</a:t>
            </a:r>
            <a:r>
              <a:rPr dirty="0" sz="3250" spc="-520"/>
              <a:t> </a:t>
            </a:r>
            <a:r>
              <a:rPr dirty="0" sz="3250" spc="-5"/>
              <a:t>t</a:t>
            </a:r>
            <a:r>
              <a:rPr dirty="0" sz="3250" spc="-180"/>
              <a:t>h</a:t>
            </a:r>
            <a:r>
              <a:rPr dirty="0" sz="3250" spc="-235"/>
              <a:t>e</a:t>
            </a:r>
            <a:r>
              <a:rPr dirty="0" sz="3250" spc="-520"/>
              <a:t> </a:t>
            </a:r>
            <a:r>
              <a:rPr dirty="0" sz="3250" spc="-180"/>
              <a:t>p</a:t>
            </a:r>
            <a:r>
              <a:rPr dirty="0" sz="3250" spc="-135"/>
              <a:t>r</a:t>
            </a:r>
            <a:r>
              <a:rPr dirty="0" sz="3250" spc="25"/>
              <a:t>i</a:t>
            </a:r>
            <a:r>
              <a:rPr dirty="0" sz="3250" spc="-380"/>
              <a:t>m</a:t>
            </a:r>
            <a:r>
              <a:rPr dirty="0" sz="3250" spc="-320"/>
              <a:t>a</a:t>
            </a:r>
            <a:r>
              <a:rPr dirty="0" sz="3250" spc="-135"/>
              <a:t>r</a:t>
            </a:r>
            <a:r>
              <a:rPr dirty="0" sz="3250" spc="-370"/>
              <a:t>y</a:t>
            </a:r>
            <a:r>
              <a:rPr dirty="0" sz="3250" spc="-520"/>
              <a:t> </a:t>
            </a:r>
            <a:r>
              <a:rPr dirty="0" sz="3250" spc="-190"/>
              <a:t>o</a:t>
            </a:r>
            <a:r>
              <a:rPr dirty="0" sz="3250" spc="-175"/>
              <a:t>b</a:t>
            </a:r>
            <a:r>
              <a:rPr dirty="0" sz="3250" spc="-215"/>
              <a:t>j</a:t>
            </a:r>
            <a:r>
              <a:rPr dirty="0" sz="3250" spc="-235"/>
              <a:t>e</a:t>
            </a:r>
            <a:r>
              <a:rPr dirty="0" sz="3250" spc="-215"/>
              <a:t>c</a:t>
            </a:r>
            <a:r>
              <a:rPr dirty="0" sz="3250" spc="-5"/>
              <a:t>t</a:t>
            </a:r>
            <a:r>
              <a:rPr dirty="0" sz="3250" spc="25"/>
              <a:t>i</a:t>
            </a:r>
            <a:r>
              <a:rPr dirty="0" sz="3250" spc="-380"/>
              <a:t>v</a:t>
            </a:r>
            <a:r>
              <a:rPr dirty="0" sz="3250" spc="-170"/>
              <a:t>e  </a:t>
            </a:r>
            <a:r>
              <a:rPr dirty="0" sz="3250" spc="-180"/>
              <a:t>p</a:t>
            </a:r>
            <a:r>
              <a:rPr dirty="0" sz="3250" spc="-135"/>
              <a:t>r</a:t>
            </a:r>
            <a:r>
              <a:rPr dirty="0" sz="3250" spc="-190"/>
              <a:t>o</a:t>
            </a:r>
            <a:r>
              <a:rPr dirty="0" sz="3250" spc="-380"/>
              <a:t>v</a:t>
            </a:r>
            <a:r>
              <a:rPr dirty="0" sz="3250" spc="25"/>
              <a:t>i</a:t>
            </a:r>
            <a:r>
              <a:rPr dirty="0" sz="3250" spc="-180"/>
              <a:t>d</a:t>
            </a:r>
            <a:r>
              <a:rPr dirty="0" sz="3250" spc="25"/>
              <a:t>i</a:t>
            </a:r>
            <a:r>
              <a:rPr dirty="0" sz="3250" spc="-225"/>
              <a:t>n</a:t>
            </a:r>
            <a:r>
              <a:rPr dirty="0" sz="3250" spc="-195"/>
              <a:t>g</a:t>
            </a:r>
            <a:r>
              <a:rPr dirty="0" sz="3250" spc="-520"/>
              <a:t> </a:t>
            </a:r>
            <a:r>
              <a:rPr dirty="0" sz="3250" spc="-135"/>
              <a:t>r</a:t>
            </a:r>
            <a:r>
              <a:rPr dirty="0" sz="3250" spc="-235"/>
              <a:t>e</a:t>
            </a:r>
            <a:r>
              <a:rPr dirty="0" sz="3250" spc="-320"/>
              <a:t>a</a:t>
            </a:r>
            <a:r>
              <a:rPr dirty="0" sz="3250" spc="5"/>
              <a:t>l</a:t>
            </a:r>
            <a:r>
              <a:rPr dirty="0" sz="3250" spc="15"/>
              <a:t>-</a:t>
            </a:r>
            <a:r>
              <a:rPr dirty="0" sz="3250" spc="-5"/>
              <a:t>t</a:t>
            </a:r>
            <a:r>
              <a:rPr dirty="0" sz="3250" spc="25"/>
              <a:t>i</a:t>
            </a:r>
            <a:r>
              <a:rPr dirty="0" sz="3250" spc="-380"/>
              <a:t>m</a:t>
            </a:r>
            <a:r>
              <a:rPr dirty="0" sz="3250" spc="-235"/>
              <a:t>e</a:t>
            </a:r>
            <a:r>
              <a:rPr dirty="0" sz="3250" spc="-450"/>
              <a:t>,</a:t>
            </a:r>
            <a:r>
              <a:rPr dirty="0" sz="3250" spc="-520"/>
              <a:t> </a:t>
            </a:r>
            <a:r>
              <a:rPr dirty="0" sz="3250" spc="-320"/>
              <a:t>a</a:t>
            </a:r>
            <a:r>
              <a:rPr dirty="0" sz="3250" spc="-215"/>
              <a:t>cc</a:t>
            </a:r>
            <a:r>
              <a:rPr dirty="0" sz="3250" spc="-275"/>
              <a:t>u</a:t>
            </a:r>
            <a:r>
              <a:rPr dirty="0" sz="3250" spc="-135"/>
              <a:t>r</a:t>
            </a:r>
            <a:r>
              <a:rPr dirty="0" sz="3250" spc="-320"/>
              <a:t>a</a:t>
            </a:r>
            <a:r>
              <a:rPr dirty="0" sz="3250" spc="-5"/>
              <a:t>t</a:t>
            </a:r>
            <a:r>
              <a:rPr dirty="0" sz="3250" spc="-170"/>
              <a:t>e  </a:t>
            </a:r>
            <a:r>
              <a:rPr dirty="0" sz="3250" spc="-220"/>
              <a:t>responses</a:t>
            </a:r>
            <a:endParaRPr sz="325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00"/>
          </a:p>
          <a:p>
            <a:pPr marL="382905" marR="2134235" indent="-370840">
              <a:lnSpc>
                <a:spcPct val="121300"/>
              </a:lnSpc>
            </a:pPr>
            <a:r>
              <a:rPr dirty="0" spc="-200"/>
              <a:t>Applications </a:t>
            </a:r>
            <a:r>
              <a:rPr dirty="0" spc="-195"/>
              <a:t> </a:t>
            </a:r>
            <a:r>
              <a:rPr dirty="0" sz="3250" spc="-165"/>
              <a:t>P</a:t>
            </a:r>
            <a:r>
              <a:rPr dirty="0" sz="3250" spc="-235"/>
              <a:t>e</a:t>
            </a:r>
            <a:r>
              <a:rPr dirty="0" sz="3250" spc="-135"/>
              <a:t>r</a:t>
            </a:r>
            <a:r>
              <a:rPr dirty="0" sz="3250" spc="-260"/>
              <a:t>s</a:t>
            </a:r>
            <a:r>
              <a:rPr dirty="0" sz="3250" spc="-190"/>
              <a:t>o</a:t>
            </a:r>
            <a:r>
              <a:rPr dirty="0" sz="3250" spc="-225"/>
              <a:t>n</a:t>
            </a:r>
            <a:r>
              <a:rPr dirty="0" sz="3250" spc="-320"/>
              <a:t>a</a:t>
            </a:r>
            <a:r>
              <a:rPr dirty="0" sz="3250" spc="5"/>
              <a:t>l</a:t>
            </a:r>
            <a:r>
              <a:rPr dirty="0" sz="3250" spc="-520"/>
              <a:t> </a:t>
            </a:r>
            <a:r>
              <a:rPr dirty="0" sz="3250" spc="-320"/>
              <a:t>a</a:t>
            </a:r>
            <a:r>
              <a:rPr dirty="0" sz="3250" spc="-260"/>
              <a:t>ss</a:t>
            </a:r>
            <a:r>
              <a:rPr dirty="0" sz="3250" spc="25"/>
              <a:t>i</a:t>
            </a:r>
            <a:r>
              <a:rPr dirty="0" sz="3250" spc="-260"/>
              <a:t>s</a:t>
            </a:r>
            <a:r>
              <a:rPr dirty="0" sz="3250" spc="-5"/>
              <a:t>t</a:t>
            </a:r>
            <a:r>
              <a:rPr dirty="0" sz="3250" spc="-320"/>
              <a:t>a</a:t>
            </a:r>
            <a:r>
              <a:rPr dirty="0" sz="3250" spc="-225"/>
              <a:t>n</a:t>
            </a:r>
            <a:r>
              <a:rPr dirty="0" sz="3250" spc="-5"/>
              <a:t>t</a:t>
            </a:r>
            <a:r>
              <a:rPr dirty="0" sz="3250" spc="-260"/>
              <a:t>s</a:t>
            </a:r>
            <a:r>
              <a:rPr dirty="0" sz="3250" spc="-475"/>
              <a:t>.  </a:t>
            </a:r>
            <a:r>
              <a:rPr dirty="0" sz="3250" spc="-200"/>
              <a:t>Education </a:t>
            </a:r>
            <a:r>
              <a:rPr dirty="0" sz="3250" spc="-195"/>
              <a:t> </a:t>
            </a:r>
            <a:r>
              <a:rPr dirty="0" sz="3250" spc="-540"/>
              <a:t>C</a:t>
            </a:r>
            <a:r>
              <a:rPr dirty="0" sz="3250" spc="-275"/>
              <a:t>u</a:t>
            </a:r>
            <a:r>
              <a:rPr dirty="0" sz="3250" spc="-260"/>
              <a:t>s</a:t>
            </a:r>
            <a:r>
              <a:rPr dirty="0" sz="3250" spc="-5"/>
              <a:t>t</a:t>
            </a:r>
            <a:r>
              <a:rPr dirty="0" sz="3250" spc="-190"/>
              <a:t>o</a:t>
            </a:r>
            <a:r>
              <a:rPr dirty="0" sz="3250" spc="-380"/>
              <a:t>m</a:t>
            </a:r>
            <a:r>
              <a:rPr dirty="0" sz="3250" spc="-235"/>
              <a:t>e</a:t>
            </a:r>
            <a:r>
              <a:rPr dirty="0" sz="3250" spc="-135"/>
              <a:t>r</a:t>
            </a:r>
            <a:r>
              <a:rPr dirty="0" sz="3250" spc="-520"/>
              <a:t> </a:t>
            </a:r>
            <a:r>
              <a:rPr dirty="0" sz="3250" spc="-570"/>
              <a:t>S</a:t>
            </a:r>
            <a:r>
              <a:rPr dirty="0" sz="3250" spc="-275"/>
              <a:t>u</a:t>
            </a:r>
            <a:r>
              <a:rPr dirty="0" sz="3250" spc="-180"/>
              <a:t>pp</a:t>
            </a:r>
            <a:r>
              <a:rPr dirty="0" sz="3250" spc="-190"/>
              <a:t>o</a:t>
            </a:r>
            <a:r>
              <a:rPr dirty="0" sz="3250" spc="-135"/>
              <a:t>r</a:t>
            </a:r>
            <a:r>
              <a:rPr dirty="0" sz="3250" spc="-5"/>
              <a:t>t</a:t>
            </a:r>
            <a:endParaRPr sz="32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9312" y="2395397"/>
            <a:ext cx="1105535" cy="1105535"/>
          </a:xfrm>
          <a:custGeom>
            <a:avLst/>
            <a:gdLst/>
            <a:ahLst/>
            <a:cxnLst/>
            <a:rect l="l" t="t" r="r" b="b"/>
            <a:pathLst>
              <a:path w="1105535" h="1105535">
                <a:moveTo>
                  <a:pt x="552680" y="1105360"/>
                </a:moveTo>
                <a:lnTo>
                  <a:pt x="504993" y="1103332"/>
                </a:lnTo>
                <a:lnTo>
                  <a:pt x="458432" y="1097356"/>
                </a:lnTo>
                <a:lnTo>
                  <a:pt x="413163" y="1087600"/>
                </a:lnTo>
                <a:lnTo>
                  <a:pt x="369353" y="1074229"/>
                </a:lnTo>
                <a:lnTo>
                  <a:pt x="327167" y="1057409"/>
                </a:lnTo>
                <a:lnTo>
                  <a:pt x="286770" y="1037305"/>
                </a:lnTo>
                <a:lnTo>
                  <a:pt x="248330" y="1014085"/>
                </a:lnTo>
                <a:lnTo>
                  <a:pt x="212012" y="987913"/>
                </a:lnTo>
                <a:lnTo>
                  <a:pt x="177981" y="958955"/>
                </a:lnTo>
                <a:lnTo>
                  <a:pt x="146404" y="927378"/>
                </a:lnTo>
                <a:lnTo>
                  <a:pt x="117447" y="893348"/>
                </a:lnTo>
                <a:lnTo>
                  <a:pt x="91275" y="857029"/>
                </a:lnTo>
                <a:lnTo>
                  <a:pt x="68055" y="818589"/>
                </a:lnTo>
                <a:lnTo>
                  <a:pt x="47951" y="778193"/>
                </a:lnTo>
                <a:lnTo>
                  <a:pt x="31131" y="736007"/>
                </a:lnTo>
                <a:lnTo>
                  <a:pt x="17760" y="692197"/>
                </a:lnTo>
                <a:lnTo>
                  <a:pt x="8004" y="646928"/>
                </a:lnTo>
                <a:lnTo>
                  <a:pt x="2028" y="600367"/>
                </a:lnTo>
                <a:lnTo>
                  <a:pt x="0" y="552680"/>
                </a:lnTo>
                <a:lnTo>
                  <a:pt x="2028" y="504992"/>
                </a:lnTo>
                <a:lnTo>
                  <a:pt x="8004" y="458431"/>
                </a:lnTo>
                <a:lnTo>
                  <a:pt x="17760" y="413163"/>
                </a:lnTo>
                <a:lnTo>
                  <a:pt x="31131" y="369353"/>
                </a:lnTo>
                <a:lnTo>
                  <a:pt x="47951" y="327166"/>
                </a:lnTo>
                <a:lnTo>
                  <a:pt x="68055" y="286770"/>
                </a:lnTo>
                <a:lnTo>
                  <a:pt x="91275" y="248330"/>
                </a:lnTo>
                <a:lnTo>
                  <a:pt x="117447" y="212012"/>
                </a:lnTo>
                <a:lnTo>
                  <a:pt x="146404" y="177981"/>
                </a:lnTo>
                <a:lnTo>
                  <a:pt x="177981" y="146404"/>
                </a:lnTo>
                <a:lnTo>
                  <a:pt x="212012" y="117447"/>
                </a:lnTo>
                <a:lnTo>
                  <a:pt x="248330" y="91275"/>
                </a:lnTo>
                <a:lnTo>
                  <a:pt x="286770" y="68054"/>
                </a:lnTo>
                <a:lnTo>
                  <a:pt x="327167" y="47951"/>
                </a:lnTo>
                <a:lnTo>
                  <a:pt x="369353" y="31131"/>
                </a:lnTo>
                <a:lnTo>
                  <a:pt x="413163" y="17760"/>
                </a:lnTo>
                <a:lnTo>
                  <a:pt x="458432" y="8003"/>
                </a:lnTo>
                <a:lnTo>
                  <a:pt x="504993" y="2028"/>
                </a:lnTo>
                <a:lnTo>
                  <a:pt x="552673" y="0"/>
                </a:lnTo>
                <a:lnTo>
                  <a:pt x="600367" y="2028"/>
                </a:lnTo>
                <a:lnTo>
                  <a:pt x="646928" y="8003"/>
                </a:lnTo>
                <a:lnTo>
                  <a:pt x="692197" y="17760"/>
                </a:lnTo>
                <a:lnTo>
                  <a:pt x="736007" y="31131"/>
                </a:lnTo>
                <a:lnTo>
                  <a:pt x="778193" y="47951"/>
                </a:lnTo>
                <a:lnTo>
                  <a:pt x="818589" y="68054"/>
                </a:lnTo>
                <a:lnTo>
                  <a:pt x="857030" y="91275"/>
                </a:lnTo>
                <a:lnTo>
                  <a:pt x="893348" y="117447"/>
                </a:lnTo>
                <a:lnTo>
                  <a:pt x="927378" y="146404"/>
                </a:lnTo>
                <a:lnTo>
                  <a:pt x="958955" y="177981"/>
                </a:lnTo>
                <a:lnTo>
                  <a:pt x="987913" y="212012"/>
                </a:lnTo>
                <a:lnTo>
                  <a:pt x="1014085" y="248330"/>
                </a:lnTo>
                <a:lnTo>
                  <a:pt x="1037305" y="286770"/>
                </a:lnTo>
                <a:lnTo>
                  <a:pt x="1057409" y="327166"/>
                </a:lnTo>
                <a:lnTo>
                  <a:pt x="1074229" y="369353"/>
                </a:lnTo>
                <a:lnTo>
                  <a:pt x="1087600" y="413163"/>
                </a:lnTo>
                <a:lnTo>
                  <a:pt x="1097356" y="458431"/>
                </a:lnTo>
                <a:lnTo>
                  <a:pt x="1103332" y="504992"/>
                </a:lnTo>
                <a:lnTo>
                  <a:pt x="1105360" y="552680"/>
                </a:lnTo>
                <a:lnTo>
                  <a:pt x="1103332" y="600367"/>
                </a:lnTo>
                <a:lnTo>
                  <a:pt x="1097356" y="646928"/>
                </a:lnTo>
                <a:lnTo>
                  <a:pt x="1087600" y="692197"/>
                </a:lnTo>
                <a:lnTo>
                  <a:pt x="1074229" y="736007"/>
                </a:lnTo>
                <a:lnTo>
                  <a:pt x="1057409" y="778193"/>
                </a:lnTo>
                <a:lnTo>
                  <a:pt x="1037305" y="818589"/>
                </a:lnTo>
                <a:lnTo>
                  <a:pt x="1014085" y="857029"/>
                </a:lnTo>
                <a:lnTo>
                  <a:pt x="987913" y="893348"/>
                </a:lnTo>
                <a:lnTo>
                  <a:pt x="958955" y="927378"/>
                </a:lnTo>
                <a:lnTo>
                  <a:pt x="927378" y="958955"/>
                </a:lnTo>
                <a:lnTo>
                  <a:pt x="893348" y="987913"/>
                </a:lnTo>
                <a:lnTo>
                  <a:pt x="857030" y="1014085"/>
                </a:lnTo>
                <a:lnTo>
                  <a:pt x="818589" y="1037305"/>
                </a:lnTo>
                <a:lnTo>
                  <a:pt x="778193" y="1057409"/>
                </a:lnTo>
                <a:lnTo>
                  <a:pt x="736007" y="1074229"/>
                </a:lnTo>
                <a:lnTo>
                  <a:pt x="692197" y="1087600"/>
                </a:lnTo>
                <a:lnTo>
                  <a:pt x="646928" y="1097356"/>
                </a:lnTo>
                <a:lnTo>
                  <a:pt x="600367" y="1103332"/>
                </a:lnTo>
                <a:lnTo>
                  <a:pt x="552680" y="110536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11469" y="2520383"/>
            <a:ext cx="16510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130">
                <a:latin typeface="Verdana"/>
                <a:cs typeface="Verdana"/>
              </a:rPr>
              <a:t>1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9486" y="4038139"/>
            <a:ext cx="1105535" cy="1105535"/>
          </a:xfrm>
          <a:custGeom>
            <a:avLst/>
            <a:gdLst/>
            <a:ahLst/>
            <a:cxnLst/>
            <a:rect l="l" t="t" r="r" b="b"/>
            <a:pathLst>
              <a:path w="1105535" h="1105535">
                <a:moveTo>
                  <a:pt x="552688" y="1105360"/>
                </a:moveTo>
                <a:lnTo>
                  <a:pt x="504992" y="1103332"/>
                </a:lnTo>
                <a:lnTo>
                  <a:pt x="458431" y="1097356"/>
                </a:lnTo>
                <a:lnTo>
                  <a:pt x="413163" y="1087600"/>
                </a:lnTo>
                <a:lnTo>
                  <a:pt x="369353" y="1074229"/>
                </a:lnTo>
                <a:lnTo>
                  <a:pt x="327166" y="1057409"/>
                </a:lnTo>
                <a:lnTo>
                  <a:pt x="286770" y="1037305"/>
                </a:lnTo>
                <a:lnTo>
                  <a:pt x="248330" y="1014085"/>
                </a:lnTo>
                <a:lnTo>
                  <a:pt x="212012" y="987913"/>
                </a:lnTo>
                <a:lnTo>
                  <a:pt x="177981" y="958956"/>
                </a:lnTo>
                <a:lnTo>
                  <a:pt x="146404" y="927379"/>
                </a:lnTo>
                <a:lnTo>
                  <a:pt x="117447" y="893348"/>
                </a:lnTo>
                <a:lnTo>
                  <a:pt x="91275" y="857030"/>
                </a:lnTo>
                <a:lnTo>
                  <a:pt x="68054" y="818589"/>
                </a:lnTo>
                <a:lnTo>
                  <a:pt x="47951" y="778193"/>
                </a:lnTo>
                <a:lnTo>
                  <a:pt x="31131" y="736007"/>
                </a:lnTo>
                <a:lnTo>
                  <a:pt x="17760" y="692197"/>
                </a:lnTo>
                <a:lnTo>
                  <a:pt x="8003" y="646928"/>
                </a:lnTo>
                <a:lnTo>
                  <a:pt x="2028" y="600367"/>
                </a:lnTo>
                <a:lnTo>
                  <a:pt x="0" y="552675"/>
                </a:lnTo>
                <a:lnTo>
                  <a:pt x="2028" y="504992"/>
                </a:lnTo>
                <a:lnTo>
                  <a:pt x="8003" y="458432"/>
                </a:lnTo>
                <a:lnTo>
                  <a:pt x="17760" y="413163"/>
                </a:lnTo>
                <a:lnTo>
                  <a:pt x="31131" y="369353"/>
                </a:lnTo>
                <a:lnTo>
                  <a:pt x="47951" y="327167"/>
                </a:lnTo>
                <a:lnTo>
                  <a:pt x="68054" y="286770"/>
                </a:lnTo>
                <a:lnTo>
                  <a:pt x="91275" y="248330"/>
                </a:lnTo>
                <a:lnTo>
                  <a:pt x="117447" y="212012"/>
                </a:lnTo>
                <a:lnTo>
                  <a:pt x="146404" y="177981"/>
                </a:lnTo>
                <a:lnTo>
                  <a:pt x="177981" y="146404"/>
                </a:lnTo>
                <a:lnTo>
                  <a:pt x="212012" y="117447"/>
                </a:lnTo>
                <a:lnTo>
                  <a:pt x="248330" y="91275"/>
                </a:lnTo>
                <a:lnTo>
                  <a:pt x="286770" y="68055"/>
                </a:lnTo>
                <a:lnTo>
                  <a:pt x="327166" y="47951"/>
                </a:lnTo>
                <a:lnTo>
                  <a:pt x="369353" y="31131"/>
                </a:lnTo>
                <a:lnTo>
                  <a:pt x="413163" y="17760"/>
                </a:lnTo>
                <a:lnTo>
                  <a:pt x="458431" y="8004"/>
                </a:lnTo>
                <a:lnTo>
                  <a:pt x="504992" y="2028"/>
                </a:lnTo>
                <a:lnTo>
                  <a:pt x="552680" y="0"/>
                </a:lnTo>
                <a:lnTo>
                  <a:pt x="600367" y="2028"/>
                </a:lnTo>
                <a:lnTo>
                  <a:pt x="646928" y="8004"/>
                </a:lnTo>
                <a:lnTo>
                  <a:pt x="692197" y="17760"/>
                </a:lnTo>
                <a:lnTo>
                  <a:pt x="736007" y="31131"/>
                </a:lnTo>
                <a:lnTo>
                  <a:pt x="778193" y="47951"/>
                </a:lnTo>
                <a:lnTo>
                  <a:pt x="818589" y="68055"/>
                </a:lnTo>
                <a:lnTo>
                  <a:pt x="857029" y="91275"/>
                </a:lnTo>
                <a:lnTo>
                  <a:pt x="893348" y="117447"/>
                </a:lnTo>
                <a:lnTo>
                  <a:pt x="927378" y="146404"/>
                </a:lnTo>
                <a:lnTo>
                  <a:pt x="958955" y="177981"/>
                </a:lnTo>
                <a:lnTo>
                  <a:pt x="987913" y="212012"/>
                </a:lnTo>
                <a:lnTo>
                  <a:pt x="1014085" y="248330"/>
                </a:lnTo>
                <a:lnTo>
                  <a:pt x="1037305" y="286770"/>
                </a:lnTo>
                <a:lnTo>
                  <a:pt x="1057409" y="327167"/>
                </a:lnTo>
                <a:lnTo>
                  <a:pt x="1074229" y="369353"/>
                </a:lnTo>
                <a:lnTo>
                  <a:pt x="1087600" y="413163"/>
                </a:lnTo>
                <a:lnTo>
                  <a:pt x="1097356" y="458432"/>
                </a:lnTo>
                <a:lnTo>
                  <a:pt x="1103332" y="504992"/>
                </a:lnTo>
                <a:lnTo>
                  <a:pt x="1105360" y="552680"/>
                </a:lnTo>
                <a:lnTo>
                  <a:pt x="1103332" y="600367"/>
                </a:lnTo>
                <a:lnTo>
                  <a:pt x="1097356" y="646928"/>
                </a:lnTo>
                <a:lnTo>
                  <a:pt x="1087600" y="692197"/>
                </a:lnTo>
                <a:lnTo>
                  <a:pt x="1074229" y="736007"/>
                </a:lnTo>
                <a:lnTo>
                  <a:pt x="1057409" y="778193"/>
                </a:lnTo>
                <a:lnTo>
                  <a:pt x="1037305" y="818589"/>
                </a:lnTo>
                <a:lnTo>
                  <a:pt x="1014085" y="857030"/>
                </a:lnTo>
                <a:lnTo>
                  <a:pt x="987913" y="893348"/>
                </a:lnTo>
                <a:lnTo>
                  <a:pt x="958955" y="927379"/>
                </a:lnTo>
                <a:lnTo>
                  <a:pt x="927378" y="958956"/>
                </a:lnTo>
                <a:lnTo>
                  <a:pt x="893348" y="987913"/>
                </a:lnTo>
                <a:lnTo>
                  <a:pt x="857029" y="1014085"/>
                </a:lnTo>
                <a:lnTo>
                  <a:pt x="818589" y="1037305"/>
                </a:lnTo>
                <a:lnTo>
                  <a:pt x="778193" y="1057409"/>
                </a:lnTo>
                <a:lnTo>
                  <a:pt x="736007" y="1074229"/>
                </a:lnTo>
                <a:lnTo>
                  <a:pt x="692197" y="1087600"/>
                </a:lnTo>
                <a:lnTo>
                  <a:pt x="646928" y="1097356"/>
                </a:lnTo>
                <a:lnTo>
                  <a:pt x="600367" y="1103332"/>
                </a:lnTo>
                <a:lnTo>
                  <a:pt x="552688" y="110536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54493" y="4235281"/>
            <a:ext cx="27495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265">
                <a:latin typeface="Verdana"/>
                <a:cs typeface="Verdana"/>
              </a:rPr>
              <a:t>2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39312" y="5676900"/>
            <a:ext cx="1105535" cy="1105535"/>
          </a:xfrm>
          <a:custGeom>
            <a:avLst/>
            <a:gdLst/>
            <a:ahLst/>
            <a:cxnLst/>
            <a:rect l="l" t="t" r="r" b="b"/>
            <a:pathLst>
              <a:path w="1105535" h="1105534">
                <a:moveTo>
                  <a:pt x="552680" y="1105360"/>
                </a:moveTo>
                <a:lnTo>
                  <a:pt x="504993" y="1103331"/>
                </a:lnTo>
                <a:lnTo>
                  <a:pt x="458432" y="1097356"/>
                </a:lnTo>
                <a:lnTo>
                  <a:pt x="413163" y="1087600"/>
                </a:lnTo>
                <a:lnTo>
                  <a:pt x="369353" y="1074229"/>
                </a:lnTo>
                <a:lnTo>
                  <a:pt x="327167" y="1057408"/>
                </a:lnTo>
                <a:lnTo>
                  <a:pt x="286770" y="1037305"/>
                </a:lnTo>
                <a:lnTo>
                  <a:pt x="248330" y="1014085"/>
                </a:lnTo>
                <a:lnTo>
                  <a:pt x="212012" y="987913"/>
                </a:lnTo>
                <a:lnTo>
                  <a:pt x="177981" y="958955"/>
                </a:lnTo>
                <a:lnTo>
                  <a:pt x="146404" y="927378"/>
                </a:lnTo>
                <a:lnTo>
                  <a:pt x="117447" y="893348"/>
                </a:lnTo>
                <a:lnTo>
                  <a:pt x="91275" y="857030"/>
                </a:lnTo>
                <a:lnTo>
                  <a:pt x="68055" y="818589"/>
                </a:lnTo>
                <a:lnTo>
                  <a:pt x="47951" y="778193"/>
                </a:lnTo>
                <a:lnTo>
                  <a:pt x="31131" y="736007"/>
                </a:lnTo>
                <a:lnTo>
                  <a:pt x="17760" y="692197"/>
                </a:lnTo>
                <a:lnTo>
                  <a:pt x="8004" y="646928"/>
                </a:lnTo>
                <a:lnTo>
                  <a:pt x="2028" y="600367"/>
                </a:lnTo>
                <a:lnTo>
                  <a:pt x="0" y="552680"/>
                </a:lnTo>
                <a:lnTo>
                  <a:pt x="2028" y="504993"/>
                </a:lnTo>
                <a:lnTo>
                  <a:pt x="8004" y="458432"/>
                </a:lnTo>
                <a:lnTo>
                  <a:pt x="17760" y="413163"/>
                </a:lnTo>
                <a:lnTo>
                  <a:pt x="31131" y="369353"/>
                </a:lnTo>
                <a:lnTo>
                  <a:pt x="47951" y="327167"/>
                </a:lnTo>
                <a:lnTo>
                  <a:pt x="68055" y="286771"/>
                </a:lnTo>
                <a:lnTo>
                  <a:pt x="91275" y="248330"/>
                </a:lnTo>
                <a:lnTo>
                  <a:pt x="117447" y="212012"/>
                </a:lnTo>
                <a:lnTo>
                  <a:pt x="146404" y="177981"/>
                </a:lnTo>
                <a:lnTo>
                  <a:pt x="177981" y="146405"/>
                </a:lnTo>
                <a:lnTo>
                  <a:pt x="212012" y="117447"/>
                </a:lnTo>
                <a:lnTo>
                  <a:pt x="248330" y="91275"/>
                </a:lnTo>
                <a:lnTo>
                  <a:pt x="286770" y="68055"/>
                </a:lnTo>
                <a:lnTo>
                  <a:pt x="327167" y="47951"/>
                </a:lnTo>
                <a:lnTo>
                  <a:pt x="369353" y="31131"/>
                </a:lnTo>
                <a:lnTo>
                  <a:pt x="413163" y="17760"/>
                </a:lnTo>
                <a:lnTo>
                  <a:pt x="458432" y="8004"/>
                </a:lnTo>
                <a:lnTo>
                  <a:pt x="504993" y="2028"/>
                </a:lnTo>
                <a:lnTo>
                  <a:pt x="552680" y="0"/>
                </a:lnTo>
                <a:lnTo>
                  <a:pt x="600367" y="2028"/>
                </a:lnTo>
                <a:lnTo>
                  <a:pt x="646928" y="8004"/>
                </a:lnTo>
                <a:lnTo>
                  <a:pt x="692197" y="17760"/>
                </a:lnTo>
                <a:lnTo>
                  <a:pt x="736007" y="31131"/>
                </a:lnTo>
                <a:lnTo>
                  <a:pt x="778193" y="47951"/>
                </a:lnTo>
                <a:lnTo>
                  <a:pt x="818589" y="68055"/>
                </a:lnTo>
                <a:lnTo>
                  <a:pt x="857030" y="91275"/>
                </a:lnTo>
                <a:lnTo>
                  <a:pt x="893348" y="117447"/>
                </a:lnTo>
                <a:lnTo>
                  <a:pt x="927378" y="146405"/>
                </a:lnTo>
                <a:lnTo>
                  <a:pt x="958955" y="177981"/>
                </a:lnTo>
                <a:lnTo>
                  <a:pt x="987913" y="212012"/>
                </a:lnTo>
                <a:lnTo>
                  <a:pt x="1014085" y="248330"/>
                </a:lnTo>
                <a:lnTo>
                  <a:pt x="1037305" y="286771"/>
                </a:lnTo>
                <a:lnTo>
                  <a:pt x="1057409" y="327167"/>
                </a:lnTo>
                <a:lnTo>
                  <a:pt x="1074229" y="369353"/>
                </a:lnTo>
                <a:lnTo>
                  <a:pt x="1087600" y="413163"/>
                </a:lnTo>
                <a:lnTo>
                  <a:pt x="1097356" y="458432"/>
                </a:lnTo>
                <a:lnTo>
                  <a:pt x="1103332" y="504993"/>
                </a:lnTo>
                <a:lnTo>
                  <a:pt x="1105360" y="552680"/>
                </a:lnTo>
                <a:lnTo>
                  <a:pt x="1103332" y="600367"/>
                </a:lnTo>
                <a:lnTo>
                  <a:pt x="1097356" y="646928"/>
                </a:lnTo>
                <a:lnTo>
                  <a:pt x="1087600" y="692197"/>
                </a:lnTo>
                <a:lnTo>
                  <a:pt x="1074229" y="736007"/>
                </a:lnTo>
                <a:lnTo>
                  <a:pt x="1057409" y="778193"/>
                </a:lnTo>
                <a:lnTo>
                  <a:pt x="1037305" y="818589"/>
                </a:lnTo>
                <a:lnTo>
                  <a:pt x="1014085" y="857030"/>
                </a:lnTo>
                <a:lnTo>
                  <a:pt x="987913" y="893348"/>
                </a:lnTo>
                <a:lnTo>
                  <a:pt x="958955" y="927378"/>
                </a:lnTo>
                <a:lnTo>
                  <a:pt x="927378" y="958955"/>
                </a:lnTo>
                <a:lnTo>
                  <a:pt x="893348" y="987913"/>
                </a:lnTo>
                <a:lnTo>
                  <a:pt x="857030" y="1014085"/>
                </a:lnTo>
                <a:lnTo>
                  <a:pt x="818589" y="1037305"/>
                </a:lnTo>
                <a:lnTo>
                  <a:pt x="778193" y="1057408"/>
                </a:lnTo>
                <a:lnTo>
                  <a:pt x="736007" y="1074229"/>
                </a:lnTo>
                <a:lnTo>
                  <a:pt x="692197" y="1087600"/>
                </a:lnTo>
                <a:lnTo>
                  <a:pt x="646928" y="1097356"/>
                </a:lnTo>
                <a:lnTo>
                  <a:pt x="600367" y="1103331"/>
                </a:lnTo>
                <a:lnTo>
                  <a:pt x="552680" y="110536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58065" y="5928277"/>
            <a:ext cx="26797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320">
                <a:latin typeface="Verdana"/>
                <a:cs typeface="Verdana"/>
              </a:rPr>
              <a:t>3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6478" rIns="0" bIns="0" rtlCol="0" vert="horz">
            <a:spAutoFit/>
          </a:bodyPr>
          <a:lstStyle/>
          <a:p>
            <a:pPr marL="725170" marR="5080">
              <a:lnSpc>
                <a:spcPct val="116100"/>
              </a:lnSpc>
              <a:spcBef>
                <a:spcPts val="95"/>
              </a:spcBef>
            </a:pPr>
            <a:r>
              <a:rPr dirty="0" spc="-250">
                <a:solidFill>
                  <a:srgbClr val="9EC2D0"/>
                </a:solidFill>
              </a:rPr>
              <a:t>Google</a:t>
            </a:r>
            <a:r>
              <a:rPr dirty="0" spc="-560">
                <a:solidFill>
                  <a:srgbClr val="9EC2D0"/>
                </a:solidFill>
              </a:rPr>
              <a:t> </a:t>
            </a:r>
            <a:r>
              <a:rPr dirty="0" spc="-260">
                <a:solidFill>
                  <a:srgbClr val="9EC2D0"/>
                </a:solidFill>
              </a:rPr>
              <a:t>Generative</a:t>
            </a:r>
            <a:r>
              <a:rPr dirty="0" spc="-560">
                <a:solidFill>
                  <a:srgbClr val="9EC2D0"/>
                </a:solidFill>
              </a:rPr>
              <a:t> </a:t>
            </a:r>
            <a:r>
              <a:rPr dirty="0" spc="-440">
                <a:solidFill>
                  <a:srgbClr val="9EC2D0"/>
                </a:solidFill>
              </a:rPr>
              <a:t>AI</a:t>
            </a:r>
            <a:r>
              <a:rPr dirty="0" spc="-555">
                <a:solidFill>
                  <a:srgbClr val="9EC2D0"/>
                </a:solidFill>
              </a:rPr>
              <a:t> </a:t>
            </a:r>
            <a:r>
              <a:rPr dirty="0" spc="-265">
                <a:solidFill>
                  <a:srgbClr val="9EC2D0"/>
                </a:solidFill>
              </a:rPr>
              <a:t>Integration:</a:t>
            </a:r>
            <a:r>
              <a:rPr dirty="0" spc="120">
                <a:solidFill>
                  <a:srgbClr val="9EC2D0"/>
                </a:solidFill>
              </a:rPr>
              <a:t> </a:t>
            </a:r>
            <a:r>
              <a:rPr dirty="0" spc="-275"/>
              <a:t>Generates</a:t>
            </a:r>
            <a:r>
              <a:rPr dirty="0" spc="-560"/>
              <a:t> </a:t>
            </a:r>
            <a:r>
              <a:rPr dirty="0" spc="-225"/>
              <a:t>relevant</a:t>
            </a:r>
            <a:r>
              <a:rPr dirty="0" spc="-555"/>
              <a:t> </a:t>
            </a:r>
            <a:r>
              <a:rPr dirty="0" spc="-260"/>
              <a:t>responses</a:t>
            </a:r>
            <a:r>
              <a:rPr dirty="0" spc="-560"/>
              <a:t> </a:t>
            </a:r>
            <a:r>
              <a:rPr dirty="0" spc="-220"/>
              <a:t>using </a:t>
            </a:r>
            <a:r>
              <a:rPr dirty="0" spc="-1215"/>
              <a:t> </a:t>
            </a:r>
            <a:r>
              <a:rPr dirty="0" spc="-250"/>
              <a:t>Google</a:t>
            </a:r>
            <a:r>
              <a:rPr dirty="0" spc="-570"/>
              <a:t> </a:t>
            </a:r>
            <a:r>
              <a:rPr dirty="0" spc="-260"/>
              <a:t>Generative</a:t>
            </a:r>
            <a:r>
              <a:rPr dirty="0" spc="-570"/>
              <a:t> </a:t>
            </a:r>
            <a:r>
              <a:rPr dirty="0" spc="-440"/>
              <a:t>AI</a:t>
            </a:r>
            <a:r>
              <a:rPr dirty="0" spc="-570"/>
              <a:t> </a:t>
            </a:r>
            <a:r>
              <a:rPr dirty="0" spc="-135"/>
              <a:t>for</a:t>
            </a:r>
            <a:r>
              <a:rPr dirty="0" spc="-565"/>
              <a:t> </a:t>
            </a:r>
            <a:r>
              <a:rPr dirty="0" spc="-215"/>
              <a:t>coherent</a:t>
            </a:r>
            <a:r>
              <a:rPr dirty="0" spc="-570"/>
              <a:t> </a:t>
            </a:r>
            <a:r>
              <a:rPr dirty="0" spc="-260"/>
              <a:t>conversations.</a:t>
            </a:r>
          </a:p>
          <a:p>
            <a:pPr marL="725170" marR="356870">
              <a:lnSpc>
                <a:spcPct val="116100"/>
              </a:lnSpc>
              <a:spcBef>
                <a:spcPts val="2705"/>
              </a:spcBef>
            </a:pPr>
            <a:r>
              <a:rPr dirty="0" spc="-200">
                <a:solidFill>
                  <a:srgbClr val="9EC2D0"/>
                </a:solidFill>
              </a:rPr>
              <a:t>Real-time</a:t>
            </a:r>
            <a:r>
              <a:rPr dirty="0" spc="-570">
                <a:solidFill>
                  <a:srgbClr val="9EC2D0"/>
                </a:solidFill>
              </a:rPr>
              <a:t> </a:t>
            </a:r>
            <a:r>
              <a:rPr dirty="0" spc="-285">
                <a:solidFill>
                  <a:srgbClr val="9EC2D0"/>
                </a:solidFill>
              </a:rPr>
              <a:t>Response</a:t>
            </a:r>
            <a:r>
              <a:rPr dirty="0" spc="-565">
                <a:solidFill>
                  <a:srgbClr val="9EC2D0"/>
                </a:solidFill>
              </a:rPr>
              <a:t> </a:t>
            </a:r>
            <a:r>
              <a:rPr dirty="0" spc="-285">
                <a:solidFill>
                  <a:srgbClr val="9EC2D0"/>
                </a:solidFill>
              </a:rPr>
              <a:t>and</a:t>
            </a:r>
            <a:r>
              <a:rPr dirty="0" spc="-565">
                <a:solidFill>
                  <a:srgbClr val="9EC2D0"/>
                </a:solidFill>
              </a:rPr>
              <a:t> </a:t>
            </a:r>
            <a:r>
              <a:rPr dirty="0" spc="-265">
                <a:solidFill>
                  <a:srgbClr val="9EC2D0"/>
                </a:solidFill>
              </a:rPr>
              <a:t>Interaction:</a:t>
            </a:r>
            <a:r>
              <a:rPr dirty="0" spc="-565">
                <a:solidFill>
                  <a:srgbClr val="9EC2D0"/>
                </a:solidFill>
              </a:rPr>
              <a:t> </a:t>
            </a:r>
            <a:r>
              <a:rPr dirty="0" spc="-254"/>
              <a:t>Processes</a:t>
            </a:r>
            <a:r>
              <a:rPr dirty="0" spc="-565"/>
              <a:t> </a:t>
            </a:r>
            <a:r>
              <a:rPr dirty="0" spc="-285"/>
              <a:t>and</a:t>
            </a:r>
            <a:r>
              <a:rPr dirty="0" spc="-565"/>
              <a:t> </a:t>
            </a:r>
            <a:r>
              <a:rPr dirty="0" spc="-245"/>
              <a:t>responds</a:t>
            </a:r>
            <a:r>
              <a:rPr dirty="0" spc="-570"/>
              <a:t> </a:t>
            </a:r>
            <a:r>
              <a:rPr dirty="0" spc="-125"/>
              <a:t>to</a:t>
            </a:r>
            <a:r>
              <a:rPr dirty="0" spc="-565"/>
              <a:t> </a:t>
            </a:r>
            <a:r>
              <a:rPr dirty="0" spc="-265"/>
              <a:t>user </a:t>
            </a:r>
            <a:r>
              <a:rPr dirty="0" spc="-1215"/>
              <a:t> </a:t>
            </a:r>
            <a:r>
              <a:rPr dirty="0" spc="-220"/>
              <a:t>queries</a:t>
            </a:r>
            <a:r>
              <a:rPr dirty="0" spc="-570"/>
              <a:t> </a:t>
            </a:r>
            <a:r>
              <a:rPr dirty="0" spc="-185"/>
              <a:t>instantly</a:t>
            </a:r>
            <a:r>
              <a:rPr dirty="0" spc="-570"/>
              <a:t> </a:t>
            </a:r>
            <a:r>
              <a:rPr dirty="0" spc="-135"/>
              <a:t>for</a:t>
            </a:r>
            <a:r>
              <a:rPr dirty="0" spc="-570"/>
              <a:t> </a:t>
            </a:r>
            <a:r>
              <a:rPr dirty="0" spc="-285"/>
              <a:t>seamless</a:t>
            </a:r>
            <a:r>
              <a:rPr dirty="0" spc="-570"/>
              <a:t> </a:t>
            </a:r>
            <a:r>
              <a:rPr dirty="0" spc="-260"/>
              <a:t>communication.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27362" y="0"/>
            <a:ext cx="937260" cy="10344150"/>
            <a:chOff x="627362" y="0"/>
            <a:chExt cx="937260" cy="10344150"/>
          </a:xfrm>
        </p:grpSpPr>
        <p:sp>
          <p:nvSpPr>
            <p:cNvPr id="10" name="object 10"/>
            <p:cNvSpPr/>
            <p:nvPr/>
          </p:nvSpPr>
          <p:spPr>
            <a:xfrm>
              <a:off x="627362" y="0"/>
              <a:ext cx="937260" cy="10285730"/>
            </a:xfrm>
            <a:custGeom>
              <a:avLst/>
              <a:gdLst/>
              <a:ahLst/>
              <a:cxnLst/>
              <a:rect l="l" t="t" r="r" b="b"/>
              <a:pathLst>
                <a:path w="937260" h="10285730">
                  <a:moveTo>
                    <a:pt x="937061" y="10285708"/>
                  </a:moveTo>
                  <a:lnTo>
                    <a:pt x="0" y="10285708"/>
                  </a:lnTo>
                  <a:lnTo>
                    <a:pt x="0" y="0"/>
                  </a:lnTo>
                  <a:lnTo>
                    <a:pt x="937061" y="0"/>
                  </a:lnTo>
                  <a:lnTo>
                    <a:pt x="937061" y="10285708"/>
                  </a:lnTo>
                  <a:close/>
                </a:path>
              </a:pathLst>
            </a:custGeom>
            <a:solidFill>
              <a:srgbClr val="F5F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85818" y="7289409"/>
              <a:ext cx="5715" cy="2997835"/>
            </a:xfrm>
            <a:custGeom>
              <a:avLst/>
              <a:gdLst/>
              <a:ahLst/>
              <a:cxnLst/>
              <a:rect l="l" t="t" r="r" b="b"/>
              <a:pathLst>
                <a:path w="5715" h="2997834">
                  <a:moveTo>
                    <a:pt x="5402" y="2997455"/>
                  </a:moveTo>
                  <a:lnTo>
                    <a:pt x="0" y="0"/>
                  </a:lnTo>
                </a:path>
              </a:pathLst>
            </a:custGeom>
            <a:ln w="114299">
              <a:solidFill>
                <a:srgbClr val="9EC2D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3497" y="0"/>
              <a:ext cx="120014" cy="2893060"/>
            </a:xfrm>
            <a:custGeom>
              <a:avLst/>
              <a:gdLst/>
              <a:ahLst/>
              <a:cxnLst/>
              <a:rect l="l" t="t" r="r" b="b"/>
              <a:pathLst>
                <a:path w="120015" h="2893060">
                  <a:moveTo>
                    <a:pt x="114300" y="0"/>
                  </a:moveTo>
                  <a:lnTo>
                    <a:pt x="119514" y="2892797"/>
                  </a:lnTo>
                  <a:lnTo>
                    <a:pt x="5214" y="2893003"/>
                  </a:lnTo>
                  <a:lnTo>
                    <a:pt x="0" y="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EC2D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69"/>
                </a:lnTo>
                <a:lnTo>
                  <a:pt x="437548" y="1617097"/>
                </a:lnTo>
                <a:lnTo>
                  <a:pt x="393348" y="1597419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8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401" y="1184935"/>
                </a:lnTo>
                <a:lnTo>
                  <a:pt x="17770" y="1139402"/>
                </a:lnTo>
                <a:lnTo>
                  <a:pt x="8419" y="1092696"/>
                </a:lnTo>
                <a:lnTo>
                  <a:pt x="2449" y="1044934"/>
                </a:lnTo>
                <a:lnTo>
                  <a:pt x="37" y="996975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5"/>
                </a:lnTo>
                <a:lnTo>
                  <a:pt x="1446735" y="1045324"/>
                </a:lnTo>
                <a:lnTo>
                  <a:pt x="1440690" y="1092778"/>
                </a:lnTo>
                <a:lnTo>
                  <a:pt x="1431224" y="1139216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60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5005685">
              <a:lnSpc>
                <a:spcPct val="100000"/>
              </a:lnSpc>
              <a:spcBef>
                <a:spcPts val="125"/>
              </a:spcBef>
            </a:pPr>
            <a:r>
              <a:rPr dirty="0" spc="-150"/>
              <a:t>5</a:t>
            </a:r>
          </a:p>
        </p:txBody>
      </p:sp>
      <p:sp>
        <p:nvSpPr>
          <p:cNvPr id="15" name="object 15"/>
          <p:cNvSpPr/>
          <p:nvPr/>
        </p:nvSpPr>
        <p:spPr>
          <a:xfrm>
            <a:off x="9697681" y="8788169"/>
            <a:ext cx="7315200" cy="1499235"/>
          </a:xfrm>
          <a:custGeom>
            <a:avLst/>
            <a:gdLst/>
            <a:ahLst/>
            <a:cxnLst/>
            <a:rect l="l" t="t" r="r" b="b"/>
            <a:pathLst>
              <a:path w="7315200" h="1499234">
                <a:moveTo>
                  <a:pt x="1817659" y="30189"/>
                </a:moveTo>
                <a:lnTo>
                  <a:pt x="1816717" y="30189"/>
                </a:lnTo>
                <a:lnTo>
                  <a:pt x="1816349" y="29819"/>
                </a:lnTo>
                <a:lnTo>
                  <a:pt x="1816349" y="28876"/>
                </a:lnTo>
                <a:lnTo>
                  <a:pt x="1816717" y="28506"/>
                </a:lnTo>
                <a:lnTo>
                  <a:pt x="1817659" y="28506"/>
                </a:lnTo>
                <a:lnTo>
                  <a:pt x="1818030" y="28876"/>
                </a:lnTo>
                <a:lnTo>
                  <a:pt x="1818030" y="29819"/>
                </a:lnTo>
                <a:lnTo>
                  <a:pt x="1817659" y="30189"/>
                </a:lnTo>
                <a:close/>
              </a:path>
              <a:path w="7315200" h="1499234">
                <a:moveTo>
                  <a:pt x="2120838" y="31030"/>
                </a:moveTo>
                <a:lnTo>
                  <a:pt x="2118989" y="31030"/>
                </a:lnTo>
                <a:lnTo>
                  <a:pt x="2118232" y="30273"/>
                </a:lnTo>
                <a:lnTo>
                  <a:pt x="2118232" y="28422"/>
                </a:lnTo>
                <a:lnTo>
                  <a:pt x="2118989" y="27664"/>
                </a:lnTo>
                <a:lnTo>
                  <a:pt x="2120838" y="27664"/>
                </a:lnTo>
                <a:lnTo>
                  <a:pt x="2121594" y="28422"/>
                </a:lnTo>
                <a:lnTo>
                  <a:pt x="2121594" y="30273"/>
                </a:lnTo>
                <a:lnTo>
                  <a:pt x="2120838" y="31030"/>
                </a:lnTo>
                <a:close/>
              </a:path>
              <a:path w="7315200" h="1499234">
                <a:moveTo>
                  <a:pt x="2425415" y="34396"/>
                </a:moveTo>
                <a:lnTo>
                  <a:pt x="2419863" y="34396"/>
                </a:lnTo>
                <a:lnTo>
                  <a:pt x="2417611" y="32141"/>
                </a:lnTo>
                <a:lnTo>
                  <a:pt x="2417611" y="26588"/>
                </a:lnTo>
                <a:lnTo>
                  <a:pt x="2419863" y="24333"/>
                </a:lnTo>
                <a:lnTo>
                  <a:pt x="2425415" y="24333"/>
                </a:lnTo>
                <a:lnTo>
                  <a:pt x="2427667" y="26588"/>
                </a:lnTo>
                <a:lnTo>
                  <a:pt x="2427667" y="32141"/>
                </a:lnTo>
                <a:lnTo>
                  <a:pt x="2425415" y="34396"/>
                </a:lnTo>
                <a:close/>
              </a:path>
              <a:path w="7315200" h="1499234">
                <a:moveTo>
                  <a:pt x="2730006" y="37761"/>
                </a:moveTo>
                <a:lnTo>
                  <a:pt x="2720723" y="37761"/>
                </a:lnTo>
                <a:lnTo>
                  <a:pt x="2716973" y="34009"/>
                </a:lnTo>
                <a:lnTo>
                  <a:pt x="2716973" y="24720"/>
                </a:lnTo>
                <a:lnTo>
                  <a:pt x="2720723" y="20967"/>
                </a:lnTo>
                <a:lnTo>
                  <a:pt x="2730006" y="20967"/>
                </a:lnTo>
                <a:lnTo>
                  <a:pt x="2733756" y="24720"/>
                </a:lnTo>
                <a:lnTo>
                  <a:pt x="2733756" y="34009"/>
                </a:lnTo>
                <a:lnTo>
                  <a:pt x="2730006" y="37761"/>
                </a:lnTo>
                <a:close/>
              </a:path>
              <a:path w="7315200" h="1499234">
                <a:moveTo>
                  <a:pt x="3034580" y="41127"/>
                </a:moveTo>
                <a:lnTo>
                  <a:pt x="3021597" y="41127"/>
                </a:lnTo>
                <a:lnTo>
                  <a:pt x="3016335" y="35860"/>
                </a:lnTo>
                <a:lnTo>
                  <a:pt x="3016335" y="22869"/>
                </a:lnTo>
                <a:lnTo>
                  <a:pt x="3021597" y="17601"/>
                </a:lnTo>
                <a:lnTo>
                  <a:pt x="3034580" y="17601"/>
                </a:lnTo>
                <a:lnTo>
                  <a:pt x="3039845" y="22869"/>
                </a:lnTo>
                <a:lnTo>
                  <a:pt x="3039845" y="35860"/>
                </a:lnTo>
                <a:lnTo>
                  <a:pt x="3034580" y="41127"/>
                </a:lnTo>
                <a:close/>
              </a:path>
              <a:path w="7315200" h="1499234">
                <a:moveTo>
                  <a:pt x="3339157" y="44493"/>
                </a:moveTo>
                <a:lnTo>
                  <a:pt x="3322471" y="44493"/>
                </a:lnTo>
                <a:lnTo>
                  <a:pt x="3315710" y="37728"/>
                </a:lnTo>
                <a:lnTo>
                  <a:pt x="3315710" y="21034"/>
                </a:lnTo>
                <a:lnTo>
                  <a:pt x="3322471" y="14269"/>
                </a:lnTo>
                <a:lnTo>
                  <a:pt x="3339157" y="14269"/>
                </a:lnTo>
                <a:lnTo>
                  <a:pt x="3345918" y="21034"/>
                </a:lnTo>
                <a:lnTo>
                  <a:pt x="3345918" y="37728"/>
                </a:lnTo>
                <a:lnTo>
                  <a:pt x="3339157" y="44493"/>
                </a:lnTo>
                <a:close/>
              </a:path>
              <a:path w="7315200" h="1499234">
                <a:moveTo>
                  <a:pt x="3633529" y="47859"/>
                </a:moveTo>
                <a:lnTo>
                  <a:pt x="3626343" y="46406"/>
                </a:lnTo>
                <a:lnTo>
                  <a:pt x="3620474" y="42444"/>
                </a:lnTo>
                <a:lnTo>
                  <a:pt x="3616516" y="36571"/>
                </a:lnTo>
                <a:lnTo>
                  <a:pt x="3615064" y="29381"/>
                </a:lnTo>
                <a:lnTo>
                  <a:pt x="3616516" y="22192"/>
                </a:lnTo>
                <a:lnTo>
                  <a:pt x="3620474" y="16318"/>
                </a:lnTo>
                <a:lnTo>
                  <a:pt x="3626343" y="12357"/>
                </a:lnTo>
                <a:lnTo>
                  <a:pt x="3633529" y="10904"/>
                </a:lnTo>
                <a:lnTo>
                  <a:pt x="3640715" y="12357"/>
                </a:lnTo>
                <a:lnTo>
                  <a:pt x="3646584" y="16318"/>
                </a:lnTo>
                <a:lnTo>
                  <a:pt x="3650542" y="22192"/>
                </a:lnTo>
                <a:lnTo>
                  <a:pt x="3651994" y="29381"/>
                </a:lnTo>
                <a:lnTo>
                  <a:pt x="3650542" y="36571"/>
                </a:lnTo>
                <a:lnTo>
                  <a:pt x="3646584" y="42444"/>
                </a:lnTo>
                <a:lnTo>
                  <a:pt x="3640715" y="46406"/>
                </a:lnTo>
                <a:lnTo>
                  <a:pt x="3633529" y="47859"/>
                </a:lnTo>
                <a:close/>
              </a:path>
              <a:path w="7315200" h="1499234">
                <a:moveTo>
                  <a:pt x="3936253" y="52066"/>
                </a:moveTo>
                <a:lnTo>
                  <a:pt x="3927431" y="50284"/>
                </a:lnTo>
                <a:lnTo>
                  <a:pt x="3920232" y="45425"/>
                </a:lnTo>
                <a:lnTo>
                  <a:pt x="3915381" y="38215"/>
                </a:lnTo>
                <a:lnTo>
                  <a:pt x="3913603" y="29381"/>
                </a:lnTo>
                <a:lnTo>
                  <a:pt x="3915381" y="20548"/>
                </a:lnTo>
                <a:lnTo>
                  <a:pt x="3920232" y="13338"/>
                </a:lnTo>
                <a:lnTo>
                  <a:pt x="3927431" y="8478"/>
                </a:lnTo>
                <a:lnTo>
                  <a:pt x="3936253" y="6697"/>
                </a:lnTo>
                <a:lnTo>
                  <a:pt x="3945081" y="8478"/>
                </a:lnTo>
                <a:lnTo>
                  <a:pt x="3952292" y="13338"/>
                </a:lnTo>
                <a:lnTo>
                  <a:pt x="3957154" y="20548"/>
                </a:lnTo>
                <a:lnTo>
                  <a:pt x="3958937" y="29381"/>
                </a:lnTo>
                <a:lnTo>
                  <a:pt x="3957154" y="38215"/>
                </a:lnTo>
                <a:lnTo>
                  <a:pt x="3952292" y="45425"/>
                </a:lnTo>
                <a:lnTo>
                  <a:pt x="3945081" y="50284"/>
                </a:lnTo>
                <a:lnTo>
                  <a:pt x="3936253" y="52066"/>
                </a:lnTo>
                <a:close/>
              </a:path>
              <a:path w="7315200" h="1499234">
                <a:moveTo>
                  <a:pt x="4238977" y="54590"/>
                </a:moveTo>
                <a:lnTo>
                  <a:pt x="4229180" y="52610"/>
                </a:lnTo>
                <a:lnTo>
                  <a:pt x="4221187" y="47212"/>
                </a:lnTo>
                <a:lnTo>
                  <a:pt x="4215802" y="39205"/>
                </a:lnTo>
                <a:lnTo>
                  <a:pt x="4213828" y="29398"/>
                </a:lnTo>
                <a:lnTo>
                  <a:pt x="4215802" y="19590"/>
                </a:lnTo>
                <a:lnTo>
                  <a:pt x="4221187" y="11583"/>
                </a:lnTo>
                <a:lnTo>
                  <a:pt x="4229180" y="6185"/>
                </a:lnTo>
                <a:lnTo>
                  <a:pt x="4238977" y="4206"/>
                </a:lnTo>
                <a:lnTo>
                  <a:pt x="4248779" y="6185"/>
                </a:lnTo>
                <a:lnTo>
                  <a:pt x="4256783" y="11583"/>
                </a:lnTo>
                <a:lnTo>
                  <a:pt x="4262180" y="19590"/>
                </a:lnTo>
                <a:lnTo>
                  <a:pt x="4264159" y="29398"/>
                </a:lnTo>
                <a:lnTo>
                  <a:pt x="4262180" y="39205"/>
                </a:lnTo>
                <a:lnTo>
                  <a:pt x="4256783" y="47212"/>
                </a:lnTo>
                <a:lnTo>
                  <a:pt x="4248779" y="52610"/>
                </a:lnTo>
                <a:lnTo>
                  <a:pt x="4238977" y="54590"/>
                </a:lnTo>
                <a:close/>
              </a:path>
              <a:path w="7315200" h="1499234">
                <a:moveTo>
                  <a:pt x="4541701" y="56273"/>
                </a:moveTo>
                <a:lnTo>
                  <a:pt x="4531256" y="54161"/>
                </a:lnTo>
                <a:lnTo>
                  <a:pt x="4522726" y="48401"/>
                </a:lnTo>
                <a:lnTo>
                  <a:pt x="4516974" y="39859"/>
                </a:lnTo>
                <a:lnTo>
                  <a:pt x="4514865" y="29398"/>
                </a:lnTo>
                <a:lnTo>
                  <a:pt x="4516974" y="18937"/>
                </a:lnTo>
                <a:lnTo>
                  <a:pt x="4522726" y="10395"/>
                </a:lnTo>
                <a:lnTo>
                  <a:pt x="4531256" y="4635"/>
                </a:lnTo>
                <a:lnTo>
                  <a:pt x="4541701" y="2523"/>
                </a:lnTo>
                <a:lnTo>
                  <a:pt x="4552165" y="4635"/>
                </a:lnTo>
                <a:lnTo>
                  <a:pt x="4560705" y="10395"/>
                </a:lnTo>
                <a:lnTo>
                  <a:pt x="4566461" y="18937"/>
                </a:lnTo>
                <a:lnTo>
                  <a:pt x="4568571" y="29398"/>
                </a:lnTo>
                <a:lnTo>
                  <a:pt x="4566461" y="39859"/>
                </a:lnTo>
                <a:lnTo>
                  <a:pt x="4560705" y="48401"/>
                </a:lnTo>
                <a:lnTo>
                  <a:pt x="4552165" y="54161"/>
                </a:lnTo>
                <a:lnTo>
                  <a:pt x="4541701" y="56273"/>
                </a:lnTo>
                <a:close/>
              </a:path>
              <a:path w="7315200" h="1499234">
                <a:moveTo>
                  <a:pt x="4844424" y="57114"/>
                </a:moveTo>
                <a:lnTo>
                  <a:pt x="4833648" y="54937"/>
                </a:lnTo>
                <a:lnTo>
                  <a:pt x="4824850" y="48998"/>
                </a:lnTo>
                <a:lnTo>
                  <a:pt x="4818919" y="40189"/>
                </a:lnTo>
                <a:lnTo>
                  <a:pt x="4816745" y="29398"/>
                </a:lnTo>
                <a:lnTo>
                  <a:pt x="4818919" y="18607"/>
                </a:lnTo>
                <a:lnTo>
                  <a:pt x="4824850" y="9797"/>
                </a:lnTo>
                <a:lnTo>
                  <a:pt x="4833648" y="3859"/>
                </a:lnTo>
                <a:lnTo>
                  <a:pt x="4844424" y="1682"/>
                </a:lnTo>
                <a:lnTo>
                  <a:pt x="4855220" y="3859"/>
                </a:lnTo>
                <a:lnTo>
                  <a:pt x="4864028" y="9797"/>
                </a:lnTo>
                <a:lnTo>
                  <a:pt x="4869963" y="18607"/>
                </a:lnTo>
                <a:lnTo>
                  <a:pt x="4872138" y="29398"/>
                </a:lnTo>
                <a:lnTo>
                  <a:pt x="4869963" y="40189"/>
                </a:lnTo>
                <a:lnTo>
                  <a:pt x="4864028" y="48998"/>
                </a:lnTo>
                <a:lnTo>
                  <a:pt x="4855220" y="54937"/>
                </a:lnTo>
                <a:lnTo>
                  <a:pt x="4844424" y="57114"/>
                </a:lnTo>
                <a:close/>
              </a:path>
              <a:path w="7315200" h="1499234">
                <a:moveTo>
                  <a:pt x="5147149" y="58797"/>
                </a:moveTo>
                <a:lnTo>
                  <a:pt x="5135724" y="56487"/>
                </a:lnTo>
                <a:lnTo>
                  <a:pt x="5126388" y="50187"/>
                </a:lnTo>
                <a:lnTo>
                  <a:pt x="5120091" y="40842"/>
                </a:lnTo>
                <a:lnTo>
                  <a:pt x="5117781" y="29398"/>
                </a:lnTo>
                <a:lnTo>
                  <a:pt x="5120091" y="17953"/>
                </a:lnTo>
                <a:lnTo>
                  <a:pt x="5126388" y="8609"/>
                </a:lnTo>
                <a:lnTo>
                  <a:pt x="5135724" y="2309"/>
                </a:lnTo>
                <a:lnTo>
                  <a:pt x="5147149" y="0"/>
                </a:lnTo>
                <a:lnTo>
                  <a:pt x="5158592" y="2309"/>
                </a:lnTo>
                <a:lnTo>
                  <a:pt x="5167938" y="8609"/>
                </a:lnTo>
                <a:lnTo>
                  <a:pt x="5174239" y="17953"/>
                </a:lnTo>
                <a:lnTo>
                  <a:pt x="5176550" y="29398"/>
                </a:lnTo>
                <a:lnTo>
                  <a:pt x="5174239" y="40842"/>
                </a:lnTo>
                <a:lnTo>
                  <a:pt x="5167938" y="50187"/>
                </a:lnTo>
                <a:lnTo>
                  <a:pt x="5158592" y="56487"/>
                </a:lnTo>
                <a:lnTo>
                  <a:pt x="5147149" y="58797"/>
                </a:lnTo>
                <a:close/>
              </a:path>
              <a:path w="7315200" h="1499234">
                <a:moveTo>
                  <a:pt x="5449872" y="57114"/>
                </a:moveTo>
                <a:lnTo>
                  <a:pt x="5439096" y="54937"/>
                </a:lnTo>
                <a:lnTo>
                  <a:pt x="5430298" y="48998"/>
                </a:lnTo>
                <a:lnTo>
                  <a:pt x="5424367" y="40189"/>
                </a:lnTo>
                <a:lnTo>
                  <a:pt x="5422192" y="29398"/>
                </a:lnTo>
                <a:lnTo>
                  <a:pt x="5424367" y="18607"/>
                </a:lnTo>
                <a:lnTo>
                  <a:pt x="5430298" y="9797"/>
                </a:lnTo>
                <a:lnTo>
                  <a:pt x="5439096" y="3859"/>
                </a:lnTo>
                <a:lnTo>
                  <a:pt x="5449872" y="1682"/>
                </a:lnTo>
                <a:lnTo>
                  <a:pt x="5460668" y="3859"/>
                </a:lnTo>
                <a:lnTo>
                  <a:pt x="5469476" y="9797"/>
                </a:lnTo>
                <a:lnTo>
                  <a:pt x="5475411" y="18607"/>
                </a:lnTo>
                <a:lnTo>
                  <a:pt x="5477586" y="29398"/>
                </a:lnTo>
                <a:lnTo>
                  <a:pt x="5475411" y="40189"/>
                </a:lnTo>
                <a:lnTo>
                  <a:pt x="5469476" y="48998"/>
                </a:lnTo>
                <a:lnTo>
                  <a:pt x="5460668" y="54937"/>
                </a:lnTo>
                <a:lnTo>
                  <a:pt x="5449872" y="57114"/>
                </a:lnTo>
                <a:close/>
              </a:path>
              <a:path w="7315200" h="1499234">
                <a:moveTo>
                  <a:pt x="5752630" y="52082"/>
                </a:moveTo>
                <a:lnTo>
                  <a:pt x="5743788" y="50301"/>
                </a:lnTo>
                <a:lnTo>
                  <a:pt x="5736579" y="45441"/>
                </a:lnTo>
                <a:lnTo>
                  <a:pt x="5731724" y="38231"/>
                </a:lnTo>
                <a:lnTo>
                  <a:pt x="5729946" y="29398"/>
                </a:lnTo>
                <a:lnTo>
                  <a:pt x="5731724" y="20564"/>
                </a:lnTo>
                <a:lnTo>
                  <a:pt x="5736579" y="13354"/>
                </a:lnTo>
                <a:lnTo>
                  <a:pt x="5743788" y="8495"/>
                </a:lnTo>
                <a:lnTo>
                  <a:pt x="5752630" y="6714"/>
                </a:lnTo>
                <a:lnTo>
                  <a:pt x="5761452" y="8495"/>
                </a:lnTo>
                <a:lnTo>
                  <a:pt x="5768651" y="13354"/>
                </a:lnTo>
                <a:lnTo>
                  <a:pt x="5773502" y="20564"/>
                </a:lnTo>
                <a:lnTo>
                  <a:pt x="5775280" y="29398"/>
                </a:lnTo>
                <a:lnTo>
                  <a:pt x="5773497" y="38231"/>
                </a:lnTo>
                <a:lnTo>
                  <a:pt x="5768639" y="45441"/>
                </a:lnTo>
                <a:lnTo>
                  <a:pt x="5761438" y="50301"/>
                </a:lnTo>
                <a:lnTo>
                  <a:pt x="5752630" y="52082"/>
                </a:lnTo>
                <a:close/>
              </a:path>
              <a:path w="7315200" h="1499234">
                <a:moveTo>
                  <a:pt x="6062746" y="42843"/>
                </a:moveTo>
                <a:lnTo>
                  <a:pt x="6047927" y="42843"/>
                </a:lnTo>
                <a:lnTo>
                  <a:pt x="6041885" y="36819"/>
                </a:lnTo>
                <a:lnTo>
                  <a:pt x="6041885" y="21976"/>
                </a:lnTo>
                <a:lnTo>
                  <a:pt x="6047927" y="15952"/>
                </a:lnTo>
                <a:lnTo>
                  <a:pt x="6062746" y="15952"/>
                </a:lnTo>
                <a:lnTo>
                  <a:pt x="6068788" y="21976"/>
                </a:lnTo>
                <a:lnTo>
                  <a:pt x="6068788" y="36819"/>
                </a:lnTo>
                <a:lnTo>
                  <a:pt x="6062746" y="42843"/>
                </a:lnTo>
                <a:close/>
              </a:path>
              <a:path w="7315200" h="1499234">
                <a:moveTo>
                  <a:pt x="6359900" y="32764"/>
                </a:moveTo>
                <a:lnTo>
                  <a:pt x="6356187" y="32764"/>
                </a:lnTo>
                <a:lnTo>
                  <a:pt x="6354702" y="31266"/>
                </a:lnTo>
                <a:lnTo>
                  <a:pt x="6354702" y="27530"/>
                </a:lnTo>
                <a:lnTo>
                  <a:pt x="6356187" y="26032"/>
                </a:lnTo>
                <a:lnTo>
                  <a:pt x="6359934" y="26032"/>
                </a:lnTo>
                <a:lnTo>
                  <a:pt x="6361419" y="27530"/>
                </a:lnTo>
                <a:lnTo>
                  <a:pt x="6361419" y="31266"/>
                </a:lnTo>
                <a:lnTo>
                  <a:pt x="6359900" y="32764"/>
                </a:lnTo>
                <a:close/>
              </a:path>
              <a:path w="7315200" h="1499234">
                <a:moveTo>
                  <a:pt x="910409" y="334828"/>
                </a:moveTo>
                <a:lnTo>
                  <a:pt x="907617" y="334828"/>
                </a:lnTo>
                <a:lnTo>
                  <a:pt x="906493" y="333701"/>
                </a:lnTo>
                <a:lnTo>
                  <a:pt x="906493" y="330907"/>
                </a:lnTo>
                <a:lnTo>
                  <a:pt x="907617" y="329780"/>
                </a:lnTo>
                <a:lnTo>
                  <a:pt x="910409" y="329780"/>
                </a:lnTo>
                <a:lnTo>
                  <a:pt x="911536" y="330907"/>
                </a:lnTo>
                <a:lnTo>
                  <a:pt x="911536" y="333701"/>
                </a:lnTo>
                <a:lnTo>
                  <a:pt x="910409" y="334828"/>
                </a:lnTo>
                <a:close/>
              </a:path>
              <a:path w="7315200" h="1499234">
                <a:moveTo>
                  <a:pt x="1215911" y="339861"/>
                </a:moveTo>
                <a:lnTo>
                  <a:pt x="1207570" y="339861"/>
                </a:lnTo>
                <a:lnTo>
                  <a:pt x="1204187" y="336477"/>
                </a:lnTo>
                <a:lnTo>
                  <a:pt x="1204187" y="328131"/>
                </a:lnTo>
                <a:lnTo>
                  <a:pt x="1207570" y="324748"/>
                </a:lnTo>
                <a:lnTo>
                  <a:pt x="1215911" y="324748"/>
                </a:lnTo>
                <a:lnTo>
                  <a:pt x="1219290" y="328131"/>
                </a:lnTo>
                <a:lnTo>
                  <a:pt x="1219290" y="336477"/>
                </a:lnTo>
                <a:lnTo>
                  <a:pt x="1215911" y="339861"/>
                </a:lnTo>
                <a:close/>
              </a:path>
              <a:path w="7315200" h="1499234">
                <a:moveTo>
                  <a:pt x="1521410" y="344891"/>
                </a:moveTo>
                <a:lnTo>
                  <a:pt x="1507502" y="344891"/>
                </a:lnTo>
                <a:lnTo>
                  <a:pt x="1501868" y="339254"/>
                </a:lnTo>
                <a:lnTo>
                  <a:pt x="1501868" y="325321"/>
                </a:lnTo>
                <a:lnTo>
                  <a:pt x="1507502" y="319683"/>
                </a:lnTo>
                <a:lnTo>
                  <a:pt x="1521426" y="319683"/>
                </a:lnTo>
                <a:lnTo>
                  <a:pt x="1527060" y="325321"/>
                </a:lnTo>
                <a:lnTo>
                  <a:pt x="1527060" y="339254"/>
                </a:lnTo>
                <a:lnTo>
                  <a:pt x="1521410" y="344891"/>
                </a:lnTo>
                <a:close/>
              </a:path>
              <a:path w="7315200" h="1499234">
                <a:moveTo>
                  <a:pt x="1826928" y="349924"/>
                </a:moveTo>
                <a:lnTo>
                  <a:pt x="1807451" y="349924"/>
                </a:lnTo>
                <a:lnTo>
                  <a:pt x="1799562" y="342032"/>
                </a:lnTo>
                <a:lnTo>
                  <a:pt x="1799562" y="322544"/>
                </a:lnTo>
                <a:lnTo>
                  <a:pt x="1807451" y="314652"/>
                </a:lnTo>
                <a:lnTo>
                  <a:pt x="1826928" y="314652"/>
                </a:lnTo>
                <a:lnTo>
                  <a:pt x="1834814" y="322544"/>
                </a:lnTo>
                <a:lnTo>
                  <a:pt x="1834814" y="342032"/>
                </a:lnTo>
                <a:lnTo>
                  <a:pt x="1826928" y="349924"/>
                </a:lnTo>
                <a:close/>
              </a:path>
              <a:path w="7315200" h="1499234">
                <a:moveTo>
                  <a:pt x="2119913" y="354954"/>
                </a:moveTo>
                <a:lnTo>
                  <a:pt x="2111085" y="353172"/>
                </a:lnTo>
                <a:lnTo>
                  <a:pt x="2103879" y="348313"/>
                </a:lnTo>
                <a:lnTo>
                  <a:pt x="2099023" y="341104"/>
                </a:lnTo>
                <a:lnTo>
                  <a:pt x="2097243" y="332271"/>
                </a:lnTo>
                <a:lnTo>
                  <a:pt x="2099023" y="323437"/>
                </a:lnTo>
                <a:lnTo>
                  <a:pt x="2103879" y="316227"/>
                </a:lnTo>
                <a:lnTo>
                  <a:pt x="2111085" y="311368"/>
                </a:lnTo>
                <a:lnTo>
                  <a:pt x="2119913" y="309586"/>
                </a:lnTo>
                <a:lnTo>
                  <a:pt x="2128742" y="311368"/>
                </a:lnTo>
                <a:lnTo>
                  <a:pt x="2135948" y="316227"/>
                </a:lnTo>
                <a:lnTo>
                  <a:pt x="2140804" y="323437"/>
                </a:lnTo>
                <a:lnTo>
                  <a:pt x="2142584" y="332271"/>
                </a:lnTo>
                <a:lnTo>
                  <a:pt x="2140801" y="341104"/>
                </a:lnTo>
                <a:lnTo>
                  <a:pt x="2135941" y="348313"/>
                </a:lnTo>
                <a:lnTo>
                  <a:pt x="2128735" y="353172"/>
                </a:lnTo>
                <a:lnTo>
                  <a:pt x="2119913" y="354954"/>
                </a:lnTo>
                <a:close/>
              </a:path>
              <a:path w="7315200" h="1499234">
                <a:moveTo>
                  <a:pt x="2422641" y="358319"/>
                </a:moveTo>
                <a:lnTo>
                  <a:pt x="2412516" y="356273"/>
                </a:lnTo>
                <a:lnTo>
                  <a:pt x="2404245" y="350693"/>
                </a:lnTo>
                <a:lnTo>
                  <a:pt x="2398667" y="342418"/>
                </a:lnTo>
                <a:lnTo>
                  <a:pt x="2396622" y="332288"/>
                </a:lnTo>
                <a:lnTo>
                  <a:pt x="2398667" y="322157"/>
                </a:lnTo>
                <a:lnTo>
                  <a:pt x="2404245" y="313882"/>
                </a:lnTo>
                <a:lnTo>
                  <a:pt x="2412516" y="308301"/>
                </a:lnTo>
                <a:lnTo>
                  <a:pt x="2422641" y="306254"/>
                </a:lnTo>
                <a:lnTo>
                  <a:pt x="2432764" y="308301"/>
                </a:lnTo>
                <a:lnTo>
                  <a:pt x="2441033" y="313882"/>
                </a:lnTo>
                <a:lnTo>
                  <a:pt x="2446611" y="322157"/>
                </a:lnTo>
                <a:lnTo>
                  <a:pt x="2448656" y="332288"/>
                </a:lnTo>
                <a:lnTo>
                  <a:pt x="2446613" y="342418"/>
                </a:lnTo>
                <a:lnTo>
                  <a:pt x="2441040" y="350693"/>
                </a:lnTo>
                <a:lnTo>
                  <a:pt x="2432771" y="356273"/>
                </a:lnTo>
                <a:lnTo>
                  <a:pt x="2422641" y="358319"/>
                </a:lnTo>
                <a:close/>
              </a:path>
              <a:path w="7315200" h="1499234">
                <a:moveTo>
                  <a:pt x="2725365" y="361685"/>
                </a:moveTo>
                <a:lnTo>
                  <a:pt x="2713927" y="359375"/>
                </a:lnTo>
                <a:lnTo>
                  <a:pt x="2704588" y="353076"/>
                </a:lnTo>
                <a:lnTo>
                  <a:pt x="2698292" y="343732"/>
                </a:lnTo>
                <a:lnTo>
                  <a:pt x="2695983" y="332288"/>
                </a:lnTo>
                <a:lnTo>
                  <a:pt x="2698292" y="320843"/>
                </a:lnTo>
                <a:lnTo>
                  <a:pt x="2704588" y="311499"/>
                </a:lnTo>
                <a:lnTo>
                  <a:pt x="2713927" y="305199"/>
                </a:lnTo>
                <a:lnTo>
                  <a:pt x="2725365" y="302889"/>
                </a:lnTo>
                <a:lnTo>
                  <a:pt x="2736802" y="305199"/>
                </a:lnTo>
                <a:lnTo>
                  <a:pt x="2746141" y="311499"/>
                </a:lnTo>
                <a:lnTo>
                  <a:pt x="2752437" y="320843"/>
                </a:lnTo>
                <a:lnTo>
                  <a:pt x="2754746" y="332288"/>
                </a:lnTo>
                <a:lnTo>
                  <a:pt x="2752437" y="343732"/>
                </a:lnTo>
                <a:lnTo>
                  <a:pt x="2746141" y="353076"/>
                </a:lnTo>
                <a:lnTo>
                  <a:pt x="2736802" y="359375"/>
                </a:lnTo>
                <a:lnTo>
                  <a:pt x="2725365" y="361685"/>
                </a:lnTo>
                <a:close/>
              </a:path>
              <a:path w="7315200" h="1499234">
                <a:moveTo>
                  <a:pt x="3028088" y="365050"/>
                </a:moveTo>
                <a:lnTo>
                  <a:pt x="3015345" y="362475"/>
                </a:lnTo>
                <a:lnTo>
                  <a:pt x="3004937" y="355452"/>
                </a:lnTo>
                <a:lnTo>
                  <a:pt x="2997919" y="345038"/>
                </a:lnTo>
                <a:lnTo>
                  <a:pt x="2995345" y="332288"/>
                </a:lnTo>
                <a:lnTo>
                  <a:pt x="2997919" y="319536"/>
                </a:lnTo>
                <a:lnTo>
                  <a:pt x="3004937" y="309122"/>
                </a:lnTo>
                <a:lnTo>
                  <a:pt x="3015345" y="302099"/>
                </a:lnTo>
                <a:lnTo>
                  <a:pt x="3028088" y="299523"/>
                </a:lnTo>
                <a:lnTo>
                  <a:pt x="3040832" y="302099"/>
                </a:lnTo>
                <a:lnTo>
                  <a:pt x="3051242" y="309122"/>
                </a:lnTo>
                <a:lnTo>
                  <a:pt x="3058261" y="319536"/>
                </a:lnTo>
                <a:lnTo>
                  <a:pt x="3060835" y="332288"/>
                </a:lnTo>
                <a:lnTo>
                  <a:pt x="3058261" y="345038"/>
                </a:lnTo>
                <a:lnTo>
                  <a:pt x="3051242" y="355452"/>
                </a:lnTo>
                <a:lnTo>
                  <a:pt x="3040832" y="362475"/>
                </a:lnTo>
                <a:lnTo>
                  <a:pt x="3028088" y="365050"/>
                </a:lnTo>
                <a:close/>
              </a:path>
              <a:path w="7315200" h="1499234">
                <a:moveTo>
                  <a:pt x="3330812" y="367575"/>
                </a:moveTo>
                <a:lnTo>
                  <a:pt x="3317096" y="364802"/>
                </a:lnTo>
                <a:lnTo>
                  <a:pt x="3305892" y="357241"/>
                </a:lnTo>
                <a:lnTo>
                  <a:pt x="3298335" y="346029"/>
                </a:lnTo>
                <a:lnTo>
                  <a:pt x="3295564" y="332304"/>
                </a:lnTo>
                <a:lnTo>
                  <a:pt x="3298335" y="318579"/>
                </a:lnTo>
                <a:lnTo>
                  <a:pt x="3305892" y="307367"/>
                </a:lnTo>
                <a:lnTo>
                  <a:pt x="3317096" y="299806"/>
                </a:lnTo>
                <a:lnTo>
                  <a:pt x="3330812" y="297033"/>
                </a:lnTo>
                <a:lnTo>
                  <a:pt x="3344530" y="299806"/>
                </a:lnTo>
                <a:lnTo>
                  <a:pt x="3355735" y="307367"/>
                </a:lnTo>
                <a:lnTo>
                  <a:pt x="3363292" y="318579"/>
                </a:lnTo>
                <a:lnTo>
                  <a:pt x="3366064" y="332304"/>
                </a:lnTo>
                <a:lnTo>
                  <a:pt x="3363294" y="346029"/>
                </a:lnTo>
                <a:lnTo>
                  <a:pt x="3355742" y="357241"/>
                </a:lnTo>
                <a:lnTo>
                  <a:pt x="3344537" y="364802"/>
                </a:lnTo>
                <a:lnTo>
                  <a:pt x="3330812" y="367575"/>
                </a:lnTo>
                <a:close/>
              </a:path>
              <a:path w="7315200" h="1499234">
                <a:moveTo>
                  <a:pt x="3633529" y="370100"/>
                </a:moveTo>
                <a:lnTo>
                  <a:pt x="3618826" y="367129"/>
                </a:lnTo>
                <a:lnTo>
                  <a:pt x="3606820" y="359027"/>
                </a:lnTo>
                <a:lnTo>
                  <a:pt x="3598725" y="347013"/>
                </a:lnTo>
                <a:lnTo>
                  <a:pt x="3595756" y="332304"/>
                </a:lnTo>
                <a:lnTo>
                  <a:pt x="3598725" y="317595"/>
                </a:lnTo>
                <a:lnTo>
                  <a:pt x="3606820" y="305581"/>
                </a:lnTo>
                <a:lnTo>
                  <a:pt x="3618826" y="297479"/>
                </a:lnTo>
                <a:lnTo>
                  <a:pt x="3633529" y="294508"/>
                </a:lnTo>
                <a:lnTo>
                  <a:pt x="3648232" y="297479"/>
                </a:lnTo>
                <a:lnTo>
                  <a:pt x="3660239" y="305581"/>
                </a:lnTo>
                <a:lnTo>
                  <a:pt x="3668334" y="317595"/>
                </a:lnTo>
                <a:lnTo>
                  <a:pt x="3671302" y="332304"/>
                </a:lnTo>
                <a:lnTo>
                  <a:pt x="3668334" y="347013"/>
                </a:lnTo>
                <a:lnTo>
                  <a:pt x="3660239" y="359027"/>
                </a:lnTo>
                <a:lnTo>
                  <a:pt x="3648232" y="367129"/>
                </a:lnTo>
                <a:lnTo>
                  <a:pt x="3633529" y="370100"/>
                </a:lnTo>
                <a:close/>
              </a:path>
              <a:path w="7315200" h="1499234">
                <a:moveTo>
                  <a:pt x="3936253" y="373466"/>
                </a:moveTo>
                <a:lnTo>
                  <a:pt x="3920245" y="370231"/>
                </a:lnTo>
                <a:lnTo>
                  <a:pt x="3907176" y="361410"/>
                </a:lnTo>
                <a:lnTo>
                  <a:pt x="3898368" y="348327"/>
                </a:lnTo>
                <a:lnTo>
                  <a:pt x="3895138" y="332304"/>
                </a:lnTo>
                <a:lnTo>
                  <a:pt x="3898368" y="316281"/>
                </a:lnTo>
                <a:lnTo>
                  <a:pt x="3907176" y="303198"/>
                </a:lnTo>
                <a:lnTo>
                  <a:pt x="3920245" y="294377"/>
                </a:lnTo>
                <a:lnTo>
                  <a:pt x="3936253" y="291143"/>
                </a:lnTo>
                <a:lnTo>
                  <a:pt x="3952266" y="294377"/>
                </a:lnTo>
                <a:lnTo>
                  <a:pt x="3965346" y="303198"/>
                </a:lnTo>
                <a:lnTo>
                  <a:pt x="3974167" y="316281"/>
                </a:lnTo>
                <a:lnTo>
                  <a:pt x="3977402" y="332304"/>
                </a:lnTo>
                <a:lnTo>
                  <a:pt x="3974167" y="348327"/>
                </a:lnTo>
                <a:lnTo>
                  <a:pt x="3965346" y="361410"/>
                </a:lnTo>
                <a:lnTo>
                  <a:pt x="3952266" y="370231"/>
                </a:lnTo>
                <a:lnTo>
                  <a:pt x="3936253" y="373466"/>
                </a:lnTo>
                <a:close/>
              </a:path>
              <a:path w="7315200" h="1499234">
                <a:moveTo>
                  <a:pt x="4238977" y="375991"/>
                </a:moveTo>
                <a:lnTo>
                  <a:pt x="4221989" y="372558"/>
                </a:lnTo>
                <a:lnTo>
                  <a:pt x="4208115" y="363199"/>
                </a:lnTo>
                <a:lnTo>
                  <a:pt x="4198761" y="349318"/>
                </a:lnTo>
                <a:lnTo>
                  <a:pt x="4195330" y="332321"/>
                </a:lnTo>
                <a:lnTo>
                  <a:pt x="4198761" y="315324"/>
                </a:lnTo>
                <a:lnTo>
                  <a:pt x="4208115" y="301444"/>
                </a:lnTo>
                <a:lnTo>
                  <a:pt x="4221989" y="292084"/>
                </a:lnTo>
                <a:lnTo>
                  <a:pt x="4238977" y="288652"/>
                </a:lnTo>
                <a:lnTo>
                  <a:pt x="4255965" y="292084"/>
                </a:lnTo>
                <a:lnTo>
                  <a:pt x="4269838" y="301444"/>
                </a:lnTo>
                <a:lnTo>
                  <a:pt x="4279193" y="315324"/>
                </a:lnTo>
                <a:lnTo>
                  <a:pt x="4282623" y="332321"/>
                </a:lnTo>
                <a:lnTo>
                  <a:pt x="4279193" y="349318"/>
                </a:lnTo>
                <a:lnTo>
                  <a:pt x="4269838" y="363199"/>
                </a:lnTo>
                <a:lnTo>
                  <a:pt x="4255965" y="372558"/>
                </a:lnTo>
                <a:lnTo>
                  <a:pt x="4238977" y="375991"/>
                </a:lnTo>
                <a:close/>
              </a:path>
              <a:path w="7315200" h="1499234">
                <a:moveTo>
                  <a:pt x="4541701" y="378515"/>
                </a:moveTo>
                <a:lnTo>
                  <a:pt x="4523739" y="374885"/>
                </a:lnTo>
                <a:lnTo>
                  <a:pt x="4509071" y="364985"/>
                </a:lnTo>
                <a:lnTo>
                  <a:pt x="4499182" y="350302"/>
                </a:lnTo>
                <a:lnTo>
                  <a:pt x="4495556" y="332321"/>
                </a:lnTo>
                <a:lnTo>
                  <a:pt x="4499182" y="314341"/>
                </a:lnTo>
                <a:lnTo>
                  <a:pt x="4509071" y="299658"/>
                </a:lnTo>
                <a:lnTo>
                  <a:pt x="4523739" y="289758"/>
                </a:lnTo>
                <a:lnTo>
                  <a:pt x="4541701" y="286128"/>
                </a:lnTo>
                <a:lnTo>
                  <a:pt x="4559682" y="289758"/>
                </a:lnTo>
                <a:lnTo>
                  <a:pt x="4574360" y="299658"/>
                </a:lnTo>
                <a:lnTo>
                  <a:pt x="4584252" y="314341"/>
                </a:lnTo>
                <a:lnTo>
                  <a:pt x="4587879" y="332321"/>
                </a:lnTo>
                <a:lnTo>
                  <a:pt x="4584252" y="350302"/>
                </a:lnTo>
                <a:lnTo>
                  <a:pt x="4574360" y="364985"/>
                </a:lnTo>
                <a:lnTo>
                  <a:pt x="4559682" y="374885"/>
                </a:lnTo>
                <a:lnTo>
                  <a:pt x="4541701" y="378515"/>
                </a:lnTo>
                <a:close/>
              </a:path>
              <a:path w="7315200" h="1499234">
                <a:moveTo>
                  <a:pt x="4844424" y="381037"/>
                </a:moveTo>
                <a:lnTo>
                  <a:pt x="4825483" y="377209"/>
                </a:lnTo>
                <a:lnTo>
                  <a:pt x="4810010" y="366770"/>
                </a:lnTo>
                <a:lnTo>
                  <a:pt x="4799575" y="351285"/>
                </a:lnTo>
                <a:lnTo>
                  <a:pt x="4795748" y="332321"/>
                </a:lnTo>
                <a:lnTo>
                  <a:pt x="4799575" y="313357"/>
                </a:lnTo>
                <a:lnTo>
                  <a:pt x="4810010" y="297872"/>
                </a:lnTo>
                <a:lnTo>
                  <a:pt x="4825483" y="287432"/>
                </a:lnTo>
                <a:lnTo>
                  <a:pt x="4844424" y="283604"/>
                </a:lnTo>
                <a:lnTo>
                  <a:pt x="4863385" y="287432"/>
                </a:lnTo>
                <a:lnTo>
                  <a:pt x="4878868" y="297872"/>
                </a:lnTo>
                <a:lnTo>
                  <a:pt x="4889307" y="313357"/>
                </a:lnTo>
                <a:lnTo>
                  <a:pt x="4893135" y="332321"/>
                </a:lnTo>
                <a:lnTo>
                  <a:pt x="4889307" y="351285"/>
                </a:lnTo>
                <a:lnTo>
                  <a:pt x="4878868" y="366770"/>
                </a:lnTo>
                <a:lnTo>
                  <a:pt x="4863385" y="377209"/>
                </a:lnTo>
                <a:lnTo>
                  <a:pt x="4844424" y="381037"/>
                </a:lnTo>
                <a:close/>
              </a:path>
              <a:path w="7315200" h="1499234">
                <a:moveTo>
                  <a:pt x="5147149" y="383562"/>
                </a:moveTo>
                <a:lnTo>
                  <a:pt x="5127213" y="379536"/>
                </a:lnTo>
                <a:lnTo>
                  <a:pt x="5110937" y="368555"/>
                </a:lnTo>
                <a:lnTo>
                  <a:pt x="5099964" y="352268"/>
                </a:lnTo>
                <a:lnTo>
                  <a:pt x="5095940" y="332321"/>
                </a:lnTo>
                <a:lnTo>
                  <a:pt x="5099964" y="312373"/>
                </a:lnTo>
                <a:lnTo>
                  <a:pt x="5110937" y="296086"/>
                </a:lnTo>
                <a:lnTo>
                  <a:pt x="5127213" y="285105"/>
                </a:lnTo>
                <a:lnTo>
                  <a:pt x="5147149" y="281079"/>
                </a:lnTo>
                <a:lnTo>
                  <a:pt x="5167089" y="285105"/>
                </a:lnTo>
                <a:lnTo>
                  <a:pt x="5183377" y="296086"/>
                </a:lnTo>
                <a:lnTo>
                  <a:pt x="5194361" y="312373"/>
                </a:lnTo>
                <a:lnTo>
                  <a:pt x="5198390" y="332321"/>
                </a:lnTo>
                <a:lnTo>
                  <a:pt x="5194361" y="352268"/>
                </a:lnTo>
                <a:lnTo>
                  <a:pt x="5183377" y="368555"/>
                </a:lnTo>
                <a:lnTo>
                  <a:pt x="5167089" y="379536"/>
                </a:lnTo>
                <a:lnTo>
                  <a:pt x="5147149" y="383562"/>
                </a:lnTo>
                <a:close/>
              </a:path>
              <a:path w="7315200" h="1499234">
                <a:moveTo>
                  <a:pt x="5449872" y="386927"/>
                </a:moveTo>
                <a:lnTo>
                  <a:pt x="5428646" y="382636"/>
                </a:lnTo>
                <a:lnTo>
                  <a:pt x="5411306" y="370935"/>
                </a:lnTo>
                <a:lnTo>
                  <a:pt x="5399611" y="353583"/>
                </a:lnTo>
                <a:lnTo>
                  <a:pt x="5395322" y="332338"/>
                </a:lnTo>
                <a:lnTo>
                  <a:pt x="5399611" y="311093"/>
                </a:lnTo>
                <a:lnTo>
                  <a:pt x="5411306" y="293740"/>
                </a:lnTo>
                <a:lnTo>
                  <a:pt x="5428646" y="282039"/>
                </a:lnTo>
                <a:lnTo>
                  <a:pt x="5449872" y="277747"/>
                </a:lnTo>
                <a:lnTo>
                  <a:pt x="5471118" y="282039"/>
                </a:lnTo>
                <a:lnTo>
                  <a:pt x="5488468" y="293740"/>
                </a:lnTo>
                <a:lnTo>
                  <a:pt x="5500166" y="311093"/>
                </a:lnTo>
                <a:lnTo>
                  <a:pt x="5504456" y="332338"/>
                </a:lnTo>
                <a:lnTo>
                  <a:pt x="5500166" y="353583"/>
                </a:lnTo>
                <a:lnTo>
                  <a:pt x="5488468" y="370935"/>
                </a:lnTo>
                <a:lnTo>
                  <a:pt x="5471118" y="382636"/>
                </a:lnTo>
                <a:lnTo>
                  <a:pt x="5449872" y="386927"/>
                </a:lnTo>
                <a:close/>
              </a:path>
              <a:path w="7315200" h="1499234">
                <a:moveTo>
                  <a:pt x="5752630" y="389452"/>
                </a:moveTo>
                <a:lnTo>
                  <a:pt x="5730410" y="384963"/>
                </a:lnTo>
                <a:lnTo>
                  <a:pt x="5712266" y="372722"/>
                </a:lnTo>
                <a:lnTo>
                  <a:pt x="5700034" y="354567"/>
                </a:lnTo>
                <a:lnTo>
                  <a:pt x="5695548" y="332338"/>
                </a:lnTo>
                <a:lnTo>
                  <a:pt x="5700034" y="310110"/>
                </a:lnTo>
                <a:lnTo>
                  <a:pt x="5712266" y="291955"/>
                </a:lnTo>
                <a:lnTo>
                  <a:pt x="5730410" y="279713"/>
                </a:lnTo>
                <a:lnTo>
                  <a:pt x="5752630" y="275223"/>
                </a:lnTo>
                <a:lnTo>
                  <a:pt x="5774830" y="279713"/>
                </a:lnTo>
                <a:lnTo>
                  <a:pt x="5792964" y="291955"/>
                </a:lnTo>
                <a:lnTo>
                  <a:pt x="5805193" y="310110"/>
                </a:lnTo>
                <a:lnTo>
                  <a:pt x="5809677" y="332338"/>
                </a:lnTo>
                <a:lnTo>
                  <a:pt x="5805197" y="354567"/>
                </a:lnTo>
                <a:lnTo>
                  <a:pt x="5792977" y="372722"/>
                </a:lnTo>
                <a:lnTo>
                  <a:pt x="5774844" y="384963"/>
                </a:lnTo>
                <a:lnTo>
                  <a:pt x="5752630" y="389452"/>
                </a:lnTo>
                <a:close/>
              </a:path>
              <a:path w="7315200" h="1499234">
                <a:moveTo>
                  <a:pt x="6055354" y="391977"/>
                </a:moveTo>
                <a:lnTo>
                  <a:pt x="6032154" y="387290"/>
                </a:lnTo>
                <a:lnTo>
                  <a:pt x="6013205" y="374507"/>
                </a:lnTo>
                <a:lnTo>
                  <a:pt x="6000427" y="355550"/>
                </a:lnTo>
                <a:lnTo>
                  <a:pt x="5995740" y="332338"/>
                </a:lnTo>
                <a:lnTo>
                  <a:pt x="6000427" y="309126"/>
                </a:lnTo>
                <a:lnTo>
                  <a:pt x="6013205" y="290169"/>
                </a:lnTo>
                <a:lnTo>
                  <a:pt x="6032154" y="277386"/>
                </a:lnTo>
                <a:lnTo>
                  <a:pt x="6055354" y="272699"/>
                </a:lnTo>
                <a:lnTo>
                  <a:pt x="6078548" y="277386"/>
                </a:lnTo>
                <a:lnTo>
                  <a:pt x="6097485" y="290169"/>
                </a:lnTo>
                <a:lnTo>
                  <a:pt x="6110252" y="309126"/>
                </a:lnTo>
                <a:lnTo>
                  <a:pt x="6114933" y="332338"/>
                </a:lnTo>
                <a:lnTo>
                  <a:pt x="6110252" y="355550"/>
                </a:lnTo>
                <a:lnTo>
                  <a:pt x="6097485" y="374507"/>
                </a:lnTo>
                <a:lnTo>
                  <a:pt x="6078548" y="387290"/>
                </a:lnTo>
                <a:lnTo>
                  <a:pt x="6055354" y="391977"/>
                </a:lnTo>
                <a:close/>
              </a:path>
              <a:path w="7315200" h="1499234">
                <a:moveTo>
                  <a:pt x="6358077" y="391977"/>
                </a:moveTo>
                <a:lnTo>
                  <a:pt x="6334878" y="387290"/>
                </a:lnTo>
                <a:lnTo>
                  <a:pt x="6315929" y="374507"/>
                </a:lnTo>
                <a:lnTo>
                  <a:pt x="6303151" y="355550"/>
                </a:lnTo>
                <a:lnTo>
                  <a:pt x="6298464" y="332338"/>
                </a:lnTo>
                <a:lnTo>
                  <a:pt x="6303151" y="309126"/>
                </a:lnTo>
                <a:lnTo>
                  <a:pt x="6315929" y="290169"/>
                </a:lnTo>
                <a:lnTo>
                  <a:pt x="6334878" y="277386"/>
                </a:lnTo>
                <a:lnTo>
                  <a:pt x="6358077" y="272699"/>
                </a:lnTo>
                <a:lnTo>
                  <a:pt x="6381271" y="277386"/>
                </a:lnTo>
                <a:lnTo>
                  <a:pt x="6400209" y="290169"/>
                </a:lnTo>
                <a:lnTo>
                  <a:pt x="6412975" y="309126"/>
                </a:lnTo>
                <a:lnTo>
                  <a:pt x="6417656" y="332338"/>
                </a:lnTo>
                <a:lnTo>
                  <a:pt x="6412975" y="355550"/>
                </a:lnTo>
                <a:lnTo>
                  <a:pt x="6400209" y="374507"/>
                </a:lnTo>
                <a:lnTo>
                  <a:pt x="6381271" y="387290"/>
                </a:lnTo>
                <a:lnTo>
                  <a:pt x="6358077" y="391977"/>
                </a:lnTo>
                <a:close/>
              </a:path>
              <a:path w="7315200" h="1499234">
                <a:moveTo>
                  <a:pt x="6660801" y="376865"/>
                </a:moveTo>
                <a:lnTo>
                  <a:pt x="6643482" y="373368"/>
                </a:lnTo>
                <a:lnTo>
                  <a:pt x="6629340" y="363830"/>
                </a:lnTo>
                <a:lnTo>
                  <a:pt x="6619807" y="349682"/>
                </a:lnTo>
                <a:lnTo>
                  <a:pt x="6616311" y="332355"/>
                </a:lnTo>
                <a:lnTo>
                  <a:pt x="6619807" y="315028"/>
                </a:lnTo>
                <a:lnTo>
                  <a:pt x="6629340" y="300880"/>
                </a:lnTo>
                <a:lnTo>
                  <a:pt x="6643482" y="291342"/>
                </a:lnTo>
                <a:lnTo>
                  <a:pt x="6660801" y="287844"/>
                </a:lnTo>
                <a:lnTo>
                  <a:pt x="6678101" y="291342"/>
                </a:lnTo>
                <a:lnTo>
                  <a:pt x="6692232" y="300880"/>
                </a:lnTo>
                <a:lnTo>
                  <a:pt x="6701762" y="315028"/>
                </a:lnTo>
                <a:lnTo>
                  <a:pt x="6705258" y="332355"/>
                </a:lnTo>
                <a:lnTo>
                  <a:pt x="6701762" y="349682"/>
                </a:lnTo>
                <a:lnTo>
                  <a:pt x="6692232" y="363830"/>
                </a:lnTo>
                <a:lnTo>
                  <a:pt x="6678101" y="373368"/>
                </a:lnTo>
                <a:lnTo>
                  <a:pt x="6660801" y="376865"/>
                </a:lnTo>
                <a:close/>
              </a:path>
              <a:path w="7315200" h="1499234">
                <a:moveTo>
                  <a:pt x="6970918" y="345782"/>
                </a:moveTo>
                <a:lnTo>
                  <a:pt x="6956099" y="345782"/>
                </a:lnTo>
                <a:lnTo>
                  <a:pt x="6950090" y="339760"/>
                </a:lnTo>
                <a:lnTo>
                  <a:pt x="6950090" y="324917"/>
                </a:lnTo>
                <a:lnTo>
                  <a:pt x="6956099" y="318892"/>
                </a:lnTo>
                <a:lnTo>
                  <a:pt x="6970918" y="318892"/>
                </a:lnTo>
                <a:lnTo>
                  <a:pt x="6976960" y="324917"/>
                </a:lnTo>
                <a:lnTo>
                  <a:pt x="6976960" y="339760"/>
                </a:lnTo>
                <a:lnTo>
                  <a:pt x="6970918" y="345782"/>
                </a:lnTo>
                <a:close/>
              </a:path>
              <a:path w="7315200" h="1499234">
                <a:moveTo>
                  <a:pt x="304490" y="636928"/>
                </a:moveTo>
                <a:lnTo>
                  <a:pt x="302640" y="636928"/>
                </a:lnTo>
                <a:lnTo>
                  <a:pt x="301883" y="636168"/>
                </a:lnTo>
                <a:lnTo>
                  <a:pt x="301883" y="634318"/>
                </a:lnTo>
                <a:lnTo>
                  <a:pt x="302640" y="633562"/>
                </a:lnTo>
                <a:lnTo>
                  <a:pt x="304490" y="633562"/>
                </a:lnTo>
                <a:lnTo>
                  <a:pt x="305247" y="634318"/>
                </a:lnTo>
                <a:lnTo>
                  <a:pt x="305247" y="636168"/>
                </a:lnTo>
                <a:lnTo>
                  <a:pt x="304490" y="636928"/>
                </a:lnTo>
                <a:close/>
              </a:path>
              <a:path w="7315200" h="1499234">
                <a:moveTo>
                  <a:pt x="609535" y="641134"/>
                </a:moveTo>
                <a:lnTo>
                  <a:pt x="603044" y="641134"/>
                </a:lnTo>
                <a:lnTo>
                  <a:pt x="600421" y="638508"/>
                </a:lnTo>
                <a:lnTo>
                  <a:pt x="600421" y="632013"/>
                </a:lnTo>
                <a:lnTo>
                  <a:pt x="603044" y="629387"/>
                </a:lnTo>
                <a:lnTo>
                  <a:pt x="609535" y="629387"/>
                </a:lnTo>
                <a:lnTo>
                  <a:pt x="612161" y="632013"/>
                </a:lnTo>
                <a:lnTo>
                  <a:pt x="612161" y="638508"/>
                </a:lnTo>
                <a:lnTo>
                  <a:pt x="609535" y="641134"/>
                </a:lnTo>
                <a:close/>
              </a:path>
              <a:path w="7315200" h="1499234">
                <a:moveTo>
                  <a:pt x="914581" y="645340"/>
                </a:moveTo>
                <a:lnTo>
                  <a:pt x="903448" y="645340"/>
                </a:lnTo>
                <a:lnTo>
                  <a:pt x="898942" y="640830"/>
                </a:lnTo>
                <a:lnTo>
                  <a:pt x="898942" y="629691"/>
                </a:lnTo>
                <a:lnTo>
                  <a:pt x="903448" y="625181"/>
                </a:lnTo>
                <a:lnTo>
                  <a:pt x="914581" y="625181"/>
                </a:lnTo>
                <a:lnTo>
                  <a:pt x="919088" y="629691"/>
                </a:lnTo>
                <a:lnTo>
                  <a:pt x="919088" y="640830"/>
                </a:lnTo>
                <a:lnTo>
                  <a:pt x="914581" y="645340"/>
                </a:lnTo>
                <a:close/>
              </a:path>
              <a:path w="7315200" h="1499234">
                <a:moveTo>
                  <a:pt x="1219155" y="648705"/>
                </a:moveTo>
                <a:lnTo>
                  <a:pt x="1204323" y="648705"/>
                </a:lnTo>
                <a:lnTo>
                  <a:pt x="1198304" y="642683"/>
                </a:lnTo>
                <a:lnTo>
                  <a:pt x="1198304" y="627841"/>
                </a:lnTo>
                <a:lnTo>
                  <a:pt x="1204323" y="621815"/>
                </a:lnTo>
                <a:lnTo>
                  <a:pt x="1219155" y="621815"/>
                </a:lnTo>
                <a:lnTo>
                  <a:pt x="1225177" y="627841"/>
                </a:lnTo>
                <a:lnTo>
                  <a:pt x="1225177" y="642683"/>
                </a:lnTo>
                <a:lnTo>
                  <a:pt x="1219155" y="648705"/>
                </a:lnTo>
                <a:close/>
              </a:path>
              <a:path w="7315200" h="1499234">
                <a:moveTo>
                  <a:pt x="1523732" y="652074"/>
                </a:moveTo>
                <a:lnTo>
                  <a:pt x="1505196" y="652074"/>
                </a:lnTo>
                <a:lnTo>
                  <a:pt x="1497679" y="644550"/>
                </a:lnTo>
                <a:lnTo>
                  <a:pt x="1497679" y="626004"/>
                </a:lnTo>
                <a:lnTo>
                  <a:pt x="1505196" y="618484"/>
                </a:lnTo>
                <a:lnTo>
                  <a:pt x="1523732" y="618484"/>
                </a:lnTo>
                <a:lnTo>
                  <a:pt x="1531249" y="626004"/>
                </a:lnTo>
                <a:lnTo>
                  <a:pt x="1531249" y="644550"/>
                </a:lnTo>
                <a:lnTo>
                  <a:pt x="1523732" y="652074"/>
                </a:lnTo>
                <a:close/>
              </a:path>
              <a:path w="7315200" h="1499234">
                <a:moveTo>
                  <a:pt x="1817190" y="655436"/>
                </a:moveTo>
                <a:lnTo>
                  <a:pt x="1809345" y="653853"/>
                </a:lnTo>
                <a:lnTo>
                  <a:pt x="1802940" y="649534"/>
                </a:lnTo>
                <a:lnTo>
                  <a:pt x="1798623" y="643126"/>
                </a:lnTo>
                <a:lnTo>
                  <a:pt x="1797041" y="635277"/>
                </a:lnTo>
                <a:lnTo>
                  <a:pt x="1798623" y="627428"/>
                </a:lnTo>
                <a:lnTo>
                  <a:pt x="1802940" y="621020"/>
                </a:lnTo>
                <a:lnTo>
                  <a:pt x="1809345" y="616701"/>
                </a:lnTo>
                <a:lnTo>
                  <a:pt x="1817190" y="615118"/>
                </a:lnTo>
                <a:lnTo>
                  <a:pt x="1825035" y="616701"/>
                </a:lnTo>
                <a:lnTo>
                  <a:pt x="1831439" y="621020"/>
                </a:lnTo>
                <a:lnTo>
                  <a:pt x="1835756" y="627428"/>
                </a:lnTo>
                <a:lnTo>
                  <a:pt x="1837339" y="635277"/>
                </a:lnTo>
                <a:lnTo>
                  <a:pt x="1835756" y="643126"/>
                </a:lnTo>
                <a:lnTo>
                  <a:pt x="1831439" y="649534"/>
                </a:lnTo>
                <a:lnTo>
                  <a:pt x="1825035" y="653853"/>
                </a:lnTo>
                <a:lnTo>
                  <a:pt x="1817190" y="655436"/>
                </a:lnTo>
                <a:close/>
              </a:path>
              <a:path w="7315200" h="1499234">
                <a:moveTo>
                  <a:pt x="2119913" y="658805"/>
                </a:moveTo>
                <a:lnTo>
                  <a:pt x="2110763" y="656956"/>
                </a:lnTo>
                <a:lnTo>
                  <a:pt x="2103290" y="651913"/>
                </a:lnTo>
                <a:lnTo>
                  <a:pt x="2098250" y="644435"/>
                </a:lnTo>
                <a:lnTo>
                  <a:pt x="2096403" y="635277"/>
                </a:lnTo>
                <a:lnTo>
                  <a:pt x="2098250" y="626122"/>
                </a:lnTo>
                <a:lnTo>
                  <a:pt x="2103290" y="618644"/>
                </a:lnTo>
                <a:lnTo>
                  <a:pt x="2110763" y="613602"/>
                </a:lnTo>
                <a:lnTo>
                  <a:pt x="2119913" y="611753"/>
                </a:lnTo>
                <a:lnTo>
                  <a:pt x="2129064" y="613602"/>
                </a:lnTo>
                <a:lnTo>
                  <a:pt x="2136537" y="618644"/>
                </a:lnTo>
                <a:lnTo>
                  <a:pt x="2141577" y="626122"/>
                </a:lnTo>
                <a:lnTo>
                  <a:pt x="2143425" y="635277"/>
                </a:lnTo>
                <a:lnTo>
                  <a:pt x="2141577" y="644435"/>
                </a:lnTo>
                <a:lnTo>
                  <a:pt x="2136537" y="651913"/>
                </a:lnTo>
                <a:lnTo>
                  <a:pt x="2129064" y="656956"/>
                </a:lnTo>
                <a:lnTo>
                  <a:pt x="2119913" y="658805"/>
                </a:lnTo>
                <a:close/>
              </a:path>
              <a:path w="7315200" h="1499234">
                <a:moveTo>
                  <a:pt x="2422641" y="661327"/>
                </a:moveTo>
                <a:lnTo>
                  <a:pt x="2412516" y="659280"/>
                </a:lnTo>
                <a:lnTo>
                  <a:pt x="2404245" y="653700"/>
                </a:lnTo>
                <a:lnTo>
                  <a:pt x="2398667" y="645425"/>
                </a:lnTo>
                <a:lnTo>
                  <a:pt x="2396622" y="635294"/>
                </a:lnTo>
                <a:lnTo>
                  <a:pt x="2398667" y="625164"/>
                </a:lnTo>
                <a:lnTo>
                  <a:pt x="2404245" y="616889"/>
                </a:lnTo>
                <a:lnTo>
                  <a:pt x="2412516" y="611308"/>
                </a:lnTo>
                <a:lnTo>
                  <a:pt x="2422641" y="609261"/>
                </a:lnTo>
                <a:lnTo>
                  <a:pt x="2432764" y="611308"/>
                </a:lnTo>
                <a:lnTo>
                  <a:pt x="2441033" y="616889"/>
                </a:lnTo>
                <a:lnTo>
                  <a:pt x="2446611" y="625164"/>
                </a:lnTo>
                <a:lnTo>
                  <a:pt x="2448656" y="635294"/>
                </a:lnTo>
                <a:lnTo>
                  <a:pt x="2446613" y="645425"/>
                </a:lnTo>
                <a:lnTo>
                  <a:pt x="2441040" y="653700"/>
                </a:lnTo>
                <a:lnTo>
                  <a:pt x="2432771" y="659280"/>
                </a:lnTo>
                <a:lnTo>
                  <a:pt x="2422641" y="661327"/>
                </a:lnTo>
                <a:close/>
              </a:path>
              <a:path w="7315200" h="1499234">
                <a:moveTo>
                  <a:pt x="2725365" y="664692"/>
                </a:moveTo>
                <a:lnTo>
                  <a:pt x="2713927" y="662382"/>
                </a:lnTo>
                <a:lnTo>
                  <a:pt x="2704588" y="656083"/>
                </a:lnTo>
                <a:lnTo>
                  <a:pt x="2698292" y="646739"/>
                </a:lnTo>
                <a:lnTo>
                  <a:pt x="2695983" y="635294"/>
                </a:lnTo>
                <a:lnTo>
                  <a:pt x="2698292" y="623849"/>
                </a:lnTo>
                <a:lnTo>
                  <a:pt x="2704588" y="614505"/>
                </a:lnTo>
                <a:lnTo>
                  <a:pt x="2713927" y="608206"/>
                </a:lnTo>
                <a:lnTo>
                  <a:pt x="2725365" y="605896"/>
                </a:lnTo>
                <a:lnTo>
                  <a:pt x="2736802" y="608206"/>
                </a:lnTo>
                <a:lnTo>
                  <a:pt x="2746141" y="614505"/>
                </a:lnTo>
                <a:lnTo>
                  <a:pt x="2752437" y="623849"/>
                </a:lnTo>
                <a:lnTo>
                  <a:pt x="2754746" y="635294"/>
                </a:lnTo>
                <a:lnTo>
                  <a:pt x="2752437" y="646739"/>
                </a:lnTo>
                <a:lnTo>
                  <a:pt x="2746141" y="656083"/>
                </a:lnTo>
                <a:lnTo>
                  <a:pt x="2736802" y="662382"/>
                </a:lnTo>
                <a:lnTo>
                  <a:pt x="2725365" y="664692"/>
                </a:lnTo>
                <a:close/>
              </a:path>
              <a:path w="7315200" h="1499234">
                <a:moveTo>
                  <a:pt x="3028088" y="668058"/>
                </a:moveTo>
                <a:lnTo>
                  <a:pt x="3015345" y="665482"/>
                </a:lnTo>
                <a:lnTo>
                  <a:pt x="3004937" y="658459"/>
                </a:lnTo>
                <a:lnTo>
                  <a:pt x="2997919" y="648045"/>
                </a:lnTo>
                <a:lnTo>
                  <a:pt x="2995345" y="635294"/>
                </a:lnTo>
                <a:lnTo>
                  <a:pt x="2997919" y="622543"/>
                </a:lnTo>
                <a:lnTo>
                  <a:pt x="3004937" y="612129"/>
                </a:lnTo>
                <a:lnTo>
                  <a:pt x="3015345" y="605106"/>
                </a:lnTo>
                <a:lnTo>
                  <a:pt x="3028088" y="602530"/>
                </a:lnTo>
                <a:lnTo>
                  <a:pt x="3040832" y="605106"/>
                </a:lnTo>
                <a:lnTo>
                  <a:pt x="3051242" y="612129"/>
                </a:lnTo>
                <a:lnTo>
                  <a:pt x="3058261" y="622543"/>
                </a:lnTo>
                <a:lnTo>
                  <a:pt x="3060835" y="635294"/>
                </a:lnTo>
                <a:lnTo>
                  <a:pt x="3058261" y="648045"/>
                </a:lnTo>
                <a:lnTo>
                  <a:pt x="3051242" y="658459"/>
                </a:lnTo>
                <a:lnTo>
                  <a:pt x="3040832" y="665482"/>
                </a:lnTo>
                <a:lnTo>
                  <a:pt x="3028088" y="668058"/>
                </a:lnTo>
                <a:close/>
              </a:path>
              <a:path w="7315200" h="1499234">
                <a:moveTo>
                  <a:pt x="3330812" y="670583"/>
                </a:moveTo>
                <a:lnTo>
                  <a:pt x="3317096" y="667809"/>
                </a:lnTo>
                <a:lnTo>
                  <a:pt x="3305892" y="660248"/>
                </a:lnTo>
                <a:lnTo>
                  <a:pt x="3298335" y="649036"/>
                </a:lnTo>
                <a:lnTo>
                  <a:pt x="3295564" y="635311"/>
                </a:lnTo>
                <a:lnTo>
                  <a:pt x="3298335" y="621586"/>
                </a:lnTo>
                <a:lnTo>
                  <a:pt x="3305892" y="610374"/>
                </a:lnTo>
                <a:lnTo>
                  <a:pt x="3317096" y="602812"/>
                </a:lnTo>
                <a:lnTo>
                  <a:pt x="3330812" y="600039"/>
                </a:lnTo>
                <a:lnTo>
                  <a:pt x="3344530" y="602812"/>
                </a:lnTo>
                <a:lnTo>
                  <a:pt x="3355735" y="610374"/>
                </a:lnTo>
                <a:lnTo>
                  <a:pt x="3363292" y="621586"/>
                </a:lnTo>
                <a:lnTo>
                  <a:pt x="3366064" y="635311"/>
                </a:lnTo>
                <a:lnTo>
                  <a:pt x="3363294" y="649036"/>
                </a:lnTo>
                <a:lnTo>
                  <a:pt x="3355742" y="660248"/>
                </a:lnTo>
                <a:lnTo>
                  <a:pt x="3344537" y="667809"/>
                </a:lnTo>
                <a:lnTo>
                  <a:pt x="3330812" y="670583"/>
                </a:lnTo>
                <a:close/>
              </a:path>
              <a:path w="7315200" h="1499234">
                <a:moveTo>
                  <a:pt x="3633529" y="673108"/>
                </a:moveTo>
                <a:lnTo>
                  <a:pt x="3618826" y="670136"/>
                </a:lnTo>
                <a:lnTo>
                  <a:pt x="3606820" y="662035"/>
                </a:lnTo>
                <a:lnTo>
                  <a:pt x="3598725" y="650020"/>
                </a:lnTo>
                <a:lnTo>
                  <a:pt x="3595756" y="635311"/>
                </a:lnTo>
                <a:lnTo>
                  <a:pt x="3598725" y="620603"/>
                </a:lnTo>
                <a:lnTo>
                  <a:pt x="3606820" y="608588"/>
                </a:lnTo>
                <a:lnTo>
                  <a:pt x="3618826" y="600486"/>
                </a:lnTo>
                <a:lnTo>
                  <a:pt x="3633529" y="597514"/>
                </a:lnTo>
                <a:lnTo>
                  <a:pt x="3648232" y="600486"/>
                </a:lnTo>
                <a:lnTo>
                  <a:pt x="3660239" y="608588"/>
                </a:lnTo>
                <a:lnTo>
                  <a:pt x="3668334" y="620603"/>
                </a:lnTo>
                <a:lnTo>
                  <a:pt x="3671302" y="635311"/>
                </a:lnTo>
                <a:lnTo>
                  <a:pt x="3668334" y="650020"/>
                </a:lnTo>
                <a:lnTo>
                  <a:pt x="3660239" y="662035"/>
                </a:lnTo>
                <a:lnTo>
                  <a:pt x="3648232" y="670136"/>
                </a:lnTo>
                <a:lnTo>
                  <a:pt x="3633529" y="673108"/>
                </a:lnTo>
                <a:close/>
              </a:path>
              <a:path w="7315200" h="1499234">
                <a:moveTo>
                  <a:pt x="3936253" y="676473"/>
                </a:moveTo>
                <a:lnTo>
                  <a:pt x="3920245" y="673238"/>
                </a:lnTo>
                <a:lnTo>
                  <a:pt x="3907176" y="664417"/>
                </a:lnTo>
                <a:lnTo>
                  <a:pt x="3898368" y="651334"/>
                </a:lnTo>
                <a:lnTo>
                  <a:pt x="3895138" y="635311"/>
                </a:lnTo>
                <a:lnTo>
                  <a:pt x="3898368" y="619288"/>
                </a:lnTo>
                <a:lnTo>
                  <a:pt x="3907176" y="606204"/>
                </a:lnTo>
                <a:lnTo>
                  <a:pt x="3920245" y="597383"/>
                </a:lnTo>
                <a:lnTo>
                  <a:pt x="3936253" y="594149"/>
                </a:lnTo>
                <a:lnTo>
                  <a:pt x="3952266" y="597383"/>
                </a:lnTo>
                <a:lnTo>
                  <a:pt x="3965346" y="606204"/>
                </a:lnTo>
                <a:lnTo>
                  <a:pt x="3974167" y="619288"/>
                </a:lnTo>
                <a:lnTo>
                  <a:pt x="3977402" y="635311"/>
                </a:lnTo>
                <a:lnTo>
                  <a:pt x="3974167" y="651334"/>
                </a:lnTo>
                <a:lnTo>
                  <a:pt x="3965346" y="664417"/>
                </a:lnTo>
                <a:lnTo>
                  <a:pt x="3952266" y="673238"/>
                </a:lnTo>
                <a:lnTo>
                  <a:pt x="3936253" y="676473"/>
                </a:lnTo>
                <a:close/>
              </a:path>
              <a:path w="7315200" h="1499234">
                <a:moveTo>
                  <a:pt x="4238977" y="678998"/>
                </a:moveTo>
                <a:lnTo>
                  <a:pt x="4221989" y="675566"/>
                </a:lnTo>
                <a:lnTo>
                  <a:pt x="4208115" y="666206"/>
                </a:lnTo>
                <a:lnTo>
                  <a:pt x="4198761" y="652325"/>
                </a:lnTo>
                <a:lnTo>
                  <a:pt x="4195330" y="635328"/>
                </a:lnTo>
                <a:lnTo>
                  <a:pt x="4198761" y="618331"/>
                </a:lnTo>
                <a:lnTo>
                  <a:pt x="4208115" y="604451"/>
                </a:lnTo>
                <a:lnTo>
                  <a:pt x="4221989" y="595093"/>
                </a:lnTo>
                <a:lnTo>
                  <a:pt x="4238977" y="591661"/>
                </a:lnTo>
                <a:lnTo>
                  <a:pt x="4255965" y="595093"/>
                </a:lnTo>
                <a:lnTo>
                  <a:pt x="4269838" y="604451"/>
                </a:lnTo>
                <a:lnTo>
                  <a:pt x="4279193" y="618331"/>
                </a:lnTo>
                <a:lnTo>
                  <a:pt x="4282623" y="635328"/>
                </a:lnTo>
                <a:lnTo>
                  <a:pt x="4279193" y="652325"/>
                </a:lnTo>
                <a:lnTo>
                  <a:pt x="4269838" y="666206"/>
                </a:lnTo>
                <a:lnTo>
                  <a:pt x="4255965" y="675566"/>
                </a:lnTo>
                <a:lnTo>
                  <a:pt x="4238977" y="678998"/>
                </a:lnTo>
                <a:close/>
              </a:path>
              <a:path w="7315200" h="1499234">
                <a:moveTo>
                  <a:pt x="4541701" y="681523"/>
                </a:moveTo>
                <a:lnTo>
                  <a:pt x="4523739" y="677893"/>
                </a:lnTo>
                <a:lnTo>
                  <a:pt x="4509071" y="667993"/>
                </a:lnTo>
                <a:lnTo>
                  <a:pt x="4499182" y="653309"/>
                </a:lnTo>
                <a:lnTo>
                  <a:pt x="4495556" y="635328"/>
                </a:lnTo>
                <a:lnTo>
                  <a:pt x="4499182" y="617349"/>
                </a:lnTo>
                <a:lnTo>
                  <a:pt x="4509071" y="602666"/>
                </a:lnTo>
                <a:lnTo>
                  <a:pt x="4523739" y="592766"/>
                </a:lnTo>
                <a:lnTo>
                  <a:pt x="4541701" y="589136"/>
                </a:lnTo>
                <a:lnTo>
                  <a:pt x="4559682" y="592766"/>
                </a:lnTo>
                <a:lnTo>
                  <a:pt x="4574360" y="602666"/>
                </a:lnTo>
                <a:lnTo>
                  <a:pt x="4584252" y="617349"/>
                </a:lnTo>
                <a:lnTo>
                  <a:pt x="4587879" y="635328"/>
                </a:lnTo>
                <a:lnTo>
                  <a:pt x="4584252" y="653309"/>
                </a:lnTo>
                <a:lnTo>
                  <a:pt x="4574360" y="667993"/>
                </a:lnTo>
                <a:lnTo>
                  <a:pt x="4559682" y="677893"/>
                </a:lnTo>
                <a:lnTo>
                  <a:pt x="4541701" y="681523"/>
                </a:lnTo>
                <a:close/>
              </a:path>
              <a:path w="7315200" h="1499234">
                <a:moveTo>
                  <a:pt x="4844424" y="684044"/>
                </a:moveTo>
                <a:lnTo>
                  <a:pt x="4825483" y="680217"/>
                </a:lnTo>
                <a:lnTo>
                  <a:pt x="4810010" y="669777"/>
                </a:lnTo>
                <a:lnTo>
                  <a:pt x="4799575" y="654293"/>
                </a:lnTo>
                <a:lnTo>
                  <a:pt x="4795748" y="635328"/>
                </a:lnTo>
                <a:lnTo>
                  <a:pt x="4799575" y="616364"/>
                </a:lnTo>
                <a:lnTo>
                  <a:pt x="4810010" y="600879"/>
                </a:lnTo>
                <a:lnTo>
                  <a:pt x="4825483" y="590439"/>
                </a:lnTo>
                <a:lnTo>
                  <a:pt x="4844424" y="586611"/>
                </a:lnTo>
                <a:lnTo>
                  <a:pt x="4863385" y="590439"/>
                </a:lnTo>
                <a:lnTo>
                  <a:pt x="4878868" y="600879"/>
                </a:lnTo>
                <a:lnTo>
                  <a:pt x="4889307" y="616364"/>
                </a:lnTo>
                <a:lnTo>
                  <a:pt x="4893135" y="635328"/>
                </a:lnTo>
                <a:lnTo>
                  <a:pt x="4889307" y="654293"/>
                </a:lnTo>
                <a:lnTo>
                  <a:pt x="4878868" y="669777"/>
                </a:lnTo>
                <a:lnTo>
                  <a:pt x="4863385" y="680217"/>
                </a:lnTo>
                <a:lnTo>
                  <a:pt x="4844424" y="684044"/>
                </a:lnTo>
                <a:close/>
              </a:path>
              <a:path w="7315200" h="1499234">
                <a:moveTo>
                  <a:pt x="5147149" y="686569"/>
                </a:moveTo>
                <a:lnTo>
                  <a:pt x="5127213" y="682543"/>
                </a:lnTo>
                <a:lnTo>
                  <a:pt x="5110937" y="671563"/>
                </a:lnTo>
                <a:lnTo>
                  <a:pt x="5099964" y="655275"/>
                </a:lnTo>
                <a:lnTo>
                  <a:pt x="5095940" y="635328"/>
                </a:lnTo>
                <a:lnTo>
                  <a:pt x="5099964" y="615380"/>
                </a:lnTo>
                <a:lnTo>
                  <a:pt x="5110937" y="599093"/>
                </a:lnTo>
                <a:lnTo>
                  <a:pt x="5127213" y="588112"/>
                </a:lnTo>
                <a:lnTo>
                  <a:pt x="5147149" y="584086"/>
                </a:lnTo>
                <a:lnTo>
                  <a:pt x="5167089" y="588112"/>
                </a:lnTo>
                <a:lnTo>
                  <a:pt x="5183377" y="599093"/>
                </a:lnTo>
                <a:lnTo>
                  <a:pt x="5194361" y="615380"/>
                </a:lnTo>
                <a:lnTo>
                  <a:pt x="5198390" y="635328"/>
                </a:lnTo>
                <a:lnTo>
                  <a:pt x="5194361" y="655275"/>
                </a:lnTo>
                <a:lnTo>
                  <a:pt x="5183377" y="671563"/>
                </a:lnTo>
                <a:lnTo>
                  <a:pt x="5167089" y="682543"/>
                </a:lnTo>
                <a:lnTo>
                  <a:pt x="5147149" y="686569"/>
                </a:lnTo>
                <a:close/>
              </a:path>
              <a:path w="7315200" h="1499234">
                <a:moveTo>
                  <a:pt x="5449872" y="689935"/>
                </a:moveTo>
                <a:lnTo>
                  <a:pt x="5428646" y="685644"/>
                </a:lnTo>
                <a:lnTo>
                  <a:pt x="5411306" y="673943"/>
                </a:lnTo>
                <a:lnTo>
                  <a:pt x="5399611" y="656590"/>
                </a:lnTo>
                <a:lnTo>
                  <a:pt x="5395322" y="635345"/>
                </a:lnTo>
                <a:lnTo>
                  <a:pt x="5399611" y="614101"/>
                </a:lnTo>
                <a:lnTo>
                  <a:pt x="5411306" y="596748"/>
                </a:lnTo>
                <a:lnTo>
                  <a:pt x="5428646" y="585046"/>
                </a:lnTo>
                <a:lnTo>
                  <a:pt x="5449872" y="580754"/>
                </a:lnTo>
                <a:lnTo>
                  <a:pt x="5471118" y="585046"/>
                </a:lnTo>
                <a:lnTo>
                  <a:pt x="5488468" y="596748"/>
                </a:lnTo>
                <a:lnTo>
                  <a:pt x="5500166" y="614101"/>
                </a:lnTo>
                <a:lnTo>
                  <a:pt x="5504456" y="635345"/>
                </a:lnTo>
                <a:lnTo>
                  <a:pt x="5500166" y="656590"/>
                </a:lnTo>
                <a:lnTo>
                  <a:pt x="5488468" y="673943"/>
                </a:lnTo>
                <a:lnTo>
                  <a:pt x="5471118" y="685644"/>
                </a:lnTo>
                <a:lnTo>
                  <a:pt x="5449872" y="689935"/>
                </a:lnTo>
                <a:close/>
              </a:path>
              <a:path w="7315200" h="1499234">
                <a:moveTo>
                  <a:pt x="5752630" y="692460"/>
                </a:moveTo>
                <a:lnTo>
                  <a:pt x="5730410" y="687970"/>
                </a:lnTo>
                <a:lnTo>
                  <a:pt x="5712266" y="675728"/>
                </a:lnTo>
                <a:lnTo>
                  <a:pt x="5700034" y="657573"/>
                </a:lnTo>
                <a:lnTo>
                  <a:pt x="5695548" y="635345"/>
                </a:lnTo>
                <a:lnTo>
                  <a:pt x="5700034" y="613117"/>
                </a:lnTo>
                <a:lnTo>
                  <a:pt x="5712266" y="594961"/>
                </a:lnTo>
                <a:lnTo>
                  <a:pt x="5730410" y="582719"/>
                </a:lnTo>
                <a:lnTo>
                  <a:pt x="5752630" y="578229"/>
                </a:lnTo>
                <a:lnTo>
                  <a:pt x="5774830" y="582719"/>
                </a:lnTo>
                <a:lnTo>
                  <a:pt x="5792964" y="594961"/>
                </a:lnTo>
                <a:lnTo>
                  <a:pt x="5805193" y="613117"/>
                </a:lnTo>
                <a:lnTo>
                  <a:pt x="5809677" y="635345"/>
                </a:lnTo>
                <a:lnTo>
                  <a:pt x="5805197" y="657573"/>
                </a:lnTo>
                <a:lnTo>
                  <a:pt x="5792977" y="675728"/>
                </a:lnTo>
                <a:lnTo>
                  <a:pt x="5774844" y="687970"/>
                </a:lnTo>
                <a:lnTo>
                  <a:pt x="5752630" y="692460"/>
                </a:lnTo>
                <a:close/>
              </a:path>
              <a:path w="7315200" h="1499234">
                <a:moveTo>
                  <a:pt x="6055354" y="694985"/>
                </a:moveTo>
                <a:lnTo>
                  <a:pt x="6032154" y="690297"/>
                </a:lnTo>
                <a:lnTo>
                  <a:pt x="6013205" y="677514"/>
                </a:lnTo>
                <a:lnTo>
                  <a:pt x="6000427" y="658557"/>
                </a:lnTo>
                <a:lnTo>
                  <a:pt x="5995740" y="635345"/>
                </a:lnTo>
                <a:lnTo>
                  <a:pt x="6000427" y="612133"/>
                </a:lnTo>
                <a:lnTo>
                  <a:pt x="6013205" y="593177"/>
                </a:lnTo>
                <a:lnTo>
                  <a:pt x="6032154" y="580395"/>
                </a:lnTo>
                <a:lnTo>
                  <a:pt x="6055354" y="575708"/>
                </a:lnTo>
                <a:lnTo>
                  <a:pt x="6078548" y="580395"/>
                </a:lnTo>
                <a:lnTo>
                  <a:pt x="6097485" y="593177"/>
                </a:lnTo>
                <a:lnTo>
                  <a:pt x="6110252" y="612133"/>
                </a:lnTo>
                <a:lnTo>
                  <a:pt x="6114933" y="635345"/>
                </a:lnTo>
                <a:lnTo>
                  <a:pt x="6110252" y="658557"/>
                </a:lnTo>
                <a:lnTo>
                  <a:pt x="6097485" y="677514"/>
                </a:lnTo>
                <a:lnTo>
                  <a:pt x="6078548" y="690297"/>
                </a:lnTo>
                <a:lnTo>
                  <a:pt x="6055354" y="694985"/>
                </a:lnTo>
                <a:close/>
              </a:path>
              <a:path w="7315200" h="1499234">
                <a:moveTo>
                  <a:pt x="6358077" y="699191"/>
                </a:moveTo>
                <a:lnTo>
                  <a:pt x="6333241" y="694175"/>
                </a:lnTo>
                <a:lnTo>
                  <a:pt x="6312962" y="680497"/>
                </a:lnTo>
                <a:lnTo>
                  <a:pt x="6299291" y="660208"/>
                </a:lnTo>
                <a:lnTo>
                  <a:pt x="6294278" y="635362"/>
                </a:lnTo>
                <a:lnTo>
                  <a:pt x="6299291" y="610515"/>
                </a:lnTo>
                <a:lnTo>
                  <a:pt x="6312962" y="590226"/>
                </a:lnTo>
                <a:lnTo>
                  <a:pt x="6333241" y="576548"/>
                </a:lnTo>
                <a:lnTo>
                  <a:pt x="6358077" y="571532"/>
                </a:lnTo>
                <a:lnTo>
                  <a:pt x="6382894" y="576548"/>
                </a:lnTo>
                <a:lnTo>
                  <a:pt x="6403163" y="590226"/>
                </a:lnTo>
                <a:lnTo>
                  <a:pt x="6416830" y="610515"/>
                </a:lnTo>
                <a:lnTo>
                  <a:pt x="6421843" y="635362"/>
                </a:lnTo>
                <a:lnTo>
                  <a:pt x="6416830" y="660208"/>
                </a:lnTo>
                <a:lnTo>
                  <a:pt x="6403163" y="680497"/>
                </a:lnTo>
                <a:lnTo>
                  <a:pt x="6382894" y="694175"/>
                </a:lnTo>
                <a:lnTo>
                  <a:pt x="6358077" y="699191"/>
                </a:lnTo>
                <a:close/>
              </a:path>
              <a:path w="7315200" h="1499234">
                <a:moveTo>
                  <a:pt x="6660801" y="702556"/>
                </a:moveTo>
                <a:lnTo>
                  <a:pt x="6634654" y="697275"/>
                </a:lnTo>
                <a:lnTo>
                  <a:pt x="6613302" y="682874"/>
                </a:lnTo>
                <a:lnTo>
                  <a:pt x="6598906" y="661516"/>
                </a:lnTo>
                <a:lnTo>
                  <a:pt x="6593626" y="635362"/>
                </a:lnTo>
                <a:lnTo>
                  <a:pt x="6598906" y="609209"/>
                </a:lnTo>
                <a:lnTo>
                  <a:pt x="6613302" y="587850"/>
                </a:lnTo>
                <a:lnTo>
                  <a:pt x="6634654" y="573448"/>
                </a:lnTo>
                <a:lnTo>
                  <a:pt x="6660801" y="568167"/>
                </a:lnTo>
                <a:lnTo>
                  <a:pt x="6686928" y="573448"/>
                </a:lnTo>
                <a:lnTo>
                  <a:pt x="6708271" y="587850"/>
                </a:lnTo>
                <a:lnTo>
                  <a:pt x="6722663" y="609209"/>
                </a:lnTo>
                <a:lnTo>
                  <a:pt x="6727942" y="635362"/>
                </a:lnTo>
                <a:lnTo>
                  <a:pt x="6722663" y="661516"/>
                </a:lnTo>
                <a:lnTo>
                  <a:pt x="6708271" y="682874"/>
                </a:lnTo>
                <a:lnTo>
                  <a:pt x="6686928" y="697275"/>
                </a:lnTo>
                <a:lnTo>
                  <a:pt x="6660801" y="702556"/>
                </a:lnTo>
                <a:close/>
              </a:path>
              <a:path w="7315200" h="1499234">
                <a:moveTo>
                  <a:pt x="6963525" y="703397"/>
                </a:moveTo>
                <a:lnTo>
                  <a:pt x="6937047" y="698051"/>
                </a:lnTo>
                <a:lnTo>
                  <a:pt x="6915427" y="683471"/>
                </a:lnTo>
                <a:lnTo>
                  <a:pt x="6900851" y="661845"/>
                </a:lnTo>
                <a:lnTo>
                  <a:pt x="6895507" y="635362"/>
                </a:lnTo>
                <a:lnTo>
                  <a:pt x="6900851" y="608878"/>
                </a:lnTo>
                <a:lnTo>
                  <a:pt x="6915427" y="587252"/>
                </a:lnTo>
                <a:lnTo>
                  <a:pt x="6937047" y="572673"/>
                </a:lnTo>
                <a:lnTo>
                  <a:pt x="6963525" y="567326"/>
                </a:lnTo>
                <a:lnTo>
                  <a:pt x="6989983" y="572673"/>
                </a:lnTo>
                <a:lnTo>
                  <a:pt x="7011593" y="587252"/>
                </a:lnTo>
                <a:lnTo>
                  <a:pt x="7026166" y="608878"/>
                </a:lnTo>
                <a:lnTo>
                  <a:pt x="7031510" y="635362"/>
                </a:lnTo>
                <a:lnTo>
                  <a:pt x="7026166" y="661845"/>
                </a:lnTo>
                <a:lnTo>
                  <a:pt x="7011593" y="683471"/>
                </a:lnTo>
                <a:lnTo>
                  <a:pt x="6989983" y="698051"/>
                </a:lnTo>
                <a:lnTo>
                  <a:pt x="6963525" y="703397"/>
                </a:lnTo>
                <a:close/>
              </a:path>
              <a:path w="7315200" h="1499234">
                <a:moveTo>
                  <a:pt x="7266249" y="653840"/>
                </a:moveTo>
                <a:lnTo>
                  <a:pt x="7259063" y="652386"/>
                </a:lnTo>
                <a:lnTo>
                  <a:pt x="7253194" y="648425"/>
                </a:lnTo>
                <a:lnTo>
                  <a:pt x="7249236" y="642551"/>
                </a:lnTo>
                <a:lnTo>
                  <a:pt x="7247785" y="635362"/>
                </a:lnTo>
                <a:lnTo>
                  <a:pt x="7249236" y="628172"/>
                </a:lnTo>
                <a:lnTo>
                  <a:pt x="7253194" y="622298"/>
                </a:lnTo>
                <a:lnTo>
                  <a:pt x="7259063" y="618337"/>
                </a:lnTo>
                <a:lnTo>
                  <a:pt x="7266249" y="616883"/>
                </a:lnTo>
                <a:lnTo>
                  <a:pt x="7273435" y="618337"/>
                </a:lnTo>
                <a:lnTo>
                  <a:pt x="7279304" y="622298"/>
                </a:lnTo>
                <a:lnTo>
                  <a:pt x="7283262" y="628172"/>
                </a:lnTo>
                <a:lnTo>
                  <a:pt x="7284713" y="635362"/>
                </a:lnTo>
                <a:lnTo>
                  <a:pt x="7283262" y="642551"/>
                </a:lnTo>
                <a:lnTo>
                  <a:pt x="7279304" y="648425"/>
                </a:lnTo>
                <a:lnTo>
                  <a:pt x="7273435" y="652386"/>
                </a:lnTo>
                <a:lnTo>
                  <a:pt x="7266249" y="653840"/>
                </a:lnTo>
                <a:close/>
              </a:path>
              <a:path w="7315200" h="1499234">
                <a:moveTo>
                  <a:pt x="1311" y="939111"/>
                </a:moveTo>
                <a:lnTo>
                  <a:pt x="370" y="939111"/>
                </a:lnTo>
                <a:lnTo>
                  <a:pt x="0" y="938740"/>
                </a:lnTo>
                <a:lnTo>
                  <a:pt x="0" y="937798"/>
                </a:lnTo>
                <a:lnTo>
                  <a:pt x="370" y="937427"/>
                </a:lnTo>
                <a:lnTo>
                  <a:pt x="1311" y="937427"/>
                </a:lnTo>
                <a:lnTo>
                  <a:pt x="1681" y="937798"/>
                </a:lnTo>
                <a:lnTo>
                  <a:pt x="1681" y="938740"/>
                </a:lnTo>
                <a:lnTo>
                  <a:pt x="1311" y="939111"/>
                </a:lnTo>
                <a:close/>
              </a:path>
              <a:path w="7315200" h="1499234">
                <a:moveTo>
                  <a:pt x="305415" y="941633"/>
                </a:moveTo>
                <a:lnTo>
                  <a:pt x="301698" y="941633"/>
                </a:lnTo>
                <a:lnTo>
                  <a:pt x="300201" y="940138"/>
                </a:lnTo>
                <a:lnTo>
                  <a:pt x="300201" y="936401"/>
                </a:lnTo>
                <a:lnTo>
                  <a:pt x="301698" y="934902"/>
                </a:lnTo>
                <a:lnTo>
                  <a:pt x="305432" y="934902"/>
                </a:lnTo>
                <a:lnTo>
                  <a:pt x="306929" y="936401"/>
                </a:lnTo>
                <a:lnTo>
                  <a:pt x="306929" y="940138"/>
                </a:lnTo>
                <a:lnTo>
                  <a:pt x="305415" y="941633"/>
                </a:lnTo>
                <a:close/>
              </a:path>
              <a:path w="7315200" h="1499234">
                <a:moveTo>
                  <a:pt x="610008" y="944999"/>
                </a:moveTo>
                <a:lnTo>
                  <a:pt x="602591" y="944999"/>
                </a:lnTo>
                <a:lnTo>
                  <a:pt x="599580" y="941988"/>
                </a:lnTo>
                <a:lnTo>
                  <a:pt x="599580" y="934585"/>
                </a:lnTo>
                <a:lnTo>
                  <a:pt x="602591" y="931570"/>
                </a:lnTo>
                <a:lnTo>
                  <a:pt x="609991" y="931570"/>
                </a:lnTo>
                <a:lnTo>
                  <a:pt x="613002" y="934585"/>
                </a:lnTo>
                <a:lnTo>
                  <a:pt x="613002" y="941988"/>
                </a:lnTo>
                <a:lnTo>
                  <a:pt x="610008" y="944999"/>
                </a:lnTo>
                <a:close/>
              </a:path>
              <a:path w="7315200" h="1499234">
                <a:moveTo>
                  <a:pt x="914581" y="948364"/>
                </a:moveTo>
                <a:lnTo>
                  <a:pt x="903448" y="948364"/>
                </a:lnTo>
                <a:lnTo>
                  <a:pt x="898942" y="943854"/>
                </a:lnTo>
                <a:lnTo>
                  <a:pt x="898942" y="932715"/>
                </a:lnTo>
                <a:lnTo>
                  <a:pt x="903448" y="928205"/>
                </a:lnTo>
                <a:lnTo>
                  <a:pt x="914581" y="928205"/>
                </a:lnTo>
                <a:lnTo>
                  <a:pt x="919088" y="932715"/>
                </a:lnTo>
                <a:lnTo>
                  <a:pt x="919088" y="943854"/>
                </a:lnTo>
                <a:lnTo>
                  <a:pt x="914581" y="948364"/>
                </a:lnTo>
                <a:close/>
              </a:path>
              <a:path w="7315200" h="1499234">
                <a:moveTo>
                  <a:pt x="1219155" y="951733"/>
                </a:moveTo>
                <a:lnTo>
                  <a:pt x="1204323" y="951733"/>
                </a:lnTo>
                <a:lnTo>
                  <a:pt x="1198304" y="945707"/>
                </a:lnTo>
                <a:lnTo>
                  <a:pt x="1198304" y="930865"/>
                </a:lnTo>
                <a:lnTo>
                  <a:pt x="1204323" y="924839"/>
                </a:lnTo>
                <a:lnTo>
                  <a:pt x="1219155" y="924839"/>
                </a:lnTo>
                <a:lnTo>
                  <a:pt x="1225177" y="930865"/>
                </a:lnTo>
                <a:lnTo>
                  <a:pt x="1225177" y="945707"/>
                </a:lnTo>
                <a:lnTo>
                  <a:pt x="1219155" y="951733"/>
                </a:lnTo>
                <a:close/>
              </a:path>
              <a:path w="7315200" h="1499234">
                <a:moveTo>
                  <a:pt x="1523732" y="955095"/>
                </a:moveTo>
                <a:lnTo>
                  <a:pt x="1505196" y="955095"/>
                </a:lnTo>
                <a:lnTo>
                  <a:pt x="1497679" y="947574"/>
                </a:lnTo>
                <a:lnTo>
                  <a:pt x="1497679" y="929029"/>
                </a:lnTo>
                <a:lnTo>
                  <a:pt x="1505196" y="921508"/>
                </a:lnTo>
                <a:lnTo>
                  <a:pt x="1523732" y="921508"/>
                </a:lnTo>
                <a:lnTo>
                  <a:pt x="1531249" y="929029"/>
                </a:lnTo>
                <a:lnTo>
                  <a:pt x="1531249" y="947574"/>
                </a:lnTo>
                <a:lnTo>
                  <a:pt x="1523732" y="955095"/>
                </a:lnTo>
                <a:close/>
              </a:path>
              <a:path w="7315200" h="1499234">
                <a:moveTo>
                  <a:pt x="1817190" y="958464"/>
                </a:moveTo>
                <a:lnTo>
                  <a:pt x="1809345" y="956880"/>
                </a:lnTo>
                <a:lnTo>
                  <a:pt x="1802940" y="952560"/>
                </a:lnTo>
                <a:lnTo>
                  <a:pt x="1798623" y="946151"/>
                </a:lnTo>
                <a:lnTo>
                  <a:pt x="1797041" y="938301"/>
                </a:lnTo>
                <a:lnTo>
                  <a:pt x="1798623" y="930452"/>
                </a:lnTo>
                <a:lnTo>
                  <a:pt x="1802940" y="924044"/>
                </a:lnTo>
                <a:lnTo>
                  <a:pt x="1809345" y="919726"/>
                </a:lnTo>
                <a:lnTo>
                  <a:pt x="1817190" y="918142"/>
                </a:lnTo>
                <a:lnTo>
                  <a:pt x="1825035" y="919726"/>
                </a:lnTo>
                <a:lnTo>
                  <a:pt x="1831439" y="924044"/>
                </a:lnTo>
                <a:lnTo>
                  <a:pt x="1835756" y="930452"/>
                </a:lnTo>
                <a:lnTo>
                  <a:pt x="1837339" y="938301"/>
                </a:lnTo>
                <a:lnTo>
                  <a:pt x="1835756" y="946151"/>
                </a:lnTo>
                <a:lnTo>
                  <a:pt x="1831439" y="952560"/>
                </a:lnTo>
                <a:lnTo>
                  <a:pt x="1825035" y="956880"/>
                </a:lnTo>
                <a:lnTo>
                  <a:pt x="1817190" y="958464"/>
                </a:lnTo>
                <a:close/>
              </a:path>
              <a:path w="7315200" h="1499234">
                <a:moveTo>
                  <a:pt x="2119913" y="961829"/>
                </a:moveTo>
                <a:lnTo>
                  <a:pt x="2110763" y="959980"/>
                </a:lnTo>
                <a:lnTo>
                  <a:pt x="2103290" y="954938"/>
                </a:lnTo>
                <a:lnTo>
                  <a:pt x="2098250" y="947459"/>
                </a:lnTo>
                <a:lnTo>
                  <a:pt x="2096403" y="938301"/>
                </a:lnTo>
                <a:lnTo>
                  <a:pt x="2098250" y="929146"/>
                </a:lnTo>
                <a:lnTo>
                  <a:pt x="2103290" y="921668"/>
                </a:lnTo>
                <a:lnTo>
                  <a:pt x="2110763" y="916626"/>
                </a:lnTo>
                <a:lnTo>
                  <a:pt x="2119913" y="914777"/>
                </a:lnTo>
                <a:lnTo>
                  <a:pt x="2129064" y="916626"/>
                </a:lnTo>
                <a:lnTo>
                  <a:pt x="2136537" y="921668"/>
                </a:lnTo>
                <a:lnTo>
                  <a:pt x="2141577" y="929146"/>
                </a:lnTo>
                <a:lnTo>
                  <a:pt x="2143425" y="938301"/>
                </a:lnTo>
                <a:lnTo>
                  <a:pt x="2141577" y="947459"/>
                </a:lnTo>
                <a:lnTo>
                  <a:pt x="2136537" y="954938"/>
                </a:lnTo>
                <a:lnTo>
                  <a:pt x="2129064" y="959980"/>
                </a:lnTo>
                <a:lnTo>
                  <a:pt x="2119913" y="961829"/>
                </a:lnTo>
                <a:close/>
              </a:path>
              <a:path w="7315200" h="1499234">
                <a:moveTo>
                  <a:pt x="2422641" y="964351"/>
                </a:moveTo>
                <a:lnTo>
                  <a:pt x="2412516" y="962305"/>
                </a:lnTo>
                <a:lnTo>
                  <a:pt x="2404245" y="956725"/>
                </a:lnTo>
                <a:lnTo>
                  <a:pt x="2398667" y="948450"/>
                </a:lnTo>
                <a:lnTo>
                  <a:pt x="2396622" y="938318"/>
                </a:lnTo>
                <a:lnTo>
                  <a:pt x="2398667" y="928188"/>
                </a:lnTo>
                <a:lnTo>
                  <a:pt x="2404245" y="919913"/>
                </a:lnTo>
                <a:lnTo>
                  <a:pt x="2412516" y="914332"/>
                </a:lnTo>
                <a:lnTo>
                  <a:pt x="2422641" y="912286"/>
                </a:lnTo>
                <a:lnTo>
                  <a:pt x="2432764" y="914332"/>
                </a:lnTo>
                <a:lnTo>
                  <a:pt x="2441033" y="919913"/>
                </a:lnTo>
                <a:lnTo>
                  <a:pt x="2446611" y="928188"/>
                </a:lnTo>
                <a:lnTo>
                  <a:pt x="2448656" y="938318"/>
                </a:lnTo>
                <a:lnTo>
                  <a:pt x="2446613" y="948450"/>
                </a:lnTo>
                <a:lnTo>
                  <a:pt x="2441040" y="956725"/>
                </a:lnTo>
                <a:lnTo>
                  <a:pt x="2432771" y="962305"/>
                </a:lnTo>
                <a:lnTo>
                  <a:pt x="2422641" y="964351"/>
                </a:lnTo>
                <a:close/>
              </a:path>
              <a:path w="7315200" h="1499234">
                <a:moveTo>
                  <a:pt x="2725365" y="967716"/>
                </a:moveTo>
                <a:lnTo>
                  <a:pt x="2713927" y="965407"/>
                </a:lnTo>
                <a:lnTo>
                  <a:pt x="2704588" y="959107"/>
                </a:lnTo>
                <a:lnTo>
                  <a:pt x="2698292" y="949763"/>
                </a:lnTo>
                <a:lnTo>
                  <a:pt x="2695983" y="938318"/>
                </a:lnTo>
                <a:lnTo>
                  <a:pt x="2698292" y="926874"/>
                </a:lnTo>
                <a:lnTo>
                  <a:pt x="2704588" y="917529"/>
                </a:lnTo>
                <a:lnTo>
                  <a:pt x="2713927" y="911230"/>
                </a:lnTo>
                <a:lnTo>
                  <a:pt x="2725365" y="908920"/>
                </a:lnTo>
                <a:lnTo>
                  <a:pt x="2736802" y="911230"/>
                </a:lnTo>
                <a:lnTo>
                  <a:pt x="2746141" y="917529"/>
                </a:lnTo>
                <a:lnTo>
                  <a:pt x="2752437" y="926874"/>
                </a:lnTo>
                <a:lnTo>
                  <a:pt x="2754746" y="938318"/>
                </a:lnTo>
                <a:lnTo>
                  <a:pt x="2752437" y="949763"/>
                </a:lnTo>
                <a:lnTo>
                  <a:pt x="2746141" y="959107"/>
                </a:lnTo>
                <a:lnTo>
                  <a:pt x="2736802" y="965407"/>
                </a:lnTo>
                <a:lnTo>
                  <a:pt x="2725365" y="967716"/>
                </a:lnTo>
                <a:close/>
              </a:path>
              <a:path w="7315200" h="1499234">
                <a:moveTo>
                  <a:pt x="3028088" y="971082"/>
                </a:moveTo>
                <a:lnTo>
                  <a:pt x="3015345" y="968506"/>
                </a:lnTo>
                <a:lnTo>
                  <a:pt x="3004937" y="961484"/>
                </a:lnTo>
                <a:lnTo>
                  <a:pt x="2997919" y="951069"/>
                </a:lnTo>
                <a:lnTo>
                  <a:pt x="2995345" y="938318"/>
                </a:lnTo>
                <a:lnTo>
                  <a:pt x="2997919" y="925567"/>
                </a:lnTo>
                <a:lnTo>
                  <a:pt x="3004937" y="915153"/>
                </a:lnTo>
                <a:lnTo>
                  <a:pt x="3015345" y="908130"/>
                </a:lnTo>
                <a:lnTo>
                  <a:pt x="3028088" y="905555"/>
                </a:lnTo>
                <a:lnTo>
                  <a:pt x="3040832" y="908130"/>
                </a:lnTo>
                <a:lnTo>
                  <a:pt x="3051242" y="915153"/>
                </a:lnTo>
                <a:lnTo>
                  <a:pt x="3058261" y="925567"/>
                </a:lnTo>
                <a:lnTo>
                  <a:pt x="3060835" y="938318"/>
                </a:lnTo>
                <a:lnTo>
                  <a:pt x="3058261" y="951069"/>
                </a:lnTo>
                <a:lnTo>
                  <a:pt x="3051242" y="961484"/>
                </a:lnTo>
                <a:lnTo>
                  <a:pt x="3040832" y="968506"/>
                </a:lnTo>
                <a:lnTo>
                  <a:pt x="3028088" y="971082"/>
                </a:lnTo>
                <a:close/>
              </a:path>
              <a:path w="7315200" h="1499234">
                <a:moveTo>
                  <a:pt x="3330812" y="973607"/>
                </a:moveTo>
                <a:lnTo>
                  <a:pt x="3317096" y="970834"/>
                </a:lnTo>
                <a:lnTo>
                  <a:pt x="3305892" y="963272"/>
                </a:lnTo>
                <a:lnTo>
                  <a:pt x="3298335" y="952060"/>
                </a:lnTo>
                <a:lnTo>
                  <a:pt x="3295564" y="938335"/>
                </a:lnTo>
                <a:lnTo>
                  <a:pt x="3298335" y="924610"/>
                </a:lnTo>
                <a:lnTo>
                  <a:pt x="3305892" y="913398"/>
                </a:lnTo>
                <a:lnTo>
                  <a:pt x="3317096" y="905837"/>
                </a:lnTo>
                <a:lnTo>
                  <a:pt x="3330812" y="903064"/>
                </a:lnTo>
                <a:lnTo>
                  <a:pt x="3344530" y="905837"/>
                </a:lnTo>
                <a:lnTo>
                  <a:pt x="3355735" y="913398"/>
                </a:lnTo>
                <a:lnTo>
                  <a:pt x="3363292" y="924610"/>
                </a:lnTo>
                <a:lnTo>
                  <a:pt x="3366064" y="938335"/>
                </a:lnTo>
                <a:lnTo>
                  <a:pt x="3363294" y="952060"/>
                </a:lnTo>
                <a:lnTo>
                  <a:pt x="3355742" y="963272"/>
                </a:lnTo>
                <a:lnTo>
                  <a:pt x="3344537" y="970834"/>
                </a:lnTo>
                <a:lnTo>
                  <a:pt x="3330812" y="973607"/>
                </a:lnTo>
                <a:close/>
              </a:path>
              <a:path w="7315200" h="1499234">
                <a:moveTo>
                  <a:pt x="3633529" y="976132"/>
                </a:moveTo>
                <a:lnTo>
                  <a:pt x="3618826" y="973161"/>
                </a:lnTo>
                <a:lnTo>
                  <a:pt x="3606820" y="965059"/>
                </a:lnTo>
                <a:lnTo>
                  <a:pt x="3598725" y="953045"/>
                </a:lnTo>
                <a:lnTo>
                  <a:pt x="3595756" y="938335"/>
                </a:lnTo>
                <a:lnTo>
                  <a:pt x="3598725" y="923626"/>
                </a:lnTo>
                <a:lnTo>
                  <a:pt x="3606820" y="911611"/>
                </a:lnTo>
                <a:lnTo>
                  <a:pt x="3618826" y="903510"/>
                </a:lnTo>
                <a:lnTo>
                  <a:pt x="3633529" y="900538"/>
                </a:lnTo>
                <a:lnTo>
                  <a:pt x="3648232" y="903510"/>
                </a:lnTo>
                <a:lnTo>
                  <a:pt x="3660239" y="911611"/>
                </a:lnTo>
                <a:lnTo>
                  <a:pt x="3668334" y="923626"/>
                </a:lnTo>
                <a:lnTo>
                  <a:pt x="3671302" y="938335"/>
                </a:lnTo>
                <a:lnTo>
                  <a:pt x="3668334" y="953045"/>
                </a:lnTo>
                <a:lnTo>
                  <a:pt x="3660239" y="965059"/>
                </a:lnTo>
                <a:lnTo>
                  <a:pt x="3648232" y="973161"/>
                </a:lnTo>
                <a:lnTo>
                  <a:pt x="3633529" y="976132"/>
                </a:lnTo>
                <a:close/>
              </a:path>
              <a:path w="7315200" h="1499234">
                <a:moveTo>
                  <a:pt x="3936253" y="979497"/>
                </a:moveTo>
                <a:lnTo>
                  <a:pt x="3920245" y="976263"/>
                </a:lnTo>
                <a:lnTo>
                  <a:pt x="3907176" y="967442"/>
                </a:lnTo>
                <a:lnTo>
                  <a:pt x="3898368" y="954358"/>
                </a:lnTo>
                <a:lnTo>
                  <a:pt x="3895138" y="938335"/>
                </a:lnTo>
                <a:lnTo>
                  <a:pt x="3898368" y="922312"/>
                </a:lnTo>
                <a:lnTo>
                  <a:pt x="3907176" y="909229"/>
                </a:lnTo>
                <a:lnTo>
                  <a:pt x="3920245" y="900408"/>
                </a:lnTo>
                <a:lnTo>
                  <a:pt x="3936253" y="897173"/>
                </a:lnTo>
                <a:lnTo>
                  <a:pt x="3952266" y="900408"/>
                </a:lnTo>
                <a:lnTo>
                  <a:pt x="3965346" y="909229"/>
                </a:lnTo>
                <a:lnTo>
                  <a:pt x="3974167" y="922312"/>
                </a:lnTo>
                <a:lnTo>
                  <a:pt x="3977402" y="938335"/>
                </a:lnTo>
                <a:lnTo>
                  <a:pt x="3974167" y="954358"/>
                </a:lnTo>
                <a:lnTo>
                  <a:pt x="3965346" y="967442"/>
                </a:lnTo>
                <a:lnTo>
                  <a:pt x="3952266" y="976263"/>
                </a:lnTo>
                <a:lnTo>
                  <a:pt x="3936253" y="979497"/>
                </a:lnTo>
                <a:close/>
              </a:path>
              <a:path w="7315200" h="1499234">
                <a:moveTo>
                  <a:pt x="4238977" y="982022"/>
                </a:moveTo>
                <a:lnTo>
                  <a:pt x="4221989" y="978590"/>
                </a:lnTo>
                <a:lnTo>
                  <a:pt x="4208115" y="969230"/>
                </a:lnTo>
                <a:lnTo>
                  <a:pt x="4198761" y="955349"/>
                </a:lnTo>
                <a:lnTo>
                  <a:pt x="4195330" y="938352"/>
                </a:lnTo>
                <a:lnTo>
                  <a:pt x="4198761" y="921355"/>
                </a:lnTo>
                <a:lnTo>
                  <a:pt x="4208115" y="907475"/>
                </a:lnTo>
                <a:lnTo>
                  <a:pt x="4221989" y="898117"/>
                </a:lnTo>
                <a:lnTo>
                  <a:pt x="4238977" y="894685"/>
                </a:lnTo>
                <a:lnTo>
                  <a:pt x="4255965" y="898117"/>
                </a:lnTo>
                <a:lnTo>
                  <a:pt x="4269838" y="907475"/>
                </a:lnTo>
                <a:lnTo>
                  <a:pt x="4279193" y="921355"/>
                </a:lnTo>
                <a:lnTo>
                  <a:pt x="4282623" y="938352"/>
                </a:lnTo>
                <a:lnTo>
                  <a:pt x="4279193" y="955349"/>
                </a:lnTo>
                <a:lnTo>
                  <a:pt x="4269838" y="969230"/>
                </a:lnTo>
                <a:lnTo>
                  <a:pt x="4255965" y="978590"/>
                </a:lnTo>
                <a:lnTo>
                  <a:pt x="4238977" y="982022"/>
                </a:lnTo>
                <a:close/>
              </a:path>
              <a:path w="7315200" h="1499234">
                <a:moveTo>
                  <a:pt x="4541701" y="984547"/>
                </a:moveTo>
                <a:lnTo>
                  <a:pt x="4523739" y="980917"/>
                </a:lnTo>
                <a:lnTo>
                  <a:pt x="4509071" y="971017"/>
                </a:lnTo>
                <a:lnTo>
                  <a:pt x="4499182" y="956333"/>
                </a:lnTo>
                <a:lnTo>
                  <a:pt x="4495556" y="938352"/>
                </a:lnTo>
                <a:lnTo>
                  <a:pt x="4499182" y="920373"/>
                </a:lnTo>
                <a:lnTo>
                  <a:pt x="4509071" y="905690"/>
                </a:lnTo>
                <a:lnTo>
                  <a:pt x="4523739" y="895790"/>
                </a:lnTo>
                <a:lnTo>
                  <a:pt x="4541701" y="892160"/>
                </a:lnTo>
                <a:lnTo>
                  <a:pt x="4559682" y="895790"/>
                </a:lnTo>
                <a:lnTo>
                  <a:pt x="4574360" y="905690"/>
                </a:lnTo>
                <a:lnTo>
                  <a:pt x="4584252" y="920373"/>
                </a:lnTo>
                <a:lnTo>
                  <a:pt x="4587879" y="938352"/>
                </a:lnTo>
                <a:lnTo>
                  <a:pt x="4584252" y="956333"/>
                </a:lnTo>
                <a:lnTo>
                  <a:pt x="4574360" y="971017"/>
                </a:lnTo>
                <a:lnTo>
                  <a:pt x="4559682" y="980917"/>
                </a:lnTo>
                <a:lnTo>
                  <a:pt x="4541701" y="984547"/>
                </a:lnTo>
                <a:close/>
              </a:path>
              <a:path w="7315200" h="1499234">
                <a:moveTo>
                  <a:pt x="4844424" y="987069"/>
                </a:moveTo>
                <a:lnTo>
                  <a:pt x="4825483" y="983241"/>
                </a:lnTo>
                <a:lnTo>
                  <a:pt x="4810010" y="972802"/>
                </a:lnTo>
                <a:lnTo>
                  <a:pt x="4799575" y="957317"/>
                </a:lnTo>
                <a:lnTo>
                  <a:pt x="4795748" y="938352"/>
                </a:lnTo>
                <a:lnTo>
                  <a:pt x="4799575" y="919389"/>
                </a:lnTo>
                <a:lnTo>
                  <a:pt x="4810010" y="903904"/>
                </a:lnTo>
                <a:lnTo>
                  <a:pt x="4825483" y="893464"/>
                </a:lnTo>
                <a:lnTo>
                  <a:pt x="4844424" y="889635"/>
                </a:lnTo>
                <a:lnTo>
                  <a:pt x="4863385" y="893464"/>
                </a:lnTo>
                <a:lnTo>
                  <a:pt x="4878868" y="903904"/>
                </a:lnTo>
                <a:lnTo>
                  <a:pt x="4889307" y="919389"/>
                </a:lnTo>
                <a:lnTo>
                  <a:pt x="4893135" y="938352"/>
                </a:lnTo>
                <a:lnTo>
                  <a:pt x="4889307" y="957317"/>
                </a:lnTo>
                <a:lnTo>
                  <a:pt x="4878868" y="972802"/>
                </a:lnTo>
                <a:lnTo>
                  <a:pt x="4863385" y="983241"/>
                </a:lnTo>
                <a:lnTo>
                  <a:pt x="4844424" y="987069"/>
                </a:lnTo>
                <a:close/>
              </a:path>
              <a:path w="7315200" h="1499234">
                <a:moveTo>
                  <a:pt x="5147149" y="989594"/>
                </a:moveTo>
                <a:lnTo>
                  <a:pt x="5127213" y="985567"/>
                </a:lnTo>
                <a:lnTo>
                  <a:pt x="5110937" y="974587"/>
                </a:lnTo>
                <a:lnTo>
                  <a:pt x="5099964" y="958299"/>
                </a:lnTo>
                <a:lnTo>
                  <a:pt x="5095940" y="938352"/>
                </a:lnTo>
                <a:lnTo>
                  <a:pt x="5099964" y="918405"/>
                </a:lnTo>
                <a:lnTo>
                  <a:pt x="5110937" y="902117"/>
                </a:lnTo>
                <a:lnTo>
                  <a:pt x="5127213" y="891137"/>
                </a:lnTo>
                <a:lnTo>
                  <a:pt x="5147149" y="887110"/>
                </a:lnTo>
                <a:lnTo>
                  <a:pt x="5167089" y="891137"/>
                </a:lnTo>
                <a:lnTo>
                  <a:pt x="5183377" y="902117"/>
                </a:lnTo>
                <a:lnTo>
                  <a:pt x="5194361" y="918405"/>
                </a:lnTo>
                <a:lnTo>
                  <a:pt x="5198390" y="938352"/>
                </a:lnTo>
                <a:lnTo>
                  <a:pt x="5194361" y="958299"/>
                </a:lnTo>
                <a:lnTo>
                  <a:pt x="5183377" y="974587"/>
                </a:lnTo>
                <a:lnTo>
                  <a:pt x="5167089" y="985567"/>
                </a:lnTo>
                <a:lnTo>
                  <a:pt x="5147149" y="989594"/>
                </a:lnTo>
                <a:close/>
              </a:path>
              <a:path w="7315200" h="1499234">
                <a:moveTo>
                  <a:pt x="5449872" y="992959"/>
                </a:moveTo>
                <a:lnTo>
                  <a:pt x="5428646" y="988668"/>
                </a:lnTo>
                <a:lnTo>
                  <a:pt x="5411306" y="976967"/>
                </a:lnTo>
                <a:lnTo>
                  <a:pt x="5399611" y="959614"/>
                </a:lnTo>
                <a:lnTo>
                  <a:pt x="5395322" y="938369"/>
                </a:lnTo>
                <a:lnTo>
                  <a:pt x="5399611" y="917125"/>
                </a:lnTo>
                <a:lnTo>
                  <a:pt x="5411306" y="899772"/>
                </a:lnTo>
                <a:lnTo>
                  <a:pt x="5428646" y="888070"/>
                </a:lnTo>
                <a:lnTo>
                  <a:pt x="5449872" y="883779"/>
                </a:lnTo>
                <a:lnTo>
                  <a:pt x="5471118" y="888070"/>
                </a:lnTo>
                <a:lnTo>
                  <a:pt x="5488468" y="899772"/>
                </a:lnTo>
                <a:lnTo>
                  <a:pt x="5500166" y="917125"/>
                </a:lnTo>
                <a:lnTo>
                  <a:pt x="5504456" y="938369"/>
                </a:lnTo>
                <a:lnTo>
                  <a:pt x="5500166" y="959614"/>
                </a:lnTo>
                <a:lnTo>
                  <a:pt x="5488468" y="976967"/>
                </a:lnTo>
                <a:lnTo>
                  <a:pt x="5471118" y="988668"/>
                </a:lnTo>
                <a:lnTo>
                  <a:pt x="5449872" y="992959"/>
                </a:lnTo>
                <a:close/>
              </a:path>
              <a:path w="7315200" h="1499234">
                <a:moveTo>
                  <a:pt x="5752630" y="995484"/>
                </a:moveTo>
                <a:lnTo>
                  <a:pt x="5730410" y="990995"/>
                </a:lnTo>
                <a:lnTo>
                  <a:pt x="5712266" y="978753"/>
                </a:lnTo>
                <a:lnTo>
                  <a:pt x="5700034" y="960598"/>
                </a:lnTo>
                <a:lnTo>
                  <a:pt x="5695548" y="938369"/>
                </a:lnTo>
                <a:lnTo>
                  <a:pt x="5700034" y="916141"/>
                </a:lnTo>
                <a:lnTo>
                  <a:pt x="5712266" y="897986"/>
                </a:lnTo>
                <a:lnTo>
                  <a:pt x="5730410" y="885743"/>
                </a:lnTo>
                <a:lnTo>
                  <a:pt x="5752630" y="881254"/>
                </a:lnTo>
                <a:lnTo>
                  <a:pt x="5774830" y="885743"/>
                </a:lnTo>
                <a:lnTo>
                  <a:pt x="5792964" y="897986"/>
                </a:lnTo>
                <a:lnTo>
                  <a:pt x="5805193" y="916141"/>
                </a:lnTo>
                <a:lnTo>
                  <a:pt x="5809677" y="938369"/>
                </a:lnTo>
                <a:lnTo>
                  <a:pt x="5805197" y="960598"/>
                </a:lnTo>
                <a:lnTo>
                  <a:pt x="5792977" y="978753"/>
                </a:lnTo>
                <a:lnTo>
                  <a:pt x="5774844" y="990995"/>
                </a:lnTo>
                <a:lnTo>
                  <a:pt x="5752630" y="995484"/>
                </a:lnTo>
                <a:close/>
              </a:path>
              <a:path w="7315200" h="1499234">
                <a:moveTo>
                  <a:pt x="6055354" y="998009"/>
                </a:moveTo>
                <a:lnTo>
                  <a:pt x="6032154" y="993321"/>
                </a:lnTo>
                <a:lnTo>
                  <a:pt x="6013205" y="980539"/>
                </a:lnTo>
                <a:lnTo>
                  <a:pt x="6000427" y="961581"/>
                </a:lnTo>
                <a:lnTo>
                  <a:pt x="5995740" y="938369"/>
                </a:lnTo>
                <a:lnTo>
                  <a:pt x="6000427" y="915157"/>
                </a:lnTo>
                <a:lnTo>
                  <a:pt x="6013205" y="896201"/>
                </a:lnTo>
                <a:lnTo>
                  <a:pt x="6032154" y="883419"/>
                </a:lnTo>
                <a:lnTo>
                  <a:pt x="6055354" y="878732"/>
                </a:lnTo>
                <a:lnTo>
                  <a:pt x="6078548" y="883419"/>
                </a:lnTo>
                <a:lnTo>
                  <a:pt x="6097485" y="896201"/>
                </a:lnTo>
                <a:lnTo>
                  <a:pt x="6110252" y="915157"/>
                </a:lnTo>
                <a:lnTo>
                  <a:pt x="6114933" y="938369"/>
                </a:lnTo>
                <a:lnTo>
                  <a:pt x="6110252" y="961581"/>
                </a:lnTo>
                <a:lnTo>
                  <a:pt x="6097485" y="980539"/>
                </a:lnTo>
                <a:lnTo>
                  <a:pt x="6078548" y="993321"/>
                </a:lnTo>
                <a:lnTo>
                  <a:pt x="6055354" y="998009"/>
                </a:lnTo>
                <a:close/>
              </a:path>
              <a:path w="7315200" h="1499234">
                <a:moveTo>
                  <a:pt x="6358077" y="1002215"/>
                </a:moveTo>
                <a:lnTo>
                  <a:pt x="6333241" y="997199"/>
                </a:lnTo>
                <a:lnTo>
                  <a:pt x="6312962" y="983521"/>
                </a:lnTo>
                <a:lnTo>
                  <a:pt x="6299291" y="963232"/>
                </a:lnTo>
                <a:lnTo>
                  <a:pt x="6294278" y="938386"/>
                </a:lnTo>
                <a:lnTo>
                  <a:pt x="6299291" y="913539"/>
                </a:lnTo>
                <a:lnTo>
                  <a:pt x="6312962" y="893251"/>
                </a:lnTo>
                <a:lnTo>
                  <a:pt x="6333241" y="879572"/>
                </a:lnTo>
                <a:lnTo>
                  <a:pt x="6358077" y="874557"/>
                </a:lnTo>
                <a:lnTo>
                  <a:pt x="6382894" y="879572"/>
                </a:lnTo>
                <a:lnTo>
                  <a:pt x="6403163" y="893251"/>
                </a:lnTo>
                <a:lnTo>
                  <a:pt x="6416830" y="913539"/>
                </a:lnTo>
                <a:lnTo>
                  <a:pt x="6421843" y="938386"/>
                </a:lnTo>
                <a:lnTo>
                  <a:pt x="6416830" y="963232"/>
                </a:lnTo>
                <a:lnTo>
                  <a:pt x="6403163" y="983521"/>
                </a:lnTo>
                <a:lnTo>
                  <a:pt x="6382894" y="997199"/>
                </a:lnTo>
                <a:lnTo>
                  <a:pt x="6358077" y="1002215"/>
                </a:lnTo>
                <a:close/>
              </a:path>
              <a:path w="7315200" h="1499234">
                <a:moveTo>
                  <a:pt x="6660801" y="1005580"/>
                </a:moveTo>
                <a:lnTo>
                  <a:pt x="6634654" y="1000300"/>
                </a:lnTo>
                <a:lnTo>
                  <a:pt x="6613302" y="985899"/>
                </a:lnTo>
                <a:lnTo>
                  <a:pt x="6598906" y="964540"/>
                </a:lnTo>
                <a:lnTo>
                  <a:pt x="6593626" y="938386"/>
                </a:lnTo>
                <a:lnTo>
                  <a:pt x="6598906" y="912233"/>
                </a:lnTo>
                <a:lnTo>
                  <a:pt x="6613302" y="890874"/>
                </a:lnTo>
                <a:lnTo>
                  <a:pt x="6634654" y="876472"/>
                </a:lnTo>
                <a:lnTo>
                  <a:pt x="6660801" y="871191"/>
                </a:lnTo>
                <a:lnTo>
                  <a:pt x="6686928" y="876472"/>
                </a:lnTo>
                <a:lnTo>
                  <a:pt x="6708271" y="890874"/>
                </a:lnTo>
                <a:lnTo>
                  <a:pt x="6722663" y="912233"/>
                </a:lnTo>
                <a:lnTo>
                  <a:pt x="6727942" y="938386"/>
                </a:lnTo>
                <a:lnTo>
                  <a:pt x="6722663" y="964540"/>
                </a:lnTo>
                <a:lnTo>
                  <a:pt x="6708271" y="985899"/>
                </a:lnTo>
                <a:lnTo>
                  <a:pt x="6686928" y="1000300"/>
                </a:lnTo>
                <a:lnTo>
                  <a:pt x="6660801" y="1005580"/>
                </a:lnTo>
                <a:close/>
              </a:path>
              <a:path w="7315200" h="1499234">
                <a:moveTo>
                  <a:pt x="6963525" y="1009786"/>
                </a:moveTo>
                <a:lnTo>
                  <a:pt x="6935742" y="1004177"/>
                </a:lnTo>
                <a:lnTo>
                  <a:pt x="6913060" y="988879"/>
                </a:lnTo>
                <a:lnTo>
                  <a:pt x="6897770" y="966184"/>
                </a:lnTo>
                <a:lnTo>
                  <a:pt x="6892165" y="938386"/>
                </a:lnTo>
                <a:lnTo>
                  <a:pt x="6897770" y="910589"/>
                </a:lnTo>
                <a:lnTo>
                  <a:pt x="6913060" y="887894"/>
                </a:lnTo>
                <a:lnTo>
                  <a:pt x="6935742" y="872595"/>
                </a:lnTo>
                <a:lnTo>
                  <a:pt x="6963525" y="866985"/>
                </a:lnTo>
                <a:lnTo>
                  <a:pt x="6991294" y="872595"/>
                </a:lnTo>
                <a:lnTo>
                  <a:pt x="7013978" y="887894"/>
                </a:lnTo>
                <a:lnTo>
                  <a:pt x="7029275" y="910589"/>
                </a:lnTo>
                <a:lnTo>
                  <a:pt x="7034885" y="938386"/>
                </a:lnTo>
                <a:lnTo>
                  <a:pt x="7029275" y="966184"/>
                </a:lnTo>
                <a:lnTo>
                  <a:pt x="7013978" y="988879"/>
                </a:lnTo>
                <a:lnTo>
                  <a:pt x="6991294" y="1004177"/>
                </a:lnTo>
                <a:lnTo>
                  <a:pt x="6963525" y="1009786"/>
                </a:lnTo>
                <a:close/>
              </a:path>
              <a:path w="7315200" h="1499234">
                <a:moveTo>
                  <a:pt x="7266249" y="987102"/>
                </a:moveTo>
                <a:lnTo>
                  <a:pt x="7247288" y="983275"/>
                </a:lnTo>
                <a:lnTo>
                  <a:pt x="7231805" y="972835"/>
                </a:lnTo>
                <a:lnTo>
                  <a:pt x="7221366" y="957351"/>
                </a:lnTo>
                <a:lnTo>
                  <a:pt x="7217539" y="938386"/>
                </a:lnTo>
                <a:lnTo>
                  <a:pt x="7221366" y="919422"/>
                </a:lnTo>
                <a:lnTo>
                  <a:pt x="7231805" y="903937"/>
                </a:lnTo>
                <a:lnTo>
                  <a:pt x="7247288" y="893497"/>
                </a:lnTo>
                <a:lnTo>
                  <a:pt x="7266249" y="889669"/>
                </a:lnTo>
                <a:lnTo>
                  <a:pt x="7285190" y="893497"/>
                </a:lnTo>
                <a:lnTo>
                  <a:pt x="7300663" y="903937"/>
                </a:lnTo>
                <a:lnTo>
                  <a:pt x="7311098" y="919422"/>
                </a:lnTo>
                <a:lnTo>
                  <a:pt x="7314925" y="938386"/>
                </a:lnTo>
                <a:lnTo>
                  <a:pt x="7311098" y="957351"/>
                </a:lnTo>
                <a:lnTo>
                  <a:pt x="7300663" y="972835"/>
                </a:lnTo>
                <a:lnTo>
                  <a:pt x="7285190" y="983275"/>
                </a:lnTo>
                <a:lnTo>
                  <a:pt x="7266249" y="987102"/>
                </a:lnTo>
                <a:close/>
              </a:path>
              <a:path w="7315200" h="1499234">
                <a:moveTo>
                  <a:pt x="1311" y="1242136"/>
                </a:moveTo>
                <a:lnTo>
                  <a:pt x="370" y="1242136"/>
                </a:lnTo>
                <a:lnTo>
                  <a:pt x="0" y="1241764"/>
                </a:lnTo>
                <a:lnTo>
                  <a:pt x="0" y="1240823"/>
                </a:lnTo>
                <a:lnTo>
                  <a:pt x="370" y="1240451"/>
                </a:lnTo>
                <a:lnTo>
                  <a:pt x="1311" y="1240451"/>
                </a:lnTo>
                <a:lnTo>
                  <a:pt x="1681" y="1240823"/>
                </a:lnTo>
                <a:lnTo>
                  <a:pt x="1681" y="1241764"/>
                </a:lnTo>
                <a:lnTo>
                  <a:pt x="1311" y="1242136"/>
                </a:lnTo>
                <a:close/>
              </a:path>
              <a:path w="7315200" h="1499234">
                <a:moveTo>
                  <a:pt x="305415" y="1244657"/>
                </a:moveTo>
                <a:lnTo>
                  <a:pt x="301698" y="1244657"/>
                </a:lnTo>
                <a:lnTo>
                  <a:pt x="300201" y="1243162"/>
                </a:lnTo>
                <a:lnTo>
                  <a:pt x="300201" y="1239425"/>
                </a:lnTo>
                <a:lnTo>
                  <a:pt x="301698" y="1237926"/>
                </a:lnTo>
                <a:lnTo>
                  <a:pt x="305432" y="1237926"/>
                </a:lnTo>
                <a:lnTo>
                  <a:pt x="306929" y="1239425"/>
                </a:lnTo>
                <a:lnTo>
                  <a:pt x="306929" y="1243162"/>
                </a:lnTo>
                <a:lnTo>
                  <a:pt x="305415" y="1244657"/>
                </a:lnTo>
                <a:close/>
              </a:path>
              <a:path w="7315200" h="1499234">
                <a:moveTo>
                  <a:pt x="610008" y="1248023"/>
                </a:moveTo>
                <a:lnTo>
                  <a:pt x="602591" y="1248023"/>
                </a:lnTo>
                <a:lnTo>
                  <a:pt x="599580" y="1245012"/>
                </a:lnTo>
                <a:lnTo>
                  <a:pt x="599580" y="1237606"/>
                </a:lnTo>
                <a:lnTo>
                  <a:pt x="602591" y="1234595"/>
                </a:lnTo>
                <a:lnTo>
                  <a:pt x="609991" y="1234595"/>
                </a:lnTo>
                <a:lnTo>
                  <a:pt x="613002" y="1237606"/>
                </a:lnTo>
                <a:lnTo>
                  <a:pt x="613002" y="1245012"/>
                </a:lnTo>
                <a:lnTo>
                  <a:pt x="610008" y="1248023"/>
                </a:lnTo>
                <a:close/>
              </a:path>
              <a:path w="7315200" h="1499234">
                <a:moveTo>
                  <a:pt x="914581" y="1251388"/>
                </a:moveTo>
                <a:lnTo>
                  <a:pt x="903448" y="1251388"/>
                </a:lnTo>
                <a:lnTo>
                  <a:pt x="898942" y="1246878"/>
                </a:lnTo>
                <a:lnTo>
                  <a:pt x="898942" y="1235739"/>
                </a:lnTo>
                <a:lnTo>
                  <a:pt x="903448" y="1231229"/>
                </a:lnTo>
                <a:lnTo>
                  <a:pt x="914581" y="1231229"/>
                </a:lnTo>
                <a:lnTo>
                  <a:pt x="919088" y="1235739"/>
                </a:lnTo>
                <a:lnTo>
                  <a:pt x="919088" y="1246878"/>
                </a:lnTo>
                <a:lnTo>
                  <a:pt x="914581" y="1251388"/>
                </a:lnTo>
                <a:close/>
              </a:path>
              <a:path w="7315200" h="1499234">
                <a:moveTo>
                  <a:pt x="1219155" y="1254754"/>
                </a:moveTo>
                <a:lnTo>
                  <a:pt x="1204323" y="1254754"/>
                </a:lnTo>
                <a:lnTo>
                  <a:pt x="1198304" y="1248732"/>
                </a:lnTo>
                <a:lnTo>
                  <a:pt x="1198304" y="1233889"/>
                </a:lnTo>
                <a:lnTo>
                  <a:pt x="1204323" y="1227864"/>
                </a:lnTo>
                <a:lnTo>
                  <a:pt x="1219155" y="1227864"/>
                </a:lnTo>
                <a:lnTo>
                  <a:pt x="1225177" y="1233889"/>
                </a:lnTo>
                <a:lnTo>
                  <a:pt x="1225177" y="1248732"/>
                </a:lnTo>
                <a:lnTo>
                  <a:pt x="1219155" y="1254754"/>
                </a:lnTo>
                <a:close/>
              </a:path>
              <a:path w="7315200" h="1499234">
                <a:moveTo>
                  <a:pt x="1523732" y="1258123"/>
                </a:moveTo>
                <a:lnTo>
                  <a:pt x="1505196" y="1258123"/>
                </a:lnTo>
                <a:lnTo>
                  <a:pt x="1497679" y="1250598"/>
                </a:lnTo>
                <a:lnTo>
                  <a:pt x="1497679" y="1232053"/>
                </a:lnTo>
                <a:lnTo>
                  <a:pt x="1505196" y="1224532"/>
                </a:lnTo>
                <a:lnTo>
                  <a:pt x="1523732" y="1224532"/>
                </a:lnTo>
                <a:lnTo>
                  <a:pt x="1531249" y="1232053"/>
                </a:lnTo>
                <a:lnTo>
                  <a:pt x="1531249" y="1250598"/>
                </a:lnTo>
                <a:lnTo>
                  <a:pt x="1523732" y="1258123"/>
                </a:lnTo>
                <a:close/>
              </a:path>
              <a:path w="7315200" h="1499234">
                <a:moveTo>
                  <a:pt x="1817190" y="1261485"/>
                </a:moveTo>
                <a:lnTo>
                  <a:pt x="1809345" y="1259901"/>
                </a:lnTo>
                <a:lnTo>
                  <a:pt x="1802940" y="1255582"/>
                </a:lnTo>
                <a:lnTo>
                  <a:pt x="1798623" y="1249175"/>
                </a:lnTo>
                <a:lnTo>
                  <a:pt x="1797041" y="1241326"/>
                </a:lnTo>
                <a:lnTo>
                  <a:pt x="1798623" y="1233476"/>
                </a:lnTo>
                <a:lnTo>
                  <a:pt x="1802940" y="1227069"/>
                </a:lnTo>
                <a:lnTo>
                  <a:pt x="1809345" y="1222750"/>
                </a:lnTo>
                <a:lnTo>
                  <a:pt x="1817190" y="1221167"/>
                </a:lnTo>
                <a:lnTo>
                  <a:pt x="1825035" y="1222750"/>
                </a:lnTo>
                <a:lnTo>
                  <a:pt x="1831439" y="1227069"/>
                </a:lnTo>
                <a:lnTo>
                  <a:pt x="1835756" y="1233476"/>
                </a:lnTo>
                <a:lnTo>
                  <a:pt x="1837339" y="1241326"/>
                </a:lnTo>
                <a:lnTo>
                  <a:pt x="1835756" y="1249175"/>
                </a:lnTo>
                <a:lnTo>
                  <a:pt x="1831439" y="1255582"/>
                </a:lnTo>
                <a:lnTo>
                  <a:pt x="1825035" y="1259901"/>
                </a:lnTo>
                <a:lnTo>
                  <a:pt x="1817190" y="1261485"/>
                </a:lnTo>
                <a:close/>
              </a:path>
              <a:path w="7315200" h="1499234">
                <a:moveTo>
                  <a:pt x="2119913" y="1264854"/>
                </a:moveTo>
                <a:lnTo>
                  <a:pt x="2110763" y="1263004"/>
                </a:lnTo>
                <a:lnTo>
                  <a:pt x="2103290" y="1257962"/>
                </a:lnTo>
                <a:lnTo>
                  <a:pt x="2098250" y="1250483"/>
                </a:lnTo>
                <a:lnTo>
                  <a:pt x="2096403" y="1241326"/>
                </a:lnTo>
                <a:lnTo>
                  <a:pt x="2098250" y="1232170"/>
                </a:lnTo>
                <a:lnTo>
                  <a:pt x="2103290" y="1224692"/>
                </a:lnTo>
                <a:lnTo>
                  <a:pt x="2110763" y="1219650"/>
                </a:lnTo>
                <a:lnTo>
                  <a:pt x="2119913" y="1217801"/>
                </a:lnTo>
                <a:lnTo>
                  <a:pt x="2129064" y="1219650"/>
                </a:lnTo>
                <a:lnTo>
                  <a:pt x="2136537" y="1224692"/>
                </a:lnTo>
                <a:lnTo>
                  <a:pt x="2141577" y="1232170"/>
                </a:lnTo>
                <a:lnTo>
                  <a:pt x="2143425" y="1241326"/>
                </a:lnTo>
                <a:lnTo>
                  <a:pt x="2141577" y="1250483"/>
                </a:lnTo>
                <a:lnTo>
                  <a:pt x="2136537" y="1257962"/>
                </a:lnTo>
                <a:lnTo>
                  <a:pt x="2129064" y="1263004"/>
                </a:lnTo>
                <a:lnTo>
                  <a:pt x="2119913" y="1264854"/>
                </a:lnTo>
                <a:close/>
              </a:path>
              <a:path w="7315200" h="1499234">
                <a:moveTo>
                  <a:pt x="2422641" y="1267375"/>
                </a:moveTo>
                <a:lnTo>
                  <a:pt x="2412516" y="1265329"/>
                </a:lnTo>
                <a:lnTo>
                  <a:pt x="2404245" y="1259749"/>
                </a:lnTo>
                <a:lnTo>
                  <a:pt x="2398667" y="1251474"/>
                </a:lnTo>
                <a:lnTo>
                  <a:pt x="2396622" y="1241342"/>
                </a:lnTo>
                <a:lnTo>
                  <a:pt x="2398667" y="1231213"/>
                </a:lnTo>
                <a:lnTo>
                  <a:pt x="2404245" y="1222937"/>
                </a:lnTo>
                <a:lnTo>
                  <a:pt x="2412516" y="1217357"/>
                </a:lnTo>
                <a:lnTo>
                  <a:pt x="2422641" y="1215310"/>
                </a:lnTo>
                <a:lnTo>
                  <a:pt x="2432764" y="1217357"/>
                </a:lnTo>
                <a:lnTo>
                  <a:pt x="2441033" y="1222937"/>
                </a:lnTo>
                <a:lnTo>
                  <a:pt x="2446611" y="1231213"/>
                </a:lnTo>
                <a:lnTo>
                  <a:pt x="2448656" y="1241342"/>
                </a:lnTo>
                <a:lnTo>
                  <a:pt x="2446613" y="1251474"/>
                </a:lnTo>
                <a:lnTo>
                  <a:pt x="2441040" y="1259749"/>
                </a:lnTo>
                <a:lnTo>
                  <a:pt x="2432771" y="1265329"/>
                </a:lnTo>
                <a:lnTo>
                  <a:pt x="2422641" y="1267375"/>
                </a:lnTo>
                <a:close/>
              </a:path>
              <a:path w="7315200" h="1499234">
                <a:moveTo>
                  <a:pt x="2725365" y="1270741"/>
                </a:moveTo>
                <a:lnTo>
                  <a:pt x="2713927" y="1268431"/>
                </a:lnTo>
                <a:lnTo>
                  <a:pt x="2704588" y="1262132"/>
                </a:lnTo>
                <a:lnTo>
                  <a:pt x="2698292" y="1252787"/>
                </a:lnTo>
                <a:lnTo>
                  <a:pt x="2695983" y="1241342"/>
                </a:lnTo>
                <a:lnTo>
                  <a:pt x="2698292" y="1229898"/>
                </a:lnTo>
                <a:lnTo>
                  <a:pt x="2704588" y="1220553"/>
                </a:lnTo>
                <a:lnTo>
                  <a:pt x="2713927" y="1214254"/>
                </a:lnTo>
                <a:lnTo>
                  <a:pt x="2725365" y="1211944"/>
                </a:lnTo>
                <a:lnTo>
                  <a:pt x="2736802" y="1214254"/>
                </a:lnTo>
                <a:lnTo>
                  <a:pt x="2746141" y="1220553"/>
                </a:lnTo>
                <a:lnTo>
                  <a:pt x="2752437" y="1229898"/>
                </a:lnTo>
                <a:lnTo>
                  <a:pt x="2754746" y="1241342"/>
                </a:lnTo>
                <a:lnTo>
                  <a:pt x="2752437" y="1252787"/>
                </a:lnTo>
                <a:lnTo>
                  <a:pt x="2746141" y="1262132"/>
                </a:lnTo>
                <a:lnTo>
                  <a:pt x="2736802" y="1268431"/>
                </a:lnTo>
                <a:lnTo>
                  <a:pt x="2725365" y="1270741"/>
                </a:lnTo>
                <a:close/>
              </a:path>
              <a:path w="7315200" h="1499234">
                <a:moveTo>
                  <a:pt x="3028088" y="1274106"/>
                </a:moveTo>
                <a:lnTo>
                  <a:pt x="3015345" y="1271531"/>
                </a:lnTo>
                <a:lnTo>
                  <a:pt x="3004937" y="1264508"/>
                </a:lnTo>
                <a:lnTo>
                  <a:pt x="2997919" y="1254093"/>
                </a:lnTo>
                <a:lnTo>
                  <a:pt x="2995345" y="1241342"/>
                </a:lnTo>
                <a:lnTo>
                  <a:pt x="2997919" y="1228592"/>
                </a:lnTo>
                <a:lnTo>
                  <a:pt x="3004937" y="1218177"/>
                </a:lnTo>
                <a:lnTo>
                  <a:pt x="3015345" y="1211154"/>
                </a:lnTo>
                <a:lnTo>
                  <a:pt x="3028088" y="1208579"/>
                </a:lnTo>
                <a:lnTo>
                  <a:pt x="3040832" y="1211154"/>
                </a:lnTo>
                <a:lnTo>
                  <a:pt x="3051242" y="1218177"/>
                </a:lnTo>
                <a:lnTo>
                  <a:pt x="3058261" y="1228592"/>
                </a:lnTo>
                <a:lnTo>
                  <a:pt x="3060835" y="1241342"/>
                </a:lnTo>
                <a:lnTo>
                  <a:pt x="3058261" y="1254093"/>
                </a:lnTo>
                <a:lnTo>
                  <a:pt x="3051242" y="1264508"/>
                </a:lnTo>
                <a:lnTo>
                  <a:pt x="3040832" y="1271531"/>
                </a:lnTo>
                <a:lnTo>
                  <a:pt x="3028088" y="1274106"/>
                </a:lnTo>
                <a:close/>
              </a:path>
              <a:path w="7315200" h="1499234">
                <a:moveTo>
                  <a:pt x="3330812" y="1276631"/>
                </a:moveTo>
                <a:lnTo>
                  <a:pt x="3317096" y="1273858"/>
                </a:lnTo>
                <a:lnTo>
                  <a:pt x="3305892" y="1266297"/>
                </a:lnTo>
                <a:lnTo>
                  <a:pt x="3298335" y="1255085"/>
                </a:lnTo>
                <a:lnTo>
                  <a:pt x="3295564" y="1241359"/>
                </a:lnTo>
                <a:lnTo>
                  <a:pt x="3298335" y="1227634"/>
                </a:lnTo>
                <a:lnTo>
                  <a:pt x="3305892" y="1216422"/>
                </a:lnTo>
                <a:lnTo>
                  <a:pt x="3317096" y="1208861"/>
                </a:lnTo>
                <a:lnTo>
                  <a:pt x="3330812" y="1206088"/>
                </a:lnTo>
                <a:lnTo>
                  <a:pt x="3344530" y="1208861"/>
                </a:lnTo>
                <a:lnTo>
                  <a:pt x="3355735" y="1216422"/>
                </a:lnTo>
                <a:lnTo>
                  <a:pt x="3363292" y="1227634"/>
                </a:lnTo>
                <a:lnTo>
                  <a:pt x="3366064" y="1241359"/>
                </a:lnTo>
                <a:lnTo>
                  <a:pt x="3363294" y="1255085"/>
                </a:lnTo>
                <a:lnTo>
                  <a:pt x="3355742" y="1266297"/>
                </a:lnTo>
                <a:lnTo>
                  <a:pt x="3344537" y="1273858"/>
                </a:lnTo>
                <a:lnTo>
                  <a:pt x="3330812" y="1276631"/>
                </a:lnTo>
                <a:close/>
              </a:path>
              <a:path w="7315200" h="1499234">
                <a:moveTo>
                  <a:pt x="3633529" y="1279156"/>
                </a:moveTo>
                <a:lnTo>
                  <a:pt x="3618826" y="1276185"/>
                </a:lnTo>
                <a:lnTo>
                  <a:pt x="3606820" y="1268083"/>
                </a:lnTo>
                <a:lnTo>
                  <a:pt x="3598725" y="1256069"/>
                </a:lnTo>
                <a:lnTo>
                  <a:pt x="3595756" y="1241359"/>
                </a:lnTo>
                <a:lnTo>
                  <a:pt x="3598725" y="1226651"/>
                </a:lnTo>
                <a:lnTo>
                  <a:pt x="3606820" y="1214637"/>
                </a:lnTo>
                <a:lnTo>
                  <a:pt x="3618826" y="1206534"/>
                </a:lnTo>
                <a:lnTo>
                  <a:pt x="3633529" y="1203563"/>
                </a:lnTo>
                <a:lnTo>
                  <a:pt x="3648232" y="1206534"/>
                </a:lnTo>
                <a:lnTo>
                  <a:pt x="3660239" y="1214637"/>
                </a:lnTo>
                <a:lnTo>
                  <a:pt x="3668334" y="1226651"/>
                </a:lnTo>
                <a:lnTo>
                  <a:pt x="3671302" y="1241359"/>
                </a:lnTo>
                <a:lnTo>
                  <a:pt x="3668334" y="1256069"/>
                </a:lnTo>
                <a:lnTo>
                  <a:pt x="3660239" y="1268083"/>
                </a:lnTo>
                <a:lnTo>
                  <a:pt x="3648232" y="1276185"/>
                </a:lnTo>
                <a:lnTo>
                  <a:pt x="3633529" y="1279156"/>
                </a:lnTo>
                <a:close/>
              </a:path>
              <a:path w="7315200" h="1499234">
                <a:moveTo>
                  <a:pt x="3936253" y="1282521"/>
                </a:moveTo>
                <a:lnTo>
                  <a:pt x="3920245" y="1279287"/>
                </a:lnTo>
                <a:lnTo>
                  <a:pt x="3907176" y="1270466"/>
                </a:lnTo>
                <a:lnTo>
                  <a:pt x="3898368" y="1257382"/>
                </a:lnTo>
                <a:lnTo>
                  <a:pt x="3895138" y="1241359"/>
                </a:lnTo>
                <a:lnTo>
                  <a:pt x="3898368" y="1225337"/>
                </a:lnTo>
                <a:lnTo>
                  <a:pt x="3907176" y="1212253"/>
                </a:lnTo>
                <a:lnTo>
                  <a:pt x="3920245" y="1203432"/>
                </a:lnTo>
                <a:lnTo>
                  <a:pt x="3936253" y="1200197"/>
                </a:lnTo>
                <a:lnTo>
                  <a:pt x="3952266" y="1203432"/>
                </a:lnTo>
                <a:lnTo>
                  <a:pt x="3965346" y="1212253"/>
                </a:lnTo>
                <a:lnTo>
                  <a:pt x="3974167" y="1225337"/>
                </a:lnTo>
                <a:lnTo>
                  <a:pt x="3977402" y="1241359"/>
                </a:lnTo>
                <a:lnTo>
                  <a:pt x="3974167" y="1257382"/>
                </a:lnTo>
                <a:lnTo>
                  <a:pt x="3965346" y="1270466"/>
                </a:lnTo>
                <a:lnTo>
                  <a:pt x="3952266" y="1279287"/>
                </a:lnTo>
                <a:lnTo>
                  <a:pt x="3936253" y="1282521"/>
                </a:lnTo>
                <a:close/>
              </a:path>
              <a:path w="7315200" h="1499234">
                <a:moveTo>
                  <a:pt x="4238977" y="1285046"/>
                </a:moveTo>
                <a:lnTo>
                  <a:pt x="4221989" y="1281614"/>
                </a:lnTo>
                <a:lnTo>
                  <a:pt x="4208115" y="1272255"/>
                </a:lnTo>
                <a:lnTo>
                  <a:pt x="4198761" y="1258373"/>
                </a:lnTo>
                <a:lnTo>
                  <a:pt x="4195330" y="1241376"/>
                </a:lnTo>
                <a:lnTo>
                  <a:pt x="4198761" y="1224379"/>
                </a:lnTo>
                <a:lnTo>
                  <a:pt x="4208115" y="1210498"/>
                </a:lnTo>
                <a:lnTo>
                  <a:pt x="4221989" y="1201138"/>
                </a:lnTo>
                <a:lnTo>
                  <a:pt x="4238977" y="1197706"/>
                </a:lnTo>
                <a:lnTo>
                  <a:pt x="4255965" y="1201138"/>
                </a:lnTo>
                <a:lnTo>
                  <a:pt x="4269838" y="1210498"/>
                </a:lnTo>
                <a:lnTo>
                  <a:pt x="4279193" y="1224379"/>
                </a:lnTo>
                <a:lnTo>
                  <a:pt x="4282623" y="1241376"/>
                </a:lnTo>
                <a:lnTo>
                  <a:pt x="4279193" y="1258373"/>
                </a:lnTo>
                <a:lnTo>
                  <a:pt x="4269838" y="1272255"/>
                </a:lnTo>
                <a:lnTo>
                  <a:pt x="4255965" y="1281614"/>
                </a:lnTo>
                <a:lnTo>
                  <a:pt x="4238977" y="1285046"/>
                </a:lnTo>
                <a:close/>
              </a:path>
              <a:path w="7315200" h="1499234">
                <a:moveTo>
                  <a:pt x="4541701" y="1287571"/>
                </a:moveTo>
                <a:lnTo>
                  <a:pt x="4523739" y="1283941"/>
                </a:lnTo>
                <a:lnTo>
                  <a:pt x="4509071" y="1274041"/>
                </a:lnTo>
                <a:lnTo>
                  <a:pt x="4499182" y="1259357"/>
                </a:lnTo>
                <a:lnTo>
                  <a:pt x="4495556" y="1241376"/>
                </a:lnTo>
                <a:lnTo>
                  <a:pt x="4499182" y="1223397"/>
                </a:lnTo>
                <a:lnTo>
                  <a:pt x="4509071" y="1208714"/>
                </a:lnTo>
                <a:lnTo>
                  <a:pt x="4523739" y="1198815"/>
                </a:lnTo>
                <a:lnTo>
                  <a:pt x="4541701" y="1195185"/>
                </a:lnTo>
                <a:lnTo>
                  <a:pt x="4559682" y="1198815"/>
                </a:lnTo>
                <a:lnTo>
                  <a:pt x="4574360" y="1208714"/>
                </a:lnTo>
                <a:lnTo>
                  <a:pt x="4584252" y="1223397"/>
                </a:lnTo>
                <a:lnTo>
                  <a:pt x="4587879" y="1241376"/>
                </a:lnTo>
                <a:lnTo>
                  <a:pt x="4584252" y="1259357"/>
                </a:lnTo>
                <a:lnTo>
                  <a:pt x="4574360" y="1274041"/>
                </a:lnTo>
                <a:lnTo>
                  <a:pt x="4559682" y="1283941"/>
                </a:lnTo>
                <a:lnTo>
                  <a:pt x="4541701" y="1287571"/>
                </a:lnTo>
                <a:close/>
              </a:path>
              <a:path w="7315200" h="1499234">
                <a:moveTo>
                  <a:pt x="4844424" y="1290093"/>
                </a:moveTo>
                <a:lnTo>
                  <a:pt x="4825483" y="1286265"/>
                </a:lnTo>
                <a:lnTo>
                  <a:pt x="4810010" y="1275825"/>
                </a:lnTo>
                <a:lnTo>
                  <a:pt x="4799575" y="1260340"/>
                </a:lnTo>
                <a:lnTo>
                  <a:pt x="4795748" y="1241376"/>
                </a:lnTo>
                <a:lnTo>
                  <a:pt x="4799575" y="1222413"/>
                </a:lnTo>
                <a:lnTo>
                  <a:pt x="4810010" y="1206928"/>
                </a:lnTo>
                <a:lnTo>
                  <a:pt x="4825483" y="1196488"/>
                </a:lnTo>
                <a:lnTo>
                  <a:pt x="4844424" y="1192660"/>
                </a:lnTo>
                <a:lnTo>
                  <a:pt x="4863385" y="1196488"/>
                </a:lnTo>
                <a:lnTo>
                  <a:pt x="4878868" y="1206928"/>
                </a:lnTo>
                <a:lnTo>
                  <a:pt x="4889307" y="1222413"/>
                </a:lnTo>
                <a:lnTo>
                  <a:pt x="4893135" y="1241376"/>
                </a:lnTo>
                <a:lnTo>
                  <a:pt x="4889307" y="1260340"/>
                </a:lnTo>
                <a:lnTo>
                  <a:pt x="4878868" y="1275825"/>
                </a:lnTo>
                <a:lnTo>
                  <a:pt x="4863385" y="1286265"/>
                </a:lnTo>
                <a:lnTo>
                  <a:pt x="4844424" y="1290093"/>
                </a:lnTo>
                <a:close/>
              </a:path>
              <a:path w="7315200" h="1499234">
                <a:moveTo>
                  <a:pt x="5147149" y="1292618"/>
                </a:moveTo>
                <a:lnTo>
                  <a:pt x="5127213" y="1288592"/>
                </a:lnTo>
                <a:lnTo>
                  <a:pt x="5110937" y="1277611"/>
                </a:lnTo>
                <a:lnTo>
                  <a:pt x="5099964" y="1261324"/>
                </a:lnTo>
                <a:lnTo>
                  <a:pt x="5095940" y="1241376"/>
                </a:lnTo>
                <a:lnTo>
                  <a:pt x="5099964" y="1221429"/>
                </a:lnTo>
                <a:lnTo>
                  <a:pt x="5110937" y="1205141"/>
                </a:lnTo>
                <a:lnTo>
                  <a:pt x="5127213" y="1194161"/>
                </a:lnTo>
                <a:lnTo>
                  <a:pt x="5147149" y="1190135"/>
                </a:lnTo>
                <a:lnTo>
                  <a:pt x="5167089" y="1194161"/>
                </a:lnTo>
                <a:lnTo>
                  <a:pt x="5183377" y="1205141"/>
                </a:lnTo>
                <a:lnTo>
                  <a:pt x="5194361" y="1221429"/>
                </a:lnTo>
                <a:lnTo>
                  <a:pt x="5198390" y="1241376"/>
                </a:lnTo>
                <a:lnTo>
                  <a:pt x="5194361" y="1261324"/>
                </a:lnTo>
                <a:lnTo>
                  <a:pt x="5183377" y="1277611"/>
                </a:lnTo>
                <a:lnTo>
                  <a:pt x="5167089" y="1288592"/>
                </a:lnTo>
                <a:lnTo>
                  <a:pt x="5147149" y="1292618"/>
                </a:lnTo>
                <a:close/>
              </a:path>
              <a:path w="7315200" h="1499234">
                <a:moveTo>
                  <a:pt x="5449872" y="1295983"/>
                </a:moveTo>
                <a:lnTo>
                  <a:pt x="5428646" y="1291692"/>
                </a:lnTo>
                <a:lnTo>
                  <a:pt x="5411306" y="1279991"/>
                </a:lnTo>
                <a:lnTo>
                  <a:pt x="5399611" y="1262638"/>
                </a:lnTo>
                <a:lnTo>
                  <a:pt x="5395322" y="1241393"/>
                </a:lnTo>
                <a:lnTo>
                  <a:pt x="5399611" y="1220149"/>
                </a:lnTo>
                <a:lnTo>
                  <a:pt x="5411306" y="1202797"/>
                </a:lnTo>
                <a:lnTo>
                  <a:pt x="5428646" y="1191095"/>
                </a:lnTo>
                <a:lnTo>
                  <a:pt x="5449872" y="1186803"/>
                </a:lnTo>
                <a:lnTo>
                  <a:pt x="5471118" y="1191095"/>
                </a:lnTo>
                <a:lnTo>
                  <a:pt x="5488468" y="1202797"/>
                </a:lnTo>
                <a:lnTo>
                  <a:pt x="5500166" y="1220149"/>
                </a:lnTo>
                <a:lnTo>
                  <a:pt x="5504456" y="1241393"/>
                </a:lnTo>
                <a:lnTo>
                  <a:pt x="5500166" y="1262638"/>
                </a:lnTo>
                <a:lnTo>
                  <a:pt x="5488468" y="1279991"/>
                </a:lnTo>
                <a:lnTo>
                  <a:pt x="5471118" y="1291692"/>
                </a:lnTo>
                <a:lnTo>
                  <a:pt x="5449872" y="1295983"/>
                </a:lnTo>
                <a:close/>
              </a:path>
              <a:path w="7315200" h="1499234">
                <a:moveTo>
                  <a:pt x="5752630" y="1298508"/>
                </a:moveTo>
                <a:lnTo>
                  <a:pt x="5730410" y="1294019"/>
                </a:lnTo>
                <a:lnTo>
                  <a:pt x="5712266" y="1281776"/>
                </a:lnTo>
                <a:lnTo>
                  <a:pt x="5700034" y="1263621"/>
                </a:lnTo>
                <a:lnTo>
                  <a:pt x="5695548" y="1241393"/>
                </a:lnTo>
                <a:lnTo>
                  <a:pt x="5700034" y="1219165"/>
                </a:lnTo>
                <a:lnTo>
                  <a:pt x="5712266" y="1201010"/>
                </a:lnTo>
                <a:lnTo>
                  <a:pt x="5730410" y="1188768"/>
                </a:lnTo>
                <a:lnTo>
                  <a:pt x="5752630" y="1184278"/>
                </a:lnTo>
                <a:lnTo>
                  <a:pt x="5774830" y="1188768"/>
                </a:lnTo>
                <a:lnTo>
                  <a:pt x="5792964" y="1201010"/>
                </a:lnTo>
                <a:lnTo>
                  <a:pt x="5805193" y="1219165"/>
                </a:lnTo>
                <a:lnTo>
                  <a:pt x="5809677" y="1241393"/>
                </a:lnTo>
                <a:lnTo>
                  <a:pt x="5805197" y="1263621"/>
                </a:lnTo>
                <a:lnTo>
                  <a:pt x="5792977" y="1281776"/>
                </a:lnTo>
                <a:lnTo>
                  <a:pt x="5774844" y="1294019"/>
                </a:lnTo>
                <a:lnTo>
                  <a:pt x="5752630" y="1298508"/>
                </a:lnTo>
                <a:close/>
              </a:path>
              <a:path w="7315200" h="1499234">
                <a:moveTo>
                  <a:pt x="6055354" y="1301033"/>
                </a:moveTo>
                <a:lnTo>
                  <a:pt x="6032154" y="1296346"/>
                </a:lnTo>
                <a:lnTo>
                  <a:pt x="6013205" y="1283563"/>
                </a:lnTo>
                <a:lnTo>
                  <a:pt x="6000427" y="1264605"/>
                </a:lnTo>
                <a:lnTo>
                  <a:pt x="5995740" y="1241393"/>
                </a:lnTo>
                <a:lnTo>
                  <a:pt x="6000427" y="1218181"/>
                </a:lnTo>
                <a:lnTo>
                  <a:pt x="6013205" y="1199223"/>
                </a:lnTo>
                <a:lnTo>
                  <a:pt x="6032154" y="1186441"/>
                </a:lnTo>
                <a:lnTo>
                  <a:pt x="6055354" y="1181753"/>
                </a:lnTo>
                <a:lnTo>
                  <a:pt x="6078548" y="1186441"/>
                </a:lnTo>
                <a:lnTo>
                  <a:pt x="6097485" y="1199223"/>
                </a:lnTo>
                <a:lnTo>
                  <a:pt x="6110252" y="1218181"/>
                </a:lnTo>
                <a:lnTo>
                  <a:pt x="6114933" y="1241393"/>
                </a:lnTo>
                <a:lnTo>
                  <a:pt x="6110252" y="1264605"/>
                </a:lnTo>
                <a:lnTo>
                  <a:pt x="6097485" y="1283563"/>
                </a:lnTo>
                <a:lnTo>
                  <a:pt x="6078548" y="1296346"/>
                </a:lnTo>
                <a:lnTo>
                  <a:pt x="6055354" y="1301033"/>
                </a:lnTo>
                <a:close/>
              </a:path>
              <a:path w="7315200" h="1499234">
                <a:moveTo>
                  <a:pt x="6358077" y="1305239"/>
                </a:moveTo>
                <a:lnTo>
                  <a:pt x="6333241" y="1300224"/>
                </a:lnTo>
                <a:lnTo>
                  <a:pt x="6312962" y="1286545"/>
                </a:lnTo>
                <a:lnTo>
                  <a:pt x="6299291" y="1266256"/>
                </a:lnTo>
                <a:lnTo>
                  <a:pt x="6294278" y="1241410"/>
                </a:lnTo>
                <a:lnTo>
                  <a:pt x="6299291" y="1216564"/>
                </a:lnTo>
                <a:lnTo>
                  <a:pt x="6312962" y="1196275"/>
                </a:lnTo>
                <a:lnTo>
                  <a:pt x="6333241" y="1182596"/>
                </a:lnTo>
                <a:lnTo>
                  <a:pt x="6358077" y="1177581"/>
                </a:lnTo>
                <a:lnTo>
                  <a:pt x="6382894" y="1182596"/>
                </a:lnTo>
                <a:lnTo>
                  <a:pt x="6403163" y="1196275"/>
                </a:lnTo>
                <a:lnTo>
                  <a:pt x="6416830" y="1216564"/>
                </a:lnTo>
                <a:lnTo>
                  <a:pt x="6421843" y="1241410"/>
                </a:lnTo>
                <a:lnTo>
                  <a:pt x="6416830" y="1266256"/>
                </a:lnTo>
                <a:lnTo>
                  <a:pt x="6403163" y="1286545"/>
                </a:lnTo>
                <a:lnTo>
                  <a:pt x="6382894" y="1300224"/>
                </a:lnTo>
                <a:lnTo>
                  <a:pt x="6358077" y="1305239"/>
                </a:lnTo>
                <a:close/>
              </a:path>
              <a:path w="7315200" h="1499234">
                <a:moveTo>
                  <a:pt x="6660801" y="1308605"/>
                </a:moveTo>
                <a:lnTo>
                  <a:pt x="6634654" y="1303324"/>
                </a:lnTo>
                <a:lnTo>
                  <a:pt x="6613302" y="1288923"/>
                </a:lnTo>
                <a:lnTo>
                  <a:pt x="6598906" y="1267564"/>
                </a:lnTo>
                <a:lnTo>
                  <a:pt x="6593626" y="1241410"/>
                </a:lnTo>
                <a:lnTo>
                  <a:pt x="6598906" y="1215257"/>
                </a:lnTo>
                <a:lnTo>
                  <a:pt x="6613302" y="1193898"/>
                </a:lnTo>
                <a:lnTo>
                  <a:pt x="6634654" y="1179497"/>
                </a:lnTo>
                <a:lnTo>
                  <a:pt x="6660801" y="1174215"/>
                </a:lnTo>
                <a:lnTo>
                  <a:pt x="6686928" y="1179497"/>
                </a:lnTo>
                <a:lnTo>
                  <a:pt x="6708271" y="1193898"/>
                </a:lnTo>
                <a:lnTo>
                  <a:pt x="6722663" y="1215257"/>
                </a:lnTo>
                <a:lnTo>
                  <a:pt x="6727942" y="1241410"/>
                </a:lnTo>
                <a:lnTo>
                  <a:pt x="6722663" y="1267564"/>
                </a:lnTo>
                <a:lnTo>
                  <a:pt x="6708271" y="1288923"/>
                </a:lnTo>
                <a:lnTo>
                  <a:pt x="6686928" y="1303324"/>
                </a:lnTo>
                <a:lnTo>
                  <a:pt x="6660801" y="1308605"/>
                </a:lnTo>
                <a:close/>
              </a:path>
              <a:path w="7315200" h="1499234">
                <a:moveTo>
                  <a:pt x="6963525" y="1312814"/>
                </a:moveTo>
                <a:lnTo>
                  <a:pt x="6935742" y="1307204"/>
                </a:lnTo>
                <a:lnTo>
                  <a:pt x="6913060" y="1291905"/>
                </a:lnTo>
                <a:lnTo>
                  <a:pt x="6897770" y="1269209"/>
                </a:lnTo>
                <a:lnTo>
                  <a:pt x="6892165" y="1241410"/>
                </a:lnTo>
                <a:lnTo>
                  <a:pt x="6897770" y="1213613"/>
                </a:lnTo>
                <a:lnTo>
                  <a:pt x="6913060" y="1190918"/>
                </a:lnTo>
                <a:lnTo>
                  <a:pt x="6935742" y="1175619"/>
                </a:lnTo>
                <a:lnTo>
                  <a:pt x="6963525" y="1170009"/>
                </a:lnTo>
                <a:lnTo>
                  <a:pt x="6991294" y="1175619"/>
                </a:lnTo>
                <a:lnTo>
                  <a:pt x="7013978" y="1190918"/>
                </a:lnTo>
                <a:lnTo>
                  <a:pt x="7029275" y="1213613"/>
                </a:lnTo>
                <a:lnTo>
                  <a:pt x="7034885" y="1241410"/>
                </a:lnTo>
                <a:lnTo>
                  <a:pt x="7029275" y="1269209"/>
                </a:lnTo>
                <a:lnTo>
                  <a:pt x="7013978" y="1291905"/>
                </a:lnTo>
                <a:lnTo>
                  <a:pt x="6991294" y="1307204"/>
                </a:lnTo>
                <a:lnTo>
                  <a:pt x="6963525" y="1312814"/>
                </a:lnTo>
                <a:close/>
              </a:path>
              <a:path w="7315200" h="1499234">
                <a:moveTo>
                  <a:pt x="7266249" y="1280891"/>
                </a:moveTo>
                <a:lnTo>
                  <a:pt x="7250884" y="1277789"/>
                </a:lnTo>
                <a:lnTo>
                  <a:pt x="7238341" y="1269329"/>
                </a:lnTo>
                <a:lnTo>
                  <a:pt x="7229887" y="1256780"/>
                </a:lnTo>
                <a:lnTo>
                  <a:pt x="7226788" y="1241410"/>
                </a:lnTo>
                <a:lnTo>
                  <a:pt x="7229887" y="1226041"/>
                </a:lnTo>
                <a:lnTo>
                  <a:pt x="7238341" y="1213493"/>
                </a:lnTo>
                <a:lnTo>
                  <a:pt x="7250884" y="1205034"/>
                </a:lnTo>
                <a:lnTo>
                  <a:pt x="7266249" y="1201932"/>
                </a:lnTo>
                <a:lnTo>
                  <a:pt x="7281595" y="1205034"/>
                </a:lnTo>
                <a:lnTo>
                  <a:pt x="7294127" y="1213493"/>
                </a:lnTo>
                <a:lnTo>
                  <a:pt x="7302577" y="1226041"/>
                </a:lnTo>
                <a:lnTo>
                  <a:pt x="7305676" y="1241410"/>
                </a:lnTo>
                <a:lnTo>
                  <a:pt x="7302577" y="1256780"/>
                </a:lnTo>
                <a:lnTo>
                  <a:pt x="7294127" y="1269329"/>
                </a:lnTo>
                <a:lnTo>
                  <a:pt x="7281595" y="1277789"/>
                </a:lnTo>
                <a:lnTo>
                  <a:pt x="7266249" y="1280891"/>
                </a:lnTo>
                <a:close/>
              </a:path>
              <a:path w="7315200" h="1499234">
                <a:moveTo>
                  <a:pt x="4544779" y="1498830"/>
                </a:moveTo>
                <a:lnTo>
                  <a:pt x="4538626" y="1498830"/>
                </a:lnTo>
                <a:lnTo>
                  <a:pt x="4541701" y="1498209"/>
                </a:lnTo>
                <a:lnTo>
                  <a:pt x="4544779" y="1498830"/>
                </a:lnTo>
                <a:close/>
              </a:path>
              <a:path w="7315200" h="1499234">
                <a:moveTo>
                  <a:pt x="4860008" y="1498830"/>
                </a:moveTo>
                <a:lnTo>
                  <a:pt x="4828857" y="1498830"/>
                </a:lnTo>
                <a:lnTo>
                  <a:pt x="4844424" y="1495684"/>
                </a:lnTo>
                <a:lnTo>
                  <a:pt x="4860008" y="1498830"/>
                </a:lnTo>
                <a:close/>
              </a:path>
              <a:path w="7315200" h="1499234">
                <a:moveTo>
                  <a:pt x="5169529" y="1498830"/>
                </a:moveTo>
                <a:lnTo>
                  <a:pt x="5124775" y="1498830"/>
                </a:lnTo>
                <a:lnTo>
                  <a:pt x="5127213" y="1497185"/>
                </a:lnTo>
                <a:lnTo>
                  <a:pt x="5147149" y="1493159"/>
                </a:lnTo>
                <a:lnTo>
                  <a:pt x="5167089" y="1497185"/>
                </a:lnTo>
                <a:lnTo>
                  <a:pt x="5169529" y="1498830"/>
                </a:lnTo>
                <a:close/>
              </a:path>
              <a:path w="7315200" h="1499234">
                <a:moveTo>
                  <a:pt x="5478103" y="1498830"/>
                </a:moveTo>
                <a:lnTo>
                  <a:pt x="5421664" y="1498830"/>
                </a:lnTo>
                <a:lnTo>
                  <a:pt x="5428646" y="1494119"/>
                </a:lnTo>
                <a:lnTo>
                  <a:pt x="5449872" y="1489827"/>
                </a:lnTo>
                <a:lnTo>
                  <a:pt x="5471118" y="1494119"/>
                </a:lnTo>
                <a:lnTo>
                  <a:pt x="5478103" y="1498830"/>
                </a:lnTo>
                <a:close/>
              </a:path>
              <a:path w="7315200" h="1499234">
                <a:moveTo>
                  <a:pt x="5785256" y="1498830"/>
                </a:moveTo>
                <a:lnTo>
                  <a:pt x="5719979" y="1498830"/>
                </a:lnTo>
                <a:lnTo>
                  <a:pt x="5730410" y="1491792"/>
                </a:lnTo>
                <a:lnTo>
                  <a:pt x="5752630" y="1487302"/>
                </a:lnTo>
                <a:lnTo>
                  <a:pt x="5774830" y="1491792"/>
                </a:lnTo>
                <a:lnTo>
                  <a:pt x="5785256" y="1498830"/>
                </a:lnTo>
                <a:close/>
              </a:path>
              <a:path w="7315200" h="1499234">
                <a:moveTo>
                  <a:pt x="6092419" y="1498830"/>
                </a:moveTo>
                <a:lnTo>
                  <a:pt x="6018274" y="1498830"/>
                </a:lnTo>
                <a:lnTo>
                  <a:pt x="6032154" y="1489468"/>
                </a:lnTo>
                <a:lnTo>
                  <a:pt x="6055354" y="1484781"/>
                </a:lnTo>
                <a:lnTo>
                  <a:pt x="6078548" y="1489468"/>
                </a:lnTo>
                <a:lnTo>
                  <a:pt x="6092419" y="1498830"/>
                </a:lnTo>
                <a:close/>
              </a:path>
              <a:path w="7315200" h="1499234">
                <a:moveTo>
                  <a:pt x="6402468" y="1498830"/>
                </a:moveTo>
                <a:lnTo>
                  <a:pt x="6313658" y="1498830"/>
                </a:lnTo>
                <a:lnTo>
                  <a:pt x="6333241" y="1485621"/>
                </a:lnTo>
                <a:lnTo>
                  <a:pt x="6358077" y="1480605"/>
                </a:lnTo>
                <a:lnTo>
                  <a:pt x="6382894" y="1485621"/>
                </a:lnTo>
                <a:lnTo>
                  <a:pt x="6402468" y="1498830"/>
                </a:lnTo>
                <a:close/>
              </a:path>
              <a:path w="7315200" h="1499234">
                <a:moveTo>
                  <a:pt x="6709556" y="1498830"/>
                </a:moveTo>
                <a:lnTo>
                  <a:pt x="6612016" y="1498830"/>
                </a:lnTo>
                <a:lnTo>
                  <a:pt x="6613302" y="1496923"/>
                </a:lnTo>
                <a:lnTo>
                  <a:pt x="6634654" y="1482521"/>
                </a:lnTo>
                <a:lnTo>
                  <a:pt x="6660801" y="1477240"/>
                </a:lnTo>
                <a:lnTo>
                  <a:pt x="6686928" y="1482521"/>
                </a:lnTo>
                <a:lnTo>
                  <a:pt x="6708271" y="1496923"/>
                </a:lnTo>
                <a:lnTo>
                  <a:pt x="6709556" y="1498830"/>
                </a:lnTo>
                <a:close/>
              </a:path>
              <a:path w="7315200" h="1499234">
                <a:moveTo>
                  <a:pt x="7010293" y="1498830"/>
                </a:moveTo>
                <a:lnTo>
                  <a:pt x="6916728" y="1498830"/>
                </a:lnTo>
                <a:lnTo>
                  <a:pt x="6917212" y="1498112"/>
                </a:lnTo>
                <a:lnTo>
                  <a:pt x="6938026" y="1484072"/>
                </a:lnTo>
                <a:lnTo>
                  <a:pt x="6963525" y="1478924"/>
                </a:lnTo>
                <a:lnTo>
                  <a:pt x="6989004" y="1484072"/>
                </a:lnTo>
                <a:lnTo>
                  <a:pt x="7009809" y="1498112"/>
                </a:lnTo>
                <a:lnTo>
                  <a:pt x="7010293" y="149883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65603" y="144093"/>
            <a:ext cx="6674484" cy="691515"/>
          </a:xfrm>
          <a:custGeom>
            <a:avLst/>
            <a:gdLst/>
            <a:ahLst/>
            <a:cxnLst/>
            <a:rect l="l" t="t" r="r" b="b"/>
            <a:pathLst>
              <a:path w="6674484" h="691515">
                <a:moveTo>
                  <a:pt x="3918" y="64585"/>
                </a:moveTo>
                <a:lnTo>
                  <a:pt x="1126" y="64585"/>
                </a:lnTo>
                <a:lnTo>
                  <a:pt x="0" y="63457"/>
                </a:lnTo>
                <a:lnTo>
                  <a:pt x="0" y="60662"/>
                </a:lnTo>
                <a:lnTo>
                  <a:pt x="1126" y="59538"/>
                </a:lnTo>
                <a:lnTo>
                  <a:pt x="3918" y="59538"/>
                </a:lnTo>
                <a:lnTo>
                  <a:pt x="5045" y="60662"/>
                </a:lnTo>
                <a:lnTo>
                  <a:pt x="5045" y="63457"/>
                </a:lnTo>
                <a:lnTo>
                  <a:pt x="3918" y="64585"/>
                </a:lnTo>
                <a:close/>
              </a:path>
              <a:path w="6674484" h="691515">
                <a:moveTo>
                  <a:pt x="308964" y="68791"/>
                </a:moveTo>
                <a:lnTo>
                  <a:pt x="301548" y="68791"/>
                </a:lnTo>
                <a:lnTo>
                  <a:pt x="298537" y="65780"/>
                </a:lnTo>
                <a:lnTo>
                  <a:pt x="298537" y="58377"/>
                </a:lnTo>
                <a:lnTo>
                  <a:pt x="301548" y="55363"/>
                </a:lnTo>
                <a:lnTo>
                  <a:pt x="308948" y="55363"/>
                </a:lnTo>
                <a:lnTo>
                  <a:pt x="311959" y="58377"/>
                </a:lnTo>
                <a:lnTo>
                  <a:pt x="311959" y="65780"/>
                </a:lnTo>
                <a:lnTo>
                  <a:pt x="308964" y="68791"/>
                </a:lnTo>
                <a:close/>
              </a:path>
              <a:path w="6674484" h="691515">
                <a:moveTo>
                  <a:pt x="613538" y="72156"/>
                </a:moveTo>
                <a:lnTo>
                  <a:pt x="602405" y="72156"/>
                </a:lnTo>
                <a:lnTo>
                  <a:pt x="597899" y="67647"/>
                </a:lnTo>
                <a:lnTo>
                  <a:pt x="597899" y="56507"/>
                </a:lnTo>
                <a:lnTo>
                  <a:pt x="602405" y="51997"/>
                </a:lnTo>
                <a:lnTo>
                  <a:pt x="613538" y="51997"/>
                </a:lnTo>
                <a:lnTo>
                  <a:pt x="618045" y="56507"/>
                </a:lnTo>
                <a:lnTo>
                  <a:pt x="618045" y="67647"/>
                </a:lnTo>
                <a:lnTo>
                  <a:pt x="613538" y="72156"/>
                </a:lnTo>
                <a:close/>
              </a:path>
              <a:path w="6674484" h="691515">
                <a:moveTo>
                  <a:pt x="918112" y="75522"/>
                </a:moveTo>
                <a:lnTo>
                  <a:pt x="903279" y="75522"/>
                </a:lnTo>
                <a:lnTo>
                  <a:pt x="897261" y="69500"/>
                </a:lnTo>
                <a:lnTo>
                  <a:pt x="897261" y="54657"/>
                </a:lnTo>
                <a:lnTo>
                  <a:pt x="903279" y="48632"/>
                </a:lnTo>
                <a:lnTo>
                  <a:pt x="918112" y="48632"/>
                </a:lnTo>
                <a:lnTo>
                  <a:pt x="924134" y="54657"/>
                </a:lnTo>
                <a:lnTo>
                  <a:pt x="924134" y="69500"/>
                </a:lnTo>
                <a:lnTo>
                  <a:pt x="918112" y="75522"/>
                </a:lnTo>
                <a:close/>
              </a:path>
              <a:path w="6674484" h="691515">
                <a:moveTo>
                  <a:pt x="1222689" y="78887"/>
                </a:moveTo>
                <a:lnTo>
                  <a:pt x="1204153" y="78887"/>
                </a:lnTo>
                <a:lnTo>
                  <a:pt x="1196636" y="71367"/>
                </a:lnTo>
                <a:lnTo>
                  <a:pt x="1196636" y="52821"/>
                </a:lnTo>
                <a:lnTo>
                  <a:pt x="1204153" y="45300"/>
                </a:lnTo>
                <a:lnTo>
                  <a:pt x="1222689" y="45300"/>
                </a:lnTo>
                <a:lnTo>
                  <a:pt x="1230206" y="52821"/>
                </a:lnTo>
                <a:lnTo>
                  <a:pt x="1230206" y="71367"/>
                </a:lnTo>
                <a:lnTo>
                  <a:pt x="1222689" y="78887"/>
                </a:lnTo>
                <a:close/>
              </a:path>
              <a:path w="6674484" h="691515">
                <a:moveTo>
                  <a:pt x="1516147" y="82253"/>
                </a:moveTo>
                <a:lnTo>
                  <a:pt x="1508302" y="80669"/>
                </a:lnTo>
                <a:lnTo>
                  <a:pt x="1501897" y="76351"/>
                </a:lnTo>
                <a:lnTo>
                  <a:pt x="1497580" y="69943"/>
                </a:lnTo>
                <a:lnTo>
                  <a:pt x="1495998" y="62094"/>
                </a:lnTo>
                <a:lnTo>
                  <a:pt x="1497580" y="54244"/>
                </a:lnTo>
                <a:lnTo>
                  <a:pt x="1501897" y="47837"/>
                </a:lnTo>
                <a:lnTo>
                  <a:pt x="1508302" y="43518"/>
                </a:lnTo>
                <a:lnTo>
                  <a:pt x="1516147" y="41935"/>
                </a:lnTo>
                <a:lnTo>
                  <a:pt x="1523992" y="43518"/>
                </a:lnTo>
                <a:lnTo>
                  <a:pt x="1530396" y="47837"/>
                </a:lnTo>
                <a:lnTo>
                  <a:pt x="1534713" y="54244"/>
                </a:lnTo>
                <a:lnTo>
                  <a:pt x="1536296" y="62094"/>
                </a:lnTo>
                <a:lnTo>
                  <a:pt x="1534713" y="69943"/>
                </a:lnTo>
                <a:lnTo>
                  <a:pt x="1530396" y="76351"/>
                </a:lnTo>
                <a:lnTo>
                  <a:pt x="1523992" y="80669"/>
                </a:lnTo>
                <a:lnTo>
                  <a:pt x="1516147" y="82253"/>
                </a:lnTo>
                <a:close/>
              </a:path>
              <a:path w="6674484" h="691515">
                <a:moveTo>
                  <a:pt x="1818870" y="85622"/>
                </a:moveTo>
                <a:lnTo>
                  <a:pt x="1809720" y="83772"/>
                </a:lnTo>
                <a:lnTo>
                  <a:pt x="1802246" y="78730"/>
                </a:lnTo>
                <a:lnTo>
                  <a:pt x="1797207" y="71251"/>
                </a:lnTo>
                <a:lnTo>
                  <a:pt x="1795359" y="62094"/>
                </a:lnTo>
                <a:lnTo>
                  <a:pt x="1797207" y="52938"/>
                </a:lnTo>
                <a:lnTo>
                  <a:pt x="1802246" y="45460"/>
                </a:lnTo>
                <a:lnTo>
                  <a:pt x="1809720" y="40418"/>
                </a:lnTo>
                <a:lnTo>
                  <a:pt x="1818870" y="38569"/>
                </a:lnTo>
                <a:lnTo>
                  <a:pt x="1828021" y="40418"/>
                </a:lnTo>
                <a:lnTo>
                  <a:pt x="1835494" y="45460"/>
                </a:lnTo>
                <a:lnTo>
                  <a:pt x="1840534" y="52938"/>
                </a:lnTo>
                <a:lnTo>
                  <a:pt x="1842381" y="62094"/>
                </a:lnTo>
                <a:lnTo>
                  <a:pt x="1840534" y="71251"/>
                </a:lnTo>
                <a:lnTo>
                  <a:pt x="1835494" y="78730"/>
                </a:lnTo>
                <a:lnTo>
                  <a:pt x="1828021" y="83772"/>
                </a:lnTo>
                <a:lnTo>
                  <a:pt x="1818870" y="85622"/>
                </a:lnTo>
                <a:close/>
              </a:path>
              <a:path w="6674484" h="691515">
                <a:moveTo>
                  <a:pt x="2121598" y="88143"/>
                </a:moveTo>
                <a:lnTo>
                  <a:pt x="2111473" y="86096"/>
                </a:lnTo>
                <a:lnTo>
                  <a:pt x="2103202" y="80516"/>
                </a:lnTo>
                <a:lnTo>
                  <a:pt x="2097624" y="72241"/>
                </a:lnTo>
                <a:lnTo>
                  <a:pt x="2095579" y="62111"/>
                </a:lnTo>
                <a:lnTo>
                  <a:pt x="2097624" y="51981"/>
                </a:lnTo>
                <a:lnTo>
                  <a:pt x="2103202" y="43705"/>
                </a:lnTo>
                <a:lnTo>
                  <a:pt x="2111473" y="38125"/>
                </a:lnTo>
                <a:lnTo>
                  <a:pt x="2121598" y="36078"/>
                </a:lnTo>
                <a:lnTo>
                  <a:pt x="2131721" y="38125"/>
                </a:lnTo>
                <a:lnTo>
                  <a:pt x="2139990" y="43705"/>
                </a:lnTo>
                <a:lnTo>
                  <a:pt x="2145568" y="51981"/>
                </a:lnTo>
                <a:lnTo>
                  <a:pt x="2147613" y="62111"/>
                </a:lnTo>
                <a:lnTo>
                  <a:pt x="2145570" y="72241"/>
                </a:lnTo>
                <a:lnTo>
                  <a:pt x="2139997" y="80516"/>
                </a:lnTo>
                <a:lnTo>
                  <a:pt x="2131728" y="86096"/>
                </a:lnTo>
                <a:lnTo>
                  <a:pt x="2121598" y="88143"/>
                </a:lnTo>
                <a:close/>
              </a:path>
              <a:path w="6674484" h="691515">
                <a:moveTo>
                  <a:pt x="2424321" y="91509"/>
                </a:moveTo>
                <a:lnTo>
                  <a:pt x="2412884" y="89199"/>
                </a:lnTo>
                <a:lnTo>
                  <a:pt x="2403545" y="82900"/>
                </a:lnTo>
                <a:lnTo>
                  <a:pt x="2397249" y="73555"/>
                </a:lnTo>
                <a:lnTo>
                  <a:pt x="2394940" y="62111"/>
                </a:lnTo>
                <a:lnTo>
                  <a:pt x="2397249" y="50666"/>
                </a:lnTo>
                <a:lnTo>
                  <a:pt x="2403545" y="41322"/>
                </a:lnTo>
                <a:lnTo>
                  <a:pt x="2412884" y="35022"/>
                </a:lnTo>
                <a:lnTo>
                  <a:pt x="2424321" y="32713"/>
                </a:lnTo>
                <a:lnTo>
                  <a:pt x="2435759" y="35022"/>
                </a:lnTo>
                <a:lnTo>
                  <a:pt x="2445098" y="41322"/>
                </a:lnTo>
                <a:lnTo>
                  <a:pt x="2451394" y="50666"/>
                </a:lnTo>
                <a:lnTo>
                  <a:pt x="2453703" y="62111"/>
                </a:lnTo>
                <a:lnTo>
                  <a:pt x="2451394" y="73555"/>
                </a:lnTo>
                <a:lnTo>
                  <a:pt x="2445098" y="82900"/>
                </a:lnTo>
                <a:lnTo>
                  <a:pt x="2435759" y="89199"/>
                </a:lnTo>
                <a:lnTo>
                  <a:pt x="2424321" y="91509"/>
                </a:lnTo>
                <a:close/>
              </a:path>
              <a:path w="6674484" h="691515">
                <a:moveTo>
                  <a:pt x="2727045" y="94874"/>
                </a:moveTo>
                <a:lnTo>
                  <a:pt x="2714302" y="92299"/>
                </a:lnTo>
                <a:lnTo>
                  <a:pt x="2703894" y="85276"/>
                </a:lnTo>
                <a:lnTo>
                  <a:pt x="2696876" y="74862"/>
                </a:lnTo>
                <a:lnTo>
                  <a:pt x="2694302" y="62111"/>
                </a:lnTo>
                <a:lnTo>
                  <a:pt x="2696876" y="49360"/>
                </a:lnTo>
                <a:lnTo>
                  <a:pt x="2703894" y="38945"/>
                </a:lnTo>
                <a:lnTo>
                  <a:pt x="2714302" y="31922"/>
                </a:lnTo>
                <a:lnTo>
                  <a:pt x="2727045" y="29347"/>
                </a:lnTo>
                <a:lnTo>
                  <a:pt x="2739789" y="31922"/>
                </a:lnTo>
                <a:lnTo>
                  <a:pt x="2750198" y="38945"/>
                </a:lnTo>
                <a:lnTo>
                  <a:pt x="2757218" y="49360"/>
                </a:lnTo>
                <a:lnTo>
                  <a:pt x="2759792" y="62111"/>
                </a:lnTo>
                <a:lnTo>
                  <a:pt x="2757218" y="74862"/>
                </a:lnTo>
                <a:lnTo>
                  <a:pt x="2750198" y="85276"/>
                </a:lnTo>
                <a:lnTo>
                  <a:pt x="2739789" y="92299"/>
                </a:lnTo>
                <a:lnTo>
                  <a:pt x="2727045" y="94874"/>
                </a:lnTo>
                <a:close/>
              </a:path>
              <a:path w="6674484" h="691515">
                <a:moveTo>
                  <a:pt x="3029769" y="97399"/>
                </a:moveTo>
                <a:lnTo>
                  <a:pt x="3016053" y="94626"/>
                </a:lnTo>
                <a:lnTo>
                  <a:pt x="3004849" y="87065"/>
                </a:lnTo>
                <a:lnTo>
                  <a:pt x="2997292" y="75853"/>
                </a:lnTo>
                <a:lnTo>
                  <a:pt x="2994521" y="62128"/>
                </a:lnTo>
                <a:lnTo>
                  <a:pt x="2997292" y="48402"/>
                </a:lnTo>
                <a:lnTo>
                  <a:pt x="3004849" y="37190"/>
                </a:lnTo>
                <a:lnTo>
                  <a:pt x="3016053" y="29629"/>
                </a:lnTo>
                <a:lnTo>
                  <a:pt x="3029769" y="26856"/>
                </a:lnTo>
                <a:lnTo>
                  <a:pt x="3043487" y="29629"/>
                </a:lnTo>
                <a:lnTo>
                  <a:pt x="3054692" y="37190"/>
                </a:lnTo>
                <a:lnTo>
                  <a:pt x="3062249" y="48402"/>
                </a:lnTo>
                <a:lnTo>
                  <a:pt x="3065020" y="62128"/>
                </a:lnTo>
                <a:lnTo>
                  <a:pt x="3062251" y="75853"/>
                </a:lnTo>
                <a:lnTo>
                  <a:pt x="3054699" y="87065"/>
                </a:lnTo>
                <a:lnTo>
                  <a:pt x="3043494" y="94626"/>
                </a:lnTo>
                <a:lnTo>
                  <a:pt x="3029769" y="97399"/>
                </a:lnTo>
                <a:close/>
              </a:path>
              <a:path w="6674484" h="691515">
                <a:moveTo>
                  <a:pt x="3332486" y="99924"/>
                </a:moveTo>
                <a:lnTo>
                  <a:pt x="3317783" y="96953"/>
                </a:lnTo>
                <a:lnTo>
                  <a:pt x="3305777" y="88851"/>
                </a:lnTo>
                <a:lnTo>
                  <a:pt x="3297681" y="76837"/>
                </a:lnTo>
                <a:lnTo>
                  <a:pt x="3294713" y="62128"/>
                </a:lnTo>
                <a:lnTo>
                  <a:pt x="3297681" y="47419"/>
                </a:lnTo>
                <a:lnTo>
                  <a:pt x="3305777" y="35405"/>
                </a:lnTo>
                <a:lnTo>
                  <a:pt x="3317783" y="27302"/>
                </a:lnTo>
                <a:lnTo>
                  <a:pt x="3332486" y="24331"/>
                </a:lnTo>
                <a:lnTo>
                  <a:pt x="3347189" y="27302"/>
                </a:lnTo>
                <a:lnTo>
                  <a:pt x="3359195" y="35405"/>
                </a:lnTo>
                <a:lnTo>
                  <a:pt x="3367291" y="47419"/>
                </a:lnTo>
                <a:lnTo>
                  <a:pt x="3370259" y="62128"/>
                </a:lnTo>
                <a:lnTo>
                  <a:pt x="3367291" y="76837"/>
                </a:lnTo>
                <a:lnTo>
                  <a:pt x="3359195" y="88851"/>
                </a:lnTo>
                <a:lnTo>
                  <a:pt x="3347189" y="96953"/>
                </a:lnTo>
                <a:lnTo>
                  <a:pt x="3332486" y="99924"/>
                </a:lnTo>
                <a:close/>
              </a:path>
              <a:path w="6674484" h="691515">
                <a:moveTo>
                  <a:pt x="3635210" y="103289"/>
                </a:moveTo>
                <a:lnTo>
                  <a:pt x="3619202" y="100055"/>
                </a:lnTo>
                <a:lnTo>
                  <a:pt x="3606133" y="91234"/>
                </a:lnTo>
                <a:lnTo>
                  <a:pt x="3597325" y="78150"/>
                </a:lnTo>
                <a:lnTo>
                  <a:pt x="3594095" y="62128"/>
                </a:lnTo>
                <a:lnTo>
                  <a:pt x="3597325" y="46105"/>
                </a:lnTo>
                <a:lnTo>
                  <a:pt x="3606133" y="33021"/>
                </a:lnTo>
                <a:lnTo>
                  <a:pt x="3619202" y="24200"/>
                </a:lnTo>
                <a:lnTo>
                  <a:pt x="3635210" y="20965"/>
                </a:lnTo>
                <a:lnTo>
                  <a:pt x="3651223" y="24200"/>
                </a:lnTo>
                <a:lnTo>
                  <a:pt x="3664303" y="33021"/>
                </a:lnTo>
                <a:lnTo>
                  <a:pt x="3673124" y="46105"/>
                </a:lnTo>
                <a:lnTo>
                  <a:pt x="3676359" y="62128"/>
                </a:lnTo>
                <a:lnTo>
                  <a:pt x="3673124" y="78150"/>
                </a:lnTo>
                <a:lnTo>
                  <a:pt x="3664303" y="91234"/>
                </a:lnTo>
                <a:lnTo>
                  <a:pt x="3651223" y="100055"/>
                </a:lnTo>
                <a:lnTo>
                  <a:pt x="3635210" y="103289"/>
                </a:lnTo>
                <a:close/>
              </a:path>
              <a:path w="6674484" h="691515">
                <a:moveTo>
                  <a:pt x="3937934" y="105814"/>
                </a:moveTo>
                <a:lnTo>
                  <a:pt x="3920946" y="102382"/>
                </a:lnTo>
                <a:lnTo>
                  <a:pt x="3907072" y="93023"/>
                </a:lnTo>
                <a:lnTo>
                  <a:pt x="3897718" y="79141"/>
                </a:lnTo>
                <a:lnTo>
                  <a:pt x="3894287" y="62144"/>
                </a:lnTo>
                <a:lnTo>
                  <a:pt x="3897718" y="45148"/>
                </a:lnTo>
                <a:lnTo>
                  <a:pt x="3907072" y="31268"/>
                </a:lnTo>
                <a:lnTo>
                  <a:pt x="3920946" y="21909"/>
                </a:lnTo>
                <a:lnTo>
                  <a:pt x="3937934" y="18478"/>
                </a:lnTo>
                <a:lnTo>
                  <a:pt x="3954922" y="21909"/>
                </a:lnTo>
                <a:lnTo>
                  <a:pt x="3968795" y="31268"/>
                </a:lnTo>
                <a:lnTo>
                  <a:pt x="3978150" y="45148"/>
                </a:lnTo>
                <a:lnTo>
                  <a:pt x="3981580" y="62144"/>
                </a:lnTo>
                <a:lnTo>
                  <a:pt x="3978150" y="79141"/>
                </a:lnTo>
                <a:lnTo>
                  <a:pt x="3968795" y="93023"/>
                </a:lnTo>
                <a:lnTo>
                  <a:pt x="3954922" y="102382"/>
                </a:lnTo>
                <a:lnTo>
                  <a:pt x="3937934" y="105814"/>
                </a:lnTo>
                <a:close/>
              </a:path>
              <a:path w="6674484" h="691515">
                <a:moveTo>
                  <a:pt x="4240657" y="108339"/>
                </a:moveTo>
                <a:lnTo>
                  <a:pt x="4222696" y="104709"/>
                </a:lnTo>
                <a:lnTo>
                  <a:pt x="4208028" y="94809"/>
                </a:lnTo>
                <a:lnTo>
                  <a:pt x="4198139" y="80126"/>
                </a:lnTo>
                <a:lnTo>
                  <a:pt x="4194513" y="62144"/>
                </a:lnTo>
                <a:lnTo>
                  <a:pt x="4198139" y="44164"/>
                </a:lnTo>
                <a:lnTo>
                  <a:pt x="4208028" y="29481"/>
                </a:lnTo>
                <a:lnTo>
                  <a:pt x="4222696" y="19582"/>
                </a:lnTo>
                <a:lnTo>
                  <a:pt x="4240657" y="15953"/>
                </a:lnTo>
                <a:lnTo>
                  <a:pt x="4258639" y="19582"/>
                </a:lnTo>
                <a:lnTo>
                  <a:pt x="4273316" y="29481"/>
                </a:lnTo>
                <a:lnTo>
                  <a:pt x="4283209" y="44164"/>
                </a:lnTo>
                <a:lnTo>
                  <a:pt x="4286836" y="62144"/>
                </a:lnTo>
                <a:lnTo>
                  <a:pt x="4283209" y="80126"/>
                </a:lnTo>
                <a:lnTo>
                  <a:pt x="4273316" y="94809"/>
                </a:lnTo>
                <a:lnTo>
                  <a:pt x="4258639" y="104709"/>
                </a:lnTo>
                <a:lnTo>
                  <a:pt x="4240657" y="108339"/>
                </a:lnTo>
                <a:close/>
              </a:path>
              <a:path w="6674484" h="691515">
                <a:moveTo>
                  <a:pt x="4543381" y="110861"/>
                </a:moveTo>
                <a:lnTo>
                  <a:pt x="4524440" y="107033"/>
                </a:lnTo>
                <a:lnTo>
                  <a:pt x="4508967" y="96593"/>
                </a:lnTo>
                <a:lnTo>
                  <a:pt x="4498532" y="81108"/>
                </a:lnTo>
                <a:lnTo>
                  <a:pt x="4494705" y="62144"/>
                </a:lnTo>
                <a:lnTo>
                  <a:pt x="4498532" y="43181"/>
                </a:lnTo>
                <a:lnTo>
                  <a:pt x="4508967" y="27696"/>
                </a:lnTo>
                <a:lnTo>
                  <a:pt x="4524440" y="17256"/>
                </a:lnTo>
                <a:lnTo>
                  <a:pt x="4543381" y="13428"/>
                </a:lnTo>
                <a:lnTo>
                  <a:pt x="4562342" y="17256"/>
                </a:lnTo>
                <a:lnTo>
                  <a:pt x="4577825" y="27696"/>
                </a:lnTo>
                <a:lnTo>
                  <a:pt x="4588264" y="43181"/>
                </a:lnTo>
                <a:lnTo>
                  <a:pt x="4592092" y="62144"/>
                </a:lnTo>
                <a:lnTo>
                  <a:pt x="4588264" y="81108"/>
                </a:lnTo>
                <a:lnTo>
                  <a:pt x="4577825" y="96593"/>
                </a:lnTo>
                <a:lnTo>
                  <a:pt x="4562342" y="107033"/>
                </a:lnTo>
                <a:lnTo>
                  <a:pt x="4543381" y="110861"/>
                </a:lnTo>
                <a:close/>
              </a:path>
              <a:path w="6674484" h="691515">
                <a:moveTo>
                  <a:pt x="4846105" y="113386"/>
                </a:moveTo>
                <a:lnTo>
                  <a:pt x="4826170" y="109360"/>
                </a:lnTo>
                <a:lnTo>
                  <a:pt x="4809894" y="98379"/>
                </a:lnTo>
                <a:lnTo>
                  <a:pt x="4798921" y="82092"/>
                </a:lnTo>
                <a:lnTo>
                  <a:pt x="4794897" y="62144"/>
                </a:lnTo>
                <a:lnTo>
                  <a:pt x="4798921" y="42197"/>
                </a:lnTo>
                <a:lnTo>
                  <a:pt x="4809894" y="25909"/>
                </a:lnTo>
                <a:lnTo>
                  <a:pt x="4826170" y="14929"/>
                </a:lnTo>
                <a:lnTo>
                  <a:pt x="4846105" y="10903"/>
                </a:lnTo>
                <a:lnTo>
                  <a:pt x="4866046" y="14929"/>
                </a:lnTo>
                <a:lnTo>
                  <a:pt x="4882334" y="25909"/>
                </a:lnTo>
                <a:lnTo>
                  <a:pt x="4893318" y="42197"/>
                </a:lnTo>
                <a:lnTo>
                  <a:pt x="4897347" y="62144"/>
                </a:lnTo>
                <a:lnTo>
                  <a:pt x="4893318" y="82092"/>
                </a:lnTo>
                <a:lnTo>
                  <a:pt x="4882334" y="98379"/>
                </a:lnTo>
                <a:lnTo>
                  <a:pt x="4866046" y="109360"/>
                </a:lnTo>
                <a:lnTo>
                  <a:pt x="4846105" y="113386"/>
                </a:lnTo>
                <a:close/>
              </a:path>
              <a:path w="6674484" h="691515">
                <a:moveTo>
                  <a:pt x="5148829" y="116751"/>
                </a:moveTo>
                <a:lnTo>
                  <a:pt x="5127603" y="112460"/>
                </a:lnTo>
                <a:lnTo>
                  <a:pt x="5110263" y="100759"/>
                </a:lnTo>
                <a:lnTo>
                  <a:pt x="5098568" y="83407"/>
                </a:lnTo>
                <a:lnTo>
                  <a:pt x="5094279" y="62161"/>
                </a:lnTo>
                <a:lnTo>
                  <a:pt x="5098568" y="40917"/>
                </a:lnTo>
                <a:lnTo>
                  <a:pt x="5110263" y="23565"/>
                </a:lnTo>
                <a:lnTo>
                  <a:pt x="5127603" y="11863"/>
                </a:lnTo>
                <a:lnTo>
                  <a:pt x="5148829" y="7571"/>
                </a:lnTo>
                <a:lnTo>
                  <a:pt x="5170075" y="11863"/>
                </a:lnTo>
                <a:lnTo>
                  <a:pt x="5187425" y="23565"/>
                </a:lnTo>
                <a:lnTo>
                  <a:pt x="5199123" y="40917"/>
                </a:lnTo>
                <a:lnTo>
                  <a:pt x="5203413" y="62161"/>
                </a:lnTo>
                <a:lnTo>
                  <a:pt x="5199123" y="83407"/>
                </a:lnTo>
                <a:lnTo>
                  <a:pt x="5187425" y="100759"/>
                </a:lnTo>
                <a:lnTo>
                  <a:pt x="5170075" y="112460"/>
                </a:lnTo>
                <a:lnTo>
                  <a:pt x="5148829" y="116751"/>
                </a:lnTo>
                <a:close/>
              </a:path>
              <a:path w="6674484" h="691515">
                <a:moveTo>
                  <a:pt x="5451587" y="119276"/>
                </a:moveTo>
                <a:lnTo>
                  <a:pt x="5429367" y="114787"/>
                </a:lnTo>
                <a:lnTo>
                  <a:pt x="5411223" y="102546"/>
                </a:lnTo>
                <a:lnTo>
                  <a:pt x="5398991" y="84391"/>
                </a:lnTo>
                <a:lnTo>
                  <a:pt x="5394505" y="62161"/>
                </a:lnTo>
                <a:lnTo>
                  <a:pt x="5398991" y="39933"/>
                </a:lnTo>
                <a:lnTo>
                  <a:pt x="5411223" y="21778"/>
                </a:lnTo>
                <a:lnTo>
                  <a:pt x="5429367" y="9536"/>
                </a:lnTo>
                <a:lnTo>
                  <a:pt x="5451587" y="5046"/>
                </a:lnTo>
                <a:lnTo>
                  <a:pt x="5473787" y="9536"/>
                </a:lnTo>
                <a:lnTo>
                  <a:pt x="5491921" y="21778"/>
                </a:lnTo>
                <a:lnTo>
                  <a:pt x="5504149" y="39933"/>
                </a:lnTo>
                <a:lnTo>
                  <a:pt x="5508634" y="62161"/>
                </a:lnTo>
                <a:lnTo>
                  <a:pt x="5504154" y="84391"/>
                </a:lnTo>
                <a:lnTo>
                  <a:pt x="5491934" y="102546"/>
                </a:lnTo>
                <a:lnTo>
                  <a:pt x="5473801" y="114787"/>
                </a:lnTo>
                <a:lnTo>
                  <a:pt x="5451587" y="119276"/>
                </a:lnTo>
                <a:close/>
              </a:path>
              <a:path w="6674484" h="691515">
                <a:moveTo>
                  <a:pt x="5754310" y="121801"/>
                </a:moveTo>
                <a:lnTo>
                  <a:pt x="5731111" y="117114"/>
                </a:lnTo>
                <a:lnTo>
                  <a:pt x="5712162" y="104331"/>
                </a:lnTo>
                <a:lnTo>
                  <a:pt x="5699384" y="85373"/>
                </a:lnTo>
                <a:lnTo>
                  <a:pt x="5694697" y="62161"/>
                </a:lnTo>
                <a:lnTo>
                  <a:pt x="5699384" y="38950"/>
                </a:lnTo>
                <a:lnTo>
                  <a:pt x="5712162" y="19993"/>
                </a:lnTo>
                <a:lnTo>
                  <a:pt x="5731111" y="7212"/>
                </a:lnTo>
                <a:lnTo>
                  <a:pt x="5754310" y="2524"/>
                </a:lnTo>
                <a:lnTo>
                  <a:pt x="5777504" y="7212"/>
                </a:lnTo>
                <a:lnTo>
                  <a:pt x="5796442" y="19993"/>
                </a:lnTo>
                <a:lnTo>
                  <a:pt x="5809209" y="38950"/>
                </a:lnTo>
                <a:lnTo>
                  <a:pt x="5813890" y="62161"/>
                </a:lnTo>
                <a:lnTo>
                  <a:pt x="5809209" y="85373"/>
                </a:lnTo>
                <a:lnTo>
                  <a:pt x="5796442" y="104331"/>
                </a:lnTo>
                <a:lnTo>
                  <a:pt x="5777504" y="117114"/>
                </a:lnTo>
                <a:lnTo>
                  <a:pt x="5754310" y="121801"/>
                </a:lnTo>
                <a:close/>
              </a:path>
              <a:path w="6674484" h="691515">
                <a:moveTo>
                  <a:pt x="6057034" y="124326"/>
                </a:moveTo>
                <a:lnTo>
                  <a:pt x="6032841" y="119441"/>
                </a:lnTo>
                <a:lnTo>
                  <a:pt x="6013088" y="106117"/>
                </a:lnTo>
                <a:lnTo>
                  <a:pt x="5999772" y="86357"/>
                </a:lnTo>
                <a:lnTo>
                  <a:pt x="5994889" y="62161"/>
                </a:lnTo>
                <a:lnTo>
                  <a:pt x="5999772" y="37966"/>
                </a:lnTo>
                <a:lnTo>
                  <a:pt x="6013088" y="18207"/>
                </a:lnTo>
                <a:lnTo>
                  <a:pt x="6032841" y="4885"/>
                </a:lnTo>
                <a:lnTo>
                  <a:pt x="6057034" y="0"/>
                </a:lnTo>
                <a:lnTo>
                  <a:pt x="6081208" y="4885"/>
                </a:lnTo>
                <a:lnTo>
                  <a:pt x="6100951" y="18207"/>
                </a:lnTo>
                <a:lnTo>
                  <a:pt x="6114263" y="37966"/>
                </a:lnTo>
                <a:lnTo>
                  <a:pt x="6119145" y="62161"/>
                </a:lnTo>
                <a:lnTo>
                  <a:pt x="6114263" y="86357"/>
                </a:lnTo>
                <a:lnTo>
                  <a:pt x="6100951" y="106117"/>
                </a:lnTo>
                <a:lnTo>
                  <a:pt x="6081208" y="119441"/>
                </a:lnTo>
                <a:lnTo>
                  <a:pt x="6057034" y="124326"/>
                </a:lnTo>
                <a:close/>
              </a:path>
              <a:path w="6674484" h="691515">
                <a:moveTo>
                  <a:pt x="6359758" y="110037"/>
                </a:moveTo>
                <a:lnTo>
                  <a:pt x="6341128" y="106275"/>
                </a:lnTo>
                <a:lnTo>
                  <a:pt x="6325913" y="96013"/>
                </a:lnTo>
                <a:lnTo>
                  <a:pt x="6315654" y="80795"/>
                </a:lnTo>
                <a:lnTo>
                  <a:pt x="6311892" y="62161"/>
                </a:lnTo>
                <a:lnTo>
                  <a:pt x="6315654" y="43527"/>
                </a:lnTo>
                <a:lnTo>
                  <a:pt x="6325913" y="28309"/>
                </a:lnTo>
                <a:lnTo>
                  <a:pt x="6341128" y="18048"/>
                </a:lnTo>
                <a:lnTo>
                  <a:pt x="6359758" y="14285"/>
                </a:lnTo>
                <a:lnTo>
                  <a:pt x="6378368" y="18048"/>
                </a:lnTo>
                <a:lnTo>
                  <a:pt x="6393573" y="28309"/>
                </a:lnTo>
                <a:lnTo>
                  <a:pt x="6403829" y="43527"/>
                </a:lnTo>
                <a:lnTo>
                  <a:pt x="6407590" y="62161"/>
                </a:lnTo>
                <a:lnTo>
                  <a:pt x="6403829" y="80795"/>
                </a:lnTo>
                <a:lnTo>
                  <a:pt x="6393573" y="96013"/>
                </a:lnTo>
                <a:lnTo>
                  <a:pt x="6378368" y="106275"/>
                </a:lnTo>
                <a:lnTo>
                  <a:pt x="6359758" y="110037"/>
                </a:lnTo>
                <a:close/>
              </a:path>
              <a:path w="6674484" h="691515">
                <a:moveTo>
                  <a:pt x="6668963" y="73925"/>
                </a:moveTo>
                <a:lnTo>
                  <a:pt x="6655967" y="73925"/>
                </a:lnTo>
                <a:lnTo>
                  <a:pt x="6650701" y="68659"/>
                </a:lnTo>
                <a:lnTo>
                  <a:pt x="6650701" y="55667"/>
                </a:lnTo>
                <a:lnTo>
                  <a:pt x="6655967" y="50397"/>
                </a:lnTo>
                <a:lnTo>
                  <a:pt x="6668963" y="50397"/>
                </a:lnTo>
                <a:lnTo>
                  <a:pt x="6674229" y="55667"/>
                </a:lnTo>
                <a:lnTo>
                  <a:pt x="6674229" y="68659"/>
                </a:lnTo>
                <a:lnTo>
                  <a:pt x="6668963" y="73925"/>
                </a:lnTo>
                <a:close/>
              </a:path>
              <a:path w="6674484" h="691515">
                <a:moveTo>
                  <a:pt x="306642" y="367592"/>
                </a:moveTo>
                <a:lnTo>
                  <a:pt x="303850" y="367592"/>
                </a:lnTo>
                <a:lnTo>
                  <a:pt x="302723" y="366465"/>
                </a:lnTo>
                <a:lnTo>
                  <a:pt x="302723" y="363673"/>
                </a:lnTo>
                <a:lnTo>
                  <a:pt x="303850" y="362542"/>
                </a:lnTo>
                <a:lnTo>
                  <a:pt x="306642" y="362542"/>
                </a:lnTo>
                <a:lnTo>
                  <a:pt x="307769" y="363673"/>
                </a:lnTo>
                <a:lnTo>
                  <a:pt x="307769" y="366465"/>
                </a:lnTo>
                <a:lnTo>
                  <a:pt x="306642" y="367592"/>
                </a:lnTo>
                <a:close/>
              </a:path>
              <a:path w="6674484" h="691515">
                <a:moveTo>
                  <a:pt x="612144" y="372625"/>
                </a:moveTo>
                <a:lnTo>
                  <a:pt x="603799" y="372625"/>
                </a:lnTo>
                <a:lnTo>
                  <a:pt x="600421" y="369243"/>
                </a:lnTo>
                <a:lnTo>
                  <a:pt x="600421" y="360895"/>
                </a:lnTo>
                <a:lnTo>
                  <a:pt x="603799" y="357513"/>
                </a:lnTo>
                <a:lnTo>
                  <a:pt x="612144" y="357513"/>
                </a:lnTo>
                <a:lnTo>
                  <a:pt x="615523" y="360895"/>
                </a:lnTo>
                <a:lnTo>
                  <a:pt x="615523" y="369243"/>
                </a:lnTo>
                <a:lnTo>
                  <a:pt x="612144" y="372625"/>
                </a:lnTo>
                <a:close/>
              </a:path>
              <a:path w="6674484" h="691515">
                <a:moveTo>
                  <a:pt x="917643" y="377655"/>
                </a:moveTo>
                <a:lnTo>
                  <a:pt x="903735" y="377655"/>
                </a:lnTo>
                <a:lnTo>
                  <a:pt x="898101" y="372018"/>
                </a:lnTo>
                <a:lnTo>
                  <a:pt x="898101" y="358083"/>
                </a:lnTo>
                <a:lnTo>
                  <a:pt x="903735" y="352446"/>
                </a:lnTo>
                <a:lnTo>
                  <a:pt x="917659" y="352446"/>
                </a:lnTo>
                <a:lnTo>
                  <a:pt x="923293" y="358083"/>
                </a:lnTo>
                <a:lnTo>
                  <a:pt x="923293" y="372018"/>
                </a:lnTo>
                <a:lnTo>
                  <a:pt x="917643" y="377655"/>
                </a:lnTo>
                <a:close/>
              </a:path>
              <a:path w="6674484" h="691515">
                <a:moveTo>
                  <a:pt x="1222689" y="381864"/>
                </a:moveTo>
                <a:lnTo>
                  <a:pt x="1204153" y="381864"/>
                </a:lnTo>
                <a:lnTo>
                  <a:pt x="1196636" y="374340"/>
                </a:lnTo>
                <a:lnTo>
                  <a:pt x="1196636" y="355795"/>
                </a:lnTo>
                <a:lnTo>
                  <a:pt x="1204153" y="348274"/>
                </a:lnTo>
                <a:lnTo>
                  <a:pt x="1222689" y="348274"/>
                </a:lnTo>
                <a:lnTo>
                  <a:pt x="1230206" y="355795"/>
                </a:lnTo>
                <a:lnTo>
                  <a:pt x="1230206" y="374340"/>
                </a:lnTo>
                <a:lnTo>
                  <a:pt x="1222689" y="381864"/>
                </a:lnTo>
                <a:close/>
              </a:path>
              <a:path w="6674484" h="691515">
                <a:moveTo>
                  <a:pt x="1516147" y="385230"/>
                </a:moveTo>
                <a:lnTo>
                  <a:pt x="1508302" y="383646"/>
                </a:lnTo>
                <a:lnTo>
                  <a:pt x="1501897" y="379327"/>
                </a:lnTo>
                <a:lnTo>
                  <a:pt x="1497580" y="372919"/>
                </a:lnTo>
                <a:lnTo>
                  <a:pt x="1495998" y="365067"/>
                </a:lnTo>
                <a:lnTo>
                  <a:pt x="1497580" y="357218"/>
                </a:lnTo>
                <a:lnTo>
                  <a:pt x="1501897" y="350810"/>
                </a:lnTo>
                <a:lnTo>
                  <a:pt x="1508302" y="346492"/>
                </a:lnTo>
                <a:lnTo>
                  <a:pt x="1516147" y="344908"/>
                </a:lnTo>
                <a:lnTo>
                  <a:pt x="1523992" y="346492"/>
                </a:lnTo>
                <a:lnTo>
                  <a:pt x="1530396" y="350810"/>
                </a:lnTo>
                <a:lnTo>
                  <a:pt x="1534713" y="357218"/>
                </a:lnTo>
                <a:lnTo>
                  <a:pt x="1536296" y="365067"/>
                </a:lnTo>
                <a:lnTo>
                  <a:pt x="1534713" y="372919"/>
                </a:lnTo>
                <a:lnTo>
                  <a:pt x="1530396" y="379327"/>
                </a:lnTo>
                <a:lnTo>
                  <a:pt x="1523992" y="383646"/>
                </a:lnTo>
                <a:lnTo>
                  <a:pt x="1516147" y="385230"/>
                </a:lnTo>
                <a:close/>
              </a:path>
              <a:path w="6674484" h="691515">
                <a:moveTo>
                  <a:pt x="1818870" y="388592"/>
                </a:moveTo>
                <a:lnTo>
                  <a:pt x="1809720" y="386743"/>
                </a:lnTo>
                <a:lnTo>
                  <a:pt x="1802246" y="381702"/>
                </a:lnTo>
                <a:lnTo>
                  <a:pt x="1797207" y="374224"/>
                </a:lnTo>
                <a:lnTo>
                  <a:pt x="1795359" y="365067"/>
                </a:lnTo>
                <a:lnTo>
                  <a:pt x="1797207" y="355912"/>
                </a:lnTo>
                <a:lnTo>
                  <a:pt x="1802246" y="348434"/>
                </a:lnTo>
                <a:lnTo>
                  <a:pt x="1809720" y="343392"/>
                </a:lnTo>
                <a:lnTo>
                  <a:pt x="1818870" y="341543"/>
                </a:lnTo>
                <a:lnTo>
                  <a:pt x="1828021" y="343392"/>
                </a:lnTo>
                <a:lnTo>
                  <a:pt x="1835494" y="348434"/>
                </a:lnTo>
                <a:lnTo>
                  <a:pt x="1840534" y="355912"/>
                </a:lnTo>
                <a:lnTo>
                  <a:pt x="1842381" y="365067"/>
                </a:lnTo>
                <a:lnTo>
                  <a:pt x="1840534" y="374224"/>
                </a:lnTo>
                <a:lnTo>
                  <a:pt x="1835494" y="381702"/>
                </a:lnTo>
                <a:lnTo>
                  <a:pt x="1828021" y="386743"/>
                </a:lnTo>
                <a:lnTo>
                  <a:pt x="1818870" y="388592"/>
                </a:lnTo>
                <a:close/>
              </a:path>
              <a:path w="6674484" h="691515">
                <a:moveTo>
                  <a:pt x="2121598" y="391117"/>
                </a:moveTo>
                <a:lnTo>
                  <a:pt x="2111473" y="389070"/>
                </a:lnTo>
                <a:lnTo>
                  <a:pt x="2103202" y="383490"/>
                </a:lnTo>
                <a:lnTo>
                  <a:pt x="2097624" y="375215"/>
                </a:lnTo>
                <a:lnTo>
                  <a:pt x="2095579" y="365084"/>
                </a:lnTo>
                <a:lnTo>
                  <a:pt x="2097624" y="354954"/>
                </a:lnTo>
                <a:lnTo>
                  <a:pt x="2103202" y="346679"/>
                </a:lnTo>
                <a:lnTo>
                  <a:pt x="2111473" y="341098"/>
                </a:lnTo>
                <a:lnTo>
                  <a:pt x="2121598" y="339052"/>
                </a:lnTo>
                <a:lnTo>
                  <a:pt x="2131721" y="341098"/>
                </a:lnTo>
                <a:lnTo>
                  <a:pt x="2139990" y="346679"/>
                </a:lnTo>
                <a:lnTo>
                  <a:pt x="2145568" y="354954"/>
                </a:lnTo>
                <a:lnTo>
                  <a:pt x="2147613" y="365084"/>
                </a:lnTo>
                <a:lnTo>
                  <a:pt x="2145570" y="375215"/>
                </a:lnTo>
                <a:lnTo>
                  <a:pt x="2139997" y="383490"/>
                </a:lnTo>
                <a:lnTo>
                  <a:pt x="2131728" y="389070"/>
                </a:lnTo>
                <a:lnTo>
                  <a:pt x="2121598" y="391117"/>
                </a:lnTo>
                <a:close/>
              </a:path>
              <a:path w="6674484" h="691515">
                <a:moveTo>
                  <a:pt x="2424321" y="394482"/>
                </a:moveTo>
                <a:lnTo>
                  <a:pt x="2412884" y="392173"/>
                </a:lnTo>
                <a:lnTo>
                  <a:pt x="2403545" y="385873"/>
                </a:lnTo>
                <a:lnTo>
                  <a:pt x="2397249" y="376529"/>
                </a:lnTo>
                <a:lnTo>
                  <a:pt x="2394940" y="365084"/>
                </a:lnTo>
                <a:lnTo>
                  <a:pt x="2397249" y="353639"/>
                </a:lnTo>
                <a:lnTo>
                  <a:pt x="2403545" y="344295"/>
                </a:lnTo>
                <a:lnTo>
                  <a:pt x="2412884" y="337996"/>
                </a:lnTo>
                <a:lnTo>
                  <a:pt x="2424321" y="335686"/>
                </a:lnTo>
                <a:lnTo>
                  <a:pt x="2435759" y="337996"/>
                </a:lnTo>
                <a:lnTo>
                  <a:pt x="2445098" y="344295"/>
                </a:lnTo>
                <a:lnTo>
                  <a:pt x="2451394" y="353639"/>
                </a:lnTo>
                <a:lnTo>
                  <a:pt x="2453703" y="365084"/>
                </a:lnTo>
                <a:lnTo>
                  <a:pt x="2451394" y="376529"/>
                </a:lnTo>
                <a:lnTo>
                  <a:pt x="2445098" y="385873"/>
                </a:lnTo>
                <a:lnTo>
                  <a:pt x="2435759" y="392173"/>
                </a:lnTo>
                <a:lnTo>
                  <a:pt x="2424321" y="394482"/>
                </a:lnTo>
                <a:close/>
              </a:path>
              <a:path w="6674484" h="691515">
                <a:moveTo>
                  <a:pt x="2727045" y="397851"/>
                </a:moveTo>
                <a:lnTo>
                  <a:pt x="2714302" y="395275"/>
                </a:lnTo>
                <a:lnTo>
                  <a:pt x="2703894" y="388251"/>
                </a:lnTo>
                <a:lnTo>
                  <a:pt x="2696876" y="377836"/>
                </a:lnTo>
                <a:lnTo>
                  <a:pt x="2694302" y="365084"/>
                </a:lnTo>
                <a:lnTo>
                  <a:pt x="2696876" y="352333"/>
                </a:lnTo>
                <a:lnTo>
                  <a:pt x="2703894" y="341919"/>
                </a:lnTo>
                <a:lnTo>
                  <a:pt x="2714302" y="334896"/>
                </a:lnTo>
                <a:lnTo>
                  <a:pt x="2727045" y="332321"/>
                </a:lnTo>
                <a:lnTo>
                  <a:pt x="2739789" y="334896"/>
                </a:lnTo>
                <a:lnTo>
                  <a:pt x="2750198" y="341919"/>
                </a:lnTo>
                <a:lnTo>
                  <a:pt x="2757218" y="352333"/>
                </a:lnTo>
                <a:lnTo>
                  <a:pt x="2759792" y="365084"/>
                </a:lnTo>
                <a:lnTo>
                  <a:pt x="2757218" y="377836"/>
                </a:lnTo>
                <a:lnTo>
                  <a:pt x="2750198" y="388251"/>
                </a:lnTo>
                <a:lnTo>
                  <a:pt x="2739789" y="395275"/>
                </a:lnTo>
                <a:lnTo>
                  <a:pt x="2727045" y="397851"/>
                </a:lnTo>
                <a:close/>
              </a:path>
              <a:path w="6674484" h="691515">
                <a:moveTo>
                  <a:pt x="3029769" y="400373"/>
                </a:moveTo>
                <a:lnTo>
                  <a:pt x="3016053" y="397600"/>
                </a:lnTo>
                <a:lnTo>
                  <a:pt x="3004849" y="390038"/>
                </a:lnTo>
                <a:lnTo>
                  <a:pt x="2997292" y="378826"/>
                </a:lnTo>
                <a:lnTo>
                  <a:pt x="2994521" y="365101"/>
                </a:lnTo>
                <a:lnTo>
                  <a:pt x="2997292" y="351376"/>
                </a:lnTo>
                <a:lnTo>
                  <a:pt x="3004849" y="340164"/>
                </a:lnTo>
                <a:lnTo>
                  <a:pt x="3016053" y="332603"/>
                </a:lnTo>
                <a:lnTo>
                  <a:pt x="3029769" y="329829"/>
                </a:lnTo>
                <a:lnTo>
                  <a:pt x="3043487" y="332603"/>
                </a:lnTo>
                <a:lnTo>
                  <a:pt x="3054692" y="340164"/>
                </a:lnTo>
                <a:lnTo>
                  <a:pt x="3062249" y="351376"/>
                </a:lnTo>
                <a:lnTo>
                  <a:pt x="3065020" y="365101"/>
                </a:lnTo>
                <a:lnTo>
                  <a:pt x="3062251" y="378826"/>
                </a:lnTo>
                <a:lnTo>
                  <a:pt x="3054699" y="390038"/>
                </a:lnTo>
                <a:lnTo>
                  <a:pt x="3043494" y="397600"/>
                </a:lnTo>
                <a:lnTo>
                  <a:pt x="3029769" y="400373"/>
                </a:lnTo>
                <a:close/>
              </a:path>
              <a:path w="6674484" h="691515">
                <a:moveTo>
                  <a:pt x="3332486" y="402898"/>
                </a:moveTo>
                <a:lnTo>
                  <a:pt x="3317783" y="399926"/>
                </a:lnTo>
                <a:lnTo>
                  <a:pt x="3305777" y="391825"/>
                </a:lnTo>
                <a:lnTo>
                  <a:pt x="3297681" y="379810"/>
                </a:lnTo>
                <a:lnTo>
                  <a:pt x="3294713" y="365101"/>
                </a:lnTo>
                <a:lnTo>
                  <a:pt x="3297681" y="350392"/>
                </a:lnTo>
                <a:lnTo>
                  <a:pt x="3305777" y="338377"/>
                </a:lnTo>
                <a:lnTo>
                  <a:pt x="3317783" y="330276"/>
                </a:lnTo>
                <a:lnTo>
                  <a:pt x="3332486" y="327305"/>
                </a:lnTo>
                <a:lnTo>
                  <a:pt x="3347189" y="330276"/>
                </a:lnTo>
                <a:lnTo>
                  <a:pt x="3359195" y="338377"/>
                </a:lnTo>
                <a:lnTo>
                  <a:pt x="3367291" y="350392"/>
                </a:lnTo>
                <a:lnTo>
                  <a:pt x="3370259" y="365101"/>
                </a:lnTo>
                <a:lnTo>
                  <a:pt x="3367291" y="379810"/>
                </a:lnTo>
                <a:lnTo>
                  <a:pt x="3359195" y="391825"/>
                </a:lnTo>
                <a:lnTo>
                  <a:pt x="3347189" y="399926"/>
                </a:lnTo>
                <a:lnTo>
                  <a:pt x="3332486" y="402898"/>
                </a:lnTo>
                <a:close/>
              </a:path>
              <a:path w="6674484" h="691515">
                <a:moveTo>
                  <a:pt x="3635210" y="406263"/>
                </a:moveTo>
                <a:lnTo>
                  <a:pt x="3619202" y="403029"/>
                </a:lnTo>
                <a:lnTo>
                  <a:pt x="3606133" y="394208"/>
                </a:lnTo>
                <a:lnTo>
                  <a:pt x="3597325" y="381124"/>
                </a:lnTo>
                <a:lnTo>
                  <a:pt x="3594095" y="365101"/>
                </a:lnTo>
                <a:lnTo>
                  <a:pt x="3597325" y="349078"/>
                </a:lnTo>
                <a:lnTo>
                  <a:pt x="3606133" y="335995"/>
                </a:lnTo>
                <a:lnTo>
                  <a:pt x="3619202" y="327174"/>
                </a:lnTo>
                <a:lnTo>
                  <a:pt x="3635210" y="323939"/>
                </a:lnTo>
                <a:lnTo>
                  <a:pt x="3651223" y="327174"/>
                </a:lnTo>
                <a:lnTo>
                  <a:pt x="3664303" y="335995"/>
                </a:lnTo>
                <a:lnTo>
                  <a:pt x="3673124" y="349078"/>
                </a:lnTo>
                <a:lnTo>
                  <a:pt x="3676359" y="365101"/>
                </a:lnTo>
                <a:lnTo>
                  <a:pt x="3673124" y="381124"/>
                </a:lnTo>
                <a:lnTo>
                  <a:pt x="3664303" y="394208"/>
                </a:lnTo>
                <a:lnTo>
                  <a:pt x="3651223" y="403029"/>
                </a:lnTo>
                <a:lnTo>
                  <a:pt x="3635210" y="406263"/>
                </a:lnTo>
                <a:close/>
              </a:path>
              <a:path w="6674484" h="691515">
                <a:moveTo>
                  <a:pt x="3937934" y="408788"/>
                </a:moveTo>
                <a:lnTo>
                  <a:pt x="3920946" y="405356"/>
                </a:lnTo>
                <a:lnTo>
                  <a:pt x="3907072" y="395996"/>
                </a:lnTo>
                <a:lnTo>
                  <a:pt x="3897718" y="382115"/>
                </a:lnTo>
                <a:lnTo>
                  <a:pt x="3894287" y="365118"/>
                </a:lnTo>
                <a:lnTo>
                  <a:pt x="3897718" y="348121"/>
                </a:lnTo>
                <a:lnTo>
                  <a:pt x="3907072" y="334240"/>
                </a:lnTo>
                <a:lnTo>
                  <a:pt x="3920946" y="324880"/>
                </a:lnTo>
                <a:lnTo>
                  <a:pt x="3937934" y="321448"/>
                </a:lnTo>
                <a:lnTo>
                  <a:pt x="3954922" y="324880"/>
                </a:lnTo>
                <a:lnTo>
                  <a:pt x="3968795" y="334240"/>
                </a:lnTo>
                <a:lnTo>
                  <a:pt x="3978150" y="348121"/>
                </a:lnTo>
                <a:lnTo>
                  <a:pt x="3981580" y="365118"/>
                </a:lnTo>
                <a:lnTo>
                  <a:pt x="3978150" y="382115"/>
                </a:lnTo>
                <a:lnTo>
                  <a:pt x="3968795" y="395996"/>
                </a:lnTo>
                <a:lnTo>
                  <a:pt x="3954922" y="405356"/>
                </a:lnTo>
                <a:lnTo>
                  <a:pt x="3937934" y="408788"/>
                </a:lnTo>
                <a:close/>
              </a:path>
              <a:path w="6674484" h="691515">
                <a:moveTo>
                  <a:pt x="4240657" y="411313"/>
                </a:moveTo>
                <a:lnTo>
                  <a:pt x="4222696" y="407683"/>
                </a:lnTo>
                <a:lnTo>
                  <a:pt x="4208028" y="397783"/>
                </a:lnTo>
                <a:lnTo>
                  <a:pt x="4198139" y="383099"/>
                </a:lnTo>
                <a:lnTo>
                  <a:pt x="4194513" y="365118"/>
                </a:lnTo>
                <a:lnTo>
                  <a:pt x="4198139" y="347139"/>
                </a:lnTo>
                <a:lnTo>
                  <a:pt x="4208028" y="332456"/>
                </a:lnTo>
                <a:lnTo>
                  <a:pt x="4222696" y="322557"/>
                </a:lnTo>
                <a:lnTo>
                  <a:pt x="4240657" y="318926"/>
                </a:lnTo>
                <a:lnTo>
                  <a:pt x="4258639" y="322557"/>
                </a:lnTo>
                <a:lnTo>
                  <a:pt x="4273316" y="332456"/>
                </a:lnTo>
                <a:lnTo>
                  <a:pt x="4283209" y="347139"/>
                </a:lnTo>
                <a:lnTo>
                  <a:pt x="4286836" y="365118"/>
                </a:lnTo>
                <a:lnTo>
                  <a:pt x="4283209" y="383099"/>
                </a:lnTo>
                <a:lnTo>
                  <a:pt x="4273316" y="397783"/>
                </a:lnTo>
                <a:lnTo>
                  <a:pt x="4258639" y="407683"/>
                </a:lnTo>
                <a:lnTo>
                  <a:pt x="4240657" y="411313"/>
                </a:lnTo>
                <a:close/>
              </a:path>
              <a:path w="6674484" h="691515">
                <a:moveTo>
                  <a:pt x="4543381" y="413835"/>
                </a:moveTo>
                <a:lnTo>
                  <a:pt x="4524440" y="410007"/>
                </a:lnTo>
                <a:lnTo>
                  <a:pt x="4508967" y="399568"/>
                </a:lnTo>
                <a:lnTo>
                  <a:pt x="4498532" y="384083"/>
                </a:lnTo>
                <a:lnTo>
                  <a:pt x="4494705" y="365118"/>
                </a:lnTo>
                <a:lnTo>
                  <a:pt x="4498532" y="346155"/>
                </a:lnTo>
                <a:lnTo>
                  <a:pt x="4508967" y="330669"/>
                </a:lnTo>
                <a:lnTo>
                  <a:pt x="4524440" y="320229"/>
                </a:lnTo>
                <a:lnTo>
                  <a:pt x="4543381" y="316401"/>
                </a:lnTo>
                <a:lnTo>
                  <a:pt x="4562342" y="320229"/>
                </a:lnTo>
                <a:lnTo>
                  <a:pt x="4577825" y="330669"/>
                </a:lnTo>
                <a:lnTo>
                  <a:pt x="4588264" y="346155"/>
                </a:lnTo>
                <a:lnTo>
                  <a:pt x="4592092" y="365118"/>
                </a:lnTo>
                <a:lnTo>
                  <a:pt x="4588264" y="384083"/>
                </a:lnTo>
                <a:lnTo>
                  <a:pt x="4577825" y="399568"/>
                </a:lnTo>
                <a:lnTo>
                  <a:pt x="4562342" y="410007"/>
                </a:lnTo>
                <a:lnTo>
                  <a:pt x="4543381" y="413835"/>
                </a:lnTo>
                <a:close/>
              </a:path>
              <a:path w="6674484" h="691515">
                <a:moveTo>
                  <a:pt x="4846105" y="416359"/>
                </a:moveTo>
                <a:lnTo>
                  <a:pt x="4826170" y="412333"/>
                </a:lnTo>
                <a:lnTo>
                  <a:pt x="4809894" y="401353"/>
                </a:lnTo>
                <a:lnTo>
                  <a:pt x="4798921" y="385065"/>
                </a:lnTo>
                <a:lnTo>
                  <a:pt x="4794897" y="365118"/>
                </a:lnTo>
                <a:lnTo>
                  <a:pt x="4798921" y="345170"/>
                </a:lnTo>
                <a:lnTo>
                  <a:pt x="4809894" y="328883"/>
                </a:lnTo>
                <a:lnTo>
                  <a:pt x="4826170" y="317902"/>
                </a:lnTo>
                <a:lnTo>
                  <a:pt x="4846105" y="313876"/>
                </a:lnTo>
                <a:lnTo>
                  <a:pt x="4866046" y="317902"/>
                </a:lnTo>
                <a:lnTo>
                  <a:pt x="4882334" y="328883"/>
                </a:lnTo>
                <a:lnTo>
                  <a:pt x="4893318" y="345170"/>
                </a:lnTo>
                <a:lnTo>
                  <a:pt x="4897347" y="365118"/>
                </a:lnTo>
                <a:lnTo>
                  <a:pt x="4893318" y="385065"/>
                </a:lnTo>
                <a:lnTo>
                  <a:pt x="4882334" y="401353"/>
                </a:lnTo>
                <a:lnTo>
                  <a:pt x="4866046" y="412333"/>
                </a:lnTo>
                <a:lnTo>
                  <a:pt x="4846105" y="416359"/>
                </a:lnTo>
                <a:close/>
              </a:path>
              <a:path w="6674484" h="691515">
                <a:moveTo>
                  <a:pt x="5148829" y="416359"/>
                </a:moveTo>
                <a:lnTo>
                  <a:pt x="5128894" y="412333"/>
                </a:lnTo>
                <a:lnTo>
                  <a:pt x="5112617" y="401353"/>
                </a:lnTo>
                <a:lnTo>
                  <a:pt x="5101644" y="385065"/>
                </a:lnTo>
                <a:lnTo>
                  <a:pt x="5097621" y="365118"/>
                </a:lnTo>
                <a:lnTo>
                  <a:pt x="5101644" y="345170"/>
                </a:lnTo>
                <a:lnTo>
                  <a:pt x="5112617" y="328883"/>
                </a:lnTo>
                <a:lnTo>
                  <a:pt x="5128894" y="317902"/>
                </a:lnTo>
                <a:lnTo>
                  <a:pt x="5148829" y="313876"/>
                </a:lnTo>
                <a:lnTo>
                  <a:pt x="5168769" y="317902"/>
                </a:lnTo>
                <a:lnTo>
                  <a:pt x="5185058" y="328883"/>
                </a:lnTo>
                <a:lnTo>
                  <a:pt x="5196042" y="345170"/>
                </a:lnTo>
                <a:lnTo>
                  <a:pt x="5200071" y="365118"/>
                </a:lnTo>
                <a:lnTo>
                  <a:pt x="5196042" y="385065"/>
                </a:lnTo>
                <a:lnTo>
                  <a:pt x="5185058" y="401353"/>
                </a:lnTo>
                <a:lnTo>
                  <a:pt x="5168769" y="412333"/>
                </a:lnTo>
                <a:lnTo>
                  <a:pt x="5148829" y="416359"/>
                </a:lnTo>
                <a:close/>
              </a:path>
              <a:path w="6674484" h="691515">
                <a:moveTo>
                  <a:pt x="5451587" y="410486"/>
                </a:moveTo>
                <a:lnTo>
                  <a:pt x="5433937" y="406921"/>
                </a:lnTo>
                <a:lnTo>
                  <a:pt x="5419527" y="397200"/>
                </a:lnTo>
                <a:lnTo>
                  <a:pt x="5409814" y="382785"/>
                </a:lnTo>
                <a:lnTo>
                  <a:pt x="5406252" y="365135"/>
                </a:lnTo>
                <a:lnTo>
                  <a:pt x="5409814" y="347485"/>
                </a:lnTo>
                <a:lnTo>
                  <a:pt x="5419527" y="333069"/>
                </a:lnTo>
                <a:lnTo>
                  <a:pt x="5433937" y="323348"/>
                </a:lnTo>
                <a:lnTo>
                  <a:pt x="5451587" y="319784"/>
                </a:lnTo>
                <a:lnTo>
                  <a:pt x="5469217" y="323348"/>
                </a:lnTo>
                <a:lnTo>
                  <a:pt x="5483617" y="333069"/>
                </a:lnTo>
                <a:lnTo>
                  <a:pt x="5493326" y="347485"/>
                </a:lnTo>
                <a:lnTo>
                  <a:pt x="5496887" y="365135"/>
                </a:lnTo>
                <a:lnTo>
                  <a:pt x="5493326" y="382785"/>
                </a:lnTo>
                <a:lnTo>
                  <a:pt x="5483617" y="397200"/>
                </a:lnTo>
                <a:lnTo>
                  <a:pt x="5469217" y="406921"/>
                </a:lnTo>
                <a:lnTo>
                  <a:pt x="5451587" y="410486"/>
                </a:lnTo>
                <a:close/>
              </a:path>
              <a:path w="6674484" h="691515">
                <a:moveTo>
                  <a:pt x="5754310" y="396200"/>
                </a:moveTo>
                <a:lnTo>
                  <a:pt x="5742204" y="393758"/>
                </a:lnTo>
                <a:lnTo>
                  <a:pt x="5732323" y="387096"/>
                </a:lnTo>
                <a:lnTo>
                  <a:pt x="5725663" y="377216"/>
                </a:lnTo>
                <a:lnTo>
                  <a:pt x="5723221" y="365118"/>
                </a:lnTo>
                <a:lnTo>
                  <a:pt x="5725663" y="353020"/>
                </a:lnTo>
                <a:lnTo>
                  <a:pt x="5732323" y="343140"/>
                </a:lnTo>
                <a:lnTo>
                  <a:pt x="5742204" y="336478"/>
                </a:lnTo>
                <a:lnTo>
                  <a:pt x="5754310" y="334035"/>
                </a:lnTo>
                <a:lnTo>
                  <a:pt x="5766397" y="336478"/>
                </a:lnTo>
                <a:lnTo>
                  <a:pt x="5776269" y="343140"/>
                </a:lnTo>
                <a:lnTo>
                  <a:pt x="5782925" y="353020"/>
                </a:lnTo>
                <a:lnTo>
                  <a:pt x="5785366" y="365118"/>
                </a:lnTo>
                <a:lnTo>
                  <a:pt x="5782925" y="377216"/>
                </a:lnTo>
                <a:lnTo>
                  <a:pt x="5776269" y="387096"/>
                </a:lnTo>
                <a:lnTo>
                  <a:pt x="5766397" y="393758"/>
                </a:lnTo>
                <a:lnTo>
                  <a:pt x="5754310" y="396200"/>
                </a:lnTo>
                <a:close/>
              </a:path>
              <a:path w="6674484" h="691515">
                <a:moveTo>
                  <a:pt x="6063954" y="377722"/>
                </a:moveTo>
                <a:lnTo>
                  <a:pt x="6050047" y="377722"/>
                </a:lnTo>
                <a:lnTo>
                  <a:pt x="6044409" y="372085"/>
                </a:lnTo>
                <a:lnTo>
                  <a:pt x="6044409" y="358151"/>
                </a:lnTo>
                <a:lnTo>
                  <a:pt x="6050047" y="352513"/>
                </a:lnTo>
                <a:lnTo>
                  <a:pt x="6063988" y="352513"/>
                </a:lnTo>
                <a:lnTo>
                  <a:pt x="6069625" y="358151"/>
                </a:lnTo>
                <a:lnTo>
                  <a:pt x="6069625" y="372085"/>
                </a:lnTo>
                <a:lnTo>
                  <a:pt x="6063954" y="377722"/>
                </a:lnTo>
                <a:close/>
              </a:path>
              <a:path w="6674484" h="691515">
                <a:moveTo>
                  <a:pt x="911168" y="668868"/>
                </a:moveTo>
                <a:lnTo>
                  <a:pt x="910226" y="668868"/>
                </a:lnTo>
                <a:lnTo>
                  <a:pt x="909855" y="668497"/>
                </a:lnTo>
                <a:lnTo>
                  <a:pt x="909855" y="667555"/>
                </a:lnTo>
                <a:lnTo>
                  <a:pt x="910226" y="667183"/>
                </a:lnTo>
                <a:lnTo>
                  <a:pt x="911168" y="667183"/>
                </a:lnTo>
                <a:lnTo>
                  <a:pt x="911536" y="667555"/>
                </a:lnTo>
                <a:lnTo>
                  <a:pt x="911536" y="668497"/>
                </a:lnTo>
                <a:lnTo>
                  <a:pt x="911168" y="668868"/>
                </a:lnTo>
                <a:close/>
              </a:path>
              <a:path w="6674484" h="691515">
                <a:moveTo>
                  <a:pt x="1215273" y="671390"/>
                </a:moveTo>
                <a:lnTo>
                  <a:pt x="1211556" y="671390"/>
                </a:lnTo>
                <a:lnTo>
                  <a:pt x="1210057" y="669894"/>
                </a:lnTo>
                <a:lnTo>
                  <a:pt x="1210057" y="666157"/>
                </a:lnTo>
                <a:lnTo>
                  <a:pt x="1211556" y="664659"/>
                </a:lnTo>
                <a:lnTo>
                  <a:pt x="1215290" y="664659"/>
                </a:lnTo>
                <a:lnTo>
                  <a:pt x="1216785" y="666157"/>
                </a:lnTo>
                <a:lnTo>
                  <a:pt x="1216785" y="669894"/>
                </a:lnTo>
                <a:lnTo>
                  <a:pt x="1215273" y="671390"/>
                </a:lnTo>
                <a:close/>
              </a:path>
              <a:path w="6674484" h="691515">
                <a:moveTo>
                  <a:pt x="1520315" y="675599"/>
                </a:moveTo>
                <a:lnTo>
                  <a:pt x="1511974" y="675599"/>
                </a:lnTo>
                <a:lnTo>
                  <a:pt x="1508595" y="672217"/>
                </a:lnTo>
                <a:lnTo>
                  <a:pt x="1508595" y="663869"/>
                </a:lnTo>
                <a:lnTo>
                  <a:pt x="1511974" y="660486"/>
                </a:lnTo>
                <a:lnTo>
                  <a:pt x="1520315" y="660486"/>
                </a:lnTo>
                <a:lnTo>
                  <a:pt x="1523698" y="663869"/>
                </a:lnTo>
                <a:lnTo>
                  <a:pt x="1523698" y="672217"/>
                </a:lnTo>
                <a:lnTo>
                  <a:pt x="1520315" y="675599"/>
                </a:lnTo>
                <a:close/>
              </a:path>
              <a:path w="6674484" h="691515">
                <a:moveTo>
                  <a:pt x="1824892" y="678964"/>
                </a:moveTo>
                <a:lnTo>
                  <a:pt x="1812852" y="678964"/>
                </a:lnTo>
                <a:lnTo>
                  <a:pt x="1807957" y="674066"/>
                </a:lnTo>
                <a:lnTo>
                  <a:pt x="1807957" y="662019"/>
                </a:lnTo>
                <a:lnTo>
                  <a:pt x="1812852" y="657121"/>
                </a:lnTo>
                <a:lnTo>
                  <a:pt x="1824892" y="657121"/>
                </a:lnTo>
                <a:lnTo>
                  <a:pt x="1829787" y="662019"/>
                </a:lnTo>
                <a:lnTo>
                  <a:pt x="1829787" y="674066"/>
                </a:lnTo>
                <a:lnTo>
                  <a:pt x="1824892" y="678964"/>
                </a:lnTo>
                <a:close/>
              </a:path>
              <a:path w="6674484" h="691515">
                <a:moveTo>
                  <a:pt x="2129939" y="683170"/>
                </a:moveTo>
                <a:lnTo>
                  <a:pt x="2113253" y="683170"/>
                </a:lnTo>
                <a:lnTo>
                  <a:pt x="2106495" y="676406"/>
                </a:lnTo>
                <a:lnTo>
                  <a:pt x="2106495" y="659710"/>
                </a:lnTo>
                <a:lnTo>
                  <a:pt x="2113253" y="652949"/>
                </a:lnTo>
                <a:lnTo>
                  <a:pt x="2129939" y="652949"/>
                </a:lnTo>
                <a:lnTo>
                  <a:pt x="2136700" y="659710"/>
                </a:lnTo>
                <a:lnTo>
                  <a:pt x="2136700" y="676406"/>
                </a:lnTo>
                <a:lnTo>
                  <a:pt x="2129939" y="683170"/>
                </a:lnTo>
                <a:close/>
              </a:path>
              <a:path w="6674484" h="691515">
                <a:moveTo>
                  <a:pt x="2434060" y="685695"/>
                </a:moveTo>
                <a:lnTo>
                  <a:pt x="2414583" y="685695"/>
                </a:lnTo>
                <a:lnTo>
                  <a:pt x="2406694" y="677803"/>
                </a:lnTo>
                <a:lnTo>
                  <a:pt x="2406694" y="658316"/>
                </a:lnTo>
                <a:lnTo>
                  <a:pt x="2414583" y="650424"/>
                </a:lnTo>
                <a:lnTo>
                  <a:pt x="2434060" y="650424"/>
                </a:lnTo>
                <a:lnTo>
                  <a:pt x="2441945" y="658316"/>
                </a:lnTo>
                <a:lnTo>
                  <a:pt x="2441945" y="677803"/>
                </a:lnTo>
                <a:lnTo>
                  <a:pt x="2434060" y="685695"/>
                </a:lnTo>
                <a:close/>
              </a:path>
              <a:path w="6674484" h="691515">
                <a:moveTo>
                  <a:pt x="2727045" y="689061"/>
                </a:moveTo>
                <a:lnTo>
                  <a:pt x="2718877" y="687410"/>
                </a:lnTo>
                <a:lnTo>
                  <a:pt x="2712205" y="682907"/>
                </a:lnTo>
                <a:lnTo>
                  <a:pt x="2707706" y="676231"/>
                </a:lnTo>
                <a:lnTo>
                  <a:pt x="2706056" y="668058"/>
                </a:lnTo>
                <a:lnTo>
                  <a:pt x="2707706" y="659885"/>
                </a:lnTo>
                <a:lnTo>
                  <a:pt x="2712205" y="653210"/>
                </a:lnTo>
                <a:lnTo>
                  <a:pt x="2718877" y="648709"/>
                </a:lnTo>
                <a:lnTo>
                  <a:pt x="2727045" y="647058"/>
                </a:lnTo>
                <a:lnTo>
                  <a:pt x="2735214" y="648709"/>
                </a:lnTo>
                <a:lnTo>
                  <a:pt x="2741886" y="653210"/>
                </a:lnTo>
                <a:lnTo>
                  <a:pt x="2746385" y="659885"/>
                </a:lnTo>
                <a:lnTo>
                  <a:pt x="2748035" y="668058"/>
                </a:lnTo>
                <a:lnTo>
                  <a:pt x="2746385" y="676231"/>
                </a:lnTo>
                <a:lnTo>
                  <a:pt x="2741886" y="682907"/>
                </a:lnTo>
                <a:lnTo>
                  <a:pt x="2735214" y="687410"/>
                </a:lnTo>
                <a:lnTo>
                  <a:pt x="2727045" y="689061"/>
                </a:lnTo>
                <a:close/>
              </a:path>
              <a:path w="6674484" h="691515">
                <a:moveTo>
                  <a:pt x="3029769" y="690742"/>
                </a:moveTo>
                <a:lnTo>
                  <a:pt x="3020942" y="688960"/>
                </a:lnTo>
                <a:lnTo>
                  <a:pt x="3013736" y="684101"/>
                </a:lnTo>
                <a:lnTo>
                  <a:pt x="3008879" y="676891"/>
                </a:lnTo>
                <a:lnTo>
                  <a:pt x="3007098" y="668058"/>
                </a:lnTo>
                <a:lnTo>
                  <a:pt x="3008879" y="659224"/>
                </a:lnTo>
                <a:lnTo>
                  <a:pt x="3013736" y="652014"/>
                </a:lnTo>
                <a:lnTo>
                  <a:pt x="3020942" y="647155"/>
                </a:lnTo>
                <a:lnTo>
                  <a:pt x="3029769" y="645374"/>
                </a:lnTo>
                <a:lnTo>
                  <a:pt x="3038598" y="647155"/>
                </a:lnTo>
                <a:lnTo>
                  <a:pt x="3045805" y="652014"/>
                </a:lnTo>
                <a:lnTo>
                  <a:pt x="3050662" y="659224"/>
                </a:lnTo>
                <a:lnTo>
                  <a:pt x="3052443" y="668058"/>
                </a:lnTo>
                <a:lnTo>
                  <a:pt x="3050660" y="676891"/>
                </a:lnTo>
                <a:lnTo>
                  <a:pt x="3045798" y="684101"/>
                </a:lnTo>
                <a:lnTo>
                  <a:pt x="3038591" y="688960"/>
                </a:lnTo>
                <a:lnTo>
                  <a:pt x="3029769" y="690742"/>
                </a:lnTo>
                <a:close/>
              </a:path>
              <a:path w="6674484" h="691515">
                <a:moveTo>
                  <a:pt x="3332486" y="690742"/>
                </a:moveTo>
                <a:lnTo>
                  <a:pt x="3323664" y="688960"/>
                </a:lnTo>
                <a:lnTo>
                  <a:pt x="3316465" y="684101"/>
                </a:lnTo>
                <a:lnTo>
                  <a:pt x="3311614" y="676891"/>
                </a:lnTo>
                <a:lnTo>
                  <a:pt x="3309836" y="668058"/>
                </a:lnTo>
                <a:lnTo>
                  <a:pt x="3311614" y="659224"/>
                </a:lnTo>
                <a:lnTo>
                  <a:pt x="3316465" y="652014"/>
                </a:lnTo>
                <a:lnTo>
                  <a:pt x="3323664" y="647155"/>
                </a:lnTo>
                <a:lnTo>
                  <a:pt x="3332486" y="645374"/>
                </a:lnTo>
                <a:lnTo>
                  <a:pt x="3341314" y="647155"/>
                </a:lnTo>
                <a:lnTo>
                  <a:pt x="3348524" y="652014"/>
                </a:lnTo>
                <a:lnTo>
                  <a:pt x="3353387" y="659224"/>
                </a:lnTo>
                <a:lnTo>
                  <a:pt x="3355170" y="668058"/>
                </a:lnTo>
                <a:lnTo>
                  <a:pt x="3353387" y="676891"/>
                </a:lnTo>
                <a:lnTo>
                  <a:pt x="3348524" y="684101"/>
                </a:lnTo>
                <a:lnTo>
                  <a:pt x="3341314" y="688960"/>
                </a:lnTo>
                <a:lnTo>
                  <a:pt x="3332486" y="690742"/>
                </a:lnTo>
                <a:close/>
              </a:path>
              <a:path w="6674484" h="691515">
                <a:moveTo>
                  <a:pt x="3641102" y="691235"/>
                </a:moveTo>
                <a:lnTo>
                  <a:pt x="3629318" y="691235"/>
                </a:lnTo>
                <a:lnTo>
                  <a:pt x="3625739" y="690512"/>
                </a:lnTo>
                <a:lnTo>
                  <a:pt x="3618003" y="685292"/>
                </a:lnTo>
                <a:lnTo>
                  <a:pt x="3612785" y="677552"/>
                </a:lnTo>
                <a:lnTo>
                  <a:pt x="3610872" y="668075"/>
                </a:lnTo>
                <a:lnTo>
                  <a:pt x="3612785" y="658598"/>
                </a:lnTo>
                <a:lnTo>
                  <a:pt x="3618003" y="650859"/>
                </a:lnTo>
                <a:lnTo>
                  <a:pt x="3625739" y="645640"/>
                </a:lnTo>
                <a:lnTo>
                  <a:pt x="3635210" y="643726"/>
                </a:lnTo>
                <a:lnTo>
                  <a:pt x="3644681" y="645640"/>
                </a:lnTo>
                <a:lnTo>
                  <a:pt x="3652417" y="650859"/>
                </a:lnTo>
                <a:lnTo>
                  <a:pt x="3657635" y="658598"/>
                </a:lnTo>
                <a:lnTo>
                  <a:pt x="3659548" y="668075"/>
                </a:lnTo>
                <a:lnTo>
                  <a:pt x="3657635" y="677552"/>
                </a:lnTo>
                <a:lnTo>
                  <a:pt x="3652417" y="685292"/>
                </a:lnTo>
                <a:lnTo>
                  <a:pt x="3644681" y="690512"/>
                </a:lnTo>
                <a:lnTo>
                  <a:pt x="3641102" y="691235"/>
                </a:lnTo>
                <a:close/>
              </a:path>
              <a:path w="6674484" h="691515">
                <a:moveTo>
                  <a:pt x="3937934" y="690742"/>
                </a:moveTo>
                <a:lnTo>
                  <a:pt x="3929111" y="688960"/>
                </a:lnTo>
                <a:lnTo>
                  <a:pt x="3921912" y="684101"/>
                </a:lnTo>
                <a:lnTo>
                  <a:pt x="3917062" y="676891"/>
                </a:lnTo>
                <a:lnTo>
                  <a:pt x="3915284" y="668058"/>
                </a:lnTo>
                <a:lnTo>
                  <a:pt x="3917062" y="659224"/>
                </a:lnTo>
                <a:lnTo>
                  <a:pt x="3921912" y="652014"/>
                </a:lnTo>
                <a:lnTo>
                  <a:pt x="3929111" y="647155"/>
                </a:lnTo>
                <a:lnTo>
                  <a:pt x="3937934" y="645374"/>
                </a:lnTo>
                <a:lnTo>
                  <a:pt x="3946776" y="647155"/>
                </a:lnTo>
                <a:lnTo>
                  <a:pt x="3953985" y="652014"/>
                </a:lnTo>
                <a:lnTo>
                  <a:pt x="3958839" y="659224"/>
                </a:lnTo>
                <a:lnTo>
                  <a:pt x="3960618" y="668058"/>
                </a:lnTo>
                <a:lnTo>
                  <a:pt x="3958834" y="676891"/>
                </a:lnTo>
                <a:lnTo>
                  <a:pt x="3953972" y="684101"/>
                </a:lnTo>
                <a:lnTo>
                  <a:pt x="3946761" y="688960"/>
                </a:lnTo>
                <a:lnTo>
                  <a:pt x="3937934" y="690742"/>
                </a:lnTo>
                <a:close/>
              </a:path>
              <a:path w="6674484" h="691515">
                <a:moveTo>
                  <a:pt x="4240657" y="688220"/>
                </a:moveTo>
                <a:lnTo>
                  <a:pt x="4232824" y="686636"/>
                </a:lnTo>
                <a:lnTo>
                  <a:pt x="4226417" y="682316"/>
                </a:lnTo>
                <a:lnTo>
                  <a:pt x="4222092" y="675908"/>
                </a:lnTo>
                <a:lnTo>
                  <a:pt x="4220505" y="668058"/>
                </a:lnTo>
                <a:lnTo>
                  <a:pt x="4222092" y="660209"/>
                </a:lnTo>
                <a:lnTo>
                  <a:pt x="4226417" y="653801"/>
                </a:lnTo>
                <a:lnTo>
                  <a:pt x="4232824" y="649482"/>
                </a:lnTo>
                <a:lnTo>
                  <a:pt x="4240657" y="647899"/>
                </a:lnTo>
                <a:lnTo>
                  <a:pt x="4248506" y="649482"/>
                </a:lnTo>
                <a:lnTo>
                  <a:pt x="4254911" y="653801"/>
                </a:lnTo>
                <a:lnTo>
                  <a:pt x="4259228" y="660209"/>
                </a:lnTo>
                <a:lnTo>
                  <a:pt x="4260810" y="668058"/>
                </a:lnTo>
                <a:lnTo>
                  <a:pt x="4259228" y="675908"/>
                </a:lnTo>
                <a:lnTo>
                  <a:pt x="4254911" y="682316"/>
                </a:lnTo>
                <a:lnTo>
                  <a:pt x="4248506" y="686636"/>
                </a:lnTo>
                <a:lnTo>
                  <a:pt x="4240657" y="688220"/>
                </a:lnTo>
                <a:close/>
              </a:path>
              <a:path w="6674484" h="691515">
                <a:moveTo>
                  <a:pt x="4552192" y="684011"/>
                </a:moveTo>
                <a:lnTo>
                  <a:pt x="4534605" y="684011"/>
                </a:lnTo>
                <a:lnTo>
                  <a:pt x="4527449" y="676858"/>
                </a:lnTo>
                <a:lnTo>
                  <a:pt x="4527449" y="659258"/>
                </a:lnTo>
                <a:lnTo>
                  <a:pt x="4534605" y="652105"/>
                </a:lnTo>
                <a:lnTo>
                  <a:pt x="4552192" y="652105"/>
                </a:lnTo>
                <a:lnTo>
                  <a:pt x="4559348" y="659258"/>
                </a:lnTo>
                <a:lnTo>
                  <a:pt x="4559348" y="676858"/>
                </a:lnTo>
                <a:lnTo>
                  <a:pt x="4552192" y="684011"/>
                </a:lnTo>
                <a:close/>
              </a:path>
              <a:path w="6674484" h="691515">
                <a:moveTo>
                  <a:pt x="4851675" y="678141"/>
                </a:moveTo>
                <a:lnTo>
                  <a:pt x="4840569" y="678141"/>
                </a:lnTo>
                <a:lnTo>
                  <a:pt x="4836046" y="673628"/>
                </a:lnTo>
                <a:lnTo>
                  <a:pt x="4836046" y="662488"/>
                </a:lnTo>
                <a:lnTo>
                  <a:pt x="4840569" y="657978"/>
                </a:lnTo>
                <a:lnTo>
                  <a:pt x="4851675" y="657978"/>
                </a:lnTo>
                <a:lnTo>
                  <a:pt x="4856198" y="662488"/>
                </a:lnTo>
                <a:lnTo>
                  <a:pt x="4856198" y="673628"/>
                </a:lnTo>
                <a:lnTo>
                  <a:pt x="4851675" y="678141"/>
                </a:lnTo>
                <a:close/>
              </a:path>
              <a:path w="6674484" h="691515">
                <a:moveTo>
                  <a:pt x="5150686" y="671423"/>
                </a:moveTo>
                <a:lnTo>
                  <a:pt x="5146972" y="671423"/>
                </a:lnTo>
                <a:lnTo>
                  <a:pt x="5145487" y="669924"/>
                </a:lnTo>
                <a:lnTo>
                  <a:pt x="5145487" y="666191"/>
                </a:lnTo>
                <a:lnTo>
                  <a:pt x="5146972" y="664692"/>
                </a:lnTo>
                <a:lnTo>
                  <a:pt x="5150720" y="664692"/>
                </a:lnTo>
                <a:lnTo>
                  <a:pt x="5152205" y="666191"/>
                </a:lnTo>
                <a:lnTo>
                  <a:pt x="5152205" y="669924"/>
                </a:lnTo>
                <a:lnTo>
                  <a:pt x="5150686" y="671423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112146" y="447991"/>
            <a:ext cx="10825480" cy="308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05410">
              <a:lnSpc>
                <a:spcPct val="100000"/>
              </a:lnSpc>
              <a:spcBef>
                <a:spcPts val="100"/>
              </a:spcBef>
            </a:pPr>
            <a:r>
              <a:rPr dirty="0" sz="8500" spc="-830">
                <a:latin typeface="Verdana"/>
                <a:cs typeface="Verdana"/>
              </a:rPr>
              <a:t>K</a:t>
            </a:r>
            <a:r>
              <a:rPr dirty="0" sz="8500" spc="-1080">
                <a:latin typeface="Verdana"/>
                <a:cs typeface="Verdana"/>
              </a:rPr>
              <a:t>E</a:t>
            </a:r>
            <a:r>
              <a:rPr dirty="0" sz="8500" spc="-660">
                <a:latin typeface="Verdana"/>
                <a:cs typeface="Verdana"/>
              </a:rPr>
              <a:t>Y</a:t>
            </a:r>
            <a:r>
              <a:rPr dirty="0" sz="8500" spc="-1375">
                <a:latin typeface="Verdana"/>
                <a:cs typeface="Verdana"/>
              </a:rPr>
              <a:t> </a:t>
            </a:r>
            <a:r>
              <a:rPr dirty="0" sz="8500" spc="-950">
                <a:latin typeface="Verdana"/>
                <a:cs typeface="Verdana"/>
              </a:rPr>
              <a:t>F</a:t>
            </a:r>
            <a:r>
              <a:rPr dirty="0" sz="8500" spc="-1080">
                <a:latin typeface="Verdana"/>
                <a:cs typeface="Verdana"/>
              </a:rPr>
              <a:t>E</a:t>
            </a:r>
            <a:r>
              <a:rPr dirty="0" sz="8500" spc="-1000">
                <a:latin typeface="Verdana"/>
                <a:cs typeface="Verdana"/>
              </a:rPr>
              <a:t>A</a:t>
            </a:r>
            <a:r>
              <a:rPr dirty="0" sz="8500" spc="-1105">
                <a:latin typeface="Verdana"/>
                <a:cs typeface="Verdana"/>
              </a:rPr>
              <a:t>T</a:t>
            </a:r>
            <a:r>
              <a:rPr dirty="0" sz="8500" spc="-950">
                <a:latin typeface="Verdana"/>
                <a:cs typeface="Verdana"/>
              </a:rPr>
              <a:t>U</a:t>
            </a:r>
            <a:r>
              <a:rPr dirty="0" sz="8500" spc="-1015">
                <a:latin typeface="Verdana"/>
                <a:cs typeface="Verdana"/>
              </a:rPr>
              <a:t>R</a:t>
            </a:r>
            <a:r>
              <a:rPr dirty="0" sz="8500" spc="-1080">
                <a:latin typeface="Verdana"/>
                <a:cs typeface="Verdana"/>
              </a:rPr>
              <a:t>E</a:t>
            </a:r>
            <a:r>
              <a:rPr dirty="0" sz="8500" spc="-1530">
                <a:latin typeface="Verdana"/>
                <a:cs typeface="Verdana"/>
              </a:rPr>
              <a:t>S</a:t>
            </a:r>
            <a:endParaRPr sz="8500">
              <a:latin typeface="Verdana"/>
              <a:cs typeface="Verdana"/>
            </a:endParaRPr>
          </a:p>
          <a:p>
            <a:pPr marL="12700" marR="5080">
              <a:lnSpc>
                <a:spcPct val="116100"/>
              </a:lnSpc>
              <a:spcBef>
                <a:spcPts val="4125"/>
              </a:spcBef>
            </a:pPr>
            <a:r>
              <a:rPr dirty="0" sz="3500" spc="-315">
                <a:solidFill>
                  <a:srgbClr val="9EC2D0"/>
                </a:solidFill>
                <a:latin typeface="Verdana"/>
                <a:cs typeface="Verdana"/>
              </a:rPr>
              <a:t>Speech</a:t>
            </a:r>
            <a:r>
              <a:rPr dirty="0" sz="3500" spc="-570">
                <a:solidFill>
                  <a:srgbClr val="9EC2D0"/>
                </a:solidFill>
                <a:latin typeface="Verdana"/>
                <a:cs typeface="Verdana"/>
              </a:rPr>
              <a:t> </a:t>
            </a:r>
            <a:r>
              <a:rPr dirty="0" sz="3500" spc="-250">
                <a:solidFill>
                  <a:srgbClr val="9EC2D0"/>
                </a:solidFill>
                <a:latin typeface="Verdana"/>
                <a:cs typeface="Verdana"/>
              </a:rPr>
              <a:t>Recognition:</a:t>
            </a:r>
            <a:r>
              <a:rPr dirty="0" sz="3500" spc="-570">
                <a:solidFill>
                  <a:srgbClr val="9EC2D0"/>
                </a:solidFill>
                <a:latin typeface="Verdana"/>
                <a:cs typeface="Verdana"/>
              </a:rPr>
              <a:t> </a:t>
            </a:r>
            <a:r>
              <a:rPr dirty="0" sz="3500" spc="-285">
                <a:latin typeface="Verdana"/>
                <a:cs typeface="Verdana"/>
              </a:rPr>
              <a:t>Converts</a:t>
            </a:r>
            <a:r>
              <a:rPr dirty="0" sz="3500" spc="-570">
                <a:latin typeface="Verdana"/>
                <a:cs typeface="Verdana"/>
              </a:rPr>
              <a:t> </a:t>
            </a:r>
            <a:r>
              <a:rPr dirty="0" sz="3500" spc="-265">
                <a:latin typeface="Verdana"/>
                <a:cs typeface="Verdana"/>
              </a:rPr>
              <a:t>spoken</a:t>
            </a:r>
            <a:r>
              <a:rPr dirty="0" sz="3500" spc="-570">
                <a:latin typeface="Verdana"/>
                <a:cs typeface="Verdana"/>
              </a:rPr>
              <a:t> </a:t>
            </a:r>
            <a:r>
              <a:rPr dirty="0" sz="3500" spc="-165">
                <a:latin typeface="Verdana"/>
                <a:cs typeface="Verdana"/>
              </a:rPr>
              <a:t>input</a:t>
            </a:r>
            <a:r>
              <a:rPr dirty="0" sz="3500" spc="-565">
                <a:latin typeface="Verdana"/>
                <a:cs typeface="Verdana"/>
              </a:rPr>
              <a:t> </a:t>
            </a:r>
            <a:r>
              <a:rPr dirty="0" sz="3500" spc="-125">
                <a:latin typeface="Verdana"/>
                <a:cs typeface="Verdana"/>
              </a:rPr>
              <a:t>to</a:t>
            </a:r>
            <a:r>
              <a:rPr dirty="0" sz="3500" spc="-570">
                <a:latin typeface="Verdana"/>
                <a:cs typeface="Verdana"/>
              </a:rPr>
              <a:t> </a:t>
            </a:r>
            <a:r>
              <a:rPr dirty="0" sz="3500" spc="-185">
                <a:latin typeface="Verdana"/>
                <a:cs typeface="Verdana"/>
              </a:rPr>
              <a:t>text</a:t>
            </a:r>
            <a:r>
              <a:rPr dirty="0" sz="3500" spc="-570">
                <a:latin typeface="Verdana"/>
                <a:cs typeface="Verdana"/>
              </a:rPr>
              <a:t> </a:t>
            </a:r>
            <a:r>
              <a:rPr dirty="0" sz="3500" spc="-220">
                <a:latin typeface="Verdana"/>
                <a:cs typeface="Verdana"/>
              </a:rPr>
              <a:t>using </a:t>
            </a:r>
            <a:r>
              <a:rPr dirty="0" sz="3500" spc="-1215">
                <a:latin typeface="Verdana"/>
                <a:cs typeface="Verdana"/>
              </a:rPr>
              <a:t> </a:t>
            </a:r>
            <a:r>
              <a:rPr dirty="0" sz="3500" spc="-200">
                <a:latin typeface="Verdana"/>
                <a:cs typeface="Verdana"/>
              </a:rPr>
              <a:t>speech_recognition</a:t>
            </a:r>
            <a:r>
              <a:rPr dirty="0" sz="3500" spc="-570">
                <a:latin typeface="Verdana"/>
                <a:cs typeface="Verdana"/>
              </a:rPr>
              <a:t> </a:t>
            </a:r>
            <a:r>
              <a:rPr dirty="0" sz="3500" spc="-135">
                <a:latin typeface="Verdana"/>
                <a:cs typeface="Verdana"/>
              </a:rPr>
              <a:t>for</a:t>
            </a:r>
            <a:r>
              <a:rPr dirty="0" sz="3500" spc="-570">
                <a:latin typeface="Verdana"/>
                <a:cs typeface="Verdana"/>
              </a:rPr>
              <a:t> </a:t>
            </a:r>
            <a:r>
              <a:rPr dirty="0" sz="3500" spc="-254">
                <a:latin typeface="Verdana"/>
                <a:cs typeface="Verdana"/>
              </a:rPr>
              <a:t>accurate</a:t>
            </a:r>
            <a:r>
              <a:rPr dirty="0" sz="3500" spc="-570">
                <a:latin typeface="Verdana"/>
                <a:cs typeface="Verdana"/>
              </a:rPr>
              <a:t> </a:t>
            </a:r>
            <a:r>
              <a:rPr dirty="0" sz="3500" spc="-250">
                <a:latin typeface="Verdana"/>
                <a:cs typeface="Verdana"/>
              </a:rPr>
              <a:t>processing.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1973" y="7332992"/>
            <a:ext cx="13892530" cy="1263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4455">
              <a:lnSpc>
                <a:spcPct val="116100"/>
              </a:lnSpc>
              <a:spcBef>
                <a:spcPts val="95"/>
              </a:spcBef>
            </a:pPr>
            <a:r>
              <a:rPr dirty="0" sz="3500" spc="-235">
                <a:solidFill>
                  <a:srgbClr val="9EC2D0"/>
                </a:solidFill>
                <a:latin typeface="Verdana"/>
                <a:cs typeface="Verdana"/>
              </a:rPr>
              <a:t>Text-to-Speech</a:t>
            </a:r>
            <a:r>
              <a:rPr dirty="0" sz="3500" spc="-570">
                <a:solidFill>
                  <a:srgbClr val="9EC2D0"/>
                </a:solidFill>
                <a:latin typeface="Verdana"/>
                <a:cs typeface="Verdana"/>
              </a:rPr>
              <a:t> </a:t>
            </a:r>
            <a:r>
              <a:rPr dirty="0" sz="3500" spc="-330">
                <a:solidFill>
                  <a:srgbClr val="9EC2D0"/>
                </a:solidFill>
                <a:latin typeface="Verdana"/>
                <a:cs typeface="Verdana"/>
              </a:rPr>
              <a:t>Synthesis:</a:t>
            </a:r>
            <a:r>
              <a:rPr dirty="0" sz="3500" spc="-565">
                <a:solidFill>
                  <a:srgbClr val="9EC2D0"/>
                </a:solidFill>
                <a:latin typeface="Verdana"/>
                <a:cs typeface="Verdana"/>
              </a:rPr>
              <a:t> </a:t>
            </a:r>
            <a:r>
              <a:rPr dirty="0" sz="3500" spc="-315">
                <a:latin typeface="Verdana"/>
                <a:cs typeface="Verdana"/>
              </a:rPr>
              <a:t>Uses</a:t>
            </a:r>
            <a:r>
              <a:rPr dirty="0" sz="3500" spc="-565">
                <a:latin typeface="Verdana"/>
                <a:cs typeface="Verdana"/>
              </a:rPr>
              <a:t> </a:t>
            </a:r>
            <a:r>
              <a:rPr dirty="0" sz="3500" spc="-445">
                <a:latin typeface="Verdana"/>
                <a:cs typeface="Verdana"/>
              </a:rPr>
              <a:t>gTTS</a:t>
            </a:r>
            <a:r>
              <a:rPr dirty="0" sz="3500" spc="-565">
                <a:latin typeface="Verdana"/>
                <a:cs typeface="Verdana"/>
              </a:rPr>
              <a:t> </a:t>
            </a:r>
            <a:r>
              <a:rPr dirty="0" sz="3500" spc="-125">
                <a:latin typeface="Verdana"/>
                <a:cs typeface="Verdana"/>
              </a:rPr>
              <a:t>to</a:t>
            </a:r>
            <a:r>
              <a:rPr dirty="0" sz="3500" spc="-565">
                <a:latin typeface="Verdana"/>
                <a:cs typeface="Verdana"/>
              </a:rPr>
              <a:t> </a:t>
            </a:r>
            <a:r>
              <a:rPr dirty="0" sz="3500" spc="-195">
                <a:latin typeface="Verdana"/>
                <a:cs typeface="Verdana"/>
              </a:rPr>
              <a:t>turn</a:t>
            </a:r>
            <a:r>
              <a:rPr dirty="0" sz="3500" spc="-565">
                <a:latin typeface="Verdana"/>
                <a:cs typeface="Verdana"/>
              </a:rPr>
              <a:t> </a:t>
            </a:r>
            <a:r>
              <a:rPr dirty="0" sz="3500" spc="-185">
                <a:latin typeface="Verdana"/>
                <a:cs typeface="Verdana"/>
              </a:rPr>
              <a:t>text</a:t>
            </a:r>
            <a:r>
              <a:rPr dirty="0" sz="3500" spc="-565">
                <a:latin typeface="Verdana"/>
                <a:cs typeface="Verdana"/>
              </a:rPr>
              <a:t> </a:t>
            </a:r>
            <a:r>
              <a:rPr dirty="0" sz="3500" spc="-260">
                <a:latin typeface="Verdana"/>
                <a:cs typeface="Verdana"/>
              </a:rPr>
              <a:t>responses</a:t>
            </a:r>
            <a:r>
              <a:rPr dirty="0" sz="3500" spc="-565">
                <a:latin typeface="Verdana"/>
                <a:cs typeface="Verdana"/>
              </a:rPr>
              <a:t> </a:t>
            </a:r>
            <a:r>
              <a:rPr dirty="0" sz="3500" spc="-125">
                <a:latin typeface="Verdana"/>
                <a:cs typeface="Verdana"/>
              </a:rPr>
              <a:t>into</a:t>
            </a:r>
            <a:r>
              <a:rPr dirty="0" sz="3500" spc="-570">
                <a:latin typeface="Verdana"/>
                <a:cs typeface="Verdana"/>
              </a:rPr>
              <a:t> </a:t>
            </a:r>
            <a:r>
              <a:rPr dirty="0" sz="3500" spc="-290">
                <a:latin typeface="Verdana"/>
                <a:cs typeface="Verdana"/>
              </a:rPr>
              <a:t>speech, </a:t>
            </a:r>
            <a:r>
              <a:rPr dirty="0" sz="3500" spc="-1215">
                <a:latin typeface="Verdana"/>
                <a:cs typeface="Verdana"/>
              </a:rPr>
              <a:t> </a:t>
            </a:r>
            <a:r>
              <a:rPr dirty="0" sz="3500" spc="-235">
                <a:latin typeface="Verdana"/>
                <a:cs typeface="Verdana"/>
              </a:rPr>
              <a:t>enhancing</a:t>
            </a:r>
            <a:r>
              <a:rPr dirty="0" sz="3500" spc="-575">
                <a:latin typeface="Verdana"/>
                <a:cs typeface="Verdana"/>
              </a:rPr>
              <a:t> </a:t>
            </a:r>
            <a:r>
              <a:rPr dirty="0" sz="3500" spc="-200">
                <a:latin typeface="Verdana"/>
                <a:cs typeface="Verdana"/>
              </a:rPr>
              <a:t>interaction.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39312" y="7414190"/>
            <a:ext cx="1105535" cy="1105535"/>
          </a:xfrm>
          <a:custGeom>
            <a:avLst/>
            <a:gdLst/>
            <a:ahLst/>
            <a:cxnLst/>
            <a:rect l="l" t="t" r="r" b="b"/>
            <a:pathLst>
              <a:path w="1105535" h="1105534">
                <a:moveTo>
                  <a:pt x="552686" y="1105360"/>
                </a:moveTo>
                <a:lnTo>
                  <a:pt x="504993" y="1103332"/>
                </a:lnTo>
                <a:lnTo>
                  <a:pt x="458432" y="1097356"/>
                </a:lnTo>
                <a:lnTo>
                  <a:pt x="413163" y="1087600"/>
                </a:lnTo>
                <a:lnTo>
                  <a:pt x="369353" y="1074229"/>
                </a:lnTo>
                <a:lnTo>
                  <a:pt x="327167" y="1057409"/>
                </a:lnTo>
                <a:lnTo>
                  <a:pt x="286770" y="1037305"/>
                </a:lnTo>
                <a:lnTo>
                  <a:pt x="248330" y="1014085"/>
                </a:lnTo>
                <a:lnTo>
                  <a:pt x="212012" y="987913"/>
                </a:lnTo>
                <a:lnTo>
                  <a:pt x="177981" y="958955"/>
                </a:lnTo>
                <a:lnTo>
                  <a:pt x="146404" y="927378"/>
                </a:lnTo>
                <a:lnTo>
                  <a:pt x="117447" y="893348"/>
                </a:lnTo>
                <a:lnTo>
                  <a:pt x="91275" y="857030"/>
                </a:lnTo>
                <a:lnTo>
                  <a:pt x="68055" y="818589"/>
                </a:lnTo>
                <a:lnTo>
                  <a:pt x="47951" y="778193"/>
                </a:lnTo>
                <a:lnTo>
                  <a:pt x="31131" y="736007"/>
                </a:lnTo>
                <a:lnTo>
                  <a:pt x="17760" y="692197"/>
                </a:lnTo>
                <a:lnTo>
                  <a:pt x="8004" y="646928"/>
                </a:lnTo>
                <a:lnTo>
                  <a:pt x="2028" y="600368"/>
                </a:lnTo>
                <a:lnTo>
                  <a:pt x="0" y="552680"/>
                </a:lnTo>
                <a:lnTo>
                  <a:pt x="2028" y="504993"/>
                </a:lnTo>
                <a:lnTo>
                  <a:pt x="8004" y="458432"/>
                </a:lnTo>
                <a:lnTo>
                  <a:pt x="17760" y="413163"/>
                </a:lnTo>
                <a:lnTo>
                  <a:pt x="31131" y="369353"/>
                </a:lnTo>
                <a:lnTo>
                  <a:pt x="47951" y="327167"/>
                </a:lnTo>
                <a:lnTo>
                  <a:pt x="68055" y="286770"/>
                </a:lnTo>
                <a:lnTo>
                  <a:pt x="91275" y="248330"/>
                </a:lnTo>
                <a:lnTo>
                  <a:pt x="117447" y="212012"/>
                </a:lnTo>
                <a:lnTo>
                  <a:pt x="146404" y="177981"/>
                </a:lnTo>
                <a:lnTo>
                  <a:pt x="177981" y="146404"/>
                </a:lnTo>
                <a:lnTo>
                  <a:pt x="212012" y="117447"/>
                </a:lnTo>
                <a:lnTo>
                  <a:pt x="248330" y="91275"/>
                </a:lnTo>
                <a:lnTo>
                  <a:pt x="286770" y="68054"/>
                </a:lnTo>
                <a:lnTo>
                  <a:pt x="327167" y="47951"/>
                </a:lnTo>
                <a:lnTo>
                  <a:pt x="369353" y="31131"/>
                </a:lnTo>
                <a:lnTo>
                  <a:pt x="413163" y="17760"/>
                </a:lnTo>
                <a:lnTo>
                  <a:pt x="458432" y="8003"/>
                </a:lnTo>
                <a:lnTo>
                  <a:pt x="504993" y="2028"/>
                </a:lnTo>
                <a:lnTo>
                  <a:pt x="552678" y="0"/>
                </a:lnTo>
                <a:lnTo>
                  <a:pt x="600367" y="2028"/>
                </a:lnTo>
                <a:lnTo>
                  <a:pt x="646928" y="8003"/>
                </a:lnTo>
                <a:lnTo>
                  <a:pt x="692197" y="17760"/>
                </a:lnTo>
                <a:lnTo>
                  <a:pt x="736007" y="31131"/>
                </a:lnTo>
                <a:lnTo>
                  <a:pt x="778193" y="47951"/>
                </a:lnTo>
                <a:lnTo>
                  <a:pt x="818589" y="68054"/>
                </a:lnTo>
                <a:lnTo>
                  <a:pt x="857030" y="91275"/>
                </a:lnTo>
                <a:lnTo>
                  <a:pt x="893348" y="117447"/>
                </a:lnTo>
                <a:lnTo>
                  <a:pt x="927378" y="146404"/>
                </a:lnTo>
                <a:lnTo>
                  <a:pt x="958955" y="177981"/>
                </a:lnTo>
                <a:lnTo>
                  <a:pt x="987913" y="212012"/>
                </a:lnTo>
                <a:lnTo>
                  <a:pt x="1014085" y="248330"/>
                </a:lnTo>
                <a:lnTo>
                  <a:pt x="1037305" y="286770"/>
                </a:lnTo>
                <a:lnTo>
                  <a:pt x="1057409" y="327167"/>
                </a:lnTo>
                <a:lnTo>
                  <a:pt x="1074229" y="369353"/>
                </a:lnTo>
                <a:lnTo>
                  <a:pt x="1087600" y="413163"/>
                </a:lnTo>
                <a:lnTo>
                  <a:pt x="1097356" y="458432"/>
                </a:lnTo>
                <a:lnTo>
                  <a:pt x="1103332" y="504993"/>
                </a:lnTo>
                <a:lnTo>
                  <a:pt x="1105360" y="552680"/>
                </a:lnTo>
                <a:lnTo>
                  <a:pt x="1103332" y="600368"/>
                </a:lnTo>
                <a:lnTo>
                  <a:pt x="1097356" y="646928"/>
                </a:lnTo>
                <a:lnTo>
                  <a:pt x="1087600" y="692197"/>
                </a:lnTo>
                <a:lnTo>
                  <a:pt x="1074229" y="736007"/>
                </a:lnTo>
                <a:lnTo>
                  <a:pt x="1057409" y="778193"/>
                </a:lnTo>
                <a:lnTo>
                  <a:pt x="1037305" y="818589"/>
                </a:lnTo>
                <a:lnTo>
                  <a:pt x="1014085" y="857030"/>
                </a:lnTo>
                <a:lnTo>
                  <a:pt x="987913" y="893348"/>
                </a:lnTo>
                <a:lnTo>
                  <a:pt x="958955" y="927378"/>
                </a:lnTo>
                <a:lnTo>
                  <a:pt x="927378" y="958955"/>
                </a:lnTo>
                <a:lnTo>
                  <a:pt x="893348" y="987913"/>
                </a:lnTo>
                <a:lnTo>
                  <a:pt x="857030" y="1014085"/>
                </a:lnTo>
                <a:lnTo>
                  <a:pt x="818589" y="1037305"/>
                </a:lnTo>
                <a:lnTo>
                  <a:pt x="778193" y="1057409"/>
                </a:lnTo>
                <a:lnTo>
                  <a:pt x="736007" y="1074229"/>
                </a:lnTo>
                <a:lnTo>
                  <a:pt x="692197" y="1087600"/>
                </a:lnTo>
                <a:lnTo>
                  <a:pt x="646928" y="1097356"/>
                </a:lnTo>
                <a:lnTo>
                  <a:pt x="600367" y="1103332"/>
                </a:lnTo>
                <a:lnTo>
                  <a:pt x="552686" y="110536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245241" y="7566548"/>
            <a:ext cx="29718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90">
                <a:latin typeface="Verdana"/>
                <a:cs typeface="Verdana"/>
              </a:rPr>
              <a:t>4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7890" y="3120857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258480" y="516960"/>
                </a:moveTo>
                <a:lnTo>
                  <a:pt x="212017" y="512795"/>
                </a:lnTo>
                <a:lnTo>
                  <a:pt x="168287" y="500788"/>
                </a:lnTo>
                <a:lnTo>
                  <a:pt x="128020" y="481669"/>
                </a:lnTo>
                <a:lnTo>
                  <a:pt x="91944" y="456168"/>
                </a:lnTo>
                <a:lnTo>
                  <a:pt x="60791" y="425015"/>
                </a:lnTo>
                <a:lnTo>
                  <a:pt x="35289" y="388939"/>
                </a:lnTo>
                <a:lnTo>
                  <a:pt x="16171" y="348672"/>
                </a:lnTo>
                <a:lnTo>
                  <a:pt x="4164" y="304942"/>
                </a:lnTo>
                <a:lnTo>
                  <a:pt x="0" y="258478"/>
                </a:lnTo>
                <a:lnTo>
                  <a:pt x="4164" y="212017"/>
                </a:lnTo>
                <a:lnTo>
                  <a:pt x="16171" y="168287"/>
                </a:lnTo>
                <a:lnTo>
                  <a:pt x="35289" y="128020"/>
                </a:lnTo>
                <a:lnTo>
                  <a:pt x="60791" y="91944"/>
                </a:lnTo>
                <a:lnTo>
                  <a:pt x="91944" y="60791"/>
                </a:lnTo>
                <a:lnTo>
                  <a:pt x="128020" y="35290"/>
                </a:lnTo>
                <a:lnTo>
                  <a:pt x="168287" y="16171"/>
                </a:lnTo>
                <a:lnTo>
                  <a:pt x="212017" y="4164"/>
                </a:lnTo>
                <a:lnTo>
                  <a:pt x="258479" y="0"/>
                </a:lnTo>
                <a:lnTo>
                  <a:pt x="304941" y="4164"/>
                </a:lnTo>
                <a:lnTo>
                  <a:pt x="348671" y="16171"/>
                </a:lnTo>
                <a:lnTo>
                  <a:pt x="388939" y="35290"/>
                </a:lnTo>
                <a:lnTo>
                  <a:pt x="425015" y="60791"/>
                </a:lnTo>
                <a:lnTo>
                  <a:pt x="456168" y="91944"/>
                </a:lnTo>
                <a:lnTo>
                  <a:pt x="481669" y="128020"/>
                </a:lnTo>
                <a:lnTo>
                  <a:pt x="500788" y="168287"/>
                </a:lnTo>
                <a:lnTo>
                  <a:pt x="512795" y="212017"/>
                </a:lnTo>
                <a:lnTo>
                  <a:pt x="516959" y="258479"/>
                </a:lnTo>
                <a:lnTo>
                  <a:pt x="512795" y="304942"/>
                </a:lnTo>
                <a:lnTo>
                  <a:pt x="500788" y="348672"/>
                </a:lnTo>
                <a:lnTo>
                  <a:pt x="481669" y="388939"/>
                </a:lnTo>
                <a:lnTo>
                  <a:pt x="456168" y="425015"/>
                </a:lnTo>
                <a:lnTo>
                  <a:pt x="425015" y="456168"/>
                </a:lnTo>
                <a:lnTo>
                  <a:pt x="388939" y="481669"/>
                </a:lnTo>
                <a:lnTo>
                  <a:pt x="348671" y="500788"/>
                </a:lnTo>
                <a:lnTo>
                  <a:pt x="304941" y="512795"/>
                </a:lnTo>
                <a:lnTo>
                  <a:pt x="258480" y="516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64302" y="5831828"/>
            <a:ext cx="4523740" cy="2472690"/>
          </a:xfrm>
          <a:custGeom>
            <a:avLst/>
            <a:gdLst/>
            <a:ahLst/>
            <a:cxnLst/>
            <a:rect l="l" t="t" r="r" b="b"/>
            <a:pathLst>
              <a:path w="4523740" h="2472690">
                <a:moveTo>
                  <a:pt x="1817659" y="25982"/>
                </a:moveTo>
                <a:lnTo>
                  <a:pt x="1816717" y="25982"/>
                </a:lnTo>
                <a:lnTo>
                  <a:pt x="1816349" y="25612"/>
                </a:lnTo>
                <a:lnTo>
                  <a:pt x="1816349" y="24669"/>
                </a:lnTo>
                <a:lnTo>
                  <a:pt x="1816717" y="24299"/>
                </a:lnTo>
                <a:lnTo>
                  <a:pt x="1817659" y="24299"/>
                </a:lnTo>
                <a:lnTo>
                  <a:pt x="1818030" y="24669"/>
                </a:lnTo>
                <a:lnTo>
                  <a:pt x="1818030" y="25612"/>
                </a:lnTo>
                <a:lnTo>
                  <a:pt x="1817659" y="25982"/>
                </a:lnTo>
                <a:close/>
              </a:path>
              <a:path w="4523740" h="2472690">
                <a:moveTo>
                  <a:pt x="2120838" y="26823"/>
                </a:moveTo>
                <a:lnTo>
                  <a:pt x="2118989" y="26823"/>
                </a:lnTo>
                <a:lnTo>
                  <a:pt x="2118232" y="26066"/>
                </a:lnTo>
                <a:lnTo>
                  <a:pt x="2118232" y="24215"/>
                </a:lnTo>
                <a:lnTo>
                  <a:pt x="2118989" y="23458"/>
                </a:lnTo>
                <a:lnTo>
                  <a:pt x="2120838" y="23458"/>
                </a:lnTo>
                <a:lnTo>
                  <a:pt x="2121594" y="24215"/>
                </a:lnTo>
                <a:lnTo>
                  <a:pt x="2121594" y="26066"/>
                </a:lnTo>
                <a:lnTo>
                  <a:pt x="2120838" y="26823"/>
                </a:lnTo>
                <a:close/>
              </a:path>
              <a:path w="4523740" h="2472690">
                <a:moveTo>
                  <a:pt x="2425415" y="30189"/>
                </a:moveTo>
                <a:lnTo>
                  <a:pt x="2419863" y="30189"/>
                </a:lnTo>
                <a:lnTo>
                  <a:pt x="2417611" y="27934"/>
                </a:lnTo>
                <a:lnTo>
                  <a:pt x="2417611" y="22381"/>
                </a:lnTo>
                <a:lnTo>
                  <a:pt x="2419863" y="20126"/>
                </a:lnTo>
                <a:lnTo>
                  <a:pt x="2425415" y="20126"/>
                </a:lnTo>
                <a:lnTo>
                  <a:pt x="2427667" y="22381"/>
                </a:lnTo>
                <a:lnTo>
                  <a:pt x="2427667" y="27934"/>
                </a:lnTo>
                <a:lnTo>
                  <a:pt x="2425415" y="30189"/>
                </a:lnTo>
                <a:close/>
              </a:path>
              <a:path w="4523740" h="2472690">
                <a:moveTo>
                  <a:pt x="2730006" y="33555"/>
                </a:moveTo>
                <a:lnTo>
                  <a:pt x="2720723" y="33555"/>
                </a:lnTo>
                <a:lnTo>
                  <a:pt x="2716973" y="29802"/>
                </a:lnTo>
                <a:lnTo>
                  <a:pt x="2716973" y="20513"/>
                </a:lnTo>
                <a:lnTo>
                  <a:pt x="2720723" y="16760"/>
                </a:lnTo>
                <a:lnTo>
                  <a:pt x="2730006" y="16760"/>
                </a:lnTo>
                <a:lnTo>
                  <a:pt x="2733756" y="20513"/>
                </a:lnTo>
                <a:lnTo>
                  <a:pt x="2733756" y="29802"/>
                </a:lnTo>
                <a:lnTo>
                  <a:pt x="2730006" y="33555"/>
                </a:lnTo>
                <a:close/>
              </a:path>
              <a:path w="4523740" h="2472690">
                <a:moveTo>
                  <a:pt x="3034580" y="36920"/>
                </a:moveTo>
                <a:lnTo>
                  <a:pt x="3021597" y="36920"/>
                </a:lnTo>
                <a:lnTo>
                  <a:pt x="3016335" y="31653"/>
                </a:lnTo>
                <a:lnTo>
                  <a:pt x="3016335" y="18662"/>
                </a:lnTo>
                <a:lnTo>
                  <a:pt x="3021597" y="13395"/>
                </a:lnTo>
                <a:lnTo>
                  <a:pt x="3034580" y="13395"/>
                </a:lnTo>
                <a:lnTo>
                  <a:pt x="3039845" y="18662"/>
                </a:lnTo>
                <a:lnTo>
                  <a:pt x="3039845" y="31653"/>
                </a:lnTo>
                <a:lnTo>
                  <a:pt x="3034580" y="36920"/>
                </a:lnTo>
                <a:close/>
              </a:path>
              <a:path w="4523740" h="2472690">
                <a:moveTo>
                  <a:pt x="3339157" y="40286"/>
                </a:moveTo>
                <a:lnTo>
                  <a:pt x="3322471" y="40286"/>
                </a:lnTo>
                <a:lnTo>
                  <a:pt x="3315710" y="33521"/>
                </a:lnTo>
                <a:lnTo>
                  <a:pt x="3315710" y="16828"/>
                </a:lnTo>
                <a:lnTo>
                  <a:pt x="3322471" y="10063"/>
                </a:lnTo>
                <a:lnTo>
                  <a:pt x="3339157" y="10063"/>
                </a:lnTo>
                <a:lnTo>
                  <a:pt x="3345918" y="16828"/>
                </a:lnTo>
                <a:lnTo>
                  <a:pt x="3345918" y="33521"/>
                </a:lnTo>
                <a:lnTo>
                  <a:pt x="3339157" y="40286"/>
                </a:lnTo>
                <a:close/>
              </a:path>
              <a:path w="4523740" h="2472690">
                <a:moveTo>
                  <a:pt x="3633529" y="43652"/>
                </a:moveTo>
                <a:lnTo>
                  <a:pt x="3626343" y="42199"/>
                </a:lnTo>
                <a:lnTo>
                  <a:pt x="3620474" y="38237"/>
                </a:lnTo>
                <a:lnTo>
                  <a:pt x="3616516" y="32364"/>
                </a:lnTo>
                <a:lnTo>
                  <a:pt x="3615064" y="25174"/>
                </a:lnTo>
                <a:lnTo>
                  <a:pt x="3616516" y="17985"/>
                </a:lnTo>
                <a:lnTo>
                  <a:pt x="3620474" y="12111"/>
                </a:lnTo>
                <a:lnTo>
                  <a:pt x="3626343" y="8150"/>
                </a:lnTo>
                <a:lnTo>
                  <a:pt x="3633529" y="6697"/>
                </a:lnTo>
                <a:lnTo>
                  <a:pt x="3640715" y="8150"/>
                </a:lnTo>
                <a:lnTo>
                  <a:pt x="3646584" y="12111"/>
                </a:lnTo>
                <a:lnTo>
                  <a:pt x="3650542" y="17985"/>
                </a:lnTo>
                <a:lnTo>
                  <a:pt x="3651994" y="25174"/>
                </a:lnTo>
                <a:lnTo>
                  <a:pt x="3650542" y="32364"/>
                </a:lnTo>
                <a:lnTo>
                  <a:pt x="3646584" y="38237"/>
                </a:lnTo>
                <a:lnTo>
                  <a:pt x="3640715" y="42199"/>
                </a:lnTo>
                <a:lnTo>
                  <a:pt x="3633529" y="43652"/>
                </a:lnTo>
                <a:close/>
              </a:path>
              <a:path w="4523740" h="2472690">
                <a:moveTo>
                  <a:pt x="3936253" y="47859"/>
                </a:moveTo>
                <a:lnTo>
                  <a:pt x="3927431" y="46077"/>
                </a:lnTo>
                <a:lnTo>
                  <a:pt x="3920232" y="41218"/>
                </a:lnTo>
                <a:lnTo>
                  <a:pt x="3915381" y="34008"/>
                </a:lnTo>
                <a:lnTo>
                  <a:pt x="3913603" y="25174"/>
                </a:lnTo>
                <a:lnTo>
                  <a:pt x="3915381" y="16341"/>
                </a:lnTo>
                <a:lnTo>
                  <a:pt x="3920232" y="9131"/>
                </a:lnTo>
                <a:lnTo>
                  <a:pt x="3927431" y="4271"/>
                </a:lnTo>
                <a:lnTo>
                  <a:pt x="3936253" y="2490"/>
                </a:lnTo>
                <a:lnTo>
                  <a:pt x="3945081" y="4271"/>
                </a:lnTo>
                <a:lnTo>
                  <a:pt x="3952292" y="9131"/>
                </a:lnTo>
                <a:lnTo>
                  <a:pt x="3957154" y="16341"/>
                </a:lnTo>
                <a:lnTo>
                  <a:pt x="3958937" y="25174"/>
                </a:lnTo>
                <a:lnTo>
                  <a:pt x="3957154" y="34008"/>
                </a:lnTo>
                <a:lnTo>
                  <a:pt x="3952292" y="41218"/>
                </a:lnTo>
                <a:lnTo>
                  <a:pt x="3945081" y="46077"/>
                </a:lnTo>
                <a:lnTo>
                  <a:pt x="3936253" y="47859"/>
                </a:lnTo>
                <a:close/>
              </a:path>
              <a:path w="4523740" h="2472690">
                <a:moveTo>
                  <a:pt x="4238977" y="50383"/>
                </a:moveTo>
                <a:lnTo>
                  <a:pt x="4229180" y="48404"/>
                </a:lnTo>
                <a:lnTo>
                  <a:pt x="4221187" y="43006"/>
                </a:lnTo>
                <a:lnTo>
                  <a:pt x="4215802" y="34998"/>
                </a:lnTo>
                <a:lnTo>
                  <a:pt x="4213828" y="25191"/>
                </a:lnTo>
                <a:lnTo>
                  <a:pt x="4215802" y="15384"/>
                </a:lnTo>
                <a:lnTo>
                  <a:pt x="4221187" y="7376"/>
                </a:lnTo>
                <a:lnTo>
                  <a:pt x="4229180" y="1979"/>
                </a:lnTo>
                <a:lnTo>
                  <a:pt x="4238977" y="0"/>
                </a:lnTo>
                <a:lnTo>
                  <a:pt x="4248779" y="1979"/>
                </a:lnTo>
                <a:lnTo>
                  <a:pt x="4256783" y="7376"/>
                </a:lnTo>
                <a:lnTo>
                  <a:pt x="4262180" y="15384"/>
                </a:lnTo>
                <a:lnTo>
                  <a:pt x="4264159" y="25191"/>
                </a:lnTo>
                <a:lnTo>
                  <a:pt x="4262180" y="34998"/>
                </a:lnTo>
                <a:lnTo>
                  <a:pt x="4256783" y="43006"/>
                </a:lnTo>
                <a:lnTo>
                  <a:pt x="4248779" y="48404"/>
                </a:lnTo>
                <a:lnTo>
                  <a:pt x="4238977" y="50383"/>
                </a:lnTo>
                <a:close/>
              </a:path>
              <a:path w="4523740" h="2472690">
                <a:moveTo>
                  <a:pt x="4523697" y="44850"/>
                </a:moveTo>
                <a:lnTo>
                  <a:pt x="4522726" y="44194"/>
                </a:lnTo>
                <a:lnTo>
                  <a:pt x="4516974" y="35652"/>
                </a:lnTo>
                <a:lnTo>
                  <a:pt x="4514865" y="25191"/>
                </a:lnTo>
                <a:lnTo>
                  <a:pt x="4516974" y="14730"/>
                </a:lnTo>
                <a:lnTo>
                  <a:pt x="4522726" y="6188"/>
                </a:lnTo>
                <a:lnTo>
                  <a:pt x="4523697" y="5532"/>
                </a:lnTo>
                <a:lnTo>
                  <a:pt x="4523697" y="44850"/>
                </a:lnTo>
                <a:close/>
              </a:path>
              <a:path w="4523740" h="2472690">
                <a:moveTo>
                  <a:pt x="910409" y="330621"/>
                </a:moveTo>
                <a:lnTo>
                  <a:pt x="907617" y="330621"/>
                </a:lnTo>
                <a:lnTo>
                  <a:pt x="906493" y="329494"/>
                </a:lnTo>
                <a:lnTo>
                  <a:pt x="906493" y="326701"/>
                </a:lnTo>
                <a:lnTo>
                  <a:pt x="907617" y="325573"/>
                </a:lnTo>
                <a:lnTo>
                  <a:pt x="910409" y="325573"/>
                </a:lnTo>
                <a:lnTo>
                  <a:pt x="911536" y="326701"/>
                </a:lnTo>
                <a:lnTo>
                  <a:pt x="911536" y="329494"/>
                </a:lnTo>
                <a:lnTo>
                  <a:pt x="910409" y="330621"/>
                </a:lnTo>
                <a:close/>
              </a:path>
              <a:path w="4523740" h="2472690">
                <a:moveTo>
                  <a:pt x="1215911" y="335655"/>
                </a:moveTo>
                <a:lnTo>
                  <a:pt x="1207570" y="335655"/>
                </a:lnTo>
                <a:lnTo>
                  <a:pt x="1204187" y="332271"/>
                </a:lnTo>
                <a:lnTo>
                  <a:pt x="1204187" y="323924"/>
                </a:lnTo>
                <a:lnTo>
                  <a:pt x="1207570" y="320541"/>
                </a:lnTo>
                <a:lnTo>
                  <a:pt x="1215911" y="320541"/>
                </a:lnTo>
                <a:lnTo>
                  <a:pt x="1219290" y="323924"/>
                </a:lnTo>
                <a:lnTo>
                  <a:pt x="1219290" y="332271"/>
                </a:lnTo>
                <a:lnTo>
                  <a:pt x="1215911" y="335655"/>
                </a:lnTo>
                <a:close/>
              </a:path>
              <a:path w="4523740" h="2472690">
                <a:moveTo>
                  <a:pt x="1521410" y="340684"/>
                </a:moveTo>
                <a:lnTo>
                  <a:pt x="1507502" y="340684"/>
                </a:lnTo>
                <a:lnTo>
                  <a:pt x="1501868" y="335047"/>
                </a:lnTo>
                <a:lnTo>
                  <a:pt x="1501868" y="321114"/>
                </a:lnTo>
                <a:lnTo>
                  <a:pt x="1507502" y="315476"/>
                </a:lnTo>
                <a:lnTo>
                  <a:pt x="1521426" y="315476"/>
                </a:lnTo>
                <a:lnTo>
                  <a:pt x="1527060" y="321114"/>
                </a:lnTo>
                <a:lnTo>
                  <a:pt x="1527060" y="335047"/>
                </a:lnTo>
                <a:lnTo>
                  <a:pt x="1521410" y="340684"/>
                </a:lnTo>
                <a:close/>
              </a:path>
              <a:path w="4523740" h="2472690">
                <a:moveTo>
                  <a:pt x="1826928" y="345717"/>
                </a:moveTo>
                <a:lnTo>
                  <a:pt x="1807451" y="345717"/>
                </a:lnTo>
                <a:lnTo>
                  <a:pt x="1799562" y="337825"/>
                </a:lnTo>
                <a:lnTo>
                  <a:pt x="1799562" y="318337"/>
                </a:lnTo>
                <a:lnTo>
                  <a:pt x="1807451" y="310445"/>
                </a:lnTo>
                <a:lnTo>
                  <a:pt x="1826928" y="310445"/>
                </a:lnTo>
                <a:lnTo>
                  <a:pt x="1834814" y="318337"/>
                </a:lnTo>
                <a:lnTo>
                  <a:pt x="1834814" y="337825"/>
                </a:lnTo>
                <a:lnTo>
                  <a:pt x="1826928" y="345717"/>
                </a:lnTo>
                <a:close/>
              </a:path>
              <a:path w="4523740" h="2472690">
                <a:moveTo>
                  <a:pt x="2119913" y="350747"/>
                </a:moveTo>
                <a:lnTo>
                  <a:pt x="2111085" y="348966"/>
                </a:lnTo>
                <a:lnTo>
                  <a:pt x="2103879" y="344106"/>
                </a:lnTo>
                <a:lnTo>
                  <a:pt x="2099023" y="336897"/>
                </a:lnTo>
                <a:lnTo>
                  <a:pt x="2097243" y="328064"/>
                </a:lnTo>
                <a:lnTo>
                  <a:pt x="2099023" y="319230"/>
                </a:lnTo>
                <a:lnTo>
                  <a:pt x="2103879" y="312020"/>
                </a:lnTo>
                <a:lnTo>
                  <a:pt x="2111085" y="307161"/>
                </a:lnTo>
                <a:lnTo>
                  <a:pt x="2119913" y="305379"/>
                </a:lnTo>
                <a:lnTo>
                  <a:pt x="2128742" y="307161"/>
                </a:lnTo>
                <a:lnTo>
                  <a:pt x="2135948" y="312020"/>
                </a:lnTo>
                <a:lnTo>
                  <a:pt x="2140804" y="319230"/>
                </a:lnTo>
                <a:lnTo>
                  <a:pt x="2142584" y="328064"/>
                </a:lnTo>
                <a:lnTo>
                  <a:pt x="2140801" y="336897"/>
                </a:lnTo>
                <a:lnTo>
                  <a:pt x="2135941" y="344106"/>
                </a:lnTo>
                <a:lnTo>
                  <a:pt x="2128735" y="348966"/>
                </a:lnTo>
                <a:lnTo>
                  <a:pt x="2119913" y="350747"/>
                </a:lnTo>
                <a:close/>
              </a:path>
              <a:path w="4523740" h="2472690">
                <a:moveTo>
                  <a:pt x="2422641" y="354112"/>
                </a:moveTo>
                <a:lnTo>
                  <a:pt x="2412516" y="352066"/>
                </a:lnTo>
                <a:lnTo>
                  <a:pt x="2404245" y="346486"/>
                </a:lnTo>
                <a:lnTo>
                  <a:pt x="2398667" y="338212"/>
                </a:lnTo>
                <a:lnTo>
                  <a:pt x="2396622" y="328081"/>
                </a:lnTo>
                <a:lnTo>
                  <a:pt x="2398667" y="317950"/>
                </a:lnTo>
                <a:lnTo>
                  <a:pt x="2404245" y="309675"/>
                </a:lnTo>
                <a:lnTo>
                  <a:pt x="2412516" y="304094"/>
                </a:lnTo>
                <a:lnTo>
                  <a:pt x="2422641" y="302047"/>
                </a:lnTo>
                <a:lnTo>
                  <a:pt x="2432764" y="304094"/>
                </a:lnTo>
                <a:lnTo>
                  <a:pt x="2441033" y="309675"/>
                </a:lnTo>
                <a:lnTo>
                  <a:pt x="2446611" y="317950"/>
                </a:lnTo>
                <a:lnTo>
                  <a:pt x="2448656" y="328081"/>
                </a:lnTo>
                <a:lnTo>
                  <a:pt x="2446613" y="338212"/>
                </a:lnTo>
                <a:lnTo>
                  <a:pt x="2441040" y="346486"/>
                </a:lnTo>
                <a:lnTo>
                  <a:pt x="2432771" y="352066"/>
                </a:lnTo>
                <a:lnTo>
                  <a:pt x="2422641" y="354112"/>
                </a:lnTo>
                <a:close/>
              </a:path>
              <a:path w="4523740" h="2472690">
                <a:moveTo>
                  <a:pt x="2725365" y="357478"/>
                </a:moveTo>
                <a:lnTo>
                  <a:pt x="2713927" y="355168"/>
                </a:lnTo>
                <a:lnTo>
                  <a:pt x="2704588" y="348869"/>
                </a:lnTo>
                <a:lnTo>
                  <a:pt x="2698292" y="339525"/>
                </a:lnTo>
                <a:lnTo>
                  <a:pt x="2695983" y="328081"/>
                </a:lnTo>
                <a:lnTo>
                  <a:pt x="2698292" y="316636"/>
                </a:lnTo>
                <a:lnTo>
                  <a:pt x="2704588" y="307292"/>
                </a:lnTo>
                <a:lnTo>
                  <a:pt x="2713927" y="300992"/>
                </a:lnTo>
                <a:lnTo>
                  <a:pt x="2725365" y="298682"/>
                </a:lnTo>
                <a:lnTo>
                  <a:pt x="2736802" y="300992"/>
                </a:lnTo>
                <a:lnTo>
                  <a:pt x="2746141" y="307292"/>
                </a:lnTo>
                <a:lnTo>
                  <a:pt x="2752437" y="316636"/>
                </a:lnTo>
                <a:lnTo>
                  <a:pt x="2754746" y="328081"/>
                </a:lnTo>
                <a:lnTo>
                  <a:pt x="2752437" y="339525"/>
                </a:lnTo>
                <a:lnTo>
                  <a:pt x="2746141" y="348869"/>
                </a:lnTo>
                <a:lnTo>
                  <a:pt x="2736802" y="355168"/>
                </a:lnTo>
                <a:lnTo>
                  <a:pt x="2725365" y="357478"/>
                </a:lnTo>
                <a:close/>
              </a:path>
              <a:path w="4523740" h="2472690">
                <a:moveTo>
                  <a:pt x="3028088" y="360843"/>
                </a:moveTo>
                <a:lnTo>
                  <a:pt x="3015345" y="358268"/>
                </a:lnTo>
                <a:lnTo>
                  <a:pt x="3004937" y="351245"/>
                </a:lnTo>
                <a:lnTo>
                  <a:pt x="2997919" y="340831"/>
                </a:lnTo>
                <a:lnTo>
                  <a:pt x="2995345" y="328081"/>
                </a:lnTo>
                <a:lnTo>
                  <a:pt x="2997919" y="315330"/>
                </a:lnTo>
                <a:lnTo>
                  <a:pt x="3004937" y="304915"/>
                </a:lnTo>
                <a:lnTo>
                  <a:pt x="3015345" y="297892"/>
                </a:lnTo>
                <a:lnTo>
                  <a:pt x="3028088" y="295316"/>
                </a:lnTo>
                <a:lnTo>
                  <a:pt x="3040832" y="297892"/>
                </a:lnTo>
                <a:lnTo>
                  <a:pt x="3051242" y="304915"/>
                </a:lnTo>
                <a:lnTo>
                  <a:pt x="3058261" y="315330"/>
                </a:lnTo>
                <a:lnTo>
                  <a:pt x="3060835" y="328081"/>
                </a:lnTo>
                <a:lnTo>
                  <a:pt x="3058261" y="340831"/>
                </a:lnTo>
                <a:lnTo>
                  <a:pt x="3051242" y="351245"/>
                </a:lnTo>
                <a:lnTo>
                  <a:pt x="3040832" y="358268"/>
                </a:lnTo>
                <a:lnTo>
                  <a:pt x="3028088" y="360843"/>
                </a:lnTo>
                <a:close/>
              </a:path>
              <a:path w="4523740" h="2472690">
                <a:moveTo>
                  <a:pt x="3330812" y="363368"/>
                </a:moveTo>
                <a:lnTo>
                  <a:pt x="3317096" y="360595"/>
                </a:lnTo>
                <a:lnTo>
                  <a:pt x="3305892" y="353034"/>
                </a:lnTo>
                <a:lnTo>
                  <a:pt x="3298335" y="341822"/>
                </a:lnTo>
                <a:lnTo>
                  <a:pt x="3295564" y="328097"/>
                </a:lnTo>
                <a:lnTo>
                  <a:pt x="3298335" y="314372"/>
                </a:lnTo>
                <a:lnTo>
                  <a:pt x="3305892" y="303160"/>
                </a:lnTo>
                <a:lnTo>
                  <a:pt x="3317096" y="295599"/>
                </a:lnTo>
                <a:lnTo>
                  <a:pt x="3330812" y="292826"/>
                </a:lnTo>
                <a:lnTo>
                  <a:pt x="3344530" y="295599"/>
                </a:lnTo>
                <a:lnTo>
                  <a:pt x="3355735" y="303160"/>
                </a:lnTo>
                <a:lnTo>
                  <a:pt x="3363292" y="314372"/>
                </a:lnTo>
                <a:lnTo>
                  <a:pt x="3366064" y="328097"/>
                </a:lnTo>
                <a:lnTo>
                  <a:pt x="3363294" y="341822"/>
                </a:lnTo>
                <a:lnTo>
                  <a:pt x="3355742" y="353034"/>
                </a:lnTo>
                <a:lnTo>
                  <a:pt x="3344537" y="360595"/>
                </a:lnTo>
                <a:lnTo>
                  <a:pt x="3330812" y="363368"/>
                </a:lnTo>
                <a:close/>
              </a:path>
              <a:path w="4523740" h="2472690">
                <a:moveTo>
                  <a:pt x="3633529" y="365893"/>
                </a:moveTo>
                <a:lnTo>
                  <a:pt x="3618826" y="362922"/>
                </a:lnTo>
                <a:lnTo>
                  <a:pt x="3606820" y="354821"/>
                </a:lnTo>
                <a:lnTo>
                  <a:pt x="3598725" y="342806"/>
                </a:lnTo>
                <a:lnTo>
                  <a:pt x="3595756" y="328097"/>
                </a:lnTo>
                <a:lnTo>
                  <a:pt x="3598725" y="313388"/>
                </a:lnTo>
                <a:lnTo>
                  <a:pt x="3606820" y="301374"/>
                </a:lnTo>
                <a:lnTo>
                  <a:pt x="3618826" y="293272"/>
                </a:lnTo>
                <a:lnTo>
                  <a:pt x="3633529" y="290301"/>
                </a:lnTo>
                <a:lnTo>
                  <a:pt x="3648232" y="293272"/>
                </a:lnTo>
                <a:lnTo>
                  <a:pt x="3660239" y="301374"/>
                </a:lnTo>
                <a:lnTo>
                  <a:pt x="3668334" y="313388"/>
                </a:lnTo>
                <a:lnTo>
                  <a:pt x="3671302" y="328097"/>
                </a:lnTo>
                <a:lnTo>
                  <a:pt x="3668334" y="342806"/>
                </a:lnTo>
                <a:lnTo>
                  <a:pt x="3660239" y="354821"/>
                </a:lnTo>
                <a:lnTo>
                  <a:pt x="3648232" y="362922"/>
                </a:lnTo>
                <a:lnTo>
                  <a:pt x="3633529" y="365893"/>
                </a:lnTo>
                <a:close/>
              </a:path>
              <a:path w="4523740" h="2472690">
                <a:moveTo>
                  <a:pt x="3936253" y="369259"/>
                </a:moveTo>
                <a:lnTo>
                  <a:pt x="3920245" y="366024"/>
                </a:lnTo>
                <a:lnTo>
                  <a:pt x="3907176" y="357203"/>
                </a:lnTo>
                <a:lnTo>
                  <a:pt x="3898368" y="344120"/>
                </a:lnTo>
                <a:lnTo>
                  <a:pt x="3895138" y="328097"/>
                </a:lnTo>
                <a:lnTo>
                  <a:pt x="3898368" y="312075"/>
                </a:lnTo>
                <a:lnTo>
                  <a:pt x="3907176" y="298991"/>
                </a:lnTo>
                <a:lnTo>
                  <a:pt x="3920245" y="290170"/>
                </a:lnTo>
                <a:lnTo>
                  <a:pt x="3936253" y="286936"/>
                </a:lnTo>
                <a:lnTo>
                  <a:pt x="3952266" y="290170"/>
                </a:lnTo>
                <a:lnTo>
                  <a:pt x="3965346" y="298991"/>
                </a:lnTo>
                <a:lnTo>
                  <a:pt x="3974167" y="312075"/>
                </a:lnTo>
                <a:lnTo>
                  <a:pt x="3977402" y="328097"/>
                </a:lnTo>
                <a:lnTo>
                  <a:pt x="3974167" y="344120"/>
                </a:lnTo>
                <a:lnTo>
                  <a:pt x="3965346" y="357203"/>
                </a:lnTo>
                <a:lnTo>
                  <a:pt x="3952266" y="366024"/>
                </a:lnTo>
                <a:lnTo>
                  <a:pt x="3936253" y="369259"/>
                </a:lnTo>
                <a:close/>
              </a:path>
              <a:path w="4523740" h="2472690">
                <a:moveTo>
                  <a:pt x="4238977" y="371784"/>
                </a:moveTo>
                <a:lnTo>
                  <a:pt x="4221989" y="368351"/>
                </a:lnTo>
                <a:lnTo>
                  <a:pt x="4208115" y="358992"/>
                </a:lnTo>
                <a:lnTo>
                  <a:pt x="4198761" y="345111"/>
                </a:lnTo>
                <a:lnTo>
                  <a:pt x="4195330" y="328114"/>
                </a:lnTo>
                <a:lnTo>
                  <a:pt x="4198761" y="311118"/>
                </a:lnTo>
                <a:lnTo>
                  <a:pt x="4208115" y="297237"/>
                </a:lnTo>
                <a:lnTo>
                  <a:pt x="4221989" y="287877"/>
                </a:lnTo>
                <a:lnTo>
                  <a:pt x="4238977" y="284445"/>
                </a:lnTo>
                <a:lnTo>
                  <a:pt x="4255965" y="287877"/>
                </a:lnTo>
                <a:lnTo>
                  <a:pt x="4269838" y="297237"/>
                </a:lnTo>
                <a:lnTo>
                  <a:pt x="4279193" y="311118"/>
                </a:lnTo>
                <a:lnTo>
                  <a:pt x="4282623" y="328114"/>
                </a:lnTo>
                <a:lnTo>
                  <a:pt x="4279193" y="345111"/>
                </a:lnTo>
                <a:lnTo>
                  <a:pt x="4269838" y="358992"/>
                </a:lnTo>
                <a:lnTo>
                  <a:pt x="4255965" y="368351"/>
                </a:lnTo>
                <a:lnTo>
                  <a:pt x="4238977" y="371784"/>
                </a:lnTo>
                <a:close/>
              </a:path>
              <a:path w="4523740" h="2472690">
                <a:moveTo>
                  <a:pt x="4523697" y="370650"/>
                </a:moveTo>
                <a:lnTo>
                  <a:pt x="4509071" y="360778"/>
                </a:lnTo>
                <a:lnTo>
                  <a:pt x="4499182" y="346095"/>
                </a:lnTo>
                <a:lnTo>
                  <a:pt x="4495556" y="328114"/>
                </a:lnTo>
                <a:lnTo>
                  <a:pt x="4499182" y="310134"/>
                </a:lnTo>
                <a:lnTo>
                  <a:pt x="4509071" y="295451"/>
                </a:lnTo>
                <a:lnTo>
                  <a:pt x="4523697" y="285579"/>
                </a:lnTo>
                <a:lnTo>
                  <a:pt x="4523697" y="370650"/>
                </a:lnTo>
                <a:close/>
              </a:path>
              <a:path w="4523740" h="2472690">
                <a:moveTo>
                  <a:pt x="304490" y="632721"/>
                </a:moveTo>
                <a:lnTo>
                  <a:pt x="302640" y="632721"/>
                </a:lnTo>
                <a:lnTo>
                  <a:pt x="301883" y="631961"/>
                </a:lnTo>
                <a:lnTo>
                  <a:pt x="301883" y="630112"/>
                </a:lnTo>
                <a:lnTo>
                  <a:pt x="302640" y="629355"/>
                </a:lnTo>
                <a:lnTo>
                  <a:pt x="304490" y="629355"/>
                </a:lnTo>
                <a:lnTo>
                  <a:pt x="305247" y="630112"/>
                </a:lnTo>
                <a:lnTo>
                  <a:pt x="305247" y="631961"/>
                </a:lnTo>
                <a:lnTo>
                  <a:pt x="304490" y="632721"/>
                </a:lnTo>
                <a:close/>
              </a:path>
              <a:path w="4523740" h="2472690">
                <a:moveTo>
                  <a:pt x="609535" y="636927"/>
                </a:moveTo>
                <a:lnTo>
                  <a:pt x="603044" y="636927"/>
                </a:lnTo>
                <a:lnTo>
                  <a:pt x="600421" y="634301"/>
                </a:lnTo>
                <a:lnTo>
                  <a:pt x="600421" y="627806"/>
                </a:lnTo>
                <a:lnTo>
                  <a:pt x="603044" y="625180"/>
                </a:lnTo>
                <a:lnTo>
                  <a:pt x="609535" y="625180"/>
                </a:lnTo>
                <a:lnTo>
                  <a:pt x="612161" y="627806"/>
                </a:lnTo>
                <a:lnTo>
                  <a:pt x="612161" y="634301"/>
                </a:lnTo>
                <a:lnTo>
                  <a:pt x="609535" y="636927"/>
                </a:lnTo>
                <a:close/>
              </a:path>
              <a:path w="4523740" h="2472690">
                <a:moveTo>
                  <a:pt x="914581" y="641133"/>
                </a:moveTo>
                <a:lnTo>
                  <a:pt x="903448" y="641133"/>
                </a:lnTo>
                <a:lnTo>
                  <a:pt x="898942" y="636623"/>
                </a:lnTo>
                <a:lnTo>
                  <a:pt x="898942" y="625484"/>
                </a:lnTo>
                <a:lnTo>
                  <a:pt x="903448" y="620974"/>
                </a:lnTo>
                <a:lnTo>
                  <a:pt x="914581" y="620974"/>
                </a:lnTo>
                <a:lnTo>
                  <a:pt x="919088" y="625484"/>
                </a:lnTo>
                <a:lnTo>
                  <a:pt x="919088" y="636623"/>
                </a:lnTo>
                <a:lnTo>
                  <a:pt x="914581" y="641133"/>
                </a:lnTo>
                <a:close/>
              </a:path>
              <a:path w="4523740" h="2472690">
                <a:moveTo>
                  <a:pt x="1219155" y="644498"/>
                </a:moveTo>
                <a:lnTo>
                  <a:pt x="1204323" y="644498"/>
                </a:lnTo>
                <a:lnTo>
                  <a:pt x="1198304" y="638476"/>
                </a:lnTo>
                <a:lnTo>
                  <a:pt x="1198304" y="623634"/>
                </a:lnTo>
                <a:lnTo>
                  <a:pt x="1204323" y="617608"/>
                </a:lnTo>
                <a:lnTo>
                  <a:pt x="1219155" y="617608"/>
                </a:lnTo>
                <a:lnTo>
                  <a:pt x="1225177" y="623634"/>
                </a:lnTo>
                <a:lnTo>
                  <a:pt x="1225177" y="638476"/>
                </a:lnTo>
                <a:lnTo>
                  <a:pt x="1219155" y="644498"/>
                </a:lnTo>
                <a:close/>
              </a:path>
              <a:path w="4523740" h="2472690">
                <a:moveTo>
                  <a:pt x="1523732" y="647867"/>
                </a:moveTo>
                <a:lnTo>
                  <a:pt x="1505196" y="647867"/>
                </a:lnTo>
                <a:lnTo>
                  <a:pt x="1497679" y="640343"/>
                </a:lnTo>
                <a:lnTo>
                  <a:pt x="1497679" y="621797"/>
                </a:lnTo>
                <a:lnTo>
                  <a:pt x="1505196" y="614277"/>
                </a:lnTo>
                <a:lnTo>
                  <a:pt x="1523732" y="614277"/>
                </a:lnTo>
                <a:lnTo>
                  <a:pt x="1531249" y="621797"/>
                </a:lnTo>
                <a:lnTo>
                  <a:pt x="1531249" y="640343"/>
                </a:lnTo>
                <a:lnTo>
                  <a:pt x="1523732" y="647867"/>
                </a:lnTo>
                <a:close/>
              </a:path>
              <a:path w="4523740" h="2472690">
                <a:moveTo>
                  <a:pt x="1817190" y="651229"/>
                </a:moveTo>
                <a:lnTo>
                  <a:pt x="1809345" y="649646"/>
                </a:lnTo>
                <a:lnTo>
                  <a:pt x="1802940" y="645327"/>
                </a:lnTo>
                <a:lnTo>
                  <a:pt x="1798623" y="638920"/>
                </a:lnTo>
                <a:lnTo>
                  <a:pt x="1797041" y="631070"/>
                </a:lnTo>
                <a:lnTo>
                  <a:pt x="1798623" y="623221"/>
                </a:lnTo>
                <a:lnTo>
                  <a:pt x="1802940" y="616813"/>
                </a:lnTo>
                <a:lnTo>
                  <a:pt x="1809345" y="612495"/>
                </a:lnTo>
                <a:lnTo>
                  <a:pt x="1817190" y="610911"/>
                </a:lnTo>
                <a:lnTo>
                  <a:pt x="1825035" y="612495"/>
                </a:lnTo>
                <a:lnTo>
                  <a:pt x="1831439" y="616813"/>
                </a:lnTo>
                <a:lnTo>
                  <a:pt x="1835756" y="623221"/>
                </a:lnTo>
                <a:lnTo>
                  <a:pt x="1837339" y="631070"/>
                </a:lnTo>
                <a:lnTo>
                  <a:pt x="1835756" y="638920"/>
                </a:lnTo>
                <a:lnTo>
                  <a:pt x="1831439" y="645327"/>
                </a:lnTo>
                <a:lnTo>
                  <a:pt x="1825035" y="649646"/>
                </a:lnTo>
                <a:lnTo>
                  <a:pt x="1817190" y="651229"/>
                </a:lnTo>
                <a:close/>
              </a:path>
              <a:path w="4523740" h="2472690">
                <a:moveTo>
                  <a:pt x="2119913" y="654598"/>
                </a:moveTo>
                <a:lnTo>
                  <a:pt x="2110763" y="652749"/>
                </a:lnTo>
                <a:lnTo>
                  <a:pt x="2103290" y="647707"/>
                </a:lnTo>
                <a:lnTo>
                  <a:pt x="2098250" y="640228"/>
                </a:lnTo>
                <a:lnTo>
                  <a:pt x="2096403" y="631070"/>
                </a:lnTo>
                <a:lnTo>
                  <a:pt x="2098250" y="621915"/>
                </a:lnTo>
                <a:lnTo>
                  <a:pt x="2103290" y="614437"/>
                </a:lnTo>
                <a:lnTo>
                  <a:pt x="2110763" y="609395"/>
                </a:lnTo>
                <a:lnTo>
                  <a:pt x="2119913" y="607546"/>
                </a:lnTo>
                <a:lnTo>
                  <a:pt x="2129064" y="609395"/>
                </a:lnTo>
                <a:lnTo>
                  <a:pt x="2136537" y="614437"/>
                </a:lnTo>
                <a:lnTo>
                  <a:pt x="2141577" y="621915"/>
                </a:lnTo>
                <a:lnTo>
                  <a:pt x="2143425" y="631070"/>
                </a:lnTo>
                <a:lnTo>
                  <a:pt x="2141577" y="640228"/>
                </a:lnTo>
                <a:lnTo>
                  <a:pt x="2136537" y="647707"/>
                </a:lnTo>
                <a:lnTo>
                  <a:pt x="2129064" y="652749"/>
                </a:lnTo>
                <a:lnTo>
                  <a:pt x="2119913" y="654598"/>
                </a:lnTo>
                <a:close/>
              </a:path>
              <a:path w="4523740" h="2472690">
                <a:moveTo>
                  <a:pt x="2422641" y="657120"/>
                </a:moveTo>
                <a:lnTo>
                  <a:pt x="2412516" y="655073"/>
                </a:lnTo>
                <a:lnTo>
                  <a:pt x="2404245" y="649493"/>
                </a:lnTo>
                <a:lnTo>
                  <a:pt x="2398667" y="641218"/>
                </a:lnTo>
                <a:lnTo>
                  <a:pt x="2396622" y="631087"/>
                </a:lnTo>
                <a:lnTo>
                  <a:pt x="2398667" y="620957"/>
                </a:lnTo>
                <a:lnTo>
                  <a:pt x="2404245" y="612682"/>
                </a:lnTo>
                <a:lnTo>
                  <a:pt x="2412516" y="607101"/>
                </a:lnTo>
                <a:lnTo>
                  <a:pt x="2422641" y="605055"/>
                </a:lnTo>
                <a:lnTo>
                  <a:pt x="2432764" y="607101"/>
                </a:lnTo>
                <a:lnTo>
                  <a:pt x="2441033" y="612682"/>
                </a:lnTo>
                <a:lnTo>
                  <a:pt x="2446611" y="620957"/>
                </a:lnTo>
                <a:lnTo>
                  <a:pt x="2448656" y="631087"/>
                </a:lnTo>
                <a:lnTo>
                  <a:pt x="2446613" y="641218"/>
                </a:lnTo>
                <a:lnTo>
                  <a:pt x="2441040" y="649493"/>
                </a:lnTo>
                <a:lnTo>
                  <a:pt x="2432771" y="655073"/>
                </a:lnTo>
                <a:lnTo>
                  <a:pt x="2422641" y="657120"/>
                </a:lnTo>
                <a:close/>
              </a:path>
              <a:path w="4523740" h="2472690">
                <a:moveTo>
                  <a:pt x="2725365" y="660485"/>
                </a:moveTo>
                <a:lnTo>
                  <a:pt x="2713927" y="658176"/>
                </a:lnTo>
                <a:lnTo>
                  <a:pt x="2704588" y="651876"/>
                </a:lnTo>
                <a:lnTo>
                  <a:pt x="2698292" y="642532"/>
                </a:lnTo>
                <a:lnTo>
                  <a:pt x="2695983" y="631087"/>
                </a:lnTo>
                <a:lnTo>
                  <a:pt x="2698292" y="619642"/>
                </a:lnTo>
                <a:lnTo>
                  <a:pt x="2704588" y="610298"/>
                </a:lnTo>
                <a:lnTo>
                  <a:pt x="2713927" y="603999"/>
                </a:lnTo>
                <a:lnTo>
                  <a:pt x="2725365" y="601689"/>
                </a:lnTo>
                <a:lnTo>
                  <a:pt x="2736802" y="603999"/>
                </a:lnTo>
                <a:lnTo>
                  <a:pt x="2746141" y="610298"/>
                </a:lnTo>
                <a:lnTo>
                  <a:pt x="2752437" y="619642"/>
                </a:lnTo>
                <a:lnTo>
                  <a:pt x="2754746" y="631087"/>
                </a:lnTo>
                <a:lnTo>
                  <a:pt x="2752437" y="642532"/>
                </a:lnTo>
                <a:lnTo>
                  <a:pt x="2746141" y="651876"/>
                </a:lnTo>
                <a:lnTo>
                  <a:pt x="2736802" y="658176"/>
                </a:lnTo>
                <a:lnTo>
                  <a:pt x="2725365" y="660485"/>
                </a:lnTo>
                <a:close/>
              </a:path>
              <a:path w="4523740" h="2472690">
                <a:moveTo>
                  <a:pt x="3028088" y="663851"/>
                </a:moveTo>
                <a:lnTo>
                  <a:pt x="3015345" y="661275"/>
                </a:lnTo>
                <a:lnTo>
                  <a:pt x="3004937" y="654253"/>
                </a:lnTo>
                <a:lnTo>
                  <a:pt x="2997919" y="643838"/>
                </a:lnTo>
                <a:lnTo>
                  <a:pt x="2995345" y="631087"/>
                </a:lnTo>
                <a:lnTo>
                  <a:pt x="2997919" y="618336"/>
                </a:lnTo>
                <a:lnTo>
                  <a:pt x="3004937" y="607922"/>
                </a:lnTo>
                <a:lnTo>
                  <a:pt x="3015345" y="600899"/>
                </a:lnTo>
                <a:lnTo>
                  <a:pt x="3028088" y="598324"/>
                </a:lnTo>
                <a:lnTo>
                  <a:pt x="3040832" y="600899"/>
                </a:lnTo>
                <a:lnTo>
                  <a:pt x="3051242" y="607922"/>
                </a:lnTo>
                <a:lnTo>
                  <a:pt x="3058261" y="618336"/>
                </a:lnTo>
                <a:lnTo>
                  <a:pt x="3060835" y="631087"/>
                </a:lnTo>
                <a:lnTo>
                  <a:pt x="3058261" y="643838"/>
                </a:lnTo>
                <a:lnTo>
                  <a:pt x="3051242" y="654253"/>
                </a:lnTo>
                <a:lnTo>
                  <a:pt x="3040832" y="661275"/>
                </a:lnTo>
                <a:lnTo>
                  <a:pt x="3028088" y="663851"/>
                </a:lnTo>
                <a:close/>
              </a:path>
              <a:path w="4523740" h="2472690">
                <a:moveTo>
                  <a:pt x="3330812" y="666376"/>
                </a:moveTo>
                <a:lnTo>
                  <a:pt x="3317096" y="663603"/>
                </a:lnTo>
                <a:lnTo>
                  <a:pt x="3305892" y="656041"/>
                </a:lnTo>
                <a:lnTo>
                  <a:pt x="3298335" y="644829"/>
                </a:lnTo>
                <a:lnTo>
                  <a:pt x="3295564" y="631104"/>
                </a:lnTo>
                <a:lnTo>
                  <a:pt x="3298335" y="617379"/>
                </a:lnTo>
                <a:lnTo>
                  <a:pt x="3305892" y="606167"/>
                </a:lnTo>
                <a:lnTo>
                  <a:pt x="3317096" y="598606"/>
                </a:lnTo>
                <a:lnTo>
                  <a:pt x="3330812" y="595832"/>
                </a:lnTo>
                <a:lnTo>
                  <a:pt x="3344530" y="598606"/>
                </a:lnTo>
                <a:lnTo>
                  <a:pt x="3355735" y="606167"/>
                </a:lnTo>
                <a:lnTo>
                  <a:pt x="3363292" y="617379"/>
                </a:lnTo>
                <a:lnTo>
                  <a:pt x="3366064" y="631104"/>
                </a:lnTo>
                <a:lnTo>
                  <a:pt x="3363294" y="644829"/>
                </a:lnTo>
                <a:lnTo>
                  <a:pt x="3355742" y="656041"/>
                </a:lnTo>
                <a:lnTo>
                  <a:pt x="3344537" y="663603"/>
                </a:lnTo>
                <a:lnTo>
                  <a:pt x="3330812" y="666376"/>
                </a:lnTo>
                <a:close/>
              </a:path>
              <a:path w="4523740" h="2472690">
                <a:moveTo>
                  <a:pt x="3633529" y="668901"/>
                </a:moveTo>
                <a:lnTo>
                  <a:pt x="3618826" y="665929"/>
                </a:lnTo>
                <a:lnTo>
                  <a:pt x="3606820" y="657828"/>
                </a:lnTo>
                <a:lnTo>
                  <a:pt x="3598725" y="645813"/>
                </a:lnTo>
                <a:lnTo>
                  <a:pt x="3595756" y="631104"/>
                </a:lnTo>
                <a:lnTo>
                  <a:pt x="3598725" y="616396"/>
                </a:lnTo>
                <a:lnTo>
                  <a:pt x="3606820" y="604381"/>
                </a:lnTo>
                <a:lnTo>
                  <a:pt x="3618826" y="596279"/>
                </a:lnTo>
                <a:lnTo>
                  <a:pt x="3633529" y="593307"/>
                </a:lnTo>
                <a:lnTo>
                  <a:pt x="3648232" y="596279"/>
                </a:lnTo>
                <a:lnTo>
                  <a:pt x="3660239" y="604381"/>
                </a:lnTo>
                <a:lnTo>
                  <a:pt x="3668334" y="616396"/>
                </a:lnTo>
                <a:lnTo>
                  <a:pt x="3671302" y="631104"/>
                </a:lnTo>
                <a:lnTo>
                  <a:pt x="3668334" y="645813"/>
                </a:lnTo>
                <a:lnTo>
                  <a:pt x="3660239" y="657828"/>
                </a:lnTo>
                <a:lnTo>
                  <a:pt x="3648232" y="665929"/>
                </a:lnTo>
                <a:lnTo>
                  <a:pt x="3633529" y="668901"/>
                </a:lnTo>
                <a:close/>
              </a:path>
              <a:path w="4523740" h="2472690">
                <a:moveTo>
                  <a:pt x="3936253" y="672266"/>
                </a:moveTo>
                <a:lnTo>
                  <a:pt x="3920245" y="669032"/>
                </a:lnTo>
                <a:lnTo>
                  <a:pt x="3907176" y="660211"/>
                </a:lnTo>
                <a:lnTo>
                  <a:pt x="3898368" y="647127"/>
                </a:lnTo>
                <a:lnTo>
                  <a:pt x="3895138" y="631104"/>
                </a:lnTo>
                <a:lnTo>
                  <a:pt x="3898368" y="615081"/>
                </a:lnTo>
                <a:lnTo>
                  <a:pt x="3907176" y="601997"/>
                </a:lnTo>
                <a:lnTo>
                  <a:pt x="3920245" y="593176"/>
                </a:lnTo>
                <a:lnTo>
                  <a:pt x="3936253" y="589942"/>
                </a:lnTo>
                <a:lnTo>
                  <a:pt x="3952266" y="593176"/>
                </a:lnTo>
                <a:lnTo>
                  <a:pt x="3965346" y="601997"/>
                </a:lnTo>
                <a:lnTo>
                  <a:pt x="3974167" y="615081"/>
                </a:lnTo>
                <a:lnTo>
                  <a:pt x="3977402" y="631104"/>
                </a:lnTo>
                <a:lnTo>
                  <a:pt x="3974167" y="647127"/>
                </a:lnTo>
                <a:lnTo>
                  <a:pt x="3965346" y="660211"/>
                </a:lnTo>
                <a:lnTo>
                  <a:pt x="3952266" y="669032"/>
                </a:lnTo>
                <a:lnTo>
                  <a:pt x="3936253" y="672266"/>
                </a:lnTo>
                <a:close/>
              </a:path>
              <a:path w="4523740" h="2472690">
                <a:moveTo>
                  <a:pt x="4238977" y="674791"/>
                </a:moveTo>
                <a:lnTo>
                  <a:pt x="4221989" y="671359"/>
                </a:lnTo>
                <a:lnTo>
                  <a:pt x="4208115" y="661999"/>
                </a:lnTo>
                <a:lnTo>
                  <a:pt x="4198761" y="648118"/>
                </a:lnTo>
                <a:lnTo>
                  <a:pt x="4195330" y="631121"/>
                </a:lnTo>
                <a:lnTo>
                  <a:pt x="4198761" y="614124"/>
                </a:lnTo>
                <a:lnTo>
                  <a:pt x="4208115" y="600244"/>
                </a:lnTo>
                <a:lnTo>
                  <a:pt x="4221989" y="590886"/>
                </a:lnTo>
                <a:lnTo>
                  <a:pt x="4238977" y="587454"/>
                </a:lnTo>
                <a:lnTo>
                  <a:pt x="4255965" y="590886"/>
                </a:lnTo>
                <a:lnTo>
                  <a:pt x="4269838" y="600244"/>
                </a:lnTo>
                <a:lnTo>
                  <a:pt x="4279193" y="614124"/>
                </a:lnTo>
                <a:lnTo>
                  <a:pt x="4282623" y="631121"/>
                </a:lnTo>
                <a:lnTo>
                  <a:pt x="4279193" y="648118"/>
                </a:lnTo>
                <a:lnTo>
                  <a:pt x="4269838" y="661999"/>
                </a:lnTo>
                <a:lnTo>
                  <a:pt x="4255965" y="671359"/>
                </a:lnTo>
                <a:lnTo>
                  <a:pt x="4238977" y="674791"/>
                </a:lnTo>
                <a:close/>
              </a:path>
              <a:path w="4523740" h="2472690">
                <a:moveTo>
                  <a:pt x="4523697" y="673658"/>
                </a:moveTo>
                <a:lnTo>
                  <a:pt x="4509071" y="663786"/>
                </a:lnTo>
                <a:lnTo>
                  <a:pt x="4499182" y="649102"/>
                </a:lnTo>
                <a:lnTo>
                  <a:pt x="4495556" y="631121"/>
                </a:lnTo>
                <a:lnTo>
                  <a:pt x="4499182" y="613142"/>
                </a:lnTo>
                <a:lnTo>
                  <a:pt x="4509071" y="598459"/>
                </a:lnTo>
                <a:lnTo>
                  <a:pt x="4523697" y="588588"/>
                </a:lnTo>
                <a:lnTo>
                  <a:pt x="4523697" y="673658"/>
                </a:lnTo>
                <a:close/>
              </a:path>
              <a:path w="4523740" h="2472690">
                <a:moveTo>
                  <a:pt x="1311" y="934905"/>
                </a:moveTo>
                <a:lnTo>
                  <a:pt x="370" y="934905"/>
                </a:lnTo>
                <a:lnTo>
                  <a:pt x="0" y="934533"/>
                </a:lnTo>
                <a:lnTo>
                  <a:pt x="0" y="933592"/>
                </a:lnTo>
                <a:lnTo>
                  <a:pt x="370" y="933220"/>
                </a:lnTo>
                <a:lnTo>
                  <a:pt x="1311" y="933220"/>
                </a:lnTo>
                <a:lnTo>
                  <a:pt x="1681" y="933592"/>
                </a:lnTo>
                <a:lnTo>
                  <a:pt x="1681" y="934533"/>
                </a:lnTo>
                <a:lnTo>
                  <a:pt x="1311" y="934905"/>
                </a:lnTo>
                <a:close/>
              </a:path>
              <a:path w="4523740" h="2472690">
                <a:moveTo>
                  <a:pt x="305415" y="937426"/>
                </a:moveTo>
                <a:lnTo>
                  <a:pt x="301698" y="937426"/>
                </a:lnTo>
                <a:lnTo>
                  <a:pt x="300201" y="935931"/>
                </a:lnTo>
                <a:lnTo>
                  <a:pt x="300201" y="932194"/>
                </a:lnTo>
                <a:lnTo>
                  <a:pt x="301698" y="930695"/>
                </a:lnTo>
                <a:lnTo>
                  <a:pt x="305432" y="930695"/>
                </a:lnTo>
                <a:lnTo>
                  <a:pt x="306929" y="932194"/>
                </a:lnTo>
                <a:lnTo>
                  <a:pt x="306929" y="935931"/>
                </a:lnTo>
                <a:lnTo>
                  <a:pt x="305415" y="937426"/>
                </a:lnTo>
                <a:close/>
              </a:path>
              <a:path w="4523740" h="2472690">
                <a:moveTo>
                  <a:pt x="610008" y="940792"/>
                </a:moveTo>
                <a:lnTo>
                  <a:pt x="602591" y="940792"/>
                </a:lnTo>
                <a:lnTo>
                  <a:pt x="599580" y="937781"/>
                </a:lnTo>
                <a:lnTo>
                  <a:pt x="599580" y="930378"/>
                </a:lnTo>
                <a:lnTo>
                  <a:pt x="602591" y="927364"/>
                </a:lnTo>
                <a:lnTo>
                  <a:pt x="609991" y="927364"/>
                </a:lnTo>
                <a:lnTo>
                  <a:pt x="613002" y="930378"/>
                </a:lnTo>
                <a:lnTo>
                  <a:pt x="613002" y="937781"/>
                </a:lnTo>
                <a:lnTo>
                  <a:pt x="610008" y="940792"/>
                </a:lnTo>
                <a:close/>
              </a:path>
              <a:path w="4523740" h="2472690">
                <a:moveTo>
                  <a:pt x="914581" y="944157"/>
                </a:moveTo>
                <a:lnTo>
                  <a:pt x="903448" y="944157"/>
                </a:lnTo>
                <a:lnTo>
                  <a:pt x="898942" y="939647"/>
                </a:lnTo>
                <a:lnTo>
                  <a:pt x="898942" y="928508"/>
                </a:lnTo>
                <a:lnTo>
                  <a:pt x="903448" y="923998"/>
                </a:lnTo>
                <a:lnTo>
                  <a:pt x="914581" y="923998"/>
                </a:lnTo>
                <a:lnTo>
                  <a:pt x="919088" y="928508"/>
                </a:lnTo>
                <a:lnTo>
                  <a:pt x="919088" y="939647"/>
                </a:lnTo>
                <a:lnTo>
                  <a:pt x="914581" y="944157"/>
                </a:lnTo>
                <a:close/>
              </a:path>
              <a:path w="4523740" h="2472690">
                <a:moveTo>
                  <a:pt x="1219155" y="947526"/>
                </a:moveTo>
                <a:lnTo>
                  <a:pt x="1204323" y="947526"/>
                </a:lnTo>
                <a:lnTo>
                  <a:pt x="1198304" y="941501"/>
                </a:lnTo>
                <a:lnTo>
                  <a:pt x="1198304" y="926658"/>
                </a:lnTo>
                <a:lnTo>
                  <a:pt x="1204323" y="920633"/>
                </a:lnTo>
                <a:lnTo>
                  <a:pt x="1219155" y="920633"/>
                </a:lnTo>
                <a:lnTo>
                  <a:pt x="1225177" y="926658"/>
                </a:lnTo>
                <a:lnTo>
                  <a:pt x="1225177" y="941501"/>
                </a:lnTo>
                <a:lnTo>
                  <a:pt x="1219155" y="947526"/>
                </a:lnTo>
                <a:close/>
              </a:path>
              <a:path w="4523740" h="2472690">
                <a:moveTo>
                  <a:pt x="1523732" y="950888"/>
                </a:moveTo>
                <a:lnTo>
                  <a:pt x="1505196" y="950888"/>
                </a:lnTo>
                <a:lnTo>
                  <a:pt x="1497679" y="943367"/>
                </a:lnTo>
                <a:lnTo>
                  <a:pt x="1497679" y="924822"/>
                </a:lnTo>
                <a:lnTo>
                  <a:pt x="1505196" y="917301"/>
                </a:lnTo>
                <a:lnTo>
                  <a:pt x="1523732" y="917301"/>
                </a:lnTo>
                <a:lnTo>
                  <a:pt x="1531249" y="924822"/>
                </a:lnTo>
                <a:lnTo>
                  <a:pt x="1531249" y="943367"/>
                </a:lnTo>
                <a:lnTo>
                  <a:pt x="1523732" y="950888"/>
                </a:lnTo>
                <a:close/>
              </a:path>
              <a:path w="4523740" h="2472690">
                <a:moveTo>
                  <a:pt x="1817190" y="954257"/>
                </a:moveTo>
                <a:lnTo>
                  <a:pt x="1809345" y="952673"/>
                </a:lnTo>
                <a:lnTo>
                  <a:pt x="1802940" y="948353"/>
                </a:lnTo>
                <a:lnTo>
                  <a:pt x="1798623" y="941944"/>
                </a:lnTo>
                <a:lnTo>
                  <a:pt x="1797041" y="934095"/>
                </a:lnTo>
                <a:lnTo>
                  <a:pt x="1798623" y="926245"/>
                </a:lnTo>
                <a:lnTo>
                  <a:pt x="1802940" y="919838"/>
                </a:lnTo>
                <a:lnTo>
                  <a:pt x="1809345" y="915519"/>
                </a:lnTo>
                <a:lnTo>
                  <a:pt x="1817190" y="913935"/>
                </a:lnTo>
                <a:lnTo>
                  <a:pt x="1825035" y="915519"/>
                </a:lnTo>
                <a:lnTo>
                  <a:pt x="1831439" y="919838"/>
                </a:lnTo>
                <a:lnTo>
                  <a:pt x="1835756" y="926245"/>
                </a:lnTo>
                <a:lnTo>
                  <a:pt x="1837339" y="934095"/>
                </a:lnTo>
                <a:lnTo>
                  <a:pt x="1835756" y="941944"/>
                </a:lnTo>
                <a:lnTo>
                  <a:pt x="1831439" y="948353"/>
                </a:lnTo>
                <a:lnTo>
                  <a:pt x="1825035" y="952673"/>
                </a:lnTo>
                <a:lnTo>
                  <a:pt x="1817190" y="954257"/>
                </a:lnTo>
                <a:close/>
              </a:path>
              <a:path w="4523740" h="2472690">
                <a:moveTo>
                  <a:pt x="2119913" y="957622"/>
                </a:moveTo>
                <a:lnTo>
                  <a:pt x="2110763" y="955773"/>
                </a:lnTo>
                <a:lnTo>
                  <a:pt x="2103290" y="950731"/>
                </a:lnTo>
                <a:lnTo>
                  <a:pt x="2098250" y="943252"/>
                </a:lnTo>
                <a:lnTo>
                  <a:pt x="2096403" y="934095"/>
                </a:lnTo>
                <a:lnTo>
                  <a:pt x="2098250" y="924939"/>
                </a:lnTo>
                <a:lnTo>
                  <a:pt x="2103290" y="917461"/>
                </a:lnTo>
                <a:lnTo>
                  <a:pt x="2110763" y="912419"/>
                </a:lnTo>
                <a:lnTo>
                  <a:pt x="2119913" y="910570"/>
                </a:lnTo>
                <a:lnTo>
                  <a:pt x="2129064" y="912419"/>
                </a:lnTo>
                <a:lnTo>
                  <a:pt x="2136537" y="917461"/>
                </a:lnTo>
                <a:lnTo>
                  <a:pt x="2141577" y="924939"/>
                </a:lnTo>
                <a:lnTo>
                  <a:pt x="2143425" y="934095"/>
                </a:lnTo>
                <a:lnTo>
                  <a:pt x="2141577" y="943252"/>
                </a:lnTo>
                <a:lnTo>
                  <a:pt x="2136537" y="950731"/>
                </a:lnTo>
                <a:lnTo>
                  <a:pt x="2129064" y="955773"/>
                </a:lnTo>
                <a:lnTo>
                  <a:pt x="2119913" y="957622"/>
                </a:lnTo>
                <a:close/>
              </a:path>
              <a:path w="4523740" h="2472690">
                <a:moveTo>
                  <a:pt x="2422641" y="960144"/>
                </a:moveTo>
                <a:lnTo>
                  <a:pt x="2412516" y="958098"/>
                </a:lnTo>
                <a:lnTo>
                  <a:pt x="2404245" y="952518"/>
                </a:lnTo>
                <a:lnTo>
                  <a:pt x="2398667" y="944243"/>
                </a:lnTo>
                <a:lnTo>
                  <a:pt x="2396622" y="934111"/>
                </a:lnTo>
                <a:lnTo>
                  <a:pt x="2398667" y="923981"/>
                </a:lnTo>
                <a:lnTo>
                  <a:pt x="2404245" y="915706"/>
                </a:lnTo>
                <a:lnTo>
                  <a:pt x="2412516" y="910126"/>
                </a:lnTo>
                <a:lnTo>
                  <a:pt x="2422641" y="908079"/>
                </a:lnTo>
                <a:lnTo>
                  <a:pt x="2432764" y="910126"/>
                </a:lnTo>
                <a:lnTo>
                  <a:pt x="2441033" y="915706"/>
                </a:lnTo>
                <a:lnTo>
                  <a:pt x="2446611" y="923981"/>
                </a:lnTo>
                <a:lnTo>
                  <a:pt x="2448656" y="934111"/>
                </a:lnTo>
                <a:lnTo>
                  <a:pt x="2446613" y="944243"/>
                </a:lnTo>
                <a:lnTo>
                  <a:pt x="2441040" y="952518"/>
                </a:lnTo>
                <a:lnTo>
                  <a:pt x="2432771" y="958098"/>
                </a:lnTo>
                <a:lnTo>
                  <a:pt x="2422641" y="960144"/>
                </a:lnTo>
                <a:close/>
              </a:path>
              <a:path w="4523740" h="2472690">
                <a:moveTo>
                  <a:pt x="2725365" y="963509"/>
                </a:moveTo>
                <a:lnTo>
                  <a:pt x="2713927" y="961200"/>
                </a:lnTo>
                <a:lnTo>
                  <a:pt x="2704588" y="954900"/>
                </a:lnTo>
                <a:lnTo>
                  <a:pt x="2698292" y="945556"/>
                </a:lnTo>
                <a:lnTo>
                  <a:pt x="2695983" y="934111"/>
                </a:lnTo>
                <a:lnTo>
                  <a:pt x="2698292" y="922667"/>
                </a:lnTo>
                <a:lnTo>
                  <a:pt x="2704588" y="913322"/>
                </a:lnTo>
                <a:lnTo>
                  <a:pt x="2713927" y="907023"/>
                </a:lnTo>
                <a:lnTo>
                  <a:pt x="2725365" y="904713"/>
                </a:lnTo>
                <a:lnTo>
                  <a:pt x="2736802" y="907023"/>
                </a:lnTo>
                <a:lnTo>
                  <a:pt x="2746141" y="913322"/>
                </a:lnTo>
                <a:lnTo>
                  <a:pt x="2752437" y="922667"/>
                </a:lnTo>
                <a:lnTo>
                  <a:pt x="2754746" y="934111"/>
                </a:lnTo>
                <a:lnTo>
                  <a:pt x="2752437" y="945556"/>
                </a:lnTo>
                <a:lnTo>
                  <a:pt x="2746141" y="954900"/>
                </a:lnTo>
                <a:lnTo>
                  <a:pt x="2736802" y="961200"/>
                </a:lnTo>
                <a:lnTo>
                  <a:pt x="2725365" y="963509"/>
                </a:lnTo>
                <a:close/>
              </a:path>
              <a:path w="4523740" h="2472690">
                <a:moveTo>
                  <a:pt x="3028088" y="966875"/>
                </a:moveTo>
                <a:lnTo>
                  <a:pt x="3015345" y="964300"/>
                </a:lnTo>
                <a:lnTo>
                  <a:pt x="3004937" y="957277"/>
                </a:lnTo>
                <a:lnTo>
                  <a:pt x="2997919" y="946862"/>
                </a:lnTo>
                <a:lnTo>
                  <a:pt x="2995345" y="934111"/>
                </a:lnTo>
                <a:lnTo>
                  <a:pt x="2997919" y="921360"/>
                </a:lnTo>
                <a:lnTo>
                  <a:pt x="3004937" y="910946"/>
                </a:lnTo>
                <a:lnTo>
                  <a:pt x="3015345" y="903923"/>
                </a:lnTo>
                <a:lnTo>
                  <a:pt x="3028088" y="901348"/>
                </a:lnTo>
                <a:lnTo>
                  <a:pt x="3040832" y="903923"/>
                </a:lnTo>
                <a:lnTo>
                  <a:pt x="3051242" y="910946"/>
                </a:lnTo>
                <a:lnTo>
                  <a:pt x="3058261" y="921360"/>
                </a:lnTo>
                <a:lnTo>
                  <a:pt x="3060835" y="934111"/>
                </a:lnTo>
                <a:lnTo>
                  <a:pt x="3058261" y="946862"/>
                </a:lnTo>
                <a:lnTo>
                  <a:pt x="3051242" y="957277"/>
                </a:lnTo>
                <a:lnTo>
                  <a:pt x="3040832" y="964300"/>
                </a:lnTo>
                <a:lnTo>
                  <a:pt x="3028088" y="966875"/>
                </a:lnTo>
                <a:close/>
              </a:path>
              <a:path w="4523740" h="2472690">
                <a:moveTo>
                  <a:pt x="3330812" y="969400"/>
                </a:moveTo>
                <a:lnTo>
                  <a:pt x="3317096" y="966627"/>
                </a:lnTo>
                <a:lnTo>
                  <a:pt x="3305892" y="959065"/>
                </a:lnTo>
                <a:lnTo>
                  <a:pt x="3298335" y="947854"/>
                </a:lnTo>
                <a:lnTo>
                  <a:pt x="3295564" y="934128"/>
                </a:lnTo>
                <a:lnTo>
                  <a:pt x="3298335" y="920403"/>
                </a:lnTo>
                <a:lnTo>
                  <a:pt x="3305892" y="909191"/>
                </a:lnTo>
                <a:lnTo>
                  <a:pt x="3317096" y="901630"/>
                </a:lnTo>
                <a:lnTo>
                  <a:pt x="3330812" y="898857"/>
                </a:lnTo>
                <a:lnTo>
                  <a:pt x="3344530" y="901630"/>
                </a:lnTo>
                <a:lnTo>
                  <a:pt x="3355735" y="909191"/>
                </a:lnTo>
                <a:lnTo>
                  <a:pt x="3363292" y="920403"/>
                </a:lnTo>
                <a:lnTo>
                  <a:pt x="3366064" y="934128"/>
                </a:lnTo>
                <a:lnTo>
                  <a:pt x="3363294" y="947854"/>
                </a:lnTo>
                <a:lnTo>
                  <a:pt x="3355742" y="959065"/>
                </a:lnTo>
                <a:lnTo>
                  <a:pt x="3344537" y="966627"/>
                </a:lnTo>
                <a:lnTo>
                  <a:pt x="3330812" y="969400"/>
                </a:lnTo>
                <a:close/>
              </a:path>
              <a:path w="4523740" h="2472690">
                <a:moveTo>
                  <a:pt x="3633529" y="971925"/>
                </a:moveTo>
                <a:lnTo>
                  <a:pt x="3618826" y="968954"/>
                </a:lnTo>
                <a:lnTo>
                  <a:pt x="3606820" y="960852"/>
                </a:lnTo>
                <a:lnTo>
                  <a:pt x="3598725" y="948838"/>
                </a:lnTo>
                <a:lnTo>
                  <a:pt x="3595756" y="934128"/>
                </a:lnTo>
                <a:lnTo>
                  <a:pt x="3598725" y="919419"/>
                </a:lnTo>
                <a:lnTo>
                  <a:pt x="3606820" y="907404"/>
                </a:lnTo>
                <a:lnTo>
                  <a:pt x="3618826" y="899303"/>
                </a:lnTo>
                <a:lnTo>
                  <a:pt x="3633529" y="896332"/>
                </a:lnTo>
                <a:lnTo>
                  <a:pt x="3648232" y="899303"/>
                </a:lnTo>
                <a:lnTo>
                  <a:pt x="3660239" y="907404"/>
                </a:lnTo>
                <a:lnTo>
                  <a:pt x="3668334" y="919419"/>
                </a:lnTo>
                <a:lnTo>
                  <a:pt x="3671302" y="934128"/>
                </a:lnTo>
                <a:lnTo>
                  <a:pt x="3668334" y="948838"/>
                </a:lnTo>
                <a:lnTo>
                  <a:pt x="3660239" y="960852"/>
                </a:lnTo>
                <a:lnTo>
                  <a:pt x="3648232" y="968954"/>
                </a:lnTo>
                <a:lnTo>
                  <a:pt x="3633529" y="971925"/>
                </a:lnTo>
                <a:close/>
              </a:path>
              <a:path w="4523740" h="2472690">
                <a:moveTo>
                  <a:pt x="3936253" y="975290"/>
                </a:moveTo>
                <a:lnTo>
                  <a:pt x="3920245" y="972056"/>
                </a:lnTo>
                <a:lnTo>
                  <a:pt x="3907176" y="963235"/>
                </a:lnTo>
                <a:lnTo>
                  <a:pt x="3898368" y="950151"/>
                </a:lnTo>
                <a:lnTo>
                  <a:pt x="3895138" y="934128"/>
                </a:lnTo>
                <a:lnTo>
                  <a:pt x="3898368" y="918106"/>
                </a:lnTo>
                <a:lnTo>
                  <a:pt x="3907176" y="905022"/>
                </a:lnTo>
                <a:lnTo>
                  <a:pt x="3920245" y="896201"/>
                </a:lnTo>
                <a:lnTo>
                  <a:pt x="3936253" y="892966"/>
                </a:lnTo>
                <a:lnTo>
                  <a:pt x="3952266" y="896201"/>
                </a:lnTo>
                <a:lnTo>
                  <a:pt x="3965346" y="905022"/>
                </a:lnTo>
                <a:lnTo>
                  <a:pt x="3974167" y="918106"/>
                </a:lnTo>
                <a:lnTo>
                  <a:pt x="3977402" y="934128"/>
                </a:lnTo>
                <a:lnTo>
                  <a:pt x="3974167" y="950151"/>
                </a:lnTo>
                <a:lnTo>
                  <a:pt x="3965346" y="963235"/>
                </a:lnTo>
                <a:lnTo>
                  <a:pt x="3952266" y="972056"/>
                </a:lnTo>
                <a:lnTo>
                  <a:pt x="3936253" y="975290"/>
                </a:lnTo>
                <a:close/>
              </a:path>
              <a:path w="4523740" h="2472690">
                <a:moveTo>
                  <a:pt x="4238977" y="977815"/>
                </a:moveTo>
                <a:lnTo>
                  <a:pt x="4221989" y="974383"/>
                </a:lnTo>
                <a:lnTo>
                  <a:pt x="4208115" y="965023"/>
                </a:lnTo>
                <a:lnTo>
                  <a:pt x="4198761" y="951142"/>
                </a:lnTo>
                <a:lnTo>
                  <a:pt x="4195330" y="934145"/>
                </a:lnTo>
                <a:lnTo>
                  <a:pt x="4198761" y="917149"/>
                </a:lnTo>
                <a:lnTo>
                  <a:pt x="4208115" y="903269"/>
                </a:lnTo>
                <a:lnTo>
                  <a:pt x="4221989" y="893910"/>
                </a:lnTo>
                <a:lnTo>
                  <a:pt x="4238977" y="890478"/>
                </a:lnTo>
                <a:lnTo>
                  <a:pt x="4255965" y="893910"/>
                </a:lnTo>
                <a:lnTo>
                  <a:pt x="4269838" y="903269"/>
                </a:lnTo>
                <a:lnTo>
                  <a:pt x="4279193" y="917149"/>
                </a:lnTo>
                <a:lnTo>
                  <a:pt x="4282623" y="934145"/>
                </a:lnTo>
                <a:lnTo>
                  <a:pt x="4279193" y="951142"/>
                </a:lnTo>
                <a:lnTo>
                  <a:pt x="4269838" y="965023"/>
                </a:lnTo>
                <a:lnTo>
                  <a:pt x="4255965" y="974383"/>
                </a:lnTo>
                <a:lnTo>
                  <a:pt x="4238977" y="977815"/>
                </a:lnTo>
                <a:close/>
              </a:path>
              <a:path w="4523740" h="2472690">
                <a:moveTo>
                  <a:pt x="4523697" y="976682"/>
                </a:moveTo>
                <a:lnTo>
                  <a:pt x="4509071" y="966810"/>
                </a:lnTo>
                <a:lnTo>
                  <a:pt x="4499182" y="952126"/>
                </a:lnTo>
                <a:lnTo>
                  <a:pt x="4495556" y="934145"/>
                </a:lnTo>
                <a:lnTo>
                  <a:pt x="4499182" y="916166"/>
                </a:lnTo>
                <a:lnTo>
                  <a:pt x="4509071" y="901483"/>
                </a:lnTo>
                <a:lnTo>
                  <a:pt x="4523697" y="891612"/>
                </a:lnTo>
                <a:lnTo>
                  <a:pt x="4523697" y="976682"/>
                </a:lnTo>
                <a:close/>
              </a:path>
              <a:path w="4523740" h="2472690">
                <a:moveTo>
                  <a:pt x="1311" y="1237929"/>
                </a:moveTo>
                <a:lnTo>
                  <a:pt x="370" y="1237929"/>
                </a:lnTo>
                <a:lnTo>
                  <a:pt x="0" y="1237558"/>
                </a:lnTo>
                <a:lnTo>
                  <a:pt x="0" y="1236616"/>
                </a:lnTo>
                <a:lnTo>
                  <a:pt x="370" y="1236245"/>
                </a:lnTo>
                <a:lnTo>
                  <a:pt x="1311" y="1236245"/>
                </a:lnTo>
                <a:lnTo>
                  <a:pt x="1681" y="1236616"/>
                </a:lnTo>
                <a:lnTo>
                  <a:pt x="1681" y="1237558"/>
                </a:lnTo>
                <a:lnTo>
                  <a:pt x="1311" y="1237929"/>
                </a:lnTo>
                <a:close/>
              </a:path>
              <a:path w="4523740" h="2472690">
                <a:moveTo>
                  <a:pt x="305415" y="1240450"/>
                </a:moveTo>
                <a:lnTo>
                  <a:pt x="301698" y="1240450"/>
                </a:lnTo>
                <a:lnTo>
                  <a:pt x="300201" y="1238955"/>
                </a:lnTo>
                <a:lnTo>
                  <a:pt x="300201" y="1235218"/>
                </a:lnTo>
                <a:lnTo>
                  <a:pt x="301698" y="1233720"/>
                </a:lnTo>
                <a:lnTo>
                  <a:pt x="305432" y="1233720"/>
                </a:lnTo>
                <a:lnTo>
                  <a:pt x="306929" y="1235218"/>
                </a:lnTo>
                <a:lnTo>
                  <a:pt x="306929" y="1238955"/>
                </a:lnTo>
                <a:lnTo>
                  <a:pt x="305415" y="1240450"/>
                </a:lnTo>
                <a:close/>
              </a:path>
              <a:path w="4523740" h="2472690">
                <a:moveTo>
                  <a:pt x="610008" y="1243816"/>
                </a:moveTo>
                <a:lnTo>
                  <a:pt x="602591" y="1243816"/>
                </a:lnTo>
                <a:lnTo>
                  <a:pt x="599580" y="1240805"/>
                </a:lnTo>
                <a:lnTo>
                  <a:pt x="599580" y="1233399"/>
                </a:lnTo>
                <a:lnTo>
                  <a:pt x="602591" y="1230388"/>
                </a:lnTo>
                <a:lnTo>
                  <a:pt x="609991" y="1230388"/>
                </a:lnTo>
                <a:lnTo>
                  <a:pt x="613002" y="1233399"/>
                </a:lnTo>
                <a:lnTo>
                  <a:pt x="613002" y="1240805"/>
                </a:lnTo>
                <a:lnTo>
                  <a:pt x="610008" y="1243816"/>
                </a:lnTo>
                <a:close/>
              </a:path>
              <a:path w="4523740" h="2472690">
                <a:moveTo>
                  <a:pt x="914581" y="1247181"/>
                </a:moveTo>
                <a:lnTo>
                  <a:pt x="903448" y="1247181"/>
                </a:lnTo>
                <a:lnTo>
                  <a:pt x="898942" y="1242672"/>
                </a:lnTo>
                <a:lnTo>
                  <a:pt x="898942" y="1231532"/>
                </a:lnTo>
                <a:lnTo>
                  <a:pt x="903448" y="1227022"/>
                </a:lnTo>
                <a:lnTo>
                  <a:pt x="914581" y="1227022"/>
                </a:lnTo>
                <a:lnTo>
                  <a:pt x="919088" y="1231532"/>
                </a:lnTo>
                <a:lnTo>
                  <a:pt x="919088" y="1242672"/>
                </a:lnTo>
                <a:lnTo>
                  <a:pt x="914581" y="1247181"/>
                </a:lnTo>
                <a:close/>
              </a:path>
              <a:path w="4523740" h="2472690">
                <a:moveTo>
                  <a:pt x="1219155" y="1250547"/>
                </a:moveTo>
                <a:lnTo>
                  <a:pt x="1204323" y="1250547"/>
                </a:lnTo>
                <a:lnTo>
                  <a:pt x="1198304" y="1244525"/>
                </a:lnTo>
                <a:lnTo>
                  <a:pt x="1198304" y="1229682"/>
                </a:lnTo>
                <a:lnTo>
                  <a:pt x="1204323" y="1223657"/>
                </a:lnTo>
                <a:lnTo>
                  <a:pt x="1219155" y="1223657"/>
                </a:lnTo>
                <a:lnTo>
                  <a:pt x="1225177" y="1229682"/>
                </a:lnTo>
                <a:lnTo>
                  <a:pt x="1225177" y="1244525"/>
                </a:lnTo>
                <a:lnTo>
                  <a:pt x="1219155" y="1250547"/>
                </a:lnTo>
                <a:close/>
              </a:path>
              <a:path w="4523740" h="2472690">
                <a:moveTo>
                  <a:pt x="1523732" y="1253916"/>
                </a:moveTo>
                <a:lnTo>
                  <a:pt x="1505196" y="1253916"/>
                </a:lnTo>
                <a:lnTo>
                  <a:pt x="1497679" y="1246392"/>
                </a:lnTo>
                <a:lnTo>
                  <a:pt x="1497679" y="1227846"/>
                </a:lnTo>
                <a:lnTo>
                  <a:pt x="1505196" y="1220325"/>
                </a:lnTo>
                <a:lnTo>
                  <a:pt x="1523732" y="1220325"/>
                </a:lnTo>
                <a:lnTo>
                  <a:pt x="1531249" y="1227846"/>
                </a:lnTo>
                <a:lnTo>
                  <a:pt x="1531249" y="1246392"/>
                </a:lnTo>
                <a:lnTo>
                  <a:pt x="1523732" y="1253916"/>
                </a:lnTo>
                <a:close/>
              </a:path>
              <a:path w="4523740" h="2472690">
                <a:moveTo>
                  <a:pt x="1817190" y="1257278"/>
                </a:moveTo>
                <a:lnTo>
                  <a:pt x="1809345" y="1255694"/>
                </a:lnTo>
                <a:lnTo>
                  <a:pt x="1802940" y="1251376"/>
                </a:lnTo>
                <a:lnTo>
                  <a:pt x="1798623" y="1244968"/>
                </a:lnTo>
                <a:lnTo>
                  <a:pt x="1797041" y="1237119"/>
                </a:lnTo>
                <a:lnTo>
                  <a:pt x="1798623" y="1229269"/>
                </a:lnTo>
                <a:lnTo>
                  <a:pt x="1802940" y="1222862"/>
                </a:lnTo>
                <a:lnTo>
                  <a:pt x="1809345" y="1218543"/>
                </a:lnTo>
                <a:lnTo>
                  <a:pt x="1817190" y="1216960"/>
                </a:lnTo>
                <a:lnTo>
                  <a:pt x="1825035" y="1218543"/>
                </a:lnTo>
                <a:lnTo>
                  <a:pt x="1831439" y="1222862"/>
                </a:lnTo>
                <a:lnTo>
                  <a:pt x="1835756" y="1229269"/>
                </a:lnTo>
                <a:lnTo>
                  <a:pt x="1837339" y="1237119"/>
                </a:lnTo>
                <a:lnTo>
                  <a:pt x="1835756" y="1244968"/>
                </a:lnTo>
                <a:lnTo>
                  <a:pt x="1831439" y="1251376"/>
                </a:lnTo>
                <a:lnTo>
                  <a:pt x="1825035" y="1255694"/>
                </a:lnTo>
                <a:lnTo>
                  <a:pt x="1817190" y="1257278"/>
                </a:lnTo>
                <a:close/>
              </a:path>
              <a:path w="4523740" h="2472690">
                <a:moveTo>
                  <a:pt x="2119913" y="1260647"/>
                </a:moveTo>
                <a:lnTo>
                  <a:pt x="2110763" y="1258798"/>
                </a:lnTo>
                <a:lnTo>
                  <a:pt x="2103290" y="1253755"/>
                </a:lnTo>
                <a:lnTo>
                  <a:pt x="2098250" y="1246276"/>
                </a:lnTo>
                <a:lnTo>
                  <a:pt x="2096403" y="1237119"/>
                </a:lnTo>
                <a:lnTo>
                  <a:pt x="2098250" y="1227963"/>
                </a:lnTo>
                <a:lnTo>
                  <a:pt x="2103290" y="1220485"/>
                </a:lnTo>
                <a:lnTo>
                  <a:pt x="2110763" y="1215443"/>
                </a:lnTo>
                <a:lnTo>
                  <a:pt x="2119913" y="1213594"/>
                </a:lnTo>
                <a:lnTo>
                  <a:pt x="2129064" y="1215443"/>
                </a:lnTo>
                <a:lnTo>
                  <a:pt x="2136537" y="1220485"/>
                </a:lnTo>
                <a:lnTo>
                  <a:pt x="2141577" y="1227963"/>
                </a:lnTo>
                <a:lnTo>
                  <a:pt x="2143425" y="1237119"/>
                </a:lnTo>
                <a:lnTo>
                  <a:pt x="2141577" y="1246276"/>
                </a:lnTo>
                <a:lnTo>
                  <a:pt x="2136537" y="1253755"/>
                </a:lnTo>
                <a:lnTo>
                  <a:pt x="2129064" y="1258798"/>
                </a:lnTo>
                <a:lnTo>
                  <a:pt x="2119913" y="1260647"/>
                </a:lnTo>
                <a:close/>
              </a:path>
              <a:path w="4523740" h="2472690">
                <a:moveTo>
                  <a:pt x="2422641" y="1263168"/>
                </a:moveTo>
                <a:lnTo>
                  <a:pt x="2412516" y="1261122"/>
                </a:lnTo>
                <a:lnTo>
                  <a:pt x="2404245" y="1255542"/>
                </a:lnTo>
                <a:lnTo>
                  <a:pt x="2398667" y="1247267"/>
                </a:lnTo>
                <a:lnTo>
                  <a:pt x="2396622" y="1237136"/>
                </a:lnTo>
                <a:lnTo>
                  <a:pt x="2398667" y="1227006"/>
                </a:lnTo>
                <a:lnTo>
                  <a:pt x="2404245" y="1218731"/>
                </a:lnTo>
                <a:lnTo>
                  <a:pt x="2412516" y="1213150"/>
                </a:lnTo>
                <a:lnTo>
                  <a:pt x="2422641" y="1211103"/>
                </a:lnTo>
                <a:lnTo>
                  <a:pt x="2432764" y="1213150"/>
                </a:lnTo>
                <a:lnTo>
                  <a:pt x="2441033" y="1218731"/>
                </a:lnTo>
                <a:lnTo>
                  <a:pt x="2446611" y="1227006"/>
                </a:lnTo>
                <a:lnTo>
                  <a:pt x="2448656" y="1237136"/>
                </a:lnTo>
                <a:lnTo>
                  <a:pt x="2446613" y="1247267"/>
                </a:lnTo>
                <a:lnTo>
                  <a:pt x="2441040" y="1255542"/>
                </a:lnTo>
                <a:lnTo>
                  <a:pt x="2432771" y="1261122"/>
                </a:lnTo>
                <a:lnTo>
                  <a:pt x="2422641" y="1263168"/>
                </a:lnTo>
                <a:close/>
              </a:path>
              <a:path w="4523740" h="2472690">
                <a:moveTo>
                  <a:pt x="2725365" y="1266534"/>
                </a:moveTo>
                <a:lnTo>
                  <a:pt x="2713927" y="1264224"/>
                </a:lnTo>
                <a:lnTo>
                  <a:pt x="2704588" y="1257925"/>
                </a:lnTo>
                <a:lnTo>
                  <a:pt x="2698292" y="1248580"/>
                </a:lnTo>
                <a:lnTo>
                  <a:pt x="2695983" y="1237136"/>
                </a:lnTo>
                <a:lnTo>
                  <a:pt x="2698292" y="1225691"/>
                </a:lnTo>
                <a:lnTo>
                  <a:pt x="2704588" y="1216347"/>
                </a:lnTo>
                <a:lnTo>
                  <a:pt x="2713927" y="1210047"/>
                </a:lnTo>
                <a:lnTo>
                  <a:pt x="2725365" y="1207738"/>
                </a:lnTo>
                <a:lnTo>
                  <a:pt x="2736802" y="1210047"/>
                </a:lnTo>
                <a:lnTo>
                  <a:pt x="2746141" y="1216347"/>
                </a:lnTo>
                <a:lnTo>
                  <a:pt x="2752437" y="1225691"/>
                </a:lnTo>
                <a:lnTo>
                  <a:pt x="2754746" y="1237136"/>
                </a:lnTo>
                <a:lnTo>
                  <a:pt x="2752437" y="1248580"/>
                </a:lnTo>
                <a:lnTo>
                  <a:pt x="2746141" y="1257925"/>
                </a:lnTo>
                <a:lnTo>
                  <a:pt x="2736802" y="1264224"/>
                </a:lnTo>
                <a:lnTo>
                  <a:pt x="2725365" y="1266534"/>
                </a:lnTo>
                <a:close/>
              </a:path>
              <a:path w="4523740" h="2472690">
                <a:moveTo>
                  <a:pt x="3028088" y="1269899"/>
                </a:moveTo>
                <a:lnTo>
                  <a:pt x="3015345" y="1267324"/>
                </a:lnTo>
                <a:lnTo>
                  <a:pt x="3004937" y="1260301"/>
                </a:lnTo>
                <a:lnTo>
                  <a:pt x="2997919" y="1249887"/>
                </a:lnTo>
                <a:lnTo>
                  <a:pt x="2995345" y="1237136"/>
                </a:lnTo>
                <a:lnTo>
                  <a:pt x="2997919" y="1224385"/>
                </a:lnTo>
                <a:lnTo>
                  <a:pt x="3004937" y="1213970"/>
                </a:lnTo>
                <a:lnTo>
                  <a:pt x="3015345" y="1206947"/>
                </a:lnTo>
                <a:lnTo>
                  <a:pt x="3028088" y="1204372"/>
                </a:lnTo>
                <a:lnTo>
                  <a:pt x="3040832" y="1206947"/>
                </a:lnTo>
                <a:lnTo>
                  <a:pt x="3051242" y="1213970"/>
                </a:lnTo>
                <a:lnTo>
                  <a:pt x="3058261" y="1224385"/>
                </a:lnTo>
                <a:lnTo>
                  <a:pt x="3060835" y="1237136"/>
                </a:lnTo>
                <a:lnTo>
                  <a:pt x="3058261" y="1249887"/>
                </a:lnTo>
                <a:lnTo>
                  <a:pt x="3051242" y="1260301"/>
                </a:lnTo>
                <a:lnTo>
                  <a:pt x="3040832" y="1267324"/>
                </a:lnTo>
                <a:lnTo>
                  <a:pt x="3028088" y="1269899"/>
                </a:lnTo>
                <a:close/>
              </a:path>
              <a:path w="4523740" h="2472690">
                <a:moveTo>
                  <a:pt x="3330812" y="1272424"/>
                </a:moveTo>
                <a:lnTo>
                  <a:pt x="3317096" y="1269651"/>
                </a:lnTo>
                <a:lnTo>
                  <a:pt x="3305892" y="1262090"/>
                </a:lnTo>
                <a:lnTo>
                  <a:pt x="3298335" y="1250878"/>
                </a:lnTo>
                <a:lnTo>
                  <a:pt x="3295564" y="1237153"/>
                </a:lnTo>
                <a:lnTo>
                  <a:pt x="3298335" y="1223427"/>
                </a:lnTo>
                <a:lnTo>
                  <a:pt x="3305892" y="1212215"/>
                </a:lnTo>
                <a:lnTo>
                  <a:pt x="3317096" y="1204654"/>
                </a:lnTo>
                <a:lnTo>
                  <a:pt x="3330812" y="1201881"/>
                </a:lnTo>
                <a:lnTo>
                  <a:pt x="3344530" y="1204654"/>
                </a:lnTo>
                <a:lnTo>
                  <a:pt x="3355735" y="1212215"/>
                </a:lnTo>
                <a:lnTo>
                  <a:pt x="3363292" y="1223427"/>
                </a:lnTo>
                <a:lnTo>
                  <a:pt x="3366064" y="1237153"/>
                </a:lnTo>
                <a:lnTo>
                  <a:pt x="3363294" y="1250878"/>
                </a:lnTo>
                <a:lnTo>
                  <a:pt x="3355742" y="1262090"/>
                </a:lnTo>
                <a:lnTo>
                  <a:pt x="3344537" y="1269651"/>
                </a:lnTo>
                <a:lnTo>
                  <a:pt x="3330812" y="1272424"/>
                </a:lnTo>
                <a:close/>
              </a:path>
              <a:path w="4523740" h="2472690">
                <a:moveTo>
                  <a:pt x="3633529" y="1274949"/>
                </a:moveTo>
                <a:lnTo>
                  <a:pt x="3618826" y="1271978"/>
                </a:lnTo>
                <a:lnTo>
                  <a:pt x="3606820" y="1263876"/>
                </a:lnTo>
                <a:lnTo>
                  <a:pt x="3598725" y="1251862"/>
                </a:lnTo>
                <a:lnTo>
                  <a:pt x="3595756" y="1237153"/>
                </a:lnTo>
                <a:lnTo>
                  <a:pt x="3598725" y="1222445"/>
                </a:lnTo>
                <a:lnTo>
                  <a:pt x="3606820" y="1210430"/>
                </a:lnTo>
                <a:lnTo>
                  <a:pt x="3618826" y="1202328"/>
                </a:lnTo>
                <a:lnTo>
                  <a:pt x="3633529" y="1199356"/>
                </a:lnTo>
                <a:lnTo>
                  <a:pt x="3648232" y="1202328"/>
                </a:lnTo>
                <a:lnTo>
                  <a:pt x="3660239" y="1210430"/>
                </a:lnTo>
                <a:lnTo>
                  <a:pt x="3668334" y="1222445"/>
                </a:lnTo>
                <a:lnTo>
                  <a:pt x="3671302" y="1237153"/>
                </a:lnTo>
                <a:lnTo>
                  <a:pt x="3668334" y="1251862"/>
                </a:lnTo>
                <a:lnTo>
                  <a:pt x="3660239" y="1263876"/>
                </a:lnTo>
                <a:lnTo>
                  <a:pt x="3648232" y="1271978"/>
                </a:lnTo>
                <a:lnTo>
                  <a:pt x="3633529" y="1274949"/>
                </a:lnTo>
                <a:close/>
              </a:path>
              <a:path w="4523740" h="2472690">
                <a:moveTo>
                  <a:pt x="3936253" y="1278315"/>
                </a:moveTo>
                <a:lnTo>
                  <a:pt x="3920245" y="1275080"/>
                </a:lnTo>
                <a:lnTo>
                  <a:pt x="3907176" y="1266259"/>
                </a:lnTo>
                <a:lnTo>
                  <a:pt x="3898368" y="1253175"/>
                </a:lnTo>
                <a:lnTo>
                  <a:pt x="3895138" y="1237153"/>
                </a:lnTo>
                <a:lnTo>
                  <a:pt x="3898368" y="1221130"/>
                </a:lnTo>
                <a:lnTo>
                  <a:pt x="3907176" y="1208046"/>
                </a:lnTo>
                <a:lnTo>
                  <a:pt x="3920245" y="1199225"/>
                </a:lnTo>
                <a:lnTo>
                  <a:pt x="3936253" y="1195990"/>
                </a:lnTo>
                <a:lnTo>
                  <a:pt x="3952266" y="1199225"/>
                </a:lnTo>
                <a:lnTo>
                  <a:pt x="3965346" y="1208046"/>
                </a:lnTo>
                <a:lnTo>
                  <a:pt x="3974167" y="1221130"/>
                </a:lnTo>
                <a:lnTo>
                  <a:pt x="3977402" y="1237153"/>
                </a:lnTo>
                <a:lnTo>
                  <a:pt x="3974167" y="1253175"/>
                </a:lnTo>
                <a:lnTo>
                  <a:pt x="3965346" y="1266259"/>
                </a:lnTo>
                <a:lnTo>
                  <a:pt x="3952266" y="1275080"/>
                </a:lnTo>
                <a:lnTo>
                  <a:pt x="3936253" y="1278315"/>
                </a:lnTo>
                <a:close/>
              </a:path>
              <a:path w="4523740" h="2472690">
                <a:moveTo>
                  <a:pt x="4238977" y="1280840"/>
                </a:moveTo>
                <a:lnTo>
                  <a:pt x="4221989" y="1277407"/>
                </a:lnTo>
                <a:lnTo>
                  <a:pt x="4208115" y="1268048"/>
                </a:lnTo>
                <a:lnTo>
                  <a:pt x="4198761" y="1254167"/>
                </a:lnTo>
                <a:lnTo>
                  <a:pt x="4195330" y="1237169"/>
                </a:lnTo>
                <a:lnTo>
                  <a:pt x="4198761" y="1220172"/>
                </a:lnTo>
                <a:lnTo>
                  <a:pt x="4208115" y="1206291"/>
                </a:lnTo>
                <a:lnTo>
                  <a:pt x="4221989" y="1196931"/>
                </a:lnTo>
                <a:lnTo>
                  <a:pt x="4238977" y="1193499"/>
                </a:lnTo>
                <a:lnTo>
                  <a:pt x="4255965" y="1196931"/>
                </a:lnTo>
                <a:lnTo>
                  <a:pt x="4269838" y="1206291"/>
                </a:lnTo>
                <a:lnTo>
                  <a:pt x="4279193" y="1220172"/>
                </a:lnTo>
                <a:lnTo>
                  <a:pt x="4282623" y="1237169"/>
                </a:lnTo>
                <a:lnTo>
                  <a:pt x="4279193" y="1254167"/>
                </a:lnTo>
                <a:lnTo>
                  <a:pt x="4269838" y="1268048"/>
                </a:lnTo>
                <a:lnTo>
                  <a:pt x="4255965" y="1277407"/>
                </a:lnTo>
                <a:lnTo>
                  <a:pt x="4238977" y="1280840"/>
                </a:lnTo>
                <a:close/>
              </a:path>
              <a:path w="4523740" h="2472690">
                <a:moveTo>
                  <a:pt x="4523697" y="1279706"/>
                </a:moveTo>
                <a:lnTo>
                  <a:pt x="4509071" y="1269834"/>
                </a:lnTo>
                <a:lnTo>
                  <a:pt x="4499182" y="1255151"/>
                </a:lnTo>
                <a:lnTo>
                  <a:pt x="4495556" y="1237169"/>
                </a:lnTo>
                <a:lnTo>
                  <a:pt x="4499182" y="1219190"/>
                </a:lnTo>
                <a:lnTo>
                  <a:pt x="4509071" y="1204508"/>
                </a:lnTo>
                <a:lnTo>
                  <a:pt x="4523697" y="1194636"/>
                </a:lnTo>
                <a:lnTo>
                  <a:pt x="4523697" y="1279706"/>
                </a:lnTo>
                <a:close/>
              </a:path>
              <a:path w="4523740" h="2472690">
                <a:moveTo>
                  <a:pt x="1311" y="1540950"/>
                </a:moveTo>
                <a:lnTo>
                  <a:pt x="370" y="1540950"/>
                </a:lnTo>
                <a:lnTo>
                  <a:pt x="0" y="1540582"/>
                </a:lnTo>
                <a:lnTo>
                  <a:pt x="0" y="1539640"/>
                </a:lnTo>
                <a:lnTo>
                  <a:pt x="370" y="1539269"/>
                </a:lnTo>
                <a:lnTo>
                  <a:pt x="1311" y="1539269"/>
                </a:lnTo>
                <a:lnTo>
                  <a:pt x="1681" y="1539640"/>
                </a:lnTo>
                <a:lnTo>
                  <a:pt x="1681" y="1540582"/>
                </a:lnTo>
                <a:lnTo>
                  <a:pt x="1311" y="1540950"/>
                </a:lnTo>
                <a:close/>
              </a:path>
              <a:path w="4523740" h="2472690">
                <a:moveTo>
                  <a:pt x="305415" y="1543475"/>
                </a:moveTo>
                <a:lnTo>
                  <a:pt x="301698" y="1543475"/>
                </a:lnTo>
                <a:lnTo>
                  <a:pt x="300201" y="1541979"/>
                </a:lnTo>
                <a:lnTo>
                  <a:pt x="300201" y="1538243"/>
                </a:lnTo>
                <a:lnTo>
                  <a:pt x="301698" y="1536744"/>
                </a:lnTo>
                <a:lnTo>
                  <a:pt x="305432" y="1536744"/>
                </a:lnTo>
                <a:lnTo>
                  <a:pt x="306929" y="1538243"/>
                </a:lnTo>
                <a:lnTo>
                  <a:pt x="306929" y="1541979"/>
                </a:lnTo>
                <a:lnTo>
                  <a:pt x="305415" y="1543475"/>
                </a:lnTo>
                <a:close/>
              </a:path>
              <a:path w="4523740" h="2472690">
                <a:moveTo>
                  <a:pt x="610008" y="1546840"/>
                </a:moveTo>
                <a:lnTo>
                  <a:pt x="602591" y="1546840"/>
                </a:lnTo>
                <a:lnTo>
                  <a:pt x="599580" y="1543829"/>
                </a:lnTo>
                <a:lnTo>
                  <a:pt x="599580" y="1536427"/>
                </a:lnTo>
                <a:lnTo>
                  <a:pt x="602591" y="1533412"/>
                </a:lnTo>
                <a:lnTo>
                  <a:pt x="609991" y="1533412"/>
                </a:lnTo>
                <a:lnTo>
                  <a:pt x="613002" y="1536427"/>
                </a:lnTo>
                <a:lnTo>
                  <a:pt x="613002" y="1543829"/>
                </a:lnTo>
                <a:lnTo>
                  <a:pt x="610008" y="1546840"/>
                </a:lnTo>
                <a:close/>
              </a:path>
              <a:path w="4523740" h="2472690">
                <a:moveTo>
                  <a:pt x="914581" y="1550206"/>
                </a:moveTo>
                <a:lnTo>
                  <a:pt x="903448" y="1550206"/>
                </a:lnTo>
                <a:lnTo>
                  <a:pt x="898942" y="1545696"/>
                </a:lnTo>
                <a:lnTo>
                  <a:pt x="898942" y="1534556"/>
                </a:lnTo>
                <a:lnTo>
                  <a:pt x="903448" y="1530047"/>
                </a:lnTo>
                <a:lnTo>
                  <a:pt x="914581" y="1530047"/>
                </a:lnTo>
                <a:lnTo>
                  <a:pt x="919088" y="1534556"/>
                </a:lnTo>
                <a:lnTo>
                  <a:pt x="919088" y="1545696"/>
                </a:lnTo>
                <a:lnTo>
                  <a:pt x="914581" y="1550206"/>
                </a:lnTo>
                <a:close/>
              </a:path>
              <a:path w="4523740" h="2472690">
                <a:moveTo>
                  <a:pt x="1219155" y="1553571"/>
                </a:moveTo>
                <a:lnTo>
                  <a:pt x="1204323" y="1553571"/>
                </a:lnTo>
                <a:lnTo>
                  <a:pt x="1198304" y="1547549"/>
                </a:lnTo>
                <a:lnTo>
                  <a:pt x="1198304" y="1532707"/>
                </a:lnTo>
                <a:lnTo>
                  <a:pt x="1204323" y="1526681"/>
                </a:lnTo>
                <a:lnTo>
                  <a:pt x="1219155" y="1526681"/>
                </a:lnTo>
                <a:lnTo>
                  <a:pt x="1225177" y="1532707"/>
                </a:lnTo>
                <a:lnTo>
                  <a:pt x="1225177" y="1547549"/>
                </a:lnTo>
                <a:lnTo>
                  <a:pt x="1219155" y="1553571"/>
                </a:lnTo>
                <a:close/>
              </a:path>
              <a:path w="4523740" h="2472690">
                <a:moveTo>
                  <a:pt x="1523732" y="1556937"/>
                </a:moveTo>
                <a:lnTo>
                  <a:pt x="1505196" y="1556937"/>
                </a:lnTo>
                <a:lnTo>
                  <a:pt x="1497679" y="1549416"/>
                </a:lnTo>
                <a:lnTo>
                  <a:pt x="1497679" y="1530870"/>
                </a:lnTo>
                <a:lnTo>
                  <a:pt x="1505196" y="1523349"/>
                </a:lnTo>
                <a:lnTo>
                  <a:pt x="1523732" y="1523349"/>
                </a:lnTo>
                <a:lnTo>
                  <a:pt x="1531249" y="1530870"/>
                </a:lnTo>
                <a:lnTo>
                  <a:pt x="1531249" y="1549416"/>
                </a:lnTo>
                <a:lnTo>
                  <a:pt x="1523732" y="1556937"/>
                </a:lnTo>
                <a:close/>
              </a:path>
              <a:path w="4523740" h="2472690">
                <a:moveTo>
                  <a:pt x="1817190" y="1560305"/>
                </a:moveTo>
                <a:lnTo>
                  <a:pt x="1809345" y="1558722"/>
                </a:lnTo>
                <a:lnTo>
                  <a:pt x="1802940" y="1554402"/>
                </a:lnTo>
                <a:lnTo>
                  <a:pt x="1798623" y="1547993"/>
                </a:lnTo>
                <a:lnTo>
                  <a:pt x="1797041" y="1540143"/>
                </a:lnTo>
                <a:lnTo>
                  <a:pt x="1798623" y="1532294"/>
                </a:lnTo>
                <a:lnTo>
                  <a:pt x="1802940" y="1525886"/>
                </a:lnTo>
                <a:lnTo>
                  <a:pt x="1809345" y="1521567"/>
                </a:lnTo>
                <a:lnTo>
                  <a:pt x="1817190" y="1519984"/>
                </a:lnTo>
                <a:lnTo>
                  <a:pt x="1825035" y="1521567"/>
                </a:lnTo>
                <a:lnTo>
                  <a:pt x="1831439" y="1525886"/>
                </a:lnTo>
                <a:lnTo>
                  <a:pt x="1835756" y="1532294"/>
                </a:lnTo>
                <a:lnTo>
                  <a:pt x="1837339" y="1540143"/>
                </a:lnTo>
                <a:lnTo>
                  <a:pt x="1835756" y="1547993"/>
                </a:lnTo>
                <a:lnTo>
                  <a:pt x="1831439" y="1554402"/>
                </a:lnTo>
                <a:lnTo>
                  <a:pt x="1825035" y="1558722"/>
                </a:lnTo>
                <a:lnTo>
                  <a:pt x="1817190" y="1560305"/>
                </a:lnTo>
                <a:close/>
              </a:path>
              <a:path w="4523740" h="2472690">
                <a:moveTo>
                  <a:pt x="2119913" y="1563671"/>
                </a:moveTo>
                <a:lnTo>
                  <a:pt x="2110763" y="1561822"/>
                </a:lnTo>
                <a:lnTo>
                  <a:pt x="2103290" y="1556779"/>
                </a:lnTo>
                <a:lnTo>
                  <a:pt x="2098250" y="1549301"/>
                </a:lnTo>
                <a:lnTo>
                  <a:pt x="2096403" y="1540143"/>
                </a:lnTo>
                <a:lnTo>
                  <a:pt x="2098250" y="1530987"/>
                </a:lnTo>
                <a:lnTo>
                  <a:pt x="2103290" y="1523510"/>
                </a:lnTo>
                <a:lnTo>
                  <a:pt x="2110763" y="1518468"/>
                </a:lnTo>
                <a:lnTo>
                  <a:pt x="2119913" y="1516618"/>
                </a:lnTo>
                <a:lnTo>
                  <a:pt x="2129064" y="1518468"/>
                </a:lnTo>
                <a:lnTo>
                  <a:pt x="2136537" y="1523510"/>
                </a:lnTo>
                <a:lnTo>
                  <a:pt x="2141577" y="1530987"/>
                </a:lnTo>
                <a:lnTo>
                  <a:pt x="2143425" y="1540143"/>
                </a:lnTo>
                <a:lnTo>
                  <a:pt x="2141577" y="1549301"/>
                </a:lnTo>
                <a:lnTo>
                  <a:pt x="2136537" y="1556779"/>
                </a:lnTo>
                <a:lnTo>
                  <a:pt x="2129064" y="1561822"/>
                </a:lnTo>
                <a:lnTo>
                  <a:pt x="2119913" y="1563671"/>
                </a:lnTo>
                <a:close/>
              </a:path>
              <a:path w="4523740" h="2472690">
                <a:moveTo>
                  <a:pt x="2422641" y="1566193"/>
                </a:moveTo>
                <a:lnTo>
                  <a:pt x="2412516" y="1564146"/>
                </a:lnTo>
                <a:lnTo>
                  <a:pt x="2404245" y="1558566"/>
                </a:lnTo>
                <a:lnTo>
                  <a:pt x="2398667" y="1550291"/>
                </a:lnTo>
                <a:lnTo>
                  <a:pt x="2396622" y="1540160"/>
                </a:lnTo>
                <a:lnTo>
                  <a:pt x="2398667" y="1530030"/>
                </a:lnTo>
                <a:lnTo>
                  <a:pt x="2404245" y="1521755"/>
                </a:lnTo>
                <a:lnTo>
                  <a:pt x="2412516" y="1516174"/>
                </a:lnTo>
                <a:lnTo>
                  <a:pt x="2422641" y="1514127"/>
                </a:lnTo>
                <a:lnTo>
                  <a:pt x="2432764" y="1516174"/>
                </a:lnTo>
                <a:lnTo>
                  <a:pt x="2441033" y="1521755"/>
                </a:lnTo>
                <a:lnTo>
                  <a:pt x="2446611" y="1530030"/>
                </a:lnTo>
                <a:lnTo>
                  <a:pt x="2448656" y="1540160"/>
                </a:lnTo>
                <a:lnTo>
                  <a:pt x="2446613" y="1550291"/>
                </a:lnTo>
                <a:lnTo>
                  <a:pt x="2441040" y="1558566"/>
                </a:lnTo>
                <a:lnTo>
                  <a:pt x="2432771" y="1564146"/>
                </a:lnTo>
                <a:lnTo>
                  <a:pt x="2422641" y="1566193"/>
                </a:lnTo>
                <a:close/>
              </a:path>
              <a:path w="4523740" h="2472690">
                <a:moveTo>
                  <a:pt x="2725365" y="1569558"/>
                </a:moveTo>
                <a:lnTo>
                  <a:pt x="2713927" y="1567248"/>
                </a:lnTo>
                <a:lnTo>
                  <a:pt x="2704588" y="1560949"/>
                </a:lnTo>
                <a:lnTo>
                  <a:pt x="2698292" y="1551605"/>
                </a:lnTo>
                <a:lnTo>
                  <a:pt x="2695983" y="1540160"/>
                </a:lnTo>
                <a:lnTo>
                  <a:pt x="2698292" y="1528715"/>
                </a:lnTo>
                <a:lnTo>
                  <a:pt x="2704588" y="1519371"/>
                </a:lnTo>
                <a:lnTo>
                  <a:pt x="2713927" y="1513071"/>
                </a:lnTo>
                <a:lnTo>
                  <a:pt x="2725365" y="1510762"/>
                </a:lnTo>
                <a:lnTo>
                  <a:pt x="2736802" y="1513071"/>
                </a:lnTo>
                <a:lnTo>
                  <a:pt x="2746141" y="1519371"/>
                </a:lnTo>
                <a:lnTo>
                  <a:pt x="2752437" y="1528715"/>
                </a:lnTo>
                <a:lnTo>
                  <a:pt x="2754746" y="1540160"/>
                </a:lnTo>
                <a:lnTo>
                  <a:pt x="2752437" y="1551605"/>
                </a:lnTo>
                <a:lnTo>
                  <a:pt x="2746141" y="1560949"/>
                </a:lnTo>
                <a:lnTo>
                  <a:pt x="2736802" y="1567248"/>
                </a:lnTo>
                <a:lnTo>
                  <a:pt x="2725365" y="1569558"/>
                </a:lnTo>
                <a:close/>
              </a:path>
              <a:path w="4523740" h="2472690">
                <a:moveTo>
                  <a:pt x="3028088" y="1572923"/>
                </a:moveTo>
                <a:lnTo>
                  <a:pt x="3015345" y="1570348"/>
                </a:lnTo>
                <a:lnTo>
                  <a:pt x="3004937" y="1563325"/>
                </a:lnTo>
                <a:lnTo>
                  <a:pt x="2997919" y="1552911"/>
                </a:lnTo>
                <a:lnTo>
                  <a:pt x="2995345" y="1540160"/>
                </a:lnTo>
                <a:lnTo>
                  <a:pt x="2997919" y="1527409"/>
                </a:lnTo>
                <a:lnTo>
                  <a:pt x="3004937" y="1516994"/>
                </a:lnTo>
                <a:lnTo>
                  <a:pt x="3015345" y="1509972"/>
                </a:lnTo>
                <a:lnTo>
                  <a:pt x="3028088" y="1507396"/>
                </a:lnTo>
                <a:lnTo>
                  <a:pt x="3040832" y="1509972"/>
                </a:lnTo>
                <a:lnTo>
                  <a:pt x="3051242" y="1516994"/>
                </a:lnTo>
                <a:lnTo>
                  <a:pt x="3058261" y="1527409"/>
                </a:lnTo>
                <a:lnTo>
                  <a:pt x="3060835" y="1540160"/>
                </a:lnTo>
                <a:lnTo>
                  <a:pt x="3058261" y="1552911"/>
                </a:lnTo>
                <a:lnTo>
                  <a:pt x="3051242" y="1563325"/>
                </a:lnTo>
                <a:lnTo>
                  <a:pt x="3040832" y="1570348"/>
                </a:lnTo>
                <a:lnTo>
                  <a:pt x="3028088" y="1572923"/>
                </a:lnTo>
                <a:close/>
              </a:path>
              <a:path w="4523740" h="2472690">
                <a:moveTo>
                  <a:pt x="3330812" y="1575448"/>
                </a:moveTo>
                <a:lnTo>
                  <a:pt x="3317096" y="1572675"/>
                </a:lnTo>
                <a:lnTo>
                  <a:pt x="3305892" y="1565114"/>
                </a:lnTo>
                <a:lnTo>
                  <a:pt x="3298335" y="1553902"/>
                </a:lnTo>
                <a:lnTo>
                  <a:pt x="3295564" y="1540177"/>
                </a:lnTo>
                <a:lnTo>
                  <a:pt x="3298335" y="1526451"/>
                </a:lnTo>
                <a:lnTo>
                  <a:pt x="3305892" y="1515240"/>
                </a:lnTo>
                <a:lnTo>
                  <a:pt x="3317096" y="1507678"/>
                </a:lnTo>
                <a:lnTo>
                  <a:pt x="3330812" y="1504905"/>
                </a:lnTo>
                <a:lnTo>
                  <a:pt x="3344530" y="1507678"/>
                </a:lnTo>
                <a:lnTo>
                  <a:pt x="3355735" y="1515240"/>
                </a:lnTo>
                <a:lnTo>
                  <a:pt x="3363292" y="1526451"/>
                </a:lnTo>
                <a:lnTo>
                  <a:pt x="3366064" y="1540177"/>
                </a:lnTo>
                <a:lnTo>
                  <a:pt x="3363294" y="1553902"/>
                </a:lnTo>
                <a:lnTo>
                  <a:pt x="3355742" y="1565114"/>
                </a:lnTo>
                <a:lnTo>
                  <a:pt x="3344537" y="1572675"/>
                </a:lnTo>
                <a:lnTo>
                  <a:pt x="3330812" y="1575448"/>
                </a:lnTo>
                <a:close/>
              </a:path>
              <a:path w="4523740" h="2472690">
                <a:moveTo>
                  <a:pt x="3633529" y="1577973"/>
                </a:moveTo>
                <a:lnTo>
                  <a:pt x="3618826" y="1575002"/>
                </a:lnTo>
                <a:lnTo>
                  <a:pt x="3606820" y="1566901"/>
                </a:lnTo>
                <a:lnTo>
                  <a:pt x="3598725" y="1554886"/>
                </a:lnTo>
                <a:lnTo>
                  <a:pt x="3595756" y="1540177"/>
                </a:lnTo>
                <a:lnTo>
                  <a:pt x="3598725" y="1525467"/>
                </a:lnTo>
                <a:lnTo>
                  <a:pt x="3606820" y="1513453"/>
                </a:lnTo>
                <a:lnTo>
                  <a:pt x="3618826" y="1505351"/>
                </a:lnTo>
                <a:lnTo>
                  <a:pt x="3633529" y="1502380"/>
                </a:lnTo>
                <a:lnTo>
                  <a:pt x="3648232" y="1505351"/>
                </a:lnTo>
                <a:lnTo>
                  <a:pt x="3660239" y="1513453"/>
                </a:lnTo>
                <a:lnTo>
                  <a:pt x="3668334" y="1525467"/>
                </a:lnTo>
                <a:lnTo>
                  <a:pt x="3671302" y="1540177"/>
                </a:lnTo>
                <a:lnTo>
                  <a:pt x="3668334" y="1554886"/>
                </a:lnTo>
                <a:lnTo>
                  <a:pt x="3660239" y="1566901"/>
                </a:lnTo>
                <a:lnTo>
                  <a:pt x="3648232" y="1575002"/>
                </a:lnTo>
                <a:lnTo>
                  <a:pt x="3633529" y="1577973"/>
                </a:lnTo>
                <a:close/>
              </a:path>
              <a:path w="4523740" h="2472690">
                <a:moveTo>
                  <a:pt x="3936253" y="1581339"/>
                </a:moveTo>
                <a:lnTo>
                  <a:pt x="3920245" y="1578104"/>
                </a:lnTo>
                <a:lnTo>
                  <a:pt x="3907176" y="1569283"/>
                </a:lnTo>
                <a:lnTo>
                  <a:pt x="3898368" y="1556200"/>
                </a:lnTo>
                <a:lnTo>
                  <a:pt x="3895138" y="1540177"/>
                </a:lnTo>
                <a:lnTo>
                  <a:pt x="3898368" y="1524154"/>
                </a:lnTo>
                <a:lnTo>
                  <a:pt x="3907176" y="1511070"/>
                </a:lnTo>
                <a:lnTo>
                  <a:pt x="3920245" y="1502249"/>
                </a:lnTo>
                <a:lnTo>
                  <a:pt x="3936253" y="1499015"/>
                </a:lnTo>
                <a:lnTo>
                  <a:pt x="3952266" y="1502249"/>
                </a:lnTo>
                <a:lnTo>
                  <a:pt x="3965346" y="1511070"/>
                </a:lnTo>
                <a:lnTo>
                  <a:pt x="3974167" y="1524154"/>
                </a:lnTo>
                <a:lnTo>
                  <a:pt x="3977402" y="1540177"/>
                </a:lnTo>
                <a:lnTo>
                  <a:pt x="3974167" y="1556200"/>
                </a:lnTo>
                <a:lnTo>
                  <a:pt x="3965346" y="1569283"/>
                </a:lnTo>
                <a:lnTo>
                  <a:pt x="3952266" y="1578104"/>
                </a:lnTo>
                <a:lnTo>
                  <a:pt x="3936253" y="1581339"/>
                </a:lnTo>
                <a:close/>
              </a:path>
              <a:path w="4523740" h="2472690">
                <a:moveTo>
                  <a:pt x="4238977" y="1583864"/>
                </a:moveTo>
                <a:lnTo>
                  <a:pt x="4221989" y="1580432"/>
                </a:lnTo>
                <a:lnTo>
                  <a:pt x="4208115" y="1571072"/>
                </a:lnTo>
                <a:lnTo>
                  <a:pt x="4198761" y="1557191"/>
                </a:lnTo>
                <a:lnTo>
                  <a:pt x="4195330" y="1540194"/>
                </a:lnTo>
                <a:lnTo>
                  <a:pt x="4198761" y="1523197"/>
                </a:lnTo>
                <a:lnTo>
                  <a:pt x="4208115" y="1509317"/>
                </a:lnTo>
                <a:lnTo>
                  <a:pt x="4221989" y="1499959"/>
                </a:lnTo>
                <a:lnTo>
                  <a:pt x="4238977" y="1496527"/>
                </a:lnTo>
                <a:lnTo>
                  <a:pt x="4255965" y="1499959"/>
                </a:lnTo>
                <a:lnTo>
                  <a:pt x="4269838" y="1509317"/>
                </a:lnTo>
                <a:lnTo>
                  <a:pt x="4279193" y="1523197"/>
                </a:lnTo>
                <a:lnTo>
                  <a:pt x="4282623" y="1540194"/>
                </a:lnTo>
                <a:lnTo>
                  <a:pt x="4279193" y="1557191"/>
                </a:lnTo>
                <a:lnTo>
                  <a:pt x="4269838" y="1571072"/>
                </a:lnTo>
                <a:lnTo>
                  <a:pt x="4255965" y="1580432"/>
                </a:lnTo>
                <a:lnTo>
                  <a:pt x="4238977" y="1583864"/>
                </a:lnTo>
                <a:close/>
              </a:path>
              <a:path w="4523740" h="2472690">
                <a:moveTo>
                  <a:pt x="4523697" y="1582730"/>
                </a:moveTo>
                <a:lnTo>
                  <a:pt x="4509071" y="1572859"/>
                </a:lnTo>
                <a:lnTo>
                  <a:pt x="4499182" y="1558175"/>
                </a:lnTo>
                <a:lnTo>
                  <a:pt x="4495556" y="1540194"/>
                </a:lnTo>
                <a:lnTo>
                  <a:pt x="4499182" y="1522214"/>
                </a:lnTo>
                <a:lnTo>
                  <a:pt x="4509071" y="1507532"/>
                </a:lnTo>
                <a:lnTo>
                  <a:pt x="4523697" y="1497660"/>
                </a:lnTo>
                <a:lnTo>
                  <a:pt x="4523697" y="1582730"/>
                </a:lnTo>
                <a:close/>
              </a:path>
              <a:path w="4523740" h="2472690">
                <a:moveTo>
                  <a:pt x="304961" y="1845642"/>
                </a:moveTo>
                <a:lnTo>
                  <a:pt x="302169" y="1845642"/>
                </a:lnTo>
                <a:lnTo>
                  <a:pt x="301043" y="1844514"/>
                </a:lnTo>
                <a:lnTo>
                  <a:pt x="301043" y="1841719"/>
                </a:lnTo>
                <a:lnTo>
                  <a:pt x="302169" y="1840595"/>
                </a:lnTo>
                <a:lnTo>
                  <a:pt x="304961" y="1840595"/>
                </a:lnTo>
                <a:lnTo>
                  <a:pt x="306088" y="1841719"/>
                </a:lnTo>
                <a:lnTo>
                  <a:pt x="306088" y="1844514"/>
                </a:lnTo>
                <a:lnTo>
                  <a:pt x="304961" y="1845642"/>
                </a:lnTo>
                <a:close/>
              </a:path>
              <a:path w="4523740" h="2472690">
                <a:moveTo>
                  <a:pt x="610008" y="1849848"/>
                </a:moveTo>
                <a:lnTo>
                  <a:pt x="602591" y="1849848"/>
                </a:lnTo>
                <a:lnTo>
                  <a:pt x="599580" y="1846837"/>
                </a:lnTo>
                <a:lnTo>
                  <a:pt x="599580" y="1839434"/>
                </a:lnTo>
                <a:lnTo>
                  <a:pt x="602591" y="1836419"/>
                </a:lnTo>
                <a:lnTo>
                  <a:pt x="609991" y="1836419"/>
                </a:lnTo>
                <a:lnTo>
                  <a:pt x="613002" y="1839434"/>
                </a:lnTo>
                <a:lnTo>
                  <a:pt x="613002" y="1846837"/>
                </a:lnTo>
                <a:lnTo>
                  <a:pt x="610008" y="1849848"/>
                </a:lnTo>
                <a:close/>
              </a:path>
              <a:path w="4523740" h="2472690">
                <a:moveTo>
                  <a:pt x="914581" y="1853213"/>
                </a:moveTo>
                <a:lnTo>
                  <a:pt x="903448" y="1853213"/>
                </a:lnTo>
                <a:lnTo>
                  <a:pt x="898942" y="1848703"/>
                </a:lnTo>
                <a:lnTo>
                  <a:pt x="898942" y="1837564"/>
                </a:lnTo>
                <a:lnTo>
                  <a:pt x="903448" y="1833054"/>
                </a:lnTo>
                <a:lnTo>
                  <a:pt x="914581" y="1833054"/>
                </a:lnTo>
                <a:lnTo>
                  <a:pt x="919088" y="1837564"/>
                </a:lnTo>
                <a:lnTo>
                  <a:pt x="919088" y="1848703"/>
                </a:lnTo>
                <a:lnTo>
                  <a:pt x="914581" y="1853213"/>
                </a:lnTo>
                <a:close/>
              </a:path>
              <a:path w="4523740" h="2472690">
                <a:moveTo>
                  <a:pt x="1219155" y="1856578"/>
                </a:moveTo>
                <a:lnTo>
                  <a:pt x="1204323" y="1856578"/>
                </a:lnTo>
                <a:lnTo>
                  <a:pt x="1198304" y="1850556"/>
                </a:lnTo>
                <a:lnTo>
                  <a:pt x="1198304" y="1835714"/>
                </a:lnTo>
                <a:lnTo>
                  <a:pt x="1204323" y="1829689"/>
                </a:lnTo>
                <a:lnTo>
                  <a:pt x="1219155" y="1829689"/>
                </a:lnTo>
                <a:lnTo>
                  <a:pt x="1225177" y="1835714"/>
                </a:lnTo>
                <a:lnTo>
                  <a:pt x="1225177" y="1850556"/>
                </a:lnTo>
                <a:lnTo>
                  <a:pt x="1219155" y="1856578"/>
                </a:lnTo>
                <a:close/>
              </a:path>
              <a:path w="4523740" h="2472690">
                <a:moveTo>
                  <a:pt x="1523732" y="1859944"/>
                </a:moveTo>
                <a:lnTo>
                  <a:pt x="1505196" y="1859944"/>
                </a:lnTo>
                <a:lnTo>
                  <a:pt x="1497679" y="1852423"/>
                </a:lnTo>
                <a:lnTo>
                  <a:pt x="1497679" y="1833878"/>
                </a:lnTo>
                <a:lnTo>
                  <a:pt x="1505196" y="1826357"/>
                </a:lnTo>
                <a:lnTo>
                  <a:pt x="1523732" y="1826357"/>
                </a:lnTo>
                <a:lnTo>
                  <a:pt x="1531249" y="1833878"/>
                </a:lnTo>
                <a:lnTo>
                  <a:pt x="1531249" y="1852423"/>
                </a:lnTo>
                <a:lnTo>
                  <a:pt x="1523732" y="1859944"/>
                </a:lnTo>
                <a:close/>
              </a:path>
              <a:path w="4523740" h="2472690">
                <a:moveTo>
                  <a:pt x="1817190" y="1863309"/>
                </a:moveTo>
                <a:lnTo>
                  <a:pt x="1809345" y="1861726"/>
                </a:lnTo>
                <a:lnTo>
                  <a:pt x="1802940" y="1857407"/>
                </a:lnTo>
                <a:lnTo>
                  <a:pt x="1798623" y="1851000"/>
                </a:lnTo>
                <a:lnTo>
                  <a:pt x="1797041" y="1843150"/>
                </a:lnTo>
                <a:lnTo>
                  <a:pt x="1798623" y="1835301"/>
                </a:lnTo>
                <a:lnTo>
                  <a:pt x="1802940" y="1828894"/>
                </a:lnTo>
                <a:lnTo>
                  <a:pt x="1809345" y="1824575"/>
                </a:lnTo>
                <a:lnTo>
                  <a:pt x="1817190" y="1822991"/>
                </a:lnTo>
                <a:lnTo>
                  <a:pt x="1825035" y="1824575"/>
                </a:lnTo>
                <a:lnTo>
                  <a:pt x="1831439" y="1828894"/>
                </a:lnTo>
                <a:lnTo>
                  <a:pt x="1835756" y="1835301"/>
                </a:lnTo>
                <a:lnTo>
                  <a:pt x="1837339" y="1843150"/>
                </a:lnTo>
                <a:lnTo>
                  <a:pt x="1835756" y="1851000"/>
                </a:lnTo>
                <a:lnTo>
                  <a:pt x="1831439" y="1857407"/>
                </a:lnTo>
                <a:lnTo>
                  <a:pt x="1825035" y="1861726"/>
                </a:lnTo>
                <a:lnTo>
                  <a:pt x="1817190" y="1863309"/>
                </a:lnTo>
                <a:close/>
              </a:path>
              <a:path w="4523740" h="2472690">
                <a:moveTo>
                  <a:pt x="2119913" y="1866678"/>
                </a:moveTo>
                <a:lnTo>
                  <a:pt x="2110763" y="1864829"/>
                </a:lnTo>
                <a:lnTo>
                  <a:pt x="2103290" y="1859787"/>
                </a:lnTo>
                <a:lnTo>
                  <a:pt x="2098250" y="1852308"/>
                </a:lnTo>
                <a:lnTo>
                  <a:pt x="2096403" y="1843150"/>
                </a:lnTo>
                <a:lnTo>
                  <a:pt x="2098250" y="1833995"/>
                </a:lnTo>
                <a:lnTo>
                  <a:pt x="2103290" y="1826517"/>
                </a:lnTo>
                <a:lnTo>
                  <a:pt x="2110763" y="1821475"/>
                </a:lnTo>
                <a:lnTo>
                  <a:pt x="2119913" y="1819626"/>
                </a:lnTo>
                <a:lnTo>
                  <a:pt x="2129064" y="1821475"/>
                </a:lnTo>
                <a:lnTo>
                  <a:pt x="2136537" y="1826517"/>
                </a:lnTo>
                <a:lnTo>
                  <a:pt x="2141577" y="1833995"/>
                </a:lnTo>
                <a:lnTo>
                  <a:pt x="2143425" y="1843150"/>
                </a:lnTo>
                <a:lnTo>
                  <a:pt x="2141577" y="1852308"/>
                </a:lnTo>
                <a:lnTo>
                  <a:pt x="2136537" y="1859787"/>
                </a:lnTo>
                <a:lnTo>
                  <a:pt x="2129064" y="1864829"/>
                </a:lnTo>
                <a:lnTo>
                  <a:pt x="2119913" y="1866678"/>
                </a:lnTo>
                <a:close/>
              </a:path>
              <a:path w="4523740" h="2472690">
                <a:moveTo>
                  <a:pt x="2422641" y="1869200"/>
                </a:moveTo>
                <a:lnTo>
                  <a:pt x="2412516" y="1867153"/>
                </a:lnTo>
                <a:lnTo>
                  <a:pt x="2404245" y="1861572"/>
                </a:lnTo>
                <a:lnTo>
                  <a:pt x="2398667" y="1853297"/>
                </a:lnTo>
                <a:lnTo>
                  <a:pt x="2396622" y="1843167"/>
                </a:lnTo>
                <a:lnTo>
                  <a:pt x="2398667" y="1833037"/>
                </a:lnTo>
                <a:lnTo>
                  <a:pt x="2404245" y="1824762"/>
                </a:lnTo>
                <a:lnTo>
                  <a:pt x="2412516" y="1819181"/>
                </a:lnTo>
                <a:lnTo>
                  <a:pt x="2422641" y="1817135"/>
                </a:lnTo>
                <a:lnTo>
                  <a:pt x="2432764" y="1819181"/>
                </a:lnTo>
                <a:lnTo>
                  <a:pt x="2441033" y="1824762"/>
                </a:lnTo>
                <a:lnTo>
                  <a:pt x="2446611" y="1833037"/>
                </a:lnTo>
                <a:lnTo>
                  <a:pt x="2448656" y="1843167"/>
                </a:lnTo>
                <a:lnTo>
                  <a:pt x="2446613" y="1853297"/>
                </a:lnTo>
                <a:lnTo>
                  <a:pt x="2441040" y="1861572"/>
                </a:lnTo>
                <a:lnTo>
                  <a:pt x="2432771" y="1867153"/>
                </a:lnTo>
                <a:lnTo>
                  <a:pt x="2422641" y="1869200"/>
                </a:lnTo>
                <a:close/>
              </a:path>
              <a:path w="4523740" h="2472690">
                <a:moveTo>
                  <a:pt x="2725365" y="1872565"/>
                </a:moveTo>
                <a:lnTo>
                  <a:pt x="2713927" y="1870256"/>
                </a:lnTo>
                <a:lnTo>
                  <a:pt x="2704588" y="1863956"/>
                </a:lnTo>
                <a:lnTo>
                  <a:pt x="2698292" y="1854612"/>
                </a:lnTo>
                <a:lnTo>
                  <a:pt x="2695983" y="1843167"/>
                </a:lnTo>
                <a:lnTo>
                  <a:pt x="2698292" y="1831723"/>
                </a:lnTo>
                <a:lnTo>
                  <a:pt x="2704588" y="1822378"/>
                </a:lnTo>
                <a:lnTo>
                  <a:pt x="2713927" y="1816079"/>
                </a:lnTo>
                <a:lnTo>
                  <a:pt x="2725365" y="1813769"/>
                </a:lnTo>
                <a:lnTo>
                  <a:pt x="2736802" y="1816079"/>
                </a:lnTo>
                <a:lnTo>
                  <a:pt x="2746141" y="1822378"/>
                </a:lnTo>
                <a:lnTo>
                  <a:pt x="2752437" y="1831723"/>
                </a:lnTo>
                <a:lnTo>
                  <a:pt x="2754746" y="1843167"/>
                </a:lnTo>
                <a:lnTo>
                  <a:pt x="2752437" y="1854612"/>
                </a:lnTo>
                <a:lnTo>
                  <a:pt x="2746141" y="1863956"/>
                </a:lnTo>
                <a:lnTo>
                  <a:pt x="2736802" y="1870256"/>
                </a:lnTo>
                <a:lnTo>
                  <a:pt x="2725365" y="1872565"/>
                </a:lnTo>
                <a:close/>
              </a:path>
              <a:path w="4523740" h="2472690">
                <a:moveTo>
                  <a:pt x="3028088" y="1875931"/>
                </a:moveTo>
                <a:lnTo>
                  <a:pt x="3015345" y="1873355"/>
                </a:lnTo>
                <a:lnTo>
                  <a:pt x="3004937" y="1866333"/>
                </a:lnTo>
                <a:lnTo>
                  <a:pt x="2997919" y="1855918"/>
                </a:lnTo>
                <a:lnTo>
                  <a:pt x="2995345" y="1843167"/>
                </a:lnTo>
                <a:lnTo>
                  <a:pt x="2997919" y="1830416"/>
                </a:lnTo>
                <a:lnTo>
                  <a:pt x="3004937" y="1820002"/>
                </a:lnTo>
                <a:lnTo>
                  <a:pt x="3015345" y="1812979"/>
                </a:lnTo>
                <a:lnTo>
                  <a:pt x="3028088" y="1810404"/>
                </a:lnTo>
                <a:lnTo>
                  <a:pt x="3040832" y="1812979"/>
                </a:lnTo>
                <a:lnTo>
                  <a:pt x="3051242" y="1820002"/>
                </a:lnTo>
                <a:lnTo>
                  <a:pt x="3058261" y="1830416"/>
                </a:lnTo>
                <a:lnTo>
                  <a:pt x="3060835" y="1843167"/>
                </a:lnTo>
                <a:lnTo>
                  <a:pt x="3058261" y="1855918"/>
                </a:lnTo>
                <a:lnTo>
                  <a:pt x="3051242" y="1866333"/>
                </a:lnTo>
                <a:lnTo>
                  <a:pt x="3040832" y="1873355"/>
                </a:lnTo>
                <a:lnTo>
                  <a:pt x="3028088" y="1875931"/>
                </a:lnTo>
                <a:close/>
              </a:path>
              <a:path w="4523740" h="2472690">
                <a:moveTo>
                  <a:pt x="3330812" y="1878456"/>
                </a:moveTo>
                <a:lnTo>
                  <a:pt x="3317096" y="1875683"/>
                </a:lnTo>
                <a:lnTo>
                  <a:pt x="3305892" y="1868121"/>
                </a:lnTo>
                <a:lnTo>
                  <a:pt x="3298335" y="1856909"/>
                </a:lnTo>
                <a:lnTo>
                  <a:pt x="3295564" y="1843184"/>
                </a:lnTo>
                <a:lnTo>
                  <a:pt x="3298335" y="1829459"/>
                </a:lnTo>
                <a:lnTo>
                  <a:pt x="3305892" y="1818247"/>
                </a:lnTo>
                <a:lnTo>
                  <a:pt x="3317096" y="1810686"/>
                </a:lnTo>
                <a:lnTo>
                  <a:pt x="3330812" y="1807912"/>
                </a:lnTo>
                <a:lnTo>
                  <a:pt x="3344530" y="1810686"/>
                </a:lnTo>
                <a:lnTo>
                  <a:pt x="3355735" y="1818247"/>
                </a:lnTo>
                <a:lnTo>
                  <a:pt x="3363292" y="1829459"/>
                </a:lnTo>
                <a:lnTo>
                  <a:pt x="3366064" y="1843184"/>
                </a:lnTo>
                <a:lnTo>
                  <a:pt x="3363294" y="1856909"/>
                </a:lnTo>
                <a:lnTo>
                  <a:pt x="3355742" y="1868121"/>
                </a:lnTo>
                <a:lnTo>
                  <a:pt x="3344537" y="1875683"/>
                </a:lnTo>
                <a:lnTo>
                  <a:pt x="3330812" y="1878456"/>
                </a:lnTo>
                <a:close/>
              </a:path>
              <a:path w="4523740" h="2472690">
                <a:moveTo>
                  <a:pt x="3633529" y="1880981"/>
                </a:moveTo>
                <a:lnTo>
                  <a:pt x="3618826" y="1878010"/>
                </a:lnTo>
                <a:lnTo>
                  <a:pt x="3606820" y="1869908"/>
                </a:lnTo>
                <a:lnTo>
                  <a:pt x="3598725" y="1857894"/>
                </a:lnTo>
                <a:lnTo>
                  <a:pt x="3595756" y="1843184"/>
                </a:lnTo>
                <a:lnTo>
                  <a:pt x="3598725" y="1828476"/>
                </a:lnTo>
                <a:lnTo>
                  <a:pt x="3606820" y="1816462"/>
                </a:lnTo>
                <a:lnTo>
                  <a:pt x="3618826" y="1808359"/>
                </a:lnTo>
                <a:lnTo>
                  <a:pt x="3633529" y="1805388"/>
                </a:lnTo>
                <a:lnTo>
                  <a:pt x="3648232" y="1808359"/>
                </a:lnTo>
                <a:lnTo>
                  <a:pt x="3660239" y="1816462"/>
                </a:lnTo>
                <a:lnTo>
                  <a:pt x="3668334" y="1828476"/>
                </a:lnTo>
                <a:lnTo>
                  <a:pt x="3671302" y="1843184"/>
                </a:lnTo>
                <a:lnTo>
                  <a:pt x="3668334" y="1857894"/>
                </a:lnTo>
                <a:lnTo>
                  <a:pt x="3660239" y="1869908"/>
                </a:lnTo>
                <a:lnTo>
                  <a:pt x="3648232" y="1878010"/>
                </a:lnTo>
                <a:lnTo>
                  <a:pt x="3633529" y="1880981"/>
                </a:lnTo>
                <a:close/>
              </a:path>
              <a:path w="4523740" h="2472690">
                <a:moveTo>
                  <a:pt x="3936253" y="1884346"/>
                </a:moveTo>
                <a:lnTo>
                  <a:pt x="3920245" y="1881112"/>
                </a:lnTo>
                <a:lnTo>
                  <a:pt x="3907176" y="1872291"/>
                </a:lnTo>
                <a:lnTo>
                  <a:pt x="3898368" y="1859207"/>
                </a:lnTo>
                <a:lnTo>
                  <a:pt x="3895138" y="1843184"/>
                </a:lnTo>
                <a:lnTo>
                  <a:pt x="3898368" y="1827161"/>
                </a:lnTo>
                <a:lnTo>
                  <a:pt x="3907176" y="1814078"/>
                </a:lnTo>
                <a:lnTo>
                  <a:pt x="3920245" y="1805257"/>
                </a:lnTo>
                <a:lnTo>
                  <a:pt x="3936253" y="1802022"/>
                </a:lnTo>
                <a:lnTo>
                  <a:pt x="3952266" y="1805257"/>
                </a:lnTo>
                <a:lnTo>
                  <a:pt x="3965346" y="1814078"/>
                </a:lnTo>
                <a:lnTo>
                  <a:pt x="3974167" y="1827161"/>
                </a:lnTo>
                <a:lnTo>
                  <a:pt x="3977402" y="1843184"/>
                </a:lnTo>
                <a:lnTo>
                  <a:pt x="3974167" y="1859207"/>
                </a:lnTo>
                <a:lnTo>
                  <a:pt x="3965346" y="1872291"/>
                </a:lnTo>
                <a:lnTo>
                  <a:pt x="3952266" y="1881112"/>
                </a:lnTo>
                <a:lnTo>
                  <a:pt x="3936253" y="1884346"/>
                </a:lnTo>
                <a:close/>
              </a:path>
              <a:path w="4523740" h="2472690">
                <a:moveTo>
                  <a:pt x="4238977" y="1886871"/>
                </a:moveTo>
                <a:lnTo>
                  <a:pt x="4221989" y="1883439"/>
                </a:lnTo>
                <a:lnTo>
                  <a:pt x="4208115" y="1874079"/>
                </a:lnTo>
                <a:lnTo>
                  <a:pt x="4198761" y="1860198"/>
                </a:lnTo>
                <a:lnTo>
                  <a:pt x="4195330" y="1843201"/>
                </a:lnTo>
                <a:lnTo>
                  <a:pt x="4198761" y="1826204"/>
                </a:lnTo>
                <a:lnTo>
                  <a:pt x="4208115" y="1812324"/>
                </a:lnTo>
                <a:lnTo>
                  <a:pt x="4221989" y="1802966"/>
                </a:lnTo>
                <a:lnTo>
                  <a:pt x="4238977" y="1799534"/>
                </a:lnTo>
                <a:lnTo>
                  <a:pt x="4255965" y="1802966"/>
                </a:lnTo>
                <a:lnTo>
                  <a:pt x="4269838" y="1812324"/>
                </a:lnTo>
                <a:lnTo>
                  <a:pt x="4279193" y="1826204"/>
                </a:lnTo>
                <a:lnTo>
                  <a:pt x="4282623" y="1843201"/>
                </a:lnTo>
                <a:lnTo>
                  <a:pt x="4279193" y="1860198"/>
                </a:lnTo>
                <a:lnTo>
                  <a:pt x="4269838" y="1874079"/>
                </a:lnTo>
                <a:lnTo>
                  <a:pt x="4255965" y="1883439"/>
                </a:lnTo>
                <a:lnTo>
                  <a:pt x="4238977" y="1886871"/>
                </a:lnTo>
                <a:close/>
              </a:path>
              <a:path w="4523740" h="2472690">
                <a:moveTo>
                  <a:pt x="4523697" y="1885738"/>
                </a:moveTo>
                <a:lnTo>
                  <a:pt x="4509071" y="1875866"/>
                </a:lnTo>
                <a:lnTo>
                  <a:pt x="4499182" y="1861182"/>
                </a:lnTo>
                <a:lnTo>
                  <a:pt x="4495556" y="1843201"/>
                </a:lnTo>
                <a:lnTo>
                  <a:pt x="4499182" y="1825220"/>
                </a:lnTo>
                <a:lnTo>
                  <a:pt x="4509071" y="1810538"/>
                </a:lnTo>
                <a:lnTo>
                  <a:pt x="4523697" y="1800667"/>
                </a:lnTo>
                <a:lnTo>
                  <a:pt x="4523697" y="1885738"/>
                </a:lnTo>
                <a:close/>
              </a:path>
              <a:path w="4523740" h="2472690">
                <a:moveTo>
                  <a:pt x="607685" y="2148649"/>
                </a:moveTo>
                <a:lnTo>
                  <a:pt x="604894" y="2148649"/>
                </a:lnTo>
                <a:lnTo>
                  <a:pt x="603766" y="2147521"/>
                </a:lnTo>
                <a:lnTo>
                  <a:pt x="603766" y="2144730"/>
                </a:lnTo>
                <a:lnTo>
                  <a:pt x="604894" y="2143599"/>
                </a:lnTo>
                <a:lnTo>
                  <a:pt x="607685" y="2143599"/>
                </a:lnTo>
                <a:lnTo>
                  <a:pt x="608813" y="2144730"/>
                </a:lnTo>
                <a:lnTo>
                  <a:pt x="608813" y="2147521"/>
                </a:lnTo>
                <a:lnTo>
                  <a:pt x="607685" y="2148649"/>
                </a:lnTo>
                <a:close/>
              </a:path>
              <a:path w="4523740" h="2472690">
                <a:moveTo>
                  <a:pt x="913187" y="2153682"/>
                </a:moveTo>
                <a:lnTo>
                  <a:pt x="904843" y="2153682"/>
                </a:lnTo>
                <a:lnTo>
                  <a:pt x="901464" y="2150300"/>
                </a:lnTo>
                <a:lnTo>
                  <a:pt x="901464" y="2141952"/>
                </a:lnTo>
                <a:lnTo>
                  <a:pt x="904843" y="2138569"/>
                </a:lnTo>
                <a:lnTo>
                  <a:pt x="913187" y="2138569"/>
                </a:lnTo>
                <a:lnTo>
                  <a:pt x="916566" y="2141952"/>
                </a:lnTo>
                <a:lnTo>
                  <a:pt x="916566" y="2150300"/>
                </a:lnTo>
                <a:lnTo>
                  <a:pt x="913187" y="2153682"/>
                </a:lnTo>
                <a:close/>
              </a:path>
              <a:path w="4523740" h="2472690">
                <a:moveTo>
                  <a:pt x="1218686" y="2158712"/>
                </a:moveTo>
                <a:lnTo>
                  <a:pt x="1204778" y="2158712"/>
                </a:lnTo>
                <a:lnTo>
                  <a:pt x="1199144" y="2153074"/>
                </a:lnTo>
                <a:lnTo>
                  <a:pt x="1199144" y="2139140"/>
                </a:lnTo>
                <a:lnTo>
                  <a:pt x="1204778" y="2133503"/>
                </a:lnTo>
                <a:lnTo>
                  <a:pt x="1218703" y="2133503"/>
                </a:lnTo>
                <a:lnTo>
                  <a:pt x="1224336" y="2139140"/>
                </a:lnTo>
                <a:lnTo>
                  <a:pt x="1224336" y="2153074"/>
                </a:lnTo>
                <a:lnTo>
                  <a:pt x="1218686" y="2158712"/>
                </a:lnTo>
                <a:close/>
              </a:path>
              <a:path w="4523740" h="2472690">
                <a:moveTo>
                  <a:pt x="1523732" y="2162921"/>
                </a:moveTo>
                <a:lnTo>
                  <a:pt x="1505196" y="2162921"/>
                </a:lnTo>
                <a:lnTo>
                  <a:pt x="1497679" y="2155397"/>
                </a:lnTo>
                <a:lnTo>
                  <a:pt x="1497679" y="2136851"/>
                </a:lnTo>
                <a:lnTo>
                  <a:pt x="1505196" y="2129330"/>
                </a:lnTo>
                <a:lnTo>
                  <a:pt x="1523732" y="2129330"/>
                </a:lnTo>
                <a:lnTo>
                  <a:pt x="1531249" y="2136851"/>
                </a:lnTo>
                <a:lnTo>
                  <a:pt x="1531249" y="2155397"/>
                </a:lnTo>
                <a:lnTo>
                  <a:pt x="1523732" y="2162921"/>
                </a:lnTo>
                <a:close/>
              </a:path>
              <a:path w="4523740" h="2472690">
                <a:moveTo>
                  <a:pt x="1817190" y="2166286"/>
                </a:moveTo>
                <a:lnTo>
                  <a:pt x="1809345" y="2164703"/>
                </a:lnTo>
                <a:lnTo>
                  <a:pt x="1802940" y="2160384"/>
                </a:lnTo>
                <a:lnTo>
                  <a:pt x="1798623" y="2153975"/>
                </a:lnTo>
                <a:lnTo>
                  <a:pt x="1797041" y="2146124"/>
                </a:lnTo>
                <a:lnTo>
                  <a:pt x="1798623" y="2138275"/>
                </a:lnTo>
                <a:lnTo>
                  <a:pt x="1802940" y="2131867"/>
                </a:lnTo>
                <a:lnTo>
                  <a:pt x="1809345" y="2127548"/>
                </a:lnTo>
                <a:lnTo>
                  <a:pt x="1817190" y="2125965"/>
                </a:lnTo>
                <a:lnTo>
                  <a:pt x="1825035" y="2127548"/>
                </a:lnTo>
                <a:lnTo>
                  <a:pt x="1831439" y="2131867"/>
                </a:lnTo>
                <a:lnTo>
                  <a:pt x="1835756" y="2138275"/>
                </a:lnTo>
                <a:lnTo>
                  <a:pt x="1837339" y="2146124"/>
                </a:lnTo>
                <a:lnTo>
                  <a:pt x="1835756" y="2153975"/>
                </a:lnTo>
                <a:lnTo>
                  <a:pt x="1831439" y="2160384"/>
                </a:lnTo>
                <a:lnTo>
                  <a:pt x="1825035" y="2164703"/>
                </a:lnTo>
                <a:lnTo>
                  <a:pt x="1817190" y="2166286"/>
                </a:lnTo>
                <a:close/>
              </a:path>
              <a:path w="4523740" h="2472690">
                <a:moveTo>
                  <a:pt x="2119913" y="2169649"/>
                </a:moveTo>
                <a:lnTo>
                  <a:pt x="2110763" y="2167800"/>
                </a:lnTo>
                <a:lnTo>
                  <a:pt x="2103290" y="2162759"/>
                </a:lnTo>
                <a:lnTo>
                  <a:pt x="2098250" y="2155281"/>
                </a:lnTo>
                <a:lnTo>
                  <a:pt x="2096403" y="2146124"/>
                </a:lnTo>
                <a:lnTo>
                  <a:pt x="2098250" y="2136968"/>
                </a:lnTo>
                <a:lnTo>
                  <a:pt x="2103290" y="2129491"/>
                </a:lnTo>
                <a:lnTo>
                  <a:pt x="2110763" y="2124448"/>
                </a:lnTo>
                <a:lnTo>
                  <a:pt x="2119913" y="2122599"/>
                </a:lnTo>
                <a:lnTo>
                  <a:pt x="2129064" y="2124448"/>
                </a:lnTo>
                <a:lnTo>
                  <a:pt x="2136537" y="2129491"/>
                </a:lnTo>
                <a:lnTo>
                  <a:pt x="2141577" y="2136968"/>
                </a:lnTo>
                <a:lnTo>
                  <a:pt x="2143425" y="2146124"/>
                </a:lnTo>
                <a:lnTo>
                  <a:pt x="2141577" y="2155281"/>
                </a:lnTo>
                <a:lnTo>
                  <a:pt x="2136537" y="2162759"/>
                </a:lnTo>
                <a:lnTo>
                  <a:pt x="2129064" y="2167800"/>
                </a:lnTo>
                <a:lnTo>
                  <a:pt x="2119913" y="2169649"/>
                </a:lnTo>
                <a:close/>
              </a:path>
              <a:path w="4523740" h="2472690">
                <a:moveTo>
                  <a:pt x="2422641" y="2172174"/>
                </a:moveTo>
                <a:lnTo>
                  <a:pt x="2412516" y="2170127"/>
                </a:lnTo>
                <a:lnTo>
                  <a:pt x="2404245" y="2164547"/>
                </a:lnTo>
                <a:lnTo>
                  <a:pt x="2398667" y="2156272"/>
                </a:lnTo>
                <a:lnTo>
                  <a:pt x="2396622" y="2146141"/>
                </a:lnTo>
                <a:lnTo>
                  <a:pt x="2398667" y="2136011"/>
                </a:lnTo>
                <a:lnTo>
                  <a:pt x="2404245" y="2127736"/>
                </a:lnTo>
                <a:lnTo>
                  <a:pt x="2412516" y="2122155"/>
                </a:lnTo>
                <a:lnTo>
                  <a:pt x="2422641" y="2120108"/>
                </a:lnTo>
                <a:lnTo>
                  <a:pt x="2432764" y="2122155"/>
                </a:lnTo>
                <a:lnTo>
                  <a:pt x="2441033" y="2127736"/>
                </a:lnTo>
                <a:lnTo>
                  <a:pt x="2446611" y="2136011"/>
                </a:lnTo>
                <a:lnTo>
                  <a:pt x="2448656" y="2146141"/>
                </a:lnTo>
                <a:lnTo>
                  <a:pt x="2446613" y="2156272"/>
                </a:lnTo>
                <a:lnTo>
                  <a:pt x="2441040" y="2164547"/>
                </a:lnTo>
                <a:lnTo>
                  <a:pt x="2432771" y="2170127"/>
                </a:lnTo>
                <a:lnTo>
                  <a:pt x="2422641" y="2172174"/>
                </a:lnTo>
                <a:close/>
              </a:path>
              <a:path w="4523740" h="2472690">
                <a:moveTo>
                  <a:pt x="2725365" y="2175539"/>
                </a:moveTo>
                <a:lnTo>
                  <a:pt x="2713927" y="2173229"/>
                </a:lnTo>
                <a:lnTo>
                  <a:pt x="2704588" y="2166930"/>
                </a:lnTo>
                <a:lnTo>
                  <a:pt x="2698292" y="2157586"/>
                </a:lnTo>
                <a:lnTo>
                  <a:pt x="2695983" y="2146141"/>
                </a:lnTo>
                <a:lnTo>
                  <a:pt x="2698292" y="2134696"/>
                </a:lnTo>
                <a:lnTo>
                  <a:pt x="2704588" y="2125352"/>
                </a:lnTo>
                <a:lnTo>
                  <a:pt x="2713927" y="2119052"/>
                </a:lnTo>
                <a:lnTo>
                  <a:pt x="2725365" y="2116743"/>
                </a:lnTo>
                <a:lnTo>
                  <a:pt x="2736802" y="2119052"/>
                </a:lnTo>
                <a:lnTo>
                  <a:pt x="2746141" y="2125352"/>
                </a:lnTo>
                <a:lnTo>
                  <a:pt x="2752437" y="2134696"/>
                </a:lnTo>
                <a:lnTo>
                  <a:pt x="2754746" y="2146141"/>
                </a:lnTo>
                <a:lnTo>
                  <a:pt x="2752437" y="2157586"/>
                </a:lnTo>
                <a:lnTo>
                  <a:pt x="2746141" y="2166930"/>
                </a:lnTo>
                <a:lnTo>
                  <a:pt x="2736802" y="2173229"/>
                </a:lnTo>
                <a:lnTo>
                  <a:pt x="2725365" y="2175539"/>
                </a:lnTo>
                <a:close/>
              </a:path>
              <a:path w="4523740" h="2472690">
                <a:moveTo>
                  <a:pt x="3028088" y="2178908"/>
                </a:moveTo>
                <a:lnTo>
                  <a:pt x="3015345" y="2176332"/>
                </a:lnTo>
                <a:lnTo>
                  <a:pt x="3004937" y="2169308"/>
                </a:lnTo>
                <a:lnTo>
                  <a:pt x="2997919" y="2158892"/>
                </a:lnTo>
                <a:lnTo>
                  <a:pt x="2995345" y="2146141"/>
                </a:lnTo>
                <a:lnTo>
                  <a:pt x="2997919" y="2133390"/>
                </a:lnTo>
                <a:lnTo>
                  <a:pt x="3004937" y="2122975"/>
                </a:lnTo>
                <a:lnTo>
                  <a:pt x="3015345" y="2115953"/>
                </a:lnTo>
                <a:lnTo>
                  <a:pt x="3028088" y="2113377"/>
                </a:lnTo>
                <a:lnTo>
                  <a:pt x="3040832" y="2115953"/>
                </a:lnTo>
                <a:lnTo>
                  <a:pt x="3051242" y="2122975"/>
                </a:lnTo>
                <a:lnTo>
                  <a:pt x="3058261" y="2133390"/>
                </a:lnTo>
                <a:lnTo>
                  <a:pt x="3060835" y="2146141"/>
                </a:lnTo>
                <a:lnTo>
                  <a:pt x="3058261" y="2158892"/>
                </a:lnTo>
                <a:lnTo>
                  <a:pt x="3051242" y="2169308"/>
                </a:lnTo>
                <a:lnTo>
                  <a:pt x="3040832" y="2176332"/>
                </a:lnTo>
                <a:lnTo>
                  <a:pt x="3028088" y="2178908"/>
                </a:lnTo>
                <a:close/>
              </a:path>
              <a:path w="4523740" h="2472690">
                <a:moveTo>
                  <a:pt x="3330812" y="2181429"/>
                </a:moveTo>
                <a:lnTo>
                  <a:pt x="3317096" y="2178656"/>
                </a:lnTo>
                <a:lnTo>
                  <a:pt x="3305892" y="2171095"/>
                </a:lnTo>
                <a:lnTo>
                  <a:pt x="3298335" y="2159883"/>
                </a:lnTo>
                <a:lnTo>
                  <a:pt x="3295564" y="2146158"/>
                </a:lnTo>
                <a:lnTo>
                  <a:pt x="3298335" y="2132432"/>
                </a:lnTo>
                <a:lnTo>
                  <a:pt x="3305892" y="2121220"/>
                </a:lnTo>
                <a:lnTo>
                  <a:pt x="3317096" y="2113659"/>
                </a:lnTo>
                <a:lnTo>
                  <a:pt x="3330812" y="2110886"/>
                </a:lnTo>
                <a:lnTo>
                  <a:pt x="3344530" y="2113659"/>
                </a:lnTo>
                <a:lnTo>
                  <a:pt x="3355735" y="2121220"/>
                </a:lnTo>
                <a:lnTo>
                  <a:pt x="3363292" y="2132432"/>
                </a:lnTo>
                <a:lnTo>
                  <a:pt x="3366064" y="2146158"/>
                </a:lnTo>
                <a:lnTo>
                  <a:pt x="3363294" y="2159883"/>
                </a:lnTo>
                <a:lnTo>
                  <a:pt x="3355742" y="2171095"/>
                </a:lnTo>
                <a:lnTo>
                  <a:pt x="3344537" y="2178656"/>
                </a:lnTo>
                <a:lnTo>
                  <a:pt x="3330812" y="2181429"/>
                </a:lnTo>
                <a:close/>
              </a:path>
              <a:path w="4523740" h="2472690">
                <a:moveTo>
                  <a:pt x="3633529" y="2183954"/>
                </a:moveTo>
                <a:lnTo>
                  <a:pt x="3618826" y="2180983"/>
                </a:lnTo>
                <a:lnTo>
                  <a:pt x="3606820" y="2172882"/>
                </a:lnTo>
                <a:lnTo>
                  <a:pt x="3598725" y="2160867"/>
                </a:lnTo>
                <a:lnTo>
                  <a:pt x="3595756" y="2146158"/>
                </a:lnTo>
                <a:lnTo>
                  <a:pt x="3598725" y="2131448"/>
                </a:lnTo>
                <a:lnTo>
                  <a:pt x="3606820" y="2119434"/>
                </a:lnTo>
                <a:lnTo>
                  <a:pt x="3618826" y="2111332"/>
                </a:lnTo>
                <a:lnTo>
                  <a:pt x="3633529" y="2108361"/>
                </a:lnTo>
                <a:lnTo>
                  <a:pt x="3648232" y="2111332"/>
                </a:lnTo>
                <a:lnTo>
                  <a:pt x="3660239" y="2119434"/>
                </a:lnTo>
                <a:lnTo>
                  <a:pt x="3668334" y="2131448"/>
                </a:lnTo>
                <a:lnTo>
                  <a:pt x="3671302" y="2146158"/>
                </a:lnTo>
                <a:lnTo>
                  <a:pt x="3668334" y="2160867"/>
                </a:lnTo>
                <a:lnTo>
                  <a:pt x="3660239" y="2172882"/>
                </a:lnTo>
                <a:lnTo>
                  <a:pt x="3648232" y="2180983"/>
                </a:lnTo>
                <a:lnTo>
                  <a:pt x="3633529" y="2183954"/>
                </a:lnTo>
                <a:close/>
              </a:path>
              <a:path w="4523740" h="2472690">
                <a:moveTo>
                  <a:pt x="3936253" y="2187320"/>
                </a:moveTo>
                <a:lnTo>
                  <a:pt x="3920245" y="2184085"/>
                </a:lnTo>
                <a:lnTo>
                  <a:pt x="3907176" y="2175264"/>
                </a:lnTo>
                <a:lnTo>
                  <a:pt x="3898368" y="2162181"/>
                </a:lnTo>
                <a:lnTo>
                  <a:pt x="3895138" y="2146158"/>
                </a:lnTo>
                <a:lnTo>
                  <a:pt x="3898368" y="2130135"/>
                </a:lnTo>
                <a:lnTo>
                  <a:pt x="3907176" y="2117051"/>
                </a:lnTo>
                <a:lnTo>
                  <a:pt x="3920245" y="2108230"/>
                </a:lnTo>
                <a:lnTo>
                  <a:pt x="3936253" y="2104996"/>
                </a:lnTo>
                <a:lnTo>
                  <a:pt x="3952266" y="2108230"/>
                </a:lnTo>
                <a:lnTo>
                  <a:pt x="3965346" y="2117051"/>
                </a:lnTo>
                <a:lnTo>
                  <a:pt x="3974167" y="2130135"/>
                </a:lnTo>
                <a:lnTo>
                  <a:pt x="3977402" y="2146158"/>
                </a:lnTo>
                <a:lnTo>
                  <a:pt x="3974167" y="2162181"/>
                </a:lnTo>
                <a:lnTo>
                  <a:pt x="3965346" y="2175264"/>
                </a:lnTo>
                <a:lnTo>
                  <a:pt x="3952266" y="2184085"/>
                </a:lnTo>
                <a:lnTo>
                  <a:pt x="3936253" y="2187320"/>
                </a:lnTo>
                <a:close/>
              </a:path>
              <a:path w="4523740" h="2472690">
                <a:moveTo>
                  <a:pt x="4238977" y="2189845"/>
                </a:moveTo>
                <a:lnTo>
                  <a:pt x="4221989" y="2186413"/>
                </a:lnTo>
                <a:lnTo>
                  <a:pt x="4208115" y="2177053"/>
                </a:lnTo>
                <a:lnTo>
                  <a:pt x="4198761" y="2163172"/>
                </a:lnTo>
                <a:lnTo>
                  <a:pt x="4195330" y="2146175"/>
                </a:lnTo>
                <a:lnTo>
                  <a:pt x="4198761" y="2129178"/>
                </a:lnTo>
                <a:lnTo>
                  <a:pt x="4208115" y="2115296"/>
                </a:lnTo>
                <a:lnTo>
                  <a:pt x="4221989" y="2105937"/>
                </a:lnTo>
                <a:lnTo>
                  <a:pt x="4238977" y="2102504"/>
                </a:lnTo>
                <a:lnTo>
                  <a:pt x="4255965" y="2105937"/>
                </a:lnTo>
                <a:lnTo>
                  <a:pt x="4269838" y="2115296"/>
                </a:lnTo>
                <a:lnTo>
                  <a:pt x="4279193" y="2129178"/>
                </a:lnTo>
                <a:lnTo>
                  <a:pt x="4282623" y="2146175"/>
                </a:lnTo>
                <a:lnTo>
                  <a:pt x="4279193" y="2163172"/>
                </a:lnTo>
                <a:lnTo>
                  <a:pt x="4269838" y="2177053"/>
                </a:lnTo>
                <a:lnTo>
                  <a:pt x="4255965" y="2186413"/>
                </a:lnTo>
                <a:lnTo>
                  <a:pt x="4238977" y="2189845"/>
                </a:lnTo>
                <a:close/>
              </a:path>
              <a:path w="4523740" h="2472690">
                <a:moveTo>
                  <a:pt x="4523697" y="2188711"/>
                </a:moveTo>
                <a:lnTo>
                  <a:pt x="4509071" y="2178839"/>
                </a:lnTo>
                <a:lnTo>
                  <a:pt x="4499182" y="2164156"/>
                </a:lnTo>
                <a:lnTo>
                  <a:pt x="4495556" y="2146175"/>
                </a:lnTo>
                <a:lnTo>
                  <a:pt x="4499182" y="2128195"/>
                </a:lnTo>
                <a:lnTo>
                  <a:pt x="4509071" y="2113513"/>
                </a:lnTo>
                <a:lnTo>
                  <a:pt x="4523697" y="2103641"/>
                </a:lnTo>
                <a:lnTo>
                  <a:pt x="4523697" y="2188711"/>
                </a:lnTo>
                <a:close/>
              </a:path>
              <a:path w="4523740" h="2472690">
                <a:moveTo>
                  <a:pt x="1212211" y="2449925"/>
                </a:moveTo>
                <a:lnTo>
                  <a:pt x="1211269" y="2449925"/>
                </a:lnTo>
                <a:lnTo>
                  <a:pt x="1210898" y="2449553"/>
                </a:lnTo>
                <a:lnTo>
                  <a:pt x="1210898" y="2448612"/>
                </a:lnTo>
                <a:lnTo>
                  <a:pt x="1211269" y="2448240"/>
                </a:lnTo>
                <a:lnTo>
                  <a:pt x="1212211" y="2448240"/>
                </a:lnTo>
                <a:lnTo>
                  <a:pt x="1212579" y="2448612"/>
                </a:lnTo>
                <a:lnTo>
                  <a:pt x="1212579" y="2449553"/>
                </a:lnTo>
                <a:lnTo>
                  <a:pt x="1212211" y="2449925"/>
                </a:lnTo>
                <a:close/>
              </a:path>
              <a:path w="4523740" h="2472690">
                <a:moveTo>
                  <a:pt x="1516316" y="2452446"/>
                </a:moveTo>
                <a:lnTo>
                  <a:pt x="1512599" y="2452446"/>
                </a:lnTo>
                <a:lnTo>
                  <a:pt x="1511100" y="2450951"/>
                </a:lnTo>
                <a:lnTo>
                  <a:pt x="1511100" y="2447214"/>
                </a:lnTo>
                <a:lnTo>
                  <a:pt x="1512599" y="2445715"/>
                </a:lnTo>
                <a:lnTo>
                  <a:pt x="1516333" y="2445715"/>
                </a:lnTo>
                <a:lnTo>
                  <a:pt x="1517828" y="2447214"/>
                </a:lnTo>
                <a:lnTo>
                  <a:pt x="1517828" y="2450951"/>
                </a:lnTo>
                <a:lnTo>
                  <a:pt x="1516316" y="2452446"/>
                </a:lnTo>
                <a:close/>
              </a:path>
              <a:path w="4523740" h="2472690">
                <a:moveTo>
                  <a:pt x="1821358" y="2456656"/>
                </a:moveTo>
                <a:lnTo>
                  <a:pt x="1813017" y="2456656"/>
                </a:lnTo>
                <a:lnTo>
                  <a:pt x="1809638" y="2453273"/>
                </a:lnTo>
                <a:lnTo>
                  <a:pt x="1809638" y="2444925"/>
                </a:lnTo>
                <a:lnTo>
                  <a:pt x="1813017" y="2441543"/>
                </a:lnTo>
                <a:lnTo>
                  <a:pt x="1821358" y="2441543"/>
                </a:lnTo>
                <a:lnTo>
                  <a:pt x="1824741" y="2444925"/>
                </a:lnTo>
                <a:lnTo>
                  <a:pt x="1824741" y="2453273"/>
                </a:lnTo>
                <a:lnTo>
                  <a:pt x="1821358" y="2456656"/>
                </a:lnTo>
                <a:close/>
              </a:path>
              <a:path w="4523740" h="2472690">
                <a:moveTo>
                  <a:pt x="2125936" y="2460021"/>
                </a:moveTo>
                <a:lnTo>
                  <a:pt x="2113895" y="2460021"/>
                </a:lnTo>
                <a:lnTo>
                  <a:pt x="2109000" y="2455123"/>
                </a:lnTo>
                <a:lnTo>
                  <a:pt x="2109000" y="2443076"/>
                </a:lnTo>
                <a:lnTo>
                  <a:pt x="2113895" y="2438178"/>
                </a:lnTo>
                <a:lnTo>
                  <a:pt x="2125936" y="2438178"/>
                </a:lnTo>
                <a:lnTo>
                  <a:pt x="2130830" y="2443076"/>
                </a:lnTo>
                <a:lnTo>
                  <a:pt x="2130830" y="2455123"/>
                </a:lnTo>
                <a:lnTo>
                  <a:pt x="2125936" y="2460021"/>
                </a:lnTo>
                <a:close/>
              </a:path>
              <a:path w="4523740" h="2472690">
                <a:moveTo>
                  <a:pt x="2430982" y="2464227"/>
                </a:moveTo>
                <a:lnTo>
                  <a:pt x="2414296" y="2464227"/>
                </a:lnTo>
                <a:lnTo>
                  <a:pt x="2407538" y="2457462"/>
                </a:lnTo>
                <a:lnTo>
                  <a:pt x="2407538" y="2440767"/>
                </a:lnTo>
                <a:lnTo>
                  <a:pt x="2414296" y="2434005"/>
                </a:lnTo>
                <a:lnTo>
                  <a:pt x="2430982" y="2434005"/>
                </a:lnTo>
                <a:lnTo>
                  <a:pt x="2437743" y="2440767"/>
                </a:lnTo>
                <a:lnTo>
                  <a:pt x="2437743" y="2457462"/>
                </a:lnTo>
                <a:lnTo>
                  <a:pt x="2430982" y="2464227"/>
                </a:lnTo>
                <a:close/>
              </a:path>
              <a:path w="4523740" h="2472690">
                <a:moveTo>
                  <a:pt x="2735103" y="2466752"/>
                </a:moveTo>
                <a:lnTo>
                  <a:pt x="2715626" y="2466752"/>
                </a:lnTo>
                <a:lnTo>
                  <a:pt x="2707737" y="2458860"/>
                </a:lnTo>
                <a:lnTo>
                  <a:pt x="2707737" y="2439373"/>
                </a:lnTo>
                <a:lnTo>
                  <a:pt x="2715626" y="2431480"/>
                </a:lnTo>
                <a:lnTo>
                  <a:pt x="2735103" y="2431480"/>
                </a:lnTo>
                <a:lnTo>
                  <a:pt x="2742989" y="2439373"/>
                </a:lnTo>
                <a:lnTo>
                  <a:pt x="2742989" y="2458860"/>
                </a:lnTo>
                <a:lnTo>
                  <a:pt x="2735103" y="2466752"/>
                </a:lnTo>
                <a:close/>
              </a:path>
              <a:path w="4523740" h="2472690">
                <a:moveTo>
                  <a:pt x="3028088" y="2470117"/>
                </a:moveTo>
                <a:lnTo>
                  <a:pt x="3019920" y="2468466"/>
                </a:lnTo>
                <a:lnTo>
                  <a:pt x="3013248" y="2463964"/>
                </a:lnTo>
                <a:lnTo>
                  <a:pt x="3008749" y="2457288"/>
                </a:lnTo>
                <a:lnTo>
                  <a:pt x="3007099" y="2449115"/>
                </a:lnTo>
                <a:lnTo>
                  <a:pt x="3008749" y="2440942"/>
                </a:lnTo>
                <a:lnTo>
                  <a:pt x="3013248" y="2434266"/>
                </a:lnTo>
                <a:lnTo>
                  <a:pt x="3019920" y="2429765"/>
                </a:lnTo>
                <a:lnTo>
                  <a:pt x="3028088" y="2428115"/>
                </a:lnTo>
                <a:lnTo>
                  <a:pt x="3036257" y="2429765"/>
                </a:lnTo>
                <a:lnTo>
                  <a:pt x="3042929" y="2434266"/>
                </a:lnTo>
                <a:lnTo>
                  <a:pt x="3047428" y="2440942"/>
                </a:lnTo>
                <a:lnTo>
                  <a:pt x="3049078" y="2449115"/>
                </a:lnTo>
                <a:lnTo>
                  <a:pt x="3047428" y="2457288"/>
                </a:lnTo>
                <a:lnTo>
                  <a:pt x="3042929" y="2463964"/>
                </a:lnTo>
                <a:lnTo>
                  <a:pt x="3036257" y="2468466"/>
                </a:lnTo>
                <a:lnTo>
                  <a:pt x="3028088" y="2470117"/>
                </a:lnTo>
                <a:close/>
              </a:path>
              <a:path w="4523740" h="2472690">
                <a:moveTo>
                  <a:pt x="3330812" y="2471798"/>
                </a:moveTo>
                <a:lnTo>
                  <a:pt x="3321985" y="2470017"/>
                </a:lnTo>
                <a:lnTo>
                  <a:pt x="3314779" y="2465158"/>
                </a:lnTo>
                <a:lnTo>
                  <a:pt x="3309922" y="2457948"/>
                </a:lnTo>
                <a:lnTo>
                  <a:pt x="3308142" y="2449115"/>
                </a:lnTo>
                <a:lnTo>
                  <a:pt x="3309922" y="2440281"/>
                </a:lnTo>
                <a:lnTo>
                  <a:pt x="3314779" y="2433071"/>
                </a:lnTo>
                <a:lnTo>
                  <a:pt x="3321985" y="2428212"/>
                </a:lnTo>
                <a:lnTo>
                  <a:pt x="3330812" y="2426430"/>
                </a:lnTo>
                <a:lnTo>
                  <a:pt x="3339641" y="2428212"/>
                </a:lnTo>
                <a:lnTo>
                  <a:pt x="3346848" y="2433071"/>
                </a:lnTo>
                <a:lnTo>
                  <a:pt x="3351705" y="2440281"/>
                </a:lnTo>
                <a:lnTo>
                  <a:pt x="3353486" y="2449115"/>
                </a:lnTo>
                <a:lnTo>
                  <a:pt x="3351703" y="2457948"/>
                </a:lnTo>
                <a:lnTo>
                  <a:pt x="3346842" y="2465158"/>
                </a:lnTo>
                <a:lnTo>
                  <a:pt x="3339634" y="2470017"/>
                </a:lnTo>
                <a:lnTo>
                  <a:pt x="3330812" y="2471798"/>
                </a:lnTo>
                <a:close/>
              </a:path>
              <a:path w="4523740" h="2472690">
                <a:moveTo>
                  <a:pt x="3633529" y="2471798"/>
                </a:moveTo>
                <a:lnTo>
                  <a:pt x="3624707" y="2470017"/>
                </a:lnTo>
                <a:lnTo>
                  <a:pt x="3617508" y="2465158"/>
                </a:lnTo>
                <a:lnTo>
                  <a:pt x="3612657" y="2457948"/>
                </a:lnTo>
                <a:lnTo>
                  <a:pt x="3610879" y="2449115"/>
                </a:lnTo>
                <a:lnTo>
                  <a:pt x="3612657" y="2440281"/>
                </a:lnTo>
                <a:lnTo>
                  <a:pt x="3617508" y="2433071"/>
                </a:lnTo>
                <a:lnTo>
                  <a:pt x="3624707" y="2428212"/>
                </a:lnTo>
                <a:lnTo>
                  <a:pt x="3633529" y="2426430"/>
                </a:lnTo>
                <a:lnTo>
                  <a:pt x="3642357" y="2428212"/>
                </a:lnTo>
                <a:lnTo>
                  <a:pt x="3649568" y="2433071"/>
                </a:lnTo>
                <a:lnTo>
                  <a:pt x="3654430" y="2440281"/>
                </a:lnTo>
                <a:lnTo>
                  <a:pt x="3656213" y="2449115"/>
                </a:lnTo>
                <a:lnTo>
                  <a:pt x="3654430" y="2457948"/>
                </a:lnTo>
                <a:lnTo>
                  <a:pt x="3649568" y="2465158"/>
                </a:lnTo>
                <a:lnTo>
                  <a:pt x="3642357" y="2470017"/>
                </a:lnTo>
                <a:lnTo>
                  <a:pt x="3633529" y="2471798"/>
                </a:lnTo>
                <a:close/>
              </a:path>
              <a:path w="4523740" h="2472690">
                <a:moveTo>
                  <a:pt x="3942143" y="2472292"/>
                </a:moveTo>
                <a:lnTo>
                  <a:pt x="3930363" y="2472292"/>
                </a:lnTo>
                <a:lnTo>
                  <a:pt x="3926782" y="2471569"/>
                </a:lnTo>
                <a:lnTo>
                  <a:pt x="3919046" y="2466349"/>
                </a:lnTo>
                <a:lnTo>
                  <a:pt x="3913828" y="2458608"/>
                </a:lnTo>
                <a:lnTo>
                  <a:pt x="3911915" y="2449131"/>
                </a:lnTo>
                <a:lnTo>
                  <a:pt x="3913828" y="2439655"/>
                </a:lnTo>
                <a:lnTo>
                  <a:pt x="3919046" y="2431915"/>
                </a:lnTo>
                <a:lnTo>
                  <a:pt x="3926782" y="2426697"/>
                </a:lnTo>
                <a:lnTo>
                  <a:pt x="3936253" y="2424783"/>
                </a:lnTo>
                <a:lnTo>
                  <a:pt x="3945724" y="2426697"/>
                </a:lnTo>
                <a:lnTo>
                  <a:pt x="3953460" y="2431915"/>
                </a:lnTo>
                <a:lnTo>
                  <a:pt x="3958678" y="2439655"/>
                </a:lnTo>
                <a:lnTo>
                  <a:pt x="3960591" y="2449131"/>
                </a:lnTo>
                <a:lnTo>
                  <a:pt x="3958678" y="2458608"/>
                </a:lnTo>
                <a:lnTo>
                  <a:pt x="3953460" y="2466349"/>
                </a:lnTo>
                <a:lnTo>
                  <a:pt x="3945724" y="2471569"/>
                </a:lnTo>
                <a:lnTo>
                  <a:pt x="3942143" y="2472292"/>
                </a:lnTo>
                <a:close/>
              </a:path>
              <a:path w="4523740" h="2472690">
                <a:moveTo>
                  <a:pt x="4238977" y="2471798"/>
                </a:moveTo>
                <a:lnTo>
                  <a:pt x="4230155" y="2470017"/>
                </a:lnTo>
                <a:lnTo>
                  <a:pt x="4222956" y="2465158"/>
                </a:lnTo>
                <a:lnTo>
                  <a:pt x="4218105" y="2457948"/>
                </a:lnTo>
                <a:lnTo>
                  <a:pt x="4216327" y="2449115"/>
                </a:lnTo>
                <a:lnTo>
                  <a:pt x="4218105" y="2440281"/>
                </a:lnTo>
                <a:lnTo>
                  <a:pt x="4222956" y="2433071"/>
                </a:lnTo>
                <a:lnTo>
                  <a:pt x="4230155" y="2428212"/>
                </a:lnTo>
                <a:lnTo>
                  <a:pt x="4238977" y="2426430"/>
                </a:lnTo>
                <a:lnTo>
                  <a:pt x="4247819" y="2428212"/>
                </a:lnTo>
                <a:lnTo>
                  <a:pt x="4255028" y="2433071"/>
                </a:lnTo>
                <a:lnTo>
                  <a:pt x="4259882" y="2440281"/>
                </a:lnTo>
                <a:lnTo>
                  <a:pt x="4261661" y="2449115"/>
                </a:lnTo>
                <a:lnTo>
                  <a:pt x="4259878" y="2457948"/>
                </a:lnTo>
                <a:lnTo>
                  <a:pt x="4255015" y="2465158"/>
                </a:lnTo>
                <a:lnTo>
                  <a:pt x="4247805" y="2470017"/>
                </a:lnTo>
                <a:lnTo>
                  <a:pt x="4238977" y="2471798"/>
                </a:lnTo>
                <a:close/>
              </a:path>
              <a:path w="4523740" h="2472690">
                <a:moveTo>
                  <a:pt x="4523697" y="2457797"/>
                </a:moveTo>
                <a:lnTo>
                  <a:pt x="4523135" y="2456964"/>
                </a:lnTo>
                <a:lnTo>
                  <a:pt x="4521548" y="2449115"/>
                </a:lnTo>
                <a:lnTo>
                  <a:pt x="4523135" y="2441265"/>
                </a:lnTo>
                <a:lnTo>
                  <a:pt x="4523697" y="2440433"/>
                </a:lnTo>
                <a:lnTo>
                  <a:pt x="4523697" y="2457797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95"/>
              </a:spcBef>
            </a:pPr>
            <a:r>
              <a:rPr dirty="0" spc="-315"/>
              <a:t>The</a:t>
            </a:r>
            <a:r>
              <a:rPr dirty="0" spc="-455"/>
              <a:t> </a:t>
            </a:r>
            <a:r>
              <a:rPr dirty="0" spc="-240"/>
              <a:t>dotenv</a:t>
            </a:r>
            <a:r>
              <a:rPr dirty="0" spc="-450"/>
              <a:t> </a:t>
            </a:r>
            <a:r>
              <a:rPr dirty="0" spc="-190"/>
              <a:t>library</a:t>
            </a:r>
            <a:r>
              <a:rPr dirty="0" spc="-450"/>
              <a:t> </a:t>
            </a:r>
            <a:r>
              <a:rPr dirty="0" spc="-140"/>
              <a:t>is</a:t>
            </a:r>
            <a:r>
              <a:rPr dirty="0" spc="-455"/>
              <a:t> </a:t>
            </a:r>
            <a:r>
              <a:rPr dirty="0" spc="-280"/>
              <a:t>used</a:t>
            </a:r>
            <a:r>
              <a:rPr dirty="0" spc="-450"/>
              <a:t> </a:t>
            </a:r>
            <a:r>
              <a:rPr dirty="0" spc="-125"/>
              <a:t>to</a:t>
            </a:r>
            <a:r>
              <a:rPr dirty="0" spc="-450"/>
              <a:t> </a:t>
            </a:r>
            <a:r>
              <a:rPr dirty="0" spc="-250"/>
              <a:t>securely</a:t>
            </a:r>
            <a:r>
              <a:rPr dirty="0" spc="-455"/>
              <a:t> </a:t>
            </a:r>
            <a:r>
              <a:rPr dirty="0" spc="-325"/>
              <a:t>manage</a:t>
            </a:r>
            <a:r>
              <a:rPr dirty="0" spc="-450"/>
              <a:t> </a:t>
            </a:r>
            <a:r>
              <a:rPr dirty="0" spc="-240"/>
              <a:t>environment</a:t>
            </a:r>
            <a:r>
              <a:rPr dirty="0" spc="-450"/>
              <a:t> </a:t>
            </a:r>
            <a:r>
              <a:rPr dirty="0" spc="-260"/>
              <a:t>variables,</a:t>
            </a:r>
            <a:r>
              <a:rPr dirty="0" spc="-455"/>
              <a:t> </a:t>
            </a:r>
            <a:r>
              <a:rPr dirty="0" spc="-275"/>
              <a:t>such</a:t>
            </a:r>
            <a:r>
              <a:rPr dirty="0" spc="-450"/>
              <a:t> </a:t>
            </a:r>
            <a:r>
              <a:rPr dirty="0" spc="-335"/>
              <a:t>as </a:t>
            </a:r>
            <a:r>
              <a:rPr dirty="0" spc="-1220"/>
              <a:t> </a:t>
            </a:r>
            <a:r>
              <a:rPr dirty="0" spc="-170"/>
              <a:t>the </a:t>
            </a:r>
            <a:r>
              <a:rPr dirty="0" spc="-360"/>
              <a:t>API</a:t>
            </a:r>
            <a:r>
              <a:rPr dirty="0" spc="-355"/>
              <a:t> </a:t>
            </a:r>
            <a:r>
              <a:rPr dirty="0" spc="-335"/>
              <a:t>key</a:t>
            </a:r>
            <a:r>
              <a:rPr dirty="0" spc="-330"/>
              <a:t> </a:t>
            </a:r>
            <a:r>
              <a:rPr dirty="0" spc="-135"/>
              <a:t>for </a:t>
            </a:r>
            <a:r>
              <a:rPr dirty="0" spc="-250"/>
              <a:t>Google </a:t>
            </a:r>
            <a:r>
              <a:rPr dirty="0" spc="-260"/>
              <a:t>Generative </a:t>
            </a:r>
            <a:r>
              <a:rPr dirty="0" spc="-459"/>
              <a:t>AI,</a:t>
            </a:r>
            <a:r>
              <a:rPr dirty="0" spc="-455"/>
              <a:t> </a:t>
            </a:r>
            <a:r>
              <a:rPr dirty="0" spc="-225"/>
              <a:t>ensuring </a:t>
            </a:r>
            <a:r>
              <a:rPr dirty="0" spc="-204"/>
              <a:t>sensitive </a:t>
            </a:r>
            <a:r>
              <a:rPr dirty="0" spc="-180"/>
              <a:t>information </a:t>
            </a:r>
            <a:r>
              <a:rPr dirty="0" spc="-140"/>
              <a:t>is </a:t>
            </a:r>
            <a:r>
              <a:rPr dirty="0" spc="-135"/>
              <a:t> </a:t>
            </a:r>
            <a:r>
              <a:rPr dirty="0" spc="-185"/>
              <a:t>protected</a:t>
            </a:r>
            <a:r>
              <a:rPr dirty="0" spc="-575"/>
              <a:t> </a:t>
            </a:r>
            <a:r>
              <a:rPr dirty="0" spc="-285"/>
              <a:t>and</a:t>
            </a:r>
            <a:r>
              <a:rPr dirty="0" spc="-570"/>
              <a:t> </a:t>
            </a:r>
            <a:r>
              <a:rPr dirty="0" spc="-225"/>
              <a:t>easily</a:t>
            </a:r>
            <a:r>
              <a:rPr dirty="0" spc="-570"/>
              <a:t> </a:t>
            </a:r>
            <a:r>
              <a:rPr dirty="0" spc="-220"/>
              <a:t>configurable.</a:t>
            </a:r>
          </a:p>
          <a:p>
            <a:pPr algn="just" marL="12700">
              <a:lnSpc>
                <a:spcPct val="100000"/>
              </a:lnSpc>
              <a:spcBef>
                <a:spcPts val="1805"/>
              </a:spcBef>
            </a:pPr>
            <a:r>
              <a:rPr dirty="0" sz="4700" spc="-810">
                <a:solidFill>
                  <a:srgbClr val="9EC2D0"/>
                </a:solidFill>
              </a:rPr>
              <a:t>C</a:t>
            </a:r>
            <a:r>
              <a:rPr dirty="0" sz="4700" spc="-305">
                <a:solidFill>
                  <a:srgbClr val="9EC2D0"/>
                </a:solidFill>
              </a:rPr>
              <a:t>o</a:t>
            </a:r>
            <a:r>
              <a:rPr dirty="0" sz="4700" spc="-220">
                <a:solidFill>
                  <a:srgbClr val="9EC2D0"/>
                </a:solidFill>
              </a:rPr>
              <a:t>r</a:t>
            </a:r>
            <a:r>
              <a:rPr dirty="0" sz="4700" spc="-365">
                <a:solidFill>
                  <a:srgbClr val="9EC2D0"/>
                </a:solidFill>
              </a:rPr>
              <a:t>e</a:t>
            </a:r>
            <a:r>
              <a:rPr dirty="0" sz="4700" spc="-760">
                <a:solidFill>
                  <a:srgbClr val="9EC2D0"/>
                </a:solidFill>
              </a:rPr>
              <a:t> </a:t>
            </a:r>
            <a:r>
              <a:rPr dirty="0" sz="4700" spc="-810">
                <a:solidFill>
                  <a:srgbClr val="9EC2D0"/>
                </a:solidFill>
              </a:rPr>
              <a:t>C</a:t>
            </a:r>
            <a:r>
              <a:rPr dirty="0" sz="4700" spc="-305">
                <a:solidFill>
                  <a:srgbClr val="9EC2D0"/>
                </a:solidFill>
              </a:rPr>
              <a:t>o</a:t>
            </a:r>
            <a:r>
              <a:rPr dirty="0" sz="4700" spc="-600">
                <a:solidFill>
                  <a:srgbClr val="9EC2D0"/>
                </a:solidFill>
              </a:rPr>
              <a:t>m</a:t>
            </a:r>
            <a:r>
              <a:rPr dirty="0" sz="4700" spc="-295">
                <a:solidFill>
                  <a:srgbClr val="9EC2D0"/>
                </a:solidFill>
              </a:rPr>
              <a:t>p</a:t>
            </a:r>
            <a:r>
              <a:rPr dirty="0" sz="4700" spc="-305">
                <a:solidFill>
                  <a:srgbClr val="9EC2D0"/>
                </a:solidFill>
              </a:rPr>
              <a:t>o</a:t>
            </a:r>
            <a:r>
              <a:rPr dirty="0" sz="4700" spc="-355">
                <a:solidFill>
                  <a:srgbClr val="9EC2D0"/>
                </a:solidFill>
              </a:rPr>
              <a:t>n</a:t>
            </a:r>
            <a:r>
              <a:rPr dirty="0" sz="4700" spc="-370">
                <a:solidFill>
                  <a:srgbClr val="9EC2D0"/>
                </a:solidFill>
              </a:rPr>
              <a:t>e</a:t>
            </a:r>
            <a:r>
              <a:rPr dirty="0" sz="4700" spc="-355">
                <a:solidFill>
                  <a:srgbClr val="9EC2D0"/>
                </a:solidFill>
              </a:rPr>
              <a:t>n</a:t>
            </a:r>
            <a:r>
              <a:rPr dirty="0" sz="4700" spc="-30">
                <a:solidFill>
                  <a:srgbClr val="9EC2D0"/>
                </a:solidFill>
              </a:rPr>
              <a:t>t</a:t>
            </a:r>
            <a:r>
              <a:rPr dirty="0" sz="4700" spc="-400">
                <a:solidFill>
                  <a:srgbClr val="9EC2D0"/>
                </a:solidFill>
              </a:rPr>
              <a:t>s</a:t>
            </a:r>
            <a:r>
              <a:rPr dirty="0" sz="4700" spc="-1130">
                <a:solidFill>
                  <a:srgbClr val="9EC2D0"/>
                </a:solidFill>
              </a:rPr>
              <a:t>:</a:t>
            </a:r>
            <a:endParaRPr sz="4700"/>
          </a:p>
          <a:p>
            <a:pPr marL="12700" marR="218440">
              <a:lnSpc>
                <a:spcPct val="116399"/>
              </a:lnSpc>
              <a:spcBef>
                <a:spcPts val="790"/>
              </a:spcBef>
            </a:pPr>
            <a:r>
              <a:rPr dirty="0" sz="3650" spc="-320"/>
              <a:t>The</a:t>
            </a:r>
            <a:r>
              <a:rPr dirty="0" sz="3650" spc="-590"/>
              <a:t> </a:t>
            </a:r>
            <a:r>
              <a:rPr dirty="0" sz="3650" spc="-295"/>
              <a:t>system</a:t>
            </a:r>
            <a:r>
              <a:rPr dirty="0" sz="3650" spc="-585"/>
              <a:t> </a:t>
            </a:r>
            <a:r>
              <a:rPr dirty="0" sz="3650" spc="-300"/>
              <a:t>uses</a:t>
            </a:r>
            <a:r>
              <a:rPr dirty="0" sz="3650" spc="-585"/>
              <a:t> </a:t>
            </a:r>
            <a:r>
              <a:rPr dirty="0" sz="3650" spc="-215"/>
              <a:t>Streamlit</a:t>
            </a:r>
            <a:r>
              <a:rPr dirty="0" sz="3650" spc="-585"/>
              <a:t> </a:t>
            </a:r>
            <a:r>
              <a:rPr dirty="0" sz="3650" spc="-130"/>
              <a:t>for</a:t>
            </a:r>
            <a:r>
              <a:rPr dirty="0" sz="3650" spc="-585"/>
              <a:t> </a:t>
            </a:r>
            <a:r>
              <a:rPr dirty="0" sz="3650" spc="-170"/>
              <a:t>the</a:t>
            </a:r>
            <a:r>
              <a:rPr dirty="0" sz="3650" spc="-585"/>
              <a:t> </a:t>
            </a:r>
            <a:r>
              <a:rPr dirty="0" sz="3650" spc="-285"/>
              <a:t>web</a:t>
            </a:r>
            <a:r>
              <a:rPr dirty="0" sz="3650" spc="-585"/>
              <a:t> </a:t>
            </a:r>
            <a:r>
              <a:rPr dirty="0" sz="3650" spc="-215"/>
              <a:t>interface,</a:t>
            </a:r>
            <a:r>
              <a:rPr dirty="0" sz="3650" spc="-585"/>
              <a:t> </a:t>
            </a:r>
            <a:r>
              <a:rPr dirty="0" sz="3650" spc="-250"/>
              <a:t>Google</a:t>
            </a:r>
            <a:r>
              <a:rPr dirty="0" sz="3650" spc="-585"/>
              <a:t> </a:t>
            </a:r>
            <a:r>
              <a:rPr dirty="0" sz="3650" spc="-260"/>
              <a:t>Generative</a:t>
            </a:r>
            <a:r>
              <a:rPr dirty="0" sz="3650" spc="-585"/>
              <a:t> </a:t>
            </a:r>
            <a:r>
              <a:rPr dirty="0" sz="3650" spc="-450"/>
              <a:t>AI</a:t>
            </a:r>
            <a:r>
              <a:rPr dirty="0" sz="3650" spc="-585"/>
              <a:t> </a:t>
            </a:r>
            <a:r>
              <a:rPr dirty="0" sz="3650" spc="-130"/>
              <a:t>for </a:t>
            </a:r>
            <a:r>
              <a:rPr dirty="0" sz="3650" spc="-1270"/>
              <a:t> </a:t>
            </a:r>
            <a:r>
              <a:rPr dirty="0" sz="3650" spc="-210"/>
              <a:t>generating </a:t>
            </a:r>
            <a:r>
              <a:rPr dirty="0" sz="3650" spc="-285"/>
              <a:t>responses, and </a:t>
            </a:r>
            <a:r>
              <a:rPr dirty="0" sz="3650" spc="-455"/>
              <a:t>gTTS </a:t>
            </a:r>
            <a:r>
              <a:rPr dirty="0" sz="3650" spc="-130"/>
              <a:t>for </a:t>
            </a:r>
            <a:r>
              <a:rPr dirty="0" sz="3650" spc="-210"/>
              <a:t>converting </a:t>
            </a:r>
            <a:r>
              <a:rPr dirty="0" sz="3650" spc="-185"/>
              <a:t>text </a:t>
            </a:r>
            <a:r>
              <a:rPr dirty="0" sz="3650" spc="-260"/>
              <a:t>responses </a:t>
            </a:r>
            <a:r>
              <a:rPr dirty="0" sz="3650" spc="-120"/>
              <a:t>into </a:t>
            </a:r>
            <a:r>
              <a:rPr dirty="0" sz="3650" spc="-114"/>
              <a:t> </a:t>
            </a:r>
            <a:r>
              <a:rPr dirty="0" sz="3650" spc="-305"/>
              <a:t>s</a:t>
            </a:r>
            <a:r>
              <a:rPr dirty="0" sz="3650" spc="-220"/>
              <a:t>p</a:t>
            </a:r>
            <a:r>
              <a:rPr dirty="0" sz="3650" spc="-275"/>
              <a:t>ee</a:t>
            </a:r>
            <a:r>
              <a:rPr dirty="0" sz="3650" spc="-254"/>
              <a:t>c</a:t>
            </a:r>
            <a:r>
              <a:rPr dirty="0" sz="3650" spc="-220"/>
              <a:t>h</a:t>
            </a:r>
            <a:r>
              <a:rPr dirty="0" sz="3650" spc="-515"/>
              <a:t>,</a:t>
            </a:r>
            <a:r>
              <a:rPr dirty="0" sz="3650" spc="-590"/>
              <a:t> </a:t>
            </a:r>
            <a:r>
              <a:rPr dirty="0" sz="3650" spc="-10"/>
              <a:t>f</a:t>
            </a:r>
            <a:r>
              <a:rPr dirty="0" sz="3650" spc="-225"/>
              <a:t>o</a:t>
            </a:r>
            <a:r>
              <a:rPr dirty="0" sz="3650" spc="-160"/>
              <a:t>r</a:t>
            </a:r>
            <a:r>
              <a:rPr dirty="0" sz="3650" spc="-450"/>
              <a:t>m</a:t>
            </a:r>
            <a:r>
              <a:rPr dirty="0" sz="3650" spc="20"/>
              <a:t>i</a:t>
            </a:r>
            <a:r>
              <a:rPr dirty="0" sz="3650" spc="-265"/>
              <a:t>n</a:t>
            </a:r>
            <a:r>
              <a:rPr dirty="0" sz="3650" spc="-235"/>
              <a:t>g</a:t>
            </a:r>
            <a:r>
              <a:rPr dirty="0" sz="3650" spc="-590"/>
              <a:t> </a:t>
            </a:r>
            <a:r>
              <a:rPr dirty="0" sz="3650" spc="-15"/>
              <a:t>t</a:t>
            </a:r>
            <a:r>
              <a:rPr dirty="0" sz="3650" spc="-220"/>
              <a:t>h</a:t>
            </a:r>
            <a:r>
              <a:rPr dirty="0" sz="3650" spc="-275"/>
              <a:t>e</a:t>
            </a:r>
            <a:r>
              <a:rPr dirty="0" sz="3650" spc="-590"/>
              <a:t> </a:t>
            </a:r>
            <a:r>
              <a:rPr dirty="0" sz="3650" spc="-210"/>
              <a:t>b</a:t>
            </a:r>
            <a:r>
              <a:rPr dirty="0" sz="3650" spc="-375"/>
              <a:t>a</a:t>
            </a:r>
            <a:r>
              <a:rPr dirty="0" sz="3650" spc="-254"/>
              <a:t>c</a:t>
            </a:r>
            <a:r>
              <a:rPr dirty="0" sz="3650" spc="-305"/>
              <a:t>k</a:t>
            </a:r>
            <a:r>
              <a:rPr dirty="0" sz="3650" spc="-210"/>
              <a:t>b</a:t>
            </a:r>
            <a:r>
              <a:rPr dirty="0" sz="3650" spc="-225"/>
              <a:t>o</a:t>
            </a:r>
            <a:r>
              <a:rPr dirty="0" sz="3650" spc="-265"/>
              <a:t>n</a:t>
            </a:r>
            <a:r>
              <a:rPr dirty="0" sz="3650" spc="-275"/>
              <a:t>e</a:t>
            </a:r>
            <a:r>
              <a:rPr dirty="0" sz="3650" spc="-590"/>
              <a:t> </a:t>
            </a:r>
            <a:r>
              <a:rPr dirty="0" sz="3650" spc="-225"/>
              <a:t>o</a:t>
            </a:r>
            <a:r>
              <a:rPr dirty="0" sz="3650" spc="-10"/>
              <a:t>f</a:t>
            </a:r>
            <a:r>
              <a:rPr dirty="0" sz="3650" spc="-590"/>
              <a:t> </a:t>
            </a:r>
            <a:r>
              <a:rPr dirty="0" sz="3650" spc="-15"/>
              <a:t>t</a:t>
            </a:r>
            <a:r>
              <a:rPr dirty="0" sz="3650" spc="-220"/>
              <a:t>h</a:t>
            </a:r>
            <a:r>
              <a:rPr dirty="0" sz="3650" spc="-275"/>
              <a:t>e</a:t>
            </a:r>
            <a:r>
              <a:rPr dirty="0" sz="3650" spc="-590"/>
              <a:t> </a:t>
            </a:r>
            <a:r>
              <a:rPr dirty="0" sz="3650" spc="-440"/>
              <a:t>v</a:t>
            </a:r>
            <a:r>
              <a:rPr dirty="0" sz="3650" spc="-225"/>
              <a:t>o</a:t>
            </a:r>
            <a:r>
              <a:rPr dirty="0" sz="3650" spc="20"/>
              <a:t>i</a:t>
            </a:r>
            <a:r>
              <a:rPr dirty="0" sz="3650" spc="-254"/>
              <a:t>c</a:t>
            </a:r>
            <a:r>
              <a:rPr dirty="0" sz="3650" spc="-275"/>
              <a:t>e</a:t>
            </a:r>
            <a:r>
              <a:rPr dirty="0" sz="3650" spc="-210"/>
              <a:t>b</a:t>
            </a:r>
            <a:r>
              <a:rPr dirty="0" sz="3650" spc="-225"/>
              <a:t>o</a:t>
            </a:r>
            <a:r>
              <a:rPr dirty="0" sz="3650" spc="-15"/>
              <a:t>t</a:t>
            </a:r>
            <a:r>
              <a:rPr dirty="0" sz="3650" spc="70"/>
              <a:t>'</a:t>
            </a:r>
            <a:r>
              <a:rPr dirty="0" sz="3650" spc="-305"/>
              <a:t>s</a:t>
            </a:r>
            <a:r>
              <a:rPr dirty="0" sz="3650" spc="-590"/>
              <a:t> </a:t>
            </a:r>
            <a:r>
              <a:rPr dirty="0" sz="3650" spc="-10"/>
              <a:t>f</a:t>
            </a:r>
            <a:r>
              <a:rPr dirty="0" sz="3650" spc="-325"/>
              <a:t>u</a:t>
            </a:r>
            <a:r>
              <a:rPr dirty="0" sz="3650" spc="-265"/>
              <a:t>n</a:t>
            </a:r>
            <a:r>
              <a:rPr dirty="0" sz="3650" spc="-254"/>
              <a:t>c</a:t>
            </a:r>
            <a:r>
              <a:rPr dirty="0" sz="3650" spc="-15"/>
              <a:t>t</a:t>
            </a:r>
            <a:r>
              <a:rPr dirty="0" sz="3650" spc="20"/>
              <a:t>i</a:t>
            </a:r>
            <a:r>
              <a:rPr dirty="0" sz="3650" spc="-225"/>
              <a:t>o</a:t>
            </a:r>
            <a:r>
              <a:rPr dirty="0" sz="3650" spc="-265"/>
              <a:t>n</a:t>
            </a:r>
            <a:r>
              <a:rPr dirty="0" sz="3650" spc="-375"/>
              <a:t>a</a:t>
            </a:r>
            <a:r>
              <a:rPr dirty="0" sz="3650"/>
              <a:t>l</a:t>
            </a:r>
            <a:r>
              <a:rPr dirty="0" sz="3650" spc="20"/>
              <a:t>i</a:t>
            </a:r>
            <a:r>
              <a:rPr dirty="0" sz="3650" spc="-15"/>
              <a:t>t</a:t>
            </a:r>
            <a:r>
              <a:rPr dirty="0" sz="3650" spc="-430"/>
              <a:t>y</a:t>
            </a:r>
            <a:r>
              <a:rPr dirty="0" sz="3650" spc="-550"/>
              <a:t>.</a:t>
            </a:r>
            <a:endParaRPr sz="3650"/>
          </a:p>
        </p:txBody>
      </p:sp>
      <p:sp>
        <p:nvSpPr>
          <p:cNvPr id="5" name="object 5"/>
          <p:cNvSpPr/>
          <p:nvPr/>
        </p:nvSpPr>
        <p:spPr>
          <a:xfrm>
            <a:off x="1547890" y="5996600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258480" y="516960"/>
                </a:moveTo>
                <a:lnTo>
                  <a:pt x="212017" y="512795"/>
                </a:lnTo>
                <a:lnTo>
                  <a:pt x="168287" y="500788"/>
                </a:lnTo>
                <a:lnTo>
                  <a:pt x="128020" y="481669"/>
                </a:lnTo>
                <a:lnTo>
                  <a:pt x="91944" y="456168"/>
                </a:lnTo>
                <a:lnTo>
                  <a:pt x="60791" y="425015"/>
                </a:lnTo>
                <a:lnTo>
                  <a:pt x="35289" y="388939"/>
                </a:lnTo>
                <a:lnTo>
                  <a:pt x="16171" y="348671"/>
                </a:lnTo>
                <a:lnTo>
                  <a:pt x="4164" y="304942"/>
                </a:lnTo>
                <a:lnTo>
                  <a:pt x="0" y="258478"/>
                </a:lnTo>
                <a:lnTo>
                  <a:pt x="4164" y="212017"/>
                </a:lnTo>
                <a:lnTo>
                  <a:pt x="16171" y="168287"/>
                </a:lnTo>
                <a:lnTo>
                  <a:pt x="35289" y="128019"/>
                </a:lnTo>
                <a:lnTo>
                  <a:pt x="60791" y="91944"/>
                </a:lnTo>
                <a:lnTo>
                  <a:pt x="91944" y="60791"/>
                </a:lnTo>
                <a:lnTo>
                  <a:pt x="128020" y="35289"/>
                </a:lnTo>
                <a:lnTo>
                  <a:pt x="168287" y="16170"/>
                </a:lnTo>
                <a:lnTo>
                  <a:pt x="212017" y="4164"/>
                </a:lnTo>
                <a:lnTo>
                  <a:pt x="258477" y="0"/>
                </a:lnTo>
                <a:lnTo>
                  <a:pt x="304941" y="4164"/>
                </a:lnTo>
                <a:lnTo>
                  <a:pt x="348671" y="16170"/>
                </a:lnTo>
                <a:lnTo>
                  <a:pt x="388939" y="35289"/>
                </a:lnTo>
                <a:lnTo>
                  <a:pt x="425015" y="60791"/>
                </a:lnTo>
                <a:lnTo>
                  <a:pt x="456168" y="91944"/>
                </a:lnTo>
                <a:lnTo>
                  <a:pt x="481669" y="128019"/>
                </a:lnTo>
                <a:lnTo>
                  <a:pt x="500788" y="168287"/>
                </a:lnTo>
                <a:lnTo>
                  <a:pt x="512795" y="212017"/>
                </a:lnTo>
                <a:lnTo>
                  <a:pt x="516959" y="258479"/>
                </a:lnTo>
                <a:lnTo>
                  <a:pt x="512795" y="304942"/>
                </a:lnTo>
                <a:lnTo>
                  <a:pt x="500788" y="348671"/>
                </a:lnTo>
                <a:lnTo>
                  <a:pt x="481669" y="388939"/>
                </a:lnTo>
                <a:lnTo>
                  <a:pt x="456168" y="425015"/>
                </a:lnTo>
                <a:lnTo>
                  <a:pt x="425015" y="456168"/>
                </a:lnTo>
                <a:lnTo>
                  <a:pt x="388939" y="481669"/>
                </a:lnTo>
                <a:lnTo>
                  <a:pt x="348671" y="500788"/>
                </a:lnTo>
                <a:lnTo>
                  <a:pt x="304941" y="512795"/>
                </a:lnTo>
                <a:lnTo>
                  <a:pt x="258480" y="516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900481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1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7" y="18351"/>
                </a:lnTo>
                <a:lnTo>
                  <a:pt x="6844511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30015" y="9004117"/>
            <a:ext cx="6858000" cy="132715"/>
          </a:xfrm>
          <a:custGeom>
            <a:avLst/>
            <a:gdLst/>
            <a:ahLst/>
            <a:cxnLst/>
            <a:rect l="l" t="t" r="r" b="b"/>
            <a:pathLst>
              <a:path w="6858000" h="132715">
                <a:moveTo>
                  <a:pt x="6857984" y="132686"/>
                </a:moveTo>
                <a:lnTo>
                  <a:pt x="0" y="114299"/>
                </a:lnTo>
                <a:lnTo>
                  <a:pt x="306" y="0"/>
                </a:lnTo>
                <a:lnTo>
                  <a:pt x="6857984" y="18386"/>
                </a:lnTo>
                <a:lnTo>
                  <a:pt x="6857984" y="13268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69"/>
                </a:lnTo>
                <a:lnTo>
                  <a:pt x="437548" y="1617097"/>
                </a:lnTo>
                <a:lnTo>
                  <a:pt x="393348" y="1597419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8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401" y="1184935"/>
                </a:lnTo>
                <a:lnTo>
                  <a:pt x="17770" y="1139402"/>
                </a:lnTo>
                <a:lnTo>
                  <a:pt x="8419" y="1092696"/>
                </a:lnTo>
                <a:lnTo>
                  <a:pt x="2449" y="1044934"/>
                </a:lnTo>
                <a:lnTo>
                  <a:pt x="37" y="996975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5"/>
                </a:lnTo>
                <a:lnTo>
                  <a:pt x="1446735" y="1045324"/>
                </a:lnTo>
                <a:lnTo>
                  <a:pt x="1440690" y="1092778"/>
                </a:lnTo>
                <a:lnTo>
                  <a:pt x="1431224" y="1139216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60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5005685">
              <a:lnSpc>
                <a:spcPct val="100000"/>
              </a:lnSpc>
              <a:spcBef>
                <a:spcPts val="125"/>
              </a:spcBef>
            </a:pPr>
            <a:r>
              <a:rPr dirty="0" spc="-150"/>
              <a:t>6</a:t>
            </a:r>
          </a:p>
        </p:txBody>
      </p:sp>
      <p:sp>
        <p:nvSpPr>
          <p:cNvPr id="10" name="object 10"/>
          <p:cNvSpPr/>
          <p:nvPr/>
        </p:nvSpPr>
        <p:spPr>
          <a:xfrm>
            <a:off x="67221" y="28156"/>
            <a:ext cx="4583430" cy="999490"/>
          </a:xfrm>
          <a:custGeom>
            <a:avLst/>
            <a:gdLst/>
            <a:ahLst/>
            <a:cxnLst/>
            <a:rect l="l" t="t" r="r" b="b"/>
            <a:pathLst>
              <a:path w="4583430" h="999490">
                <a:moveTo>
                  <a:pt x="29381" y="96525"/>
                </a:moveTo>
                <a:lnTo>
                  <a:pt x="17943" y="94215"/>
                </a:lnTo>
                <a:lnTo>
                  <a:pt x="8604" y="87916"/>
                </a:lnTo>
                <a:lnTo>
                  <a:pt x="2308" y="78571"/>
                </a:lnTo>
                <a:lnTo>
                  <a:pt x="0" y="67127"/>
                </a:lnTo>
                <a:lnTo>
                  <a:pt x="2308" y="55682"/>
                </a:lnTo>
                <a:lnTo>
                  <a:pt x="8604" y="46338"/>
                </a:lnTo>
                <a:lnTo>
                  <a:pt x="17943" y="40038"/>
                </a:lnTo>
                <a:lnTo>
                  <a:pt x="29381" y="37729"/>
                </a:lnTo>
                <a:lnTo>
                  <a:pt x="40818" y="40038"/>
                </a:lnTo>
                <a:lnTo>
                  <a:pt x="50157" y="46338"/>
                </a:lnTo>
                <a:lnTo>
                  <a:pt x="56453" y="55682"/>
                </a:lnTo>
                <a:lnTo>
                  <a:pt x="58762" y="67127"/>
                </a:lnTo>
                <a:lnTo>
                  <a:pt x="56453" y="78571"/>
                </a:lnTo>
                <a:lnTo>
                  <a:pt x="50157" y="87916"/>
                </a:lnTo>
                <a:lnTo>
                  <a:pt x="40818" y="94215"/>
                </a:lnTo>
                <a:lnTo>
                  <a:pt x="29381" y="96525"/>
                </a:lnTo>
                <a:close/>
              </a:path>
              <a:path w="4583430" h="999490">
                <a:moveTo>
                  <a:pt x="332104" y="99890"/>
                </a:moveTo>
                <a:lnTo>
                  <a:pt x="319361" y="97315"/>
                </a:lnTo>
                <a:lnTo>
                  <a:pt x="308953" y="90292"/>
                </a:lnTo>
                <a:lnTo>
                  <a:pt x="301935" y="79878"/>
                </a:lnTo>
                <a:lnTo>
                  <a:pt x="299361" y="67127"/>
                </a:lnTo>
                <a:lnTo>
                  <a:pt x="301935" y="54376"/>
                </a:lnTo>
                <a:lnTo>
                  <a:pt x="308953" y="43961"/>
                </a:lnTo>
                <a:lnTo>
                  <a:pt x="319361" y="36939"/>
                </a:lnTo>
                <a:lnTo>
                  <a:pt x="332104" y="34363"/>
                </a:lnTo>
                <a:lnTo>
                  <a:pt x="344849" y="36939"/>
                </a:lnTo>
                <a:lnTo>
                  <a:pt x="355258" y="43961"/>
                </a:lnTo>
                <a:lnTo>
                  <a:pt x="362277" y="54376"/>
                </a:lnTo>
                <a:lnTo>
                  <a:pt x="364851" y="67127"/>
                </a:lnTo>
                <a:lnTo>
                  <a:pt x="362277" y="79878"/>
                </a:lnTo>
                <a:lnTo>
                  <a:pt x="355258" y="90292"/>
                </a:lnTo>
                <a:lnTo>
                  <a:pt x="344849" y="97315"/>
                </a:lnTo>
                <a:lnTo>
                  <a:pt x="332104" y="99890"/>
                </a:lnTo>
                <a:close/>
              </a:path>
              <a:path w="4583430" h="999490">
                <a:moveTo>
                  <a:pt x="634828" y="102415"/>
                </a:moveTo>
                <a:lnTo>
                  <a:pt x="621112" y="99642"/>
                </a:lnTo>
                <a:lnTo>
                  <a:pt x="609908" y="92081"/>
                </a:lnTo>
                <a:lnTo>
                  <a:pt x="602352" y="80869"/>
                </a:lnTo>
                <a:lnTo>
                  <a:pt x="599580" y="67144"/>
                </a:lnTo>
                <a:lnTo>
                  <a:pt x="602352" y="53418"/>
                </a:lnTo>
                <a:lnTo>
                  <a:pt x="609908" y="42206"/>
                </a:lnTo>
                <a:lnTo>
                  <a:pt x="621112" y="34645"/>
                </a:lnTo>
                <a:lnTo>
                  <a:pt x="634828" y="31872"/>
                </a:lnTo>
                <a:lnTo>
                  <a:pt x="648546" y="34645"/>
                </a:lnTo>
                <a:lnTo>
                  <a:pt x="659752" y="42206"/>
                </a:lnTo>
                <a:lnTo>
                  <a:pt x="667308" y="53418"/>
                </a:lnTo>
                <a:lnTo>
                  <a:pt x="670080" y="67144"/>
                </a:lnTo>
                <a:lnTo>
                  <a:pt x="667311" y="80869"/>
                </a:lnTo>
                <a:lnTo>
                  <a:pt x="659758" y="92081"/>
                </a:lnTo>
                <a:lnTo>
                  <a:pt x="648553" y="99642"/>
                </a:lnTo>
                <a:lnTo>
                  <a:pt x="634828" y="102415"/>
                </a:lnTo>
                <a:close/>
              </a:path>
              <a:path w="4583430" h="999490">
                <a:moveTo>
                  <a:pt x="937545" y="104940"/>
                </a:moveTo>
                <a:lnTo>
                  <a:pt x="922842" y="101969"/>
                </a:lnTo>
                <a:lnTo>
                  <a:pt x="910836" y="93867"/>
                </a:lnTo>
                <a:lnTo>
                  <a:pt x="902741" y="81853"/>
                </a:lnTo>
                <a:lnTo>
                  <a:pt x="899772" y="67144"/>
                </a:lnTo>
                <a:lnTo>
                  <a:pt x="902741" y="52434"/>
                </a:lnTo>
                <a:lnTo>
                  <a:pt x="910836" y="40420"/>
                </a:lnTo>
                <a:lnTo>
                  <a:pt x="922842" y="32318"/>
                </a:lnTo>
                <a:lnTo>
                  <a:pt x="937545" y="29347"/>
                </a:lnTo>
                <a:lnTo>
                  <a:pt x="952248" y="32318"/>
                </a:lnTo>
                <a:lnTo>
                  <a:pt x="964255" y="40420"/>
                </a:lnTo>
                <a:lnTo>
                  <a:pt x="972350" y="52434"/>
                </a:lnTo>
                <a:lnTo>
                  <a:pt x="975318" y="67144"/>
                </a:lnTo>
                <a:lnTo>
                  <a:pt x="972350" y="81853"/>
                </a:lnTo>
                <a:lnTo>
                  <a:pt x="964255" y="93867"/>
                </a:lnTo>
                <a:lnTo>
                  <a:pt x="952248" y="101969"/>
                </a:lnTo>
                <a:lnTo>
                  <a:pt x="937545" y="104940"/>
                </a:lnTo>
                <a:close/>
              </a:path>
              <a:path w="4583430" h="999490">
                <a:moveTo>
                  <a:pt x="1240269" y="108306"/>
                </a:moveTo>
                <a:lnTo>
                  <a:pt x="1224261" y="105071"/>
                </a:lnTo>
                <a:lnTo>
                  <a:pt x="1211193" y="96250"/>
                </a:lnTo>
                <a:lnTo>
                  <a:pt x="1202384" y="83166"/>
                </a:lnTo>
                <a:lnTo>
                  <a:pt x="1199154" y="67144"/>
                </a:lnTo>
                <a:lnTo>
                  <a:pt x="1202384" y="51121"/>
                </a:lnTo>
                <a:lnTo>
                  <a:pt x="1211193" y="38037"/>
                </a:lnTo>
                <a:lnTo>
                  <a:pt x="1224261" y="29216"/>
                </a:lnTo>
                <a:lnTo>
                  <a:pt x="1240269" y="25982"/>
                </a:lnTo>
                <a:lnTo>
                  <a:pt x="1256283" y="29216"/>
                </a:lnTo>
                <a:lnTo>
                  <a:pt x="1269363" y="38037"/>
                </a:lnTo>
                <a:lnTo>
                  <a:pt x="1278183" y="51121"/>
                </a:lnTo>
                <a:lnTo>
                  <a:pt x="1281418" y="67144"/>
                </a:lnTo>
                <a:lnTo>
                  <a:pt x="1278183" y="83166"/>
                </a:lnTo>
                <a:lnTo>
                  <a:pt x="1269363" y="96250"/>
                </a:lnTo>
                <a:lnTo>
                  <a:pt x="1256283" y="105071"/>
                </a:lnTo>
                <a:lnTo>
                  <a:pt x="1240269" y="108306"/>
                </a:lnTo>
                <a:close/>
              </a:path>
              <a:path w="4583430" h="999490">
                <a:moveTo>
                  <a:pt x="1542993" y="110831"/>
                </a:moveTo>
                <a:lnTo>
                  <a:pt x="1526005" y="107398"/>
                </a:lnTo>
                <a:lnTo>
                  <a:pt x="1512131" y="98039"/>
                </a:lnTo>
                <a:lnTo>
                  <a:pt x="1502777" y="84158"/>
                </a:lnTo>
                <a:lnTo>
                  <a:pt x="1499346" y="67161"/>
                </a:lnTo>
                <a:lnTo>
                  <a:pt x="1502777" y="50164"/>
                </a:lnTo>
                <a:lnTo>
                  <a:pt x="1512131" y="36284"/>
                </a:lnTo>
                <a:lnTo>
                  <a:pt x="1526005" y="26925"/>
                </a:lnTo>
                <a:lnTo>
                  <a:pt x="1542993" y="23494"/>
                </a:lnTo>
                <a:lnTo>
                  <a:pt x="1559981" y="26925"/>
                </a:lnTo>
                <a:lnTo>
                  <a:pt x="1573854" y="36284"/>
                </a:lnTo>
                <a:lnTo>
                  <a:pt x="1583209" y="50164"/>
                </a:lnTo>
                <a:lnTo>
                  <a:pt x="1586639" y="67161"/>
                </a:lnTo>
                <a:lnTo>
                  <a:pt x="1583209" y="84158"/>
                </a:lnTo>
                <a:lnTo>
                  <a:pt x="1573854" y="98039"/>
                </a:lnTo>
                <a:lnTo>
                  <a:pt x="1559981" y="107398"/>
                </a:lnTo>
                <a:lnTo>
                  <a:pt x="1542993" y="110831"/>
                </a:lnTo>
                <a:close/>
              </a:path>
              <a:path w="4583430" h="999490">
                <a:moveTo>
                  <a:pt x="1845717" y="113356"/>
                </a:moveTo>
                <a:lnTo>
                  <a:pt x="1827755" y="109725"/>
                </a:lnTo>
                <a:lnTo>
                  <a:pt x="1813087" y="99825"/>
                </a:lnTo>
                <a:lnTo>
                  <a:pt x="1803199" y="85142"/>
                </a:lnTo>
                <a:lnTo>
                  <a:pt x="1799572" y="67161"/>
                </a:lnTo>
                <a:lnTo>
                  <a:pt x="1803199" y="49181"/>
                </a:lnTo>
                <a:lnTo>
                  <a:pt x="1813087" y="34499"/>
                </a:lnTo>
                <a:lnTo>
                  <a:pt x="1827755" y="24599"/>
                </a:lnTo>
                <a:lnTo>
                  <a:pt x="1845717" y="20969"/>
                </a:lnTo>
                <a:lnTo>
                  <a:pt x="1863698" y="24599"/>
                </a:lnTo>
                <a:lnTo>
                  <a:pt x="1878376" y="34499"/>
                </a:lnTo>
                <a:lnTo>
                  <a:pt x="1888268" y="49181"/>
                </a:lnTo>
                <a:lnTo>
                  <a:pt x="1891895" y="67161"/>
                </a:lnTo>
                <a:lnTo>
                  <a:pt x="1888268" y="85142"/>
                </a:lnTo>
                <a:lnTo>
                  <a:pt x="1878376" y="99825"/>
                </a:lnTo>
                <a:lnTo>
                  <a:pt x="1863698" y="109725"/>
                </a:lnTo>
                <a:lnTo>
                  <a:pt x="1845717" y="113356"/>
                </a:lnTo>
                <a:close/>
              </a:path>
              <a:path w="4583430" h="999490">
                <a:moveTo>
                  <a:pt x="2148441" y="115877"/>
                </a:moveTo>
                <a:lnTo>
                  <a:pt x="2129499" y="112049"/>
                </a:lnTo>
                <a:lnTo>
                  <a:pt x="2114026" y="101610"/>
                </a:lnTo>
                <a:lnTo>
                  <a:pt x="2103591" y="86125"/>
                </a:lnTo>
                <a:lnTo>
                  <a:pt x="2099764" y="67161"/>
                </a:lnTo>
                <a:lnTo>
                  <a:pt x="2103591" y="48197"/>
                </a:lnTo>
                <a:lnTo>
                  <a:pt x="2114026" y="32712"/>
                </a:lnTo>
                <a:lnTo>
                  <a:pt x="2129499" y="22272"/>
                </a:lnTo>
                <a:lnTo>
                  <a:pt x="2148441" y="18444"/>
                </a:lnTo>
                <a:lnTo>
                  <a:pt x="2167401" y="22272"/>
                </a:lnTo>
                <a:lnTo>
                  <a:pt x="2182884" y="32712"/>
                </a:lnTo>
                <a:lnTo>
                  <a:pt x="2193323" y="48197"/>
                </a:lnTo>
                <a:lnTo>
                  <a:pt x="2197151" y="67161"/>
                </a:lnTo>
                <a:lnTo>
                  <a:pt x="2193323" y="86125"/>
                </a:lnTo>
                <a:lnTo>
                  <a:pt x="2182884" y="101610"/>
                </a:lnTo>
                <a:lnTo>
                  <a:pt x="2167401" y="112049"/>
                </a:lnTo>
                <a:lnTo>
                  <a:pt x="2148441" y="115877"/>
                </a:lnTo>
                <a:close/>
              </a:path>
              <a:path w="4583430" h="999490">
                <a:moveTo>
                  <a:pt x="2451165" y="118402"/>
                </a:moveTo>
                <a:lnTo>
                  <a:pt x="2431230" y="114376"/>
                </a:lnTo>
                <a:lnTo>
                  <a:pt x="2414953" y="103395"/>
                </a:lnTo>
                <a:lnTo>
                  <a:pt x="2403980" y="87108"/>
                </a:lnTo>
                <a:lnTo>
                  <a:pt x="2399957" y="67161"/>
                </a:lnTo>
                <a:lnTo>
                  <a:pt x="2403980" y="47213"/>
                </a:lnTo>
                <a:lnTo>
                  <a:pt x="2414953" y="30926"/>
                </a:lnTo>
                <a:lnTo>
                  <a:pt x="2431230" y="19945"/>
                </a:lnTo>
                <a:lnTo>
                  <a:pt x="2451165" y="15919"/>
                </a:lnTo>
                <a:lnTo>
                  <a:pt x="2471105" y="19945"/>
                </a:lnTo>
                <a:lnTo>
                  <a:pt x="2487393" y="30926"/>
                </a:lnTo>
                <a:lnTo>
                  <a:pt x="2498377" y="47213"/>
                </a:lnTo>
                <a:lnTo>
                  <a:pt x="2502406" y="67161"/>
                </a:lnTo>
                <a:lnTo>
                  <a:pt x="2498377" y="87108"/>
                </a:lnTo>
                <a:lnTo>
                  <a:pt x="2487393" y="103395"/>
                </a:lnTo>
                <a:lnTo>
                  <a:pt x="2471105" y="114376"/>
                </a:lnTo>
                <a:lnTo>
                  <a:pt x="2451165" y="118402"/>
                </a:lnTo>
                <a:close/>
              </a:path>
              <a:path w="4583430" h="999490">
                <a:moveTo>
                  <a:pt x="2753888" y="121768"/>
                </a:moveTo>
                <a:lnTo>
                  <a:pt x="2732662" y="117476"/>
                </a:lnTo>
                <a:lnTo>
                  <a:pt x="2715322" y="105775"/>
                </a:lnTo>
                <a:lnTo>
                  <a:pt x="2703628" y="88423"/>
                </a:lnTo>
                <a:lnTo>
                  <a:pt x="2699338" y="67177"/>
                </a:lnTo>
                <a:lnTo>
                  <a:pt x="2703628" y="45933"/>
                </a:lnTo>
                <a:lnTo>
                  <a:pt x="2715322" y="28581"/>
                </a:lnTo>
                <a:lnTo>
                  <a:pt x="2732662" y="16879"/>
                </a:lnTo>
                <a:lnTo>
                  <a:pt x="2753888" y="12587"/>
                </a:lnTo>
                <a:lnTo>
                  <a:pt x="2775134" y="16879"/>
                </a:lnTo>
                <a:lnTo>
                  <a:pt x="2792484" y="28581"/>
                </a:lnTo>
                <a:lnTo>
                  <a:pt x="2804182" y="45933"/>
                </a:lnTo>
                <a:lnTo>
                  <a:pt x="2808472" y="67177"/>
                </a:lnTo>
                <a:lnTo>
                  <a:pt x="2804182" y="88423"/>
                </a:lnTo>
                <a:lnTo>
                  <a:pt x="2792484" y="105775"/>
                </a:lnTo>
                <a:lnTo>
                  <a:pt x="2775134" y="117476"/>
                </a:lnTo>
                <a:lnTo>
                  <a:pt x="2753888" y="121768"/>
                </a:lnTo>
                <a:close/>
              </a:path>
              <a:path w="4583430" h="999490">
                <a:moveTo>
                  <a:pt x="3056646" y="124293"/>
                </a:moveTo>
                <a:lnTo>
                  <a:pt x="3034426" y="119803"/>
                </a:lnTo>
                <a:lnTo>
                  <a:pt x="3016282" y="107562"/>
                </a:lnTo>
                <a:lnTo>
                  <a:pt x="3004050" y="89407"/>
                </a:lnTo>
                <a:lnTo>
                  <a:pt x="2999564" y="67177"/>
                </a:lnTo>
                <a:lnTo>
                  <a:pt x="3004050" y="44949"/>
                </a:lnTo>
                <a:lnTo>
                  <a:pt x="3016282" y="26794"/>
                </a:lnTo>
                <a:lnTo>
                  <a:pt x="3034426" y="14552"/>
                </a:lnTo>
                <a:lnTo>
                  <a:pt x="3056646" y="10062"/>
                </a:lnTo>
                <a:lnTo>
                  <a:pt x="3078846" y="14552"/>
                </a:lnTo>
                <a:lnTo>
                  <a:pt x="3096980" y="26794"/>
                </a:lnTo>
                <a:lnTo>
                  <a:pt x="3109209" y="44949"/>
                </a:lnTo>
                <a:lnTo>
                  <a:pt x="3113693" y="67177"/>
                </a:lnTo>
                <a:lnTo>
                  <a:pt x="3109213" y="89407"/>
                </a:lnTo>
                <a:lnTo>
                  <a:pt x="3096993" y="107562"/>
                </a:lnTo>
                <a:lnTo>
                  <a:pt x="3078861" y="119803"/>
                </a:lnTo>
                <a:lnTo>
                  <a:pt x="3056646" y="124293"/>
                </a:lnTo>
                <a:close/>
              </a:path>
              <a:path w="4583430" h="999490">
                <a:moveTo>
                  <a:pt x="3359370" y="126817"/>
                </a:moveTo>
                <a:lnTo>
                  <a:pt x="3336170" y="122130"/>
                </a:lnTo>
                <a:lnTo>
                  <a:pt x="3317221" y="109347"/>
                </a:lnTo>
                <a:lnTo>
                  <a:pt x="3304443" y="90389"/>
                </a:lnTo>
                <a:lnTo>
                  <a:pt x="3299757" y="67177"/>
                </a:lnTo>
                <a:lnTo>
                  <a:pt x="3304443" y="43966"/>
                </a:lnTo>
                <a:lnTo>
                  <a:pt x="3317221" y="25009"/>
                </a:lnTo>
                <a:lnTo>
                  <a:pt x="3336170" y="12228"/>
                </a:lnTo>
                <a:lnTo>
                  <a:pt x="3359370" y="7541"/>
                </a:lnTo>
                <a:lnTo>
                  <a:pt x="3382564" y="12228"/>
                </a:lnTo>
                <a:lnTo>
                  <a:pt x="3401501" y="25009"/>
                </a:lnTo>
                <a:lnTo>
                  <a:pt x="3414268" y="43966"/>
                </a:lnTo>
                <a:lnTo>
                  <a:pt x="3418949" y="67177"/>
                </a:lnTo>
                <a:lnTo>
                  <a:pt x="3414268" y="90389"/>
                </a:lnTo>
                <a:lnTo>
                  <a:pt x="3401501" y="109347"/>
                </a:lnTo>
                <a:lnTo>
                  <a:pt x="3382564" y="122130"/>
                </a:lnTo>
                <a:lnTo>
                  <a:pt x="3359370" y="126817"/>
                </a:lnTo>
                <a:close/>
              </a:path>
              <a:path w="4583430" h="999490">
                <a:moveTo>
                  <a:pt x="3662093" y="131023"/>
                </a:moveTo>
                <a:lnTo>
                  <a:pt x="3637257" y="126008"/>
                </a:lnTo>
                <a:lnTo>
                  <a:pt x="3616979" y="112329"/>
                </a:lnTo>
                <a:lnTo>
                  <a:pt x="3603307" y="92041"/>
                </a:lnTo>
                <a:lnTo>
                  <a:pt x="3598295" y="67194"/>
                </a:lnTo>
                <a:lnTo>
                  <a:pt x="3603307" y="42348"/>
                </a:lnTo>
                <a:lnTo>
                  <a:pt x="3616979" y="22059"/>
                </a:lnTo>
                <a:lnTo>
                  <a:pt x="3637257" y="8381"/>
                </a:lnTo>
                <a:lnTo>
                  <a:pt x="3662093" y="3365"/>
                </a:lnTo>
                <a:lnTo>
                  <a:pt x="3686910" y="8381"/>
                </a:lnTo>
                <a:lnTo>
                  <a:pt x="3707179" y="22059"/>
                </a:lnTo>
                <a:lnTo>
                  <a:pt x="3720847" y="42348"/>
                </a:lnTo>
                <a:lnTo>
                  <a:pt x="3725859" y="67194"/>
                </a:lnTo>
                <a:lnTo>
                  <a:pt x="3720847" y="92041"/>
                </a:lnTo>
                <a:lnTo>
                  <a:pt x="3707179" y="112329"/>
                </a:lnTo>
                <a:lnTo>
                  <a:pt x="3686910" y="126008"/>
                </a:lnTo>
                <a:lnTo>
                  <a:pt x="3662093" y="131023"/>
                </a:lnTo>
                <a:close/>
              </a:path>
              <a:path w="4583430" h="999490">
                <a:moveTo>
                  <a:pt x="3964817" y="134389"/>
                </a:moveTo>
                <a:lnTo>
                  <a:pt x="3938671" y="129108"/>
                </a:lnTo>
                <a:lnTo>
                  <a:pt x="3917318" y="114707"/>
                </a:lnTo>
                <a:lnTo>
                  <a:pt x="3902922" y="93348"/>
                </a:lnTo>
                <a:lnTo>
                  <a:pt x="3897642" y="67194"/>
                </a:lnTo>
                <a:lnTo>
                  <a:pt x="3902922" y="41042"/>
                </a:lnTo>
                <a:lnTo>
                  <a:pt x="3917318" y="19683"/>
                </a:lnTo>
                <a:lnTo>
                  <a:pt x="3938671" y="5281"/>
                </a:lnTo>
                <a:lnTo>
                  <a:pt x="3964817" y="0"/>
                </a:lnTo>
                <a:lnTo>
                  <a:pt x="3990944" y="5281"/>
                </a:lnTo>
                <a:lnTo>
                  <a:pt x="4012287" y="19683"/>
                </a:lnTo>
                <a:lnTo>
                  <a:pt x="4026679" y="41042"/>
                </a:lnTo>
                <a:lnTo>
                  <a:pt x="4031958" y="67194"/>
                </a:lnTo>
                <a:lnTo>
                  <a:pt x="4026679" y="93348"/>
                </a:lnTo>
                <a:lnTo>
                  <a:pt x="4012287" y="114707"/>
                </a:lnTo>
                <a:lnTo>
                  <a:pt x="3990944" y="129108"/>
                </a:lnTo>
                <a:lnTo>
                  <a:pt x="3964817" y="134389"/>
                </a:lnTo>
                <a:close/>
              </a:path>
              <a:path w="4583430" h="999490">
                <a:moveTo>
                  <a:pt x="4267541" y="132708"/>
                </a:moveTo>
                <a:lnTo>
                  <a:pt x="4242042" y="127559"/>
                </a:lnTo>
                <a:lnTo>
                  <a:pt x="4221228" y="113518"/>
                </a:lnTo>
                <a:lnTo>
                  <a:pt x="4207198" y="92694"/>
                </a:lnTo>
                <a:lnTo>
                  <a:pt x="4202054" y="67194"/>
                </a:lnTo>
                <a:lnTo>
                  <a:pt x="4207198" y="41695"/>
                </a:lnTo>
                <a:lnTo>
                  <a:pt x="4221228" y="20872"/>
                </a:lnTo>
                <a:lnTo>
                  <a:pt x="4242042" y="6832"/>
                </a:lnTo>
                <a:lnTo>
                  <a:pt x="4267541" y="1684"/>
                </a:lnTo>
                <a:lnTo>
                  <a:pt x="4293020" y="6832"/>
                </a:lnTo>
                <a:lnTo>
                  <a:pt x="4313825" y="20872"/>
                </a:lnTo>
                <a:lnTo>
                  <a:pt x="4327851" y="41695"/>
                </a:lnTo>
                <a:lnTo>
                  <a:pt x="4332994" y="67194"/>
                </a:lnTo>
                <a:lnTo>
                  <a:pt x="4327851" y="92694"/>
                </a:lnTo>
                <a:lnTo>
                  <a:pt x="4313825" y="113518"/>
                </a:lnTo>
                <a:lnTo>
                  <a:pt x="4293020" y="127559"/>
                </a:lnTo>
                <a:lnTo>
                  <a:pt x="4267541" y="132708"/>
                </a:lnTo>
                <a:close/>
              </a:path>
              <a:path w="4583430" h="999490">
                <a:moveTo>
                  <a:pt x="4577185" y="79782"/>
                </a:moveTo>
                <a:lnTo>
                  <a:pt x="4563277" y="79782"/>
                </a:lnTo>
                <a:lnTo>
                  <a:pt x="4557640" y="74145"/>
                </a:lnTo>
                <a:lnTo>
                  <a:pt x="4557640" y="60210"/>
                </a:lnTo>
                <a:lnTo>
                  <a:pt x="4563277" y="54573"/>
                </a:lnTo>
                <a:lnTo>
                  <a:pt x="4577218" y="54573"/>
                </a:lnTo>
                <a:lnTo>
                  <a:pt x="4582856" y="60210"/>
                </a:lnTo>
                <a:lnTo>
                  <a:pt x="4582856" y="74145"/>
                </a:lnTo>
                <a:lnTo>
                  <a:pt x="4577185" y="79782"/>
                </a:lnTo>
                <a:close/>
              </a:path>
              <a:path w="4583430" h="999490">
                <a:moveTo>
                  <a:pt x="29381" y="399532"/>
                </a:moveTo>
                <a:lnTo>
                  <a:pt x="17943" y="397222"/>
                </a:lnTo>
                <a:lnTo>
                  <a:pt x="8604" y="390923"/>
                </a:lnTo>
                <a:lnTo>
                  <a:pt x="2308" y="381579"/>
                </a:lnTo>
                <a:lnTo>
                  <a:pt x="0" y="370134"/>
                </a:lnTo>
                <a:lnTo>
                  <a:pt x="2308" y="358689"/>
                </a:lnTo>
                <a:lnTo>
                  <a:pt x="8604" y="349345"/>
                </a:lnTo>
                <a:lnTo>
                  <a:pt x="17943" y="343046"/>
                </a:lnTo>
                <a:lnTo>
                  <a:pt x="29381" y="340736"/>
                </a:lnTo>
                <a:lnTo>
                  <a:pt x="40818" y="343046"/>
                </a:lnTo>
                <a:lnTo>
                  <a:pt x="50157" y="349345"/>
                </a:lnTo>
                <a:lnTo>
                  <a:pt x="56453" y="358689"/>
                </a:lnTo>
                <a:lnTo>
                  <a:pt x="58762" y="370134"/>
                </a:lnTo>
                <a:lnTo>
                  <a:pt x="56453" y="381579"/>
                </a:lnTo>
                <a:lnTo>
                  <a:pt x="50157" y="390923"/>
                </a:lnTo>
                <a:lnTo>
                  <a:pt x="40818" y="397222"/>
                </a:lnTo>
                <a:lnTo>
                  <a:pt x="29381" y="399532"/>
                </a:lnTo>
                <a:close/>
              </a:path>
              <a:path w="4583430" h="999490">
                <a:moveTo>
                  <a:pt x="332104" y="402898"/>
                </a:moveTo>
                <a:lnTo>
                  <a:pt x="319361" y="400322"/>
                </a:lnTo>
                <a:lnTo>
                  <a:pt x="308953" y="393300"/>
                </a:lnTo>
                <a:lnTo>
                  <a:pt x="301935" y="382885"/>
                </a:lnTo>
                <a:lnTo>
                  <a:pt x="299361" y="370134"/>
                </a:lnTo>
                <a:lnTo>
                  <a:pt x="301935" y="357383"/>
                </a:lnTo>
                <a:lnTo>
                  <a:pt x="308953" y="346969"/>
                </a:lnTo>
                <a:lnTo>
                  <a:pt x="319361" y="339946"/>
                </a:lnTo>
                <a:lnTo>
                  <a:pt x="332104" y="337371"/>
                </a:lnTo>
                <a:lnTo>
                  <a:pt x="344849" y="339946"/>
                </a:lnTo>
                <a:lnTo>
                  <a:pt x="355258" y="346969"/>
                </a:lnTo>
                <a:lnTo>
                  <a:pt x="362277" y="357383"/>
                </a:lnTo>
                <a:lnTo>
                  <a:pt x="364851" y="370134"/>
                </a:lnTo>
                <a:lnTo>
                  <a:pt x="362277" y="382885"/>
                </a:lnTo>
                <a:lnTo>
                  <a:pt x="355258" y="393300"/>
                </a:lnTo>
                <a:lnTo>
                  <a:pt x="344849" y="400322"/>
                </a:lnTo>
                <a:lnTo>
                  <a:pt x="332104" y="402898"/>
                </a:lnTo>
                <a:close/>
              </a:path>
              <a:path w="4583430" h="999490">
                <a:moveTo>
                  <a:pt x="634828" y="405423"/>
                </a:moveTo>
                <a:lnTo>
                  <a:pt x="621112" y="402649"/>
                </a:lnTo>
                <a:lnTo>
                  <a:pt x="609908" y="395088"/>
                </a:lnTo>
                <a:lnTo>
                  <a:pt x="602352" y="383876"/>
                </a:lnTo>
                <a:lnTo>
                  <a:pt x="599580" y="370151"/>
                </a:lnTo>
                <a:lnTo>
                  <a:pt x="602352" y="356426"/>
                </a:lnTo>
                <a:lnTo>
                  <a:pt x="609908" y="345214"/>
                </a:lnTo>
                <a:lnTo>
                  <a:pt x="621112" y="337652"/>
                </a:lnTo>
                <a:lnTo>
                  <a:pt x="634828" y="334879"/>
                </a:lnTo>
                <a:lnTo>
                  <a:pt x="648546" y="337652"/>
                </a:lnTo>
                <a:lnTo>
                  <a:pt x="659752" y="345214"/>
                </a:lnTo>
                <a:lnTo>
                  <a:pt x="667308" y="356426"/>
                </a:lnTo>
                <a:lnTo>
                  <a:pt x="670080" y="370151"/>
                </a:lnTo>
                <a:lnTo>
                  <a:pt x="667311" y="383876"/>
                </a:lnTo>
                <a:lnTo>
                  <a:pt x="659758" y="395088"/>
                </a:lnTo>
                <a:lnTo>
                  <a:pt x="648553" y="402649"/>
                </a:lnTo>
                <a:lnTo>
                  <a:pt x="634828" y="405423"/>
                </a:lnTo>
                <a:close/>
              </a:path>
              <a:path w="4583430" h="999490">
                <a:moveTo>
                  <a:pt x="937545" y="407947"/>
                </a:moveTo>
                <a:lnTo>
                  <a:pt x="922842" y="404976"/>
                </a:lnTo>
                <a:lnTo>
                  <a:pt x="910836" y="396875"/>
                </a:lnTo>
                <a:lnTo>
                  <a:pt x="902741" y="384860"/>
                </a:lnTo>
                <a:lnTo>
                  <a:pt x="899772" y="370151"/>
                </a:lnTo>
                <a:lnTo>
                  <a:pt x="902741" y="355443"/>
                </a:lnTo>
                <a:lnTo>
                  <a:pt x="910836" y="343428"/>
                </a:lnTo>
                <a:lnTo>
                  <a:pt x="922842" y="335326"/>
                </a:lnTo>
                <a:lnTo>
                  <a:pt x="937545" y="332354"/>
                </a:lnTo>
                <a:lnTo>
                  <a:pt x="952248" y="335326"/>
                </a:lnTo>
                <a:lnTo>
                  <a:pt x="964255" y="343428"/>
                </a:lnTo>
                <a:lnTo>
                  <a:pt x="972350" y="355443"/>
                </a:lnTo>
                <a:lnTo>
                  <a:pt x="975318" y="370151"/>
                </a:lnTo>
                <a:lnTo>
                  <a:pt x="972350" y="384860"/>
                </a:lnTo>
                <a:lnTo>
                  <a:pt x="964255" y="396875"/>
                </a:lnTo>
                <a:lnTo>
                  <a:pt x="952248" y="404976"/>
                </a:lnTo>
                <a:lnTo>
                  <a:pt x="937545" y="407947"/>
                </a:lnTo>
                <a:close/>
              </a:path>
              <a:path w="4583430" h="999490">
                <a:moveTo>
                  <a:pt x="1240269" y="411313"/>
                </a:moveTo>
                <a:lnTo>
                  <a:pt x="1224261" y="408078"/>
                </a:lnTo>
                <a:lnTo>
                  <a:pt x="1211193" y="399257"/>
                </a:lnTo>
                <a:lnTo>
                  <a:pt x="1202384" y="386174"/>
                </a:lnTo>
                <a:lnTo>
                  <a:pt x="1199154" y="370151"/>
                </a:lnTo>
                <a:lnTo>
                  <a:pt x="1202384" y="354128"/>
                </a:lnTo>
                <a:lnTo>
                  <a:pt x="1211193" y="341044"/>
                </a:lnTo>
                <a:lnTo>
                  <a:pt x="1224261" y="332223"/>
                </a:lnTo>
                <a:lnTo>
                  <a:pt x="1240269" y="328989"/>
                </a:lnTo>
                <a:lnTo>
                  <a:pt x="1256283" y="332223"/>
                </a:lnTo>
                <a:lnTo>
                  <a:pt x="1269363" y="341044"/>
                </a:lnTo>
                <a:lnTo>
                  <a:pt x="1278183" y="354128"/>
                </a:lnTo>
                <a:lnTo>
                  <a:pt x="1281418" y="370151"/>
                </a:lnTo>
                <a:lnTo>
                  <a:pt x="1278183" y="386174"/>
                </a:lnTo>
                <a:lnTo>
                  <a:pt x="1269363" y="399257"/>
                </a:lnTo>
                <a:lnTo>
                  <a:pt x="1256283" y="408078"/>
                </a:lnTo>
                <a:lnTo>
                  <a:pt x="1240269" y="411313"/>
                </a:lnTo>
                <a:close/>
              </a:path>
              <a:path w="4583430" h="999490">
                <a:moveTo>
                  <a:pt x="1542993" y="413838"/>
                </a:moveTo>
                <a:lnTo>
                  <a:pt x="1526005" y="410406"/>
                </a:lnTo>
                <a:lnTo>
                  <a:pt x="1512131" y="401046"/>
                </a:lnTo>
                <a:lnTo>
                  <a:pt x="1502777" y="387165"/>
                </a:lnTo>
                <a:lnTo>
                  <a:pt x="1499346" y="370168"/>
                </a:lnTo>
                <a:lnTo>
                  <a:pt x="1502777" y="353171"/>
                </a:lnTo>
                <a:lnTo>
                  <a:pt x="1512131" y="339291"/>
                </a:lnTo>
                <a:lnTo>
                  <a:pt x="1526005" y="329933"/>
                </a:lnTo>
                <a:lnTo>
                  <a:pt x="1542993" y="326501"/>
                </a:lnTo>
                <a:lnTo>
                  <a:pt x="1559981" y="329933"/>
                </a:lnTo>
                <a:lnTo>
                  <a:pt x="1573854" y="339291"/>
                </a:lnTo>
                <a:lnTo>
                  <a:pt x="1583209" y="353171"/>
                </a:lnTo>
                <a:lnTo>
                  <a:pt x="1586639" y="370168"/>
                </a:lnTo>
                <a:lnTo>
                  <a:pt x="1583209" y="387165"/>
                </a:lnTo>
                <a:lnTo>
                  <a:pt x="1573854" y="401046"/>
                </a:lnTo>
                <a:lnTo>
                  <a:pt x="1559981" y="410406"/>
                </a:lnTo>
                <a:lnTo>
                  <a:pt x="1542993" y="413838"/>
                </a:lnTo>
                <a:close/>
              </a:path>
              <a:path w="4583430" h="999490">
                <a:moveTo>
                  <a:pt x="1845717" y="416363"/>
                </a:moveTo>
                <a:lnTo>
                  <a:pt x="1827755" y="412733"/>
                </a:lnTo>
                <a:lnTo>
                  <a:pt x="1813087" y="402833"/>
                </a:lnTo>
                <a:lnTo>
                  <a:pt x="1803199" y="388149"/>
                </a:lnTo>
                <a:lnTo>
                  <a:pt x="1799572" y="370168"/>
                </a:lnTo>
                <a:lnTo>
                  <a:pt x="1803199" y="352187"/>
                </a:lnTo>
                <a:lnTo>
                  <a:pt x="1813087" y="337505"/>
                </a:lnTo>
                <a:lnTo>
                  <a:pt x="1827755" y="327606"/>
                </a:lnTo>
                <a:lnTo>
                  <a:pt x="1845717" y="323976"/>
                </a:lnTo>
                <a:lnTo>
                  <a:pt x="1863698" y="327606"/>
                </a:lnTo>
                <a:lnTo>
                  <a:pt x="1878376" y="337505"/>
                </a:lnTo>
                <a:lnTo>
                  <a:pt x="1888268" y="352187"/>
                </a:lnTo>
                <a:lnTo>
                  <a:pt x="1891895" y="370168"/>
                </a:lnTo>
                <a:lnTo>
                  <a:pt x="1888268" y="388149"/>
                </a:lnTo>
                <a:lnTo>
                  <a:pt x="1878376" y="402833"/>
                </a:lnTo>
                <a:lnTo>
                  <a:pt x="1863698" y="412733"/>
                </a:lnTo>
                <a:lnTo>
                  <a:pt x="1845717" y="416363"/>
                </a:lnTo>
                <a:close/>
              </a:path>
              <a:path w="4583430" h="999490">
                <a:moveTo>
                  <a:pt x="2148441" y="418885"/>
                </a:moveTo>
                <a:lnTo>
                  <a:pt x="2129499" y="415056"/>
                </a:lnTo>
                <a:lnTo>
                  <a:pt x="2114026" y="404616"/>
                </a:lnTo>
                <a:lnTo>
                  <a:pt x="2103591" y="389131"/>
                </a:lnTo>
                <a:lnTo>
                  <a:pt x="2099764" y="370168"/>
                </a:lnTo>
                <a:lnTo>
                  <a:pt x="2103591" y="351205"/>
                </a:lnTo>
                <a:lnTo>
                  <a:pt x="2114026" y="335719"/>
                </a:lnTo>
                <a:lnTo>
                  <a:pt x="2129499" y="325279"/>
                </a:lnTo>
                <a:lnTo>
                  <a:pt x="2148441" y="321451"/>
                </a:lnTo>
                <a:lnTo>
                  <a:pt x="2167401" y="325279"/>
                </a:lnTo>
                <a:lnTo>
                  <a:pt x="2182884" y="335719"/>
                </a:lnTo>
                <a:lnTo>
                  <a:pt x="2193323" y="351205"/>
                </a:lnTo>
                <a:lnTo>
                  <a:pt x="2197151" y="370168"/>
                </a:lnTo>
                <a:lnTo>
                  <a:pt x="2193323" y="389131"/>
                </a:lnTo>
                <a:lnTo>
                  <a:pt x="2182884" y="404616"/>
                </a:lnTo>
                <a:lnTo>
                  <a:pt x="2167401" y="415056"/>
                </a:lnTo>
                <a:lnTo>
                  <a:pt x="2148441" y="418885"/>
                </a:lnTo>
                <a:close/>
              </a:path>
              <a:path w="4583430" h="999490">
                <a:moveTo>
                  <a:pt x="2451165" y="421409"/>
                </a:moveTo>
                <a:lnTo>
                  <a:pt x="2431230" y="417383"/>
                </a:lnTo>
                <a:lnTo>
                  <a:pt x="2414953" y="406403"/>
                </a:lnTo>
                <a:lnTo>
                  <a:pt x="2403980" y="390115"/>
                </a:lnTo>
                <a:lnTo>
                  <a:pt x="2399957" y="370168"/>
                </a:lnTo>
                <a:lnTo>
                  <a:pt x="2403980" y="350220"/>
                </a:lnTo>
                <a:lnTo>
                  <a:pt x="2414953" y="333933"/>
                </a:lnTo>
                <a:lnTo>
                  <a:pt x="2431230" y="322953"/>
                </a:lnTo>
                <a:lnTo>
                  <a:pt x="2451165" y="318926"/>
                </a:lnTo>
                <a:lnTo>
                  <a:pt x="2471105" y="322953"/>
                </a:lnTo>
                <a:lnTo>
                  <a:pt x="2487393" y="333933"/>
                </a:lnTo>
                <a:lnTo>
                  <a:pt x="2498377" y="350220"/>
                </a:lnTo>
                <a:lnTo>
                  <a:pt x="2502406" y="370168"/>
                </a:lnTo>
                <a:lnTo>
                  <a:pt x="2498377" y="390115"/>
                </a:lnTo>
                <a:lnTo>
                  <a:pt x="2487393" y="406403"/>
                </a:lnTo>
                <a:lnTo>
                  <a:pt x="2471105" y="417383"/>
                </a:lnTo>
                <a:lnTo>
                  <a:pt x="2451165" y="421409"/>
                </a:lnTo>
                <a:close/>
              </a:path>
              <a:path w="4583430" h="999490">
                <a:moveTo>
                  <a:pt x="2753888" y="424775"/>
                </a:moveTo>
                <a:lnTo>
                  <a:pt x="2732662" y="420484"/>
                </a:lnTo>
                <a:lnTo>
                  <a:pt x="2715322" y="408783"/>
                </a:lnTo>
                <a:lnTo>
                  <a:pt x="2703628" y="391430"/>
                </a:lnTo>
                <a:lnTo>
                  <a:pt x="2699338" y="370185"/>
                </a:lnTo>
                <a:lnTo>
                  <a:pt x="2703628" y="348941"/>
                </a:lnTo>
                <a:lnTo>
                  <a:pt x="2715322" y="331588"/>
                </a:lnTo>
                <a:lnTo>
                  <a:pt x="2732662" y="319886"/>
                </a:lnTo>
                <a:lnTo>
                  <a:pt x="2753888" y="315595"/>
                </a:lnTo>
                <a:lnTo>
                  <a:pt x="2775134" y="319886"/>
                </a:lnTo>
                <a:lnTo>
                  <a:pt x="2792484" y="331588"/>
                </a:lnTo>
                <a:lnTo>
                  <a:pt x="2804182" y="348941"/>
                </a:lnTo>
                <a:lnTo>
                  <a:pt x="2808472" y="370185"/>
                </a:lnTo>
                <a:lnTo>
                  <a:pt x="2804182" y="391430"/>
                </a:lnTo>
                <a:lnTo>
                  <a:pt x="2792484" y="408783"/>
                </a:lnTo>
                <a:lnTo>
                  <a:pt x="2775134" y="420484"/>
                </a:lnTo>
                <a:lnTo>
                  <a:pt x="2753888" y="424775"/>
                </a:lnTo>
                <a:close/>
              </a:path>
              <a:path w="4583430" h="999490">
                <a:moveTo>
                  <a:pt x="3056646" y="427300"/>
                </a:moveTo>
                <a:lnTo>
                  <a:pt x="3034426" y="422811"/>
                </a:lnTo>
                <a:lnTo>
                  <a:pt x="3016282" y="410569"/>
                </a:lnTo>
                <a:lnTo>
                  <a:pt x="3004050" y="392414"/>
                </a:lnTo>
                <a:lnTo>
                  <a:pt x="2999564" y="370185"/>
                </a:lnTo>
                <a:lnTo>
                  <a:pt x="3004050" y="347957"/>
                </a:lnTo>
                <a:lnTo>
                  <a:pt x="3016282" y="329802"/>
                </a:lnTo>
                <a:lnTo>
                  <a:pt x="3034426" y="317559"/>
                </a:lnTo>
                <a:lnTo>
                  <a:pt x="3056646" y="313069"/>
                </a:lnTo>
                <a:lnTo>
                  <a:pt x="3078846" y="317559"/>
                </a:lnTo>
                <a:lnTo>
                  <a:pt x="3096980" y="329802"/>
                </a:lnTo>
                <a:lnTo>
                  <a:pt x="3109209" y="347957"/>
                </a:lnTo>
                <a:lnTo>
                  <a:pt x="3113693" y="370185"/>
                </a:lnTo>
                <a:lnTo>
                  <a:pt x="3109213" y="392414"/>
                </a:lnTo>
                <a:lnTo>
                  <a:pt x="3096993" y="410569"/>
                </a:lnTo>
                <a:lnTo>
                  <a:pt x="3078861" y="422811"/>
                </a:lnTo>
                <a:lnTo>
                  <a:pt x="3056646" y="427300"/>
                </a:lnTo>
                <a:close/>
              </a:path>
              <a:path w="4583430" h="999490">
                <a:moveTo>
                  <a:pt x="3359370" y="429825"/>
                </a:moveTo>
                <a:lnTo>
                  <a:pt x="3336170" y="425137"/>
                </a:lnTo>
                <a:lnTo>
                  <a:pt x="3317221" y="412354"/>
                </a:lnTo>
                <a:lnTo>
                  <a:pt x="3304443" y="393397"/>
                </a:lnTo>
                <a:lnTo>
                  <a:pt x="3299757" y="370185"/>
                </a:lnTo>
                <a:lnTo>
                  <a:pt x="3304443" y="346973"/>
                </a:lnTo>
                <a:lnTo>
                  <a:pt x="3317221" y="328017"/>
                </a:lnTo>
                <a:lnTo>
                  <a:pt x="3336170" y="315235"/>
                </a:lnTo>
                <a:lnTo>
                  <a:pt x="3359370" y="310548"/>
                </a:lnTo>
                <a:lnTo>
                  <a:pt x="3382564" y="315235"/>
                </a:lnTo>
                <a:lnTo>
                  <a:pt x="3401501" y="328017"/>
                </a:lnTo>
                <a:lnTo>
                  <a:pt x="3414268" y="346973"/>
                </a:lnTo>
                <a:lnTo>
                  <a:pt x="3418949" y="370185"/>
                </a:lnTo>
                <a:lnTo>
                  <a:pt x="3414268" y="393397"/>
                </a:lnTo>
                <a:lnTo>
                  <a:pt x="3401501" y="412354"/>
                </a:lnTo>
                <a:lnTo>
                  <a:pt x="3382564" y="425137"/>
                </a:lnTo>
                <a:lnTo>
                  <a:pt x="3359370" y="429825"/>
                </a:lnTo>
                <a:close/>
              </a:path>
              <a:path w="4583430" h="999490">
                <a:moveTo>
                  <a:pt x="3662093" y="432350"/>
                </a:moveTo>
                <a:lnTo>
                  <a:pt x="3637900" y="427464"/>
                </a:lnTo>
                <a:lnTo>
                  <a:pt x="3618147" y="414141"/>
                </a:lnTo>
                <a:lnTo>
                  <a:pt x="3604831" y="394381"/>
                </a:lnTo>
                <a:lnTo>
                  <a:pt x="3599949" y="370185"/>
                </a:lnTo>
                <a:lnTo>
                  <a:pt x="3604831" y="345989"/>
                </a:lnTo>
                <a:lnTo>
                  <a:pt x="3618147" y="326230"/>
                </a:lnTo>
                <a:lnTo>
                  <a:pt x="3637900" y="312908"/>
                </a:lnTo>
                <a:lnTo>
                  <a:pt x="3662093" y="308023"/>
                </a:lnTo>
                <a:lnTo>
                  <a:pt x="3686267" y="312908"/>
                </a:lnTo>
                <a:lnTo>
                  <a:pt x="3706010" y="326230"/>
                </a:lnTo>
                <a:lnTo>
                  <a:pt x="3719322" y="345989"/>
                </a:lnTo>
                <a:lnTo>
                  <a:pt x="3724204" y="370185"/>
                </a:lnTo>
                <a:lnTo>
                  <a:pt x="3719322" y="394381"/>
                </a:lnTo>
                <a:lnTo>
                  <a:pt x="3706010" y="414141"/>
                </a:lnTo>
                <a:lnTo>
                  <a:pt x="3686267" y="427464"/>
                </a:lnTo>
                <a:lnTo>
                  <a:pt x="3662093" y="432350"/>
                </a:lnTo>
                <a:close/>
              </a:path>
              <a:path w="4583430" h="999490">
                <a:moveTo>
                  <a:pt x="3964817" y="418061"/>
                </a:moveTo>
                <a:lnTo>
                  <a:pt x="3946188" y="414298"/>
                </a:lnTo>
                <a:lnTo>
                  <a:pt x="3930973" y="404037"/>
                </a:lnTo>
                <a:lnTo>
                  <a:pt x="3920713" y="388819"/>
                </a:lnTo>
                <a:lnTo>
                  <a:pt x="3916951" y="370185"/>
                </a:lnTo>
                <a:lnTo>
                  <a:pt x="3920713" y="351551"/>
                </a:lnTo>
                <a:lnTo>
                  <a:pt x="3930973" y="336332"/>
                </a:lnTo>
                <a:lnTo>
                  <a:pt x="3946188" y="326071"/>
                </a:lnTo>
                <a:lnTo>
                  <a:pt x="3964817" y="322309"/>
                </a:lnTo>
                <a:lnTo>
                  <a:pt x="3983427" y="326071"/>
                </a:lnTo>
                <a:lnTo>
                  <a:pt x="3998632" y="336332"/>
                </a:lnTo>
                <a:lnTo>
                  <a:pt x="4008888" y="351551"/>
                </a:lnTo>
                <a:lnTo>
                  <a:pt x="4012650" y="370185"/>
                </a:lnTo>
                <a:lnTo>
                  <a:pt x="4008888" y="388819"/>
                </a:lnTo>
                <a:lnTo>
                  <a:pt x="3998632" y="404037"/>
                </a:lnTo>
                <a:lnTo>
                  <a:pt x="3983427" y="414298"/>
                </a:lnTo>
                <a:lnTo>
                  <a:pt x="3964817" y="418061"/>
                </a:lnTo>
                <a:close/>
              </a:path>
              <a:path w="4583430" h="999490">
                <a:moveTo>
                  <a:pt x="4274023" y="381949"/>
                </a:moveTo>
                <a:lnTo>
                  <a:pt x="4261026" y="381949"/>
                </a:lnTo>
                <a:lnTo>
                  <a:pt x="4255760" y="376683"/>
                </a:lnTo>
                <a:lnTo>
                  <a:pt x="4255760" y="363690"/>
                </a:lnTo>
                <a:lnTo>
                  <a:pt x="4261026" y="358421"/>
                </a:lnTo>
                <a:lnTo>
                  <a:pt x="4274023" y="358421"/>
                </a:lnTo>
                <a:lnTo>
                  <a:pt x="4279288" y="363690"/>
                </a:lnTo>
                <a:lnTo>
                  <a:pt x="4279288" y="376683"/>
                </a:lnTo>
                <a:lnTo>
                  <a:pt x="4274023" y="381949"/>
                </a:lnTo>
                <a:close/>
              </a:path>
              <a:path w="4583430" h="999490">
                <a:moveTo>
                  <a:pt x="29381" y="702506"/>
                </a:moveTo>
                <a:lnTo>
                  <a:pt x="17943" y="700196"/>
                </a:lnTo>
                <a:lnTo>
                  <a:pt x="8604" y="693897"/>
                </a:lnTo>
                <a:lnTo>
                  <a:pt x="2308" y="684552"/>
                </a:lnTo>
                <a:lnTo>
                  <a:pt x="0" y="673108"/>
                </a:lnTo>
                <a:lnTo>
                  <a:pt x="2308" y="661663"/>
                </a:lnTo>
                <a:lnTo>
                  <a:pt x="8604" y="652319"/>
                </a:lnTo>
                <a:lnTo>
                  <a:pt x="17943" y="646019"/>
                </a:lnTo>
                <a:lnTo>
                  <a:pt x="29381" y="643710"/>
                </a:lnTo>
                <a:lnTo>
                  <a:pt x="40818" y="646019"/>
                </a:lnTo>
                <a:lnTo>
                  <a:pt x="50157" y="652319"/>
                </a:lnTo>
                <a:lnTo>
                  <a:pt x="56453" y="661663"/>
                </a:lnTo>
                <a:lnTo>
                  <a:pt x="58762" y="673108"/>
                </a:lnTo>
                <a:lnTo>
                  <a:pt x="56453" y="684552"/>
                </a:lnTo>
                <a:lnTo>
                  <a:pt x="50157" y="693897"/>
                </a:lnTo>
                <a:lnTo>
                  <a:pt x="40818" y="700196"/>
                </a:lnTo>
                <a:lnTo>
                  <a:pt x="29381" y="702506"/>
                </a:lnTo>
                <a:close/>
              </a:path>
              <a:path w="4583430" h="999490">
                <a:moveTo>
                  <a:pt x="332104" y="705875"/>
                </a:moveTo>
                <a:lnTo>
                  <a:pt x="319361" y="703299"/>
                </a:lnTo>
                <a:lnTo>
                  <a:pt x="308953" y="696275"/>
                </a:lnTo>
                <a:lnTo>
                  <a:pt x="301935" y="685859"/>
                </a:lnTo>
                <a:lnTo>
                  <a:pt x="299361" y="673108"/>
                </a:lnTo>
                <a:lnTo>
                  <a:pt x="301935" y="660357"/>
                </a:lnTo>
                <a:lnTo>
                  <a:pt x="308953" y="649942"/>
                </a:lnTo>
                <a:lnTo>
                  <a:pt x="319361" y="642920"/>
                </a:lnTo>
                <a:lnTo>
                  <a:pt x="332104" y="640344"/>
                </a:lnTo>
                <a:lnTo>
                  <a:pt x="344849" y="642920"/>
                </a:lnTo>
                <a:lnTo>
                  <a:pt x="355258" y="649942"/>
                </a:lnTo>
                <a:lnTo>
                  <a:pt x="362277" y="660357"/>
                </a:lnTo>
                <a:lnTo>
                  <a:pt x="364851" y="673108"/>
                </a:lnTo>
                <a:lnTo>
                  <a:pt x="362277" y="685859"/>
                </a:lnTo>
                <a:lnTo>
                  <a:pt x="355258" y="696275"/>
                </a:lnTo>
                <a:lnTo>
                  <a:pt x="344849" y="703299"/>
                </a:lnTo>
                <a:lnTo>
                  <a:pt x="332104" y="705875"/>
                </a:lnTo>
                <a:close/>
              </a:path>
              <a:path w="4583430" h="999490">
                <a:moveTo>
                  <a:pt x="634828" y="708396"/>
                </a:moveTo>
                <a:lnTo>
                  <a:pt x="621112" y="705623"/>
                </a:lnTo>
                <a:lnTo>
                  <a:pt x="609908" y="698062"/>
                </a:lnTo>
                <a:lnTo>
                  <a:pt x="602352" y="686850"/>
                </a:lnTo>
                <a:lnTo>
                  <a:pt x="599580" y="673125"/>
                </a:lnTo>
                <a:lnTo>
                  <a:pt x="602352" y="659399"/>
                </a:lnTo>
                <a:lnTo>
                  <a:pt x="609908" y="648187"/>
                </a:lnTo>
                <a:lnTo>
                  <a:pt x="621112" y="640626"/>
                </a:lnTo>
                <a:lnTo>
                  <a:pt x="634828" y="637853"/>
                </a:lnTo>
                <a:lnTo>
                  <a:pt x="648546" y="640626"/>
                </a:lnTo>
                <a:lnTo>
                  <a:pt x="659752" y="648187"/>
                </a:lnTo>
                <a:lnTo>
                  <a:pt x="667308" y="659399"/>
                </a:lnTo>
                <a:lnTo>
                  <a:pt x="670080" y="673125"/>
                </a:lnTo>
                <a:lnTo>
                  <a:pt x="667311" y="686850"/>
                </a:lnTo>
                <a:lnTo>
                  <a:pt x="659758" y="698062"/>
                </a:lnTo>
                <a:lnTo>
                  <a:pt x="648553" y="705623"/>
                </a:lnTo>
                <a:lnTo>
                  <a:pt x="634828" y="708396"/>
                </a:lnTo>
                <a:close/>
              </a:path>
              <a:path w="4583430" h="999490">
                <a:moveTo>
                  <a:pt x="937545" y="710921"/>
                </a:moveTo>
                <a:lnTo>
                  <a:pt x="922842" y="707950"/>
                </a:lnTo>
                <a:lnTo>
                  <a:pt x="910836" y="699848"/>
                </a:lnTo>
                <a:lnTo>
                  <a:pt x="902741" y="687834"/>
                </a:lnTo>
                <a:lnTo>
                  <a:pt x="899772" y="673125"/>
                </a:lnTo>
                <a:lnTo>
                  <a:pt x="902741" y="658415"/>
                </a:lnTo>
                <a:lnTo>
                  <a:pt x="910836" y="646401"/>
                </a:lnTo>
                <a:lnTo>
                  <a:pt x="922842" y="638299"/>
                </a:lnTo>
                <a:lnTo>
                  <a:pt x="937545" y="635328"/>
                </a:lnTo>
                <a:lnTo>
                  <a:pt x="952248" y="638299"/>
                </a:lnTo>
                <a:lnTo>
                  <a:pt x="964255" y="646401"/>
                </a:lnTo>
                <a:lnTo>
                  <a:pt x="972350" y="658415"/>
                </a:lnTo>
                <a:lnTo>
                  <a:pt x="975318" y="673125"/>
                </a:lnTo>
                <a:lnTo>
                  <a:pt x="972350" y="687834"/>
                </a:lnTo>
                <a:lnTo>
                  <a:pt x="964255" y="699848"/>
                </a:lnTo>
                <a:lnTo>
                  <a:pt x="952248" y="707950"/>
                </a:lnTo>
                <a:lnTo>
                  <a:pt x="937545" y="710921"/>
                </a:lnTo>
                <a:close/>
              </a:path>
              <a:path w="4583430" h="999490">
                <a:moveTo>
                  <a:pt x="1240269" y="714287"/>
                </a:moveTo>
                <a:lnTo>
                  <a:pt x="1224261" y="711052"/>
                </a:lnTo>
                <a:lnTo>
                  <a:pt x="1211193" y="702231"/>
                </a:lnTo>
                <a:lnTo>
                  <a:pt x="1202384" y="689147"/>
                </a:lnTo>
                <a:lnTo>
                  <a:pt x="1199154" y="673125"/>
                </a:lnTo>
                <a:lnTo>
                  <a:pt x="1202384" y="657102"/>
                </a:lnTo>
                <a:lnTo>
                  <a:pt x="1211193" y="644018"/>
                </a:lnTo>
                <a:lnTo>
                  <a:pt x="1224261" y="635197"/>
                </a:lnTo>
                <a:lnTo>
                  <a:pt x="1240269" y="631963"/>
                </a:lnTo>
                <a:lnTo>
                  <a:pt x="1256283" y="635197"/>
                </a:lnTo>
                <a:lnTo>
                  <a:pt x="1269363" y="644018"/>
                </a:lnTo>
                <a:lnTo>
                  <a:pt x="1278183" y="657102"/>
                </a:lnTo>
                <a:lnTo>
                  <a:pt x="1281418" y="673125"/>
                </a:lnTo>
                <a:lnTo>
                  <a:pt x="1278183" y="689147"/>
                </a:lnTo>
                <a:lnTo>
                  <a:pt x="1269363" y="702231"/>
                </a:lnTo>
                <a:lnTo>
                  <a:pt x="1256283" y="711052"/>
                </a:lnTo>
                <a:lnTo>
                  <a:pt x="1240269" y="714287"/>
                </a:lnTo>
                <a:close/>
              </a:path>
              <a:path w="4583430" h="999490">
                <a:moveTo>
                  <a:pt x="1542993" y="716812"/>
                </a:moveTo>
                <a:lnTo>
                  <a:pt x="1526005" y="713379"/>
                </a:lnTo>
                <a:lnTo>
                  <a:pt x="1512131" y="704020"/>
                </a:lnTo>
                <a:lnTo>
                  <a:pt x="1502777" y="690139"/>
                </a:lnTo>
                <a:lnTo>
                  <a:pt x="1499346" y="673141"/>
                </a:lnTo>
                <a:lnTo>
                  <a:pt x="1502777" y="656144"/>
                </a:lnTo>
                <a:lnTo>
                  <a:pt x="1512131" y="642263"/>
                </a:lnTo>
                <a:lnTo>
                  <a:pt x="1526005" y="632904"/>
                </a:lnTo>
                <a:lnTo>
                  <a:pt x="1542993" y="629471"/>
                </a:lnTo>
                <a:lnTo>
                  <a:pt x="1559981" y="632904"/>
                </a:lnTo>
                <a:lnTo>
                  <a:pt x="1573854" y="642263"/>
                </a:lnTo>
                <a:lnTo>
                  <a:pt x="1583209" y="656144"/>
                </a:lnTo>
                <a:lnTo>
                  <a:pt x="1586639" y="673141"/>
                </a:lnTo>
                <a:lnTo>
                  <a:pt x="1583209" y="690139"/>
                </a:lnTo>
                <a:lnTo>
                  <a:pt x="1573854" y="704020"/>
                </a:lnTo>
                <a:lnTo>
                  <a:pt x="1559981" y="713379"/>
                </a:lnTo>
                <a:lnTo>
                  <a:pt x="1542993" y="716812"/>
                </a:lnTo>
                <a:close/>
              </a:path>
              <a:path w="4583430" h="999490">
                <a:moveTo>
                  <a:pt x="1845717" y="719336"/>
                </a:moveTo>
                <a:lnTo>
                  <a:pt x="1827755" y="715706"/>
                </a:lnTo>
                <a:lnTo>
                  <a:pt x="1813087" y="705806"/>
                </a:lnTo>
                <a:lnTo>
                  <a:pt x="1803199" y="691123"/>
                </a:lnTo>
                <a:lnTo>
                  <a:pt x="1799572" y="673141"/>
                </a:lnTo>
                <a:lnTo>
                  <a:pt x="1803199" y="655162"/>
                </a:lnTo>
                <a:lnTo>
                  <a:pt x="1813087" y="640480"/>
                </a:lnTo>
                <a:lnTo>
                  <a:pt x="1827755" y="630580"/>
                </a:lnTo>
                <a:lnTo>
                  <a:pt x="1845717" y="626950"/>
                </a:lnTo>
                <a:lnTo>
                  <a:pt x="1863698" y="630580"/>
                </a:lnTo>
                <a:lnTo>
                  <a:pt x="1878376" y="640480"/>
                </a:lnTo>
                <a:lnTo>
                  <a:pt x="1888268" y="655162"/>
                </a:lnTo>
                <a:lnTo>
                  <a:pt x="1891895" y="673141"/>
                </a:lnTo>
                <a:lnTo>
                  <a:pt x="1888268" y="691123"/>
                </a:lnTo>
                <a:lnTo>
                  <a:pt x="1878376" y="705806"/>
                </a:lnTo>
                <a:lnTo>
                  <a:pt x="1863698" y="715706"/>
                </a:lnTo>
                <a:lnTo>
                  <a:pt x="1845717" y="719336"/>
                </a:lnTo>
                <a:close/>
              </a:path>
              <a:path w="4583430" h="999490">
                <a:moveTo>
                  <a:pt x="2148441" y="721858"/>
                </a:moveTo>
                <a:lnTo>
                  <a:pt x="2129499" y="718030"/>
                </a:lnTo>
                <a:lnTo>
                  <a:pt x="2114026" y="707591"/>
                </a:lnTo>
                <a:lnTo>
                  <a:pt x="2103591" y="692106"/>
                </a:lnTo>
                <a:lnTo>
                  <a:pt x="2099764" y="673141"/>
                </a:lnTo>
                <a:lnTo>
                  <a:pt x="2103591" y="654178"/>
                </a:lnTo>
                <a:lnTo>
                  <a:pt x="2114026" y="638693"/>
                </a:lnTo>
                <a:lnTo>
                  <a:pt x="2129499" y="628253"/>
                </a:lnTo>
                <a:lnTo>
                  <a:pt x="2148441" y="624425"/>
                </a:lnTo>
                <a:lnTo>
                  <a:pt x="2167401" y="628253"/>
                </a:lnTo>
                <a:lnTo>
                  <a:pt x="2182884" y="638693"/>
                </a:lnTo>
                <a:lnTo>
                  <a:pt x="2193323" y="654178"/>
                </a:lnTo>
                <a:lnTo>
                  <a:pt x="2197151" y="673141"/>
                </a:lnTo>
                <a:lnTo>
                  <a:pt x="2193323" y="692106"/>
                </a:lnTo>
                <a:lnTo>
                  <a:pt x="2182884" y="707591"/>
                </a:lnTo>
                <a:lnTo>
                  <a:pt x="2167401" y="718030"/>
                </a:lnTo>
                <a:lnTo>
                  <a:pt x="2148441" y="721858"/>
                </a:lnTo>
                <a:close/>
              </a:path>
              <a:path w="4583430" h="999490">
                <a:moveTo>
                  <a:pt x="2451165" y="724383"/>
                </a:moveTo>
                <a:lnTo>
                  <a:pt x="2431230" y="720357"/>
                </a:lnTo>
                <a:lnTo>
                  <a:pt x="2414953" y="709376"/>
                </a:lnTo>
                <a:lnTo>
                  <a:pt x="2403980" y="693089"/>
                </a:lnTo>
                <a:lnTo>
                  <a:pt x="2399957" y="673141"/>
                </a:lnTo>
                <a:lnTo>
                  <a:pt x="2403980" y="653194"/>
                </a:lnTo>
                <a:lnTo>
                  <a:pt x="2414953" y="636906"/>
                </a:lnTo>
                <a:lnTo>
                  <a:pt x="2431230" y="625926"/>
                </a:lnTo>
                <a:lnTo>
                  <a:pt x="2451165" y="621900"/>
                </a:lnTo>
                <a:lnTo>
                  <a:pt x="2471105" y="625926"/>
                </a:lnTo>
                <a:lnTo>
                  <a:pt x="2487393" y="636906"/>
                </a:lnTo>
                <a:lnTo>
                  <a:pt x="2498377" y="653194"/>
                </a:lnTo>
                <a:lnTo>
                  <a:pt x="2502406" y="673141"/>
                </a:lnTo>
                <a:lnTo>
                  <a:pt x="2498377" y="693089"/>
                </a:lnTo>
                <a:lnTo>
                  <a:pt x="2487393" y="709376"/>
                </a:lnTo>
                <a:lnTo>
                  <a:pt x="2471105" y="720357"/>
                </a:lnTo>
                <a:lnTo>
                  <a:pt x="2451165" y="724383"/>
                </a:lnTo>
                <a:close/>
              </a:path>
              <a:path w="4583430" h="999490">
                <a:moveTo>
                  <a:pt x="2753888" y="724383"/>
                </a:moveTo>
                <a:lnTo>
                  <a:pt x="2733953" y="720357"/>
                </a:lnTo>
                <a:lnTo>
                  <a:pt x="2717676" y="709376"/>
                </a:lnTo>
                <a:lnTo>
                  <a:pt x="2706704" y="693089"/>
                </a:lnTo>
                <a:lnTo>
                  <a:pt x="2702680" y="673141"/>
                </a:lnTo>
                <a:lnTo>
                  <a:pt x="2706704" y="653194"/>
                </a:lnTo>
                <a:lnTo>
                  <a:pt x="2717676" y="636906"/>
                </a:lnTo>
                <a:lnTo>
                  <a:pt x="2733953" y="625926"/>
                </a:lnTo>
                <a:lnTo>
                  <a:pt x="2753888" y="621900"/>
                </a:lnTo>
                <a:lnTo>
                  <a:pt x="2773829" y="625926"/>
                </a:lnTo>
                <a:lnTo>
                  <a:pt x="2790117" y="636906"/>
                </a:lnTo>
                <a:lnTo>
                  <a:pt x="2801101" y="653194"/>
                </a:lnTo>
                <a:lnTo>
                  <a:pt x="2805130" y="673141"/>
                </a:lnTo>
                <a:lnTo>
                  <a:pt x="2801101" y="693089"/>
                </a:lnTo>
                <a:lnTo>
                  <a:pt x="2790117" y="709376"/>
                </a:lnTo>
                <a:lnTo>
                  <a:pt x="2773829" y="720357"/>
                </a:lnTo>
                <a:lnTo>
                  <a:pt x="2753888" y="724383"/>
                </a:lnTo>
                <a:close/>
              </a:path>
              <a:path w="4583430" h="999490">
                <a:moveTo>
                  <a:pt x="3056646" y="718509"/>
                </a:moveTo>
                <a:lnTo>
                  <a:pt x="3038996" y="714945"/>
                </a:lnTo>
                <a:lnTo>
                  <a:pt x="3024586" y="705224"/>
                </a:lnTo>
                <a:lnTo>
                  <a:pt x="3014873" y="690808"/>
                </a:lnTo>
                <a:lnTo>
                  <a:pt x="3011311" y="673158"/>
                </a:lnTo>
                <a:lnTo>
                  <a:pt x="3014873" y="655508"/>
                </a:lnTo>
                <a:lnTo>
                  <a:pt x="3024586" y="641093"/>
                </a:lnTo>
                <a:lnTo>
                  <a:pt x="3038996" y="631372"/>
                </a:lnTo>
                <a:lnTo>
                  <a:pt x="3056646" y="627807"/>
                </a:lnTo>
                <a:lnTo>
                  <a:pt x="3074277" y="631372"/>
                </a:lnTo>
                <a:lnTo>
                  <a:pt x="3088676" y="641093"/>
                </a:lnTo>
                <a:lnTo>
                  <a:pt x="3098386" y="655508"/>
                </a:lnTo>
                <a:lnTo>
                  <a:pt x="3101946" y="673158"/>
                </a:lnTo>
                <a:lnTo>
                  <a:pt x="3098386" y="690808"/>
                </a:lnTo>
                <a:lnTo>
                  <a:pt x="3088676" y="705224"/>
                </a:lnTo>
                <a:lnTo>
                  <a:pt x="3074277" y="714945"/>
                </a:lnTo>
                <a:lnTo>
                  <a:pt x="3056646" y="718509"/>
                </a:lnTo>
                <a:close/>
              </a:path>
              <a:path w="4583430" h="999490">
                <a:moveTo>
                  <a:pt x="3359370" y="704224"/>
                </a:moveTo>
                <a:lnTo>
                  <a:pt x="3347263" y="701781"/>
                </a:lnTo>
                <a:lnTo>
                  <a:pt x="3337382" y="695120"/>
                </a:lnTo>
                <a:lnTo>
                  <a:pt x="3330722" y="685240"/>
                </a:lnTo>
                <a:lnTo>
                  <a:pt x="3328280" y="673141"/>
                </a:lnTo>
                <a:lnTo>
                  <a:pt x="3330722" y="661043"/>
                </a:lnTo>
                <a:lnTo>
                  <a:pt x="3337382" y="651163"/>
                </a:lnTo>
                <a:lnTo>
                  <a:pt x="3347263" y="644502"/>
                </a:lnTo>
                <a:lnTo>
                  <a:pt x="3359370" y="642059"/>
                </a:lnTo>
                <a:lnTo>
                  <a:pt x="3371456" y="644502"/>
                </a:lnTo>
                <a:lnTo>
                  <a:pt x="3381328" y="651163"/>
                </a:lnTo>
                <a:lnTo>
                  <a:pt x="3387984" y="661043"/>
                </a:lnTo>
                <a:lnTo>
                  <a:pt x="3390425" y="673141"/>
                </a:lnTo>
                <a:lnTo>
                  <a:pt x="3387984" y="685240"/>
                </a:lnTo>
                <a:lnTo>
                  <a:pt x="3381328" y="695120"/>
                </a:lnTo>
                <a:lnTo>
                  <a:pt x="3371456" y="701781"/>
                </a:lnTo>
                <a:lnTo>
                  <a:pt x="3359370" y="704224"/>
                </a:lnTo>
                <a:close/>
              </a:path>
              <a:path w="4583430" h="999490">
                <a:moveTo>
                  <a:pt x="3669013" y="685746"/>
                </a:moveTo>
                <a:lnTo>
                  <a:pt x="3655106" y="685746"/>
                </a:lnTo>
                <a:lnTo>
                  <a:pt x="3649469" y="680109"/>
                </a:lnTo>
                <a:lnTo>
                  <a:pt x="3649469" y="666174"/>
                </a:lnTo>
                <a:lnTo>
                  <a:pt x="3655106" y="660537"/>
                </a:lnTo>
                <a:lnTo>
                  <a:pt x="3669047" y="660537"/>
                </a:lnTo>
                <a:lnTo>
                  <a:pt x="3674684" y="666174"/>
                </a:lnTo>
                <a:lnTo>
                  <a:pt x="3674684" y="680109"/>
                </a:lnTo>
                <a:lnTo>
                  <a:pt x="3669013" y="685746"/>
                </a:lnTo>
                <a:close/>
              </a:path>
              <a:path w="4583430" h="999490">
                <a:moveTo>
                  <a:pt x="39119" y="993719"/>
                </a:moveTo>
                <a:lnTo>
                  <a:pt x="19642" y="993719"/>
                </a:lnTo>
                <a:lnTo>
                  <a:pt x="11753" y="985827"/>
                </a:lnTo>
                <a:lnTo>
                  <a:pt x="11753" y="966339"/>
                </a:lnTo>
                <a:lnTo>
                  <a:pt x="19642" y="958447"/>
                </a:lnTo>
                <a:lnTo>
                  <a:pt x="39119" y="958447"/>
                </a:lnTo>
                <a:lnTo>
                  <a:pt x="47005" y="966339"/>
                </a:lnTo>
                <a:lnTo>
                  <a:pt x="47005" y="985827"/>
                </a:lnTo>
                <a:lnTo>
                  <a:pt x="39119" y="993719"/>
                </a:lnTo>
                <a:close/>
              </a:path>
              <a:path w="4583430" h="999490">
                <a:moveTo>
                  <a:pt x="332104" y="997084"/>
                </a:moveTo>
                <a:lnTo>
                  <a:pt x="323936" y="995433"/>
                </a:lnTo>
                <a:lnTo>
                  <a:pt x="317264" y="990931"/>
                </a:lnTo>
                <a:lnTo>
                  <a:pt x="312765" y="984255"/>
                </a:lnTo>
                <a:lnTo>
                  <a:pt x="311115" y="976081"/>
                </a:lnTo>
                <a:lnTo>
                  <a:pt x="312765" y="967908"/>
                </a:lnTo>
                <a:lnTo>
                  <a:pt x="317264" y="961233"/>
                </a:lnTo>
                <a:lnTo>
                  <a:pt x="323936" y="956732"/>
                </a:lnTo>
                <a:lnTo>
                  <a:pt x="332104" y="955082"/>
                </a:lnTo>
                <a:lnTo>
                  <a:pt x="340273" y="956732"/>
                </a:lnTo>
                <a:lnTo>
                  <a:pt x="346945" y="961233"/>
                </a:lnTo>
                <a:lnTo>
                  <a:pt x="351444" y="967908"/>
                </a:lnTo>
                <a:lnTo>
                  <a:pt x="353094" y="976081"/>
                </a:lnTo>
                <a:lnTo>
                  <a:pt x="351444" y="984255"/>
                </a:lnTo>
                <a:lnTo>
                  <a:pt x="346945" y="990931"/>
                </a:lnTo>
                <a:lnTo>
                  <a:pt x="340273" y="995433"/>
                </a:lnTo>
                <a:lnTo>
                  <a:pt x="332104" y="997084"/>
                </a:lnTo>
                <a:close/>
              </a:path>
              <a:path w="4583430" h="999490">
                <a:moveTo>
                  <a:pt x="634828" y="998765"/>
                </a:moveTo>
                <a:lnTo>
                  <a:pt x="626001" y="996984"/>
                </a:lnTo>
                <a:lnTo>
                  <a:pt x="618795" y="992125"/>
                </a:lnTo>
                <a:lnTo>
                  <a:pt x="613938" y="984915"/>
                </a:lnTo>
                <a:lnTo>
                  <a:pt x="612158" y="976081"/>
                </a:lnTo>
                <a:lnTo>
                  <a:pt x="613938" y="967248"/>
                </a:lnTo>
                <a:lnTo>
                  <a:pt x="618795" y="960038"/>
                </a:lnTo>
                <a:lnTo>
                  <a:pt x="626001" y="955179"/>
                </a:lnTo>
                <a:lnTo>
                  <a:pt x="634828" y="953397"/>
                </a:lnTo>
                <a:lnTo>
                  <a:pt x="643657" y="955179"/>
                </a:lnTo>
                <a:lnTo>
                  <a:pt x="650864" y="960038"/>
                </a:lnTo>
                <a:lnTo>
                  <a:pt x="655721" y="967248"/>
                </a:lnTo>
                <a:lnTo>
                  <a:pt x="657502" y="976081"/>
                </a:lnTo>
                <a:lnTo>
                  <a:pt x="655719" y="984915"/>
                </a:lnTo>
                <a:lnTo>
                  <a:pt x="650858" y="992125"/>
                </a:lnTo>
                <a:lnTo>
                  <a:pt x="643650" y="996984"/>
                </a:lnTo>
                <a:lnTo>
                  <a:pt x="634828" y="998765"/>
                </a:lnTo>
                <a:close/>
              </a:path>
              <a:path w="4583430" h="999490">
                <a:moveTo>
                  <a:pt x="937545" y="998765"/>
                </a:moveTo>
                <a:lnTo>
                  <a:pt x="928723" y="996984"/>
                </a:lnTo>
                <a:lnTo>
                  <a:pt x="921524" y="992125"/>
                </a:lnTo>
                <a:lnTo>
                  <a:pt x="916673" y="984915"/>
                </a:lnTo>
                <a:lnTo>
                  <a:pt x="914895" y="976081"/>
                </a:lnTo>
                <a:lnTo>
                  <a:pt x="916673" y="967248"/>
                </a:lnTo>
                <a:lnTo>
                  <a:pt x="921524" y="960038"/>
                </a:lnTo>
                <a:lnTo>
                  <a:pt x="928723" y="955179"/>
                </a:lnTo>
                <a:lnTo>
                  <a:pt x="937545" y="953397"/>
                </a:lnTo>
                <a:lnTo>
                  <a:pt x="946373" y="955179"/>
                </a:lnTo>
                <a:lnTo>
                  <a:pt x="953584" y="960038"/>
                </a:lnTo>
                <a:lnTo>
                  <a:pt x="958446" y="967248"/>
                </a:lnTo>
                <a:lnTo>
                  <a:pt x="960229" y="976081"/>
                </a:lnTo>
                <a:lnTo>
                  <a:pt x="958446" y="984915"/>
                </a:lnTo>
                <a:lnTo>
                  <a:pt x="953584" y="992125"/>
                </a:lnTo>
                <a:lnTo>
                  <a:pt x="946373" y="996984"/>
                </a:lnTo>
                <a:lnTo>
                  <a:pt x="937545" y="998765"/>
                </a:lnTo>
                <a:close/>
              </a:path>
              <a:path w="4583430" h="999490">
                <a:moveTo>
                  <a:pt x="1246159" y="999259"/>
                </a:moveTo>
                <a:lnTo>
                  <a:pt x="1234379" y="999259"/>
                </a:lnTo>
                <a:lnTo>
                  <a:pt x="1230798" y="998536"/>
                </a:lnTo>
                <a:lnTo>
                  <a:pt x="1223062" y="993316"/>
                </a:lnTo>
                <a:lnTo>
                  <a:pt x="1217845" y="985575"/>
                </a:lnTo>
                <a:lnTo>
                  <a:pt x="1215931" y="976098"/>
                </a:lnTo>
                <a:lnTo>
                  <a:pt x="1217845" y="966622"/>
                </a:lnTo>
                <a:lnTo>
                  <a:pt x="1223062" y="958882"/>
                </a:lnTo>
                <a:lnTo>
                  <a:pt x="1230798" y="953664"/>
                </a:lnTo>
                <a:lnTo>
                  <a:pt x="1240269" y="951750"/>
                </a:lnTo>
                <a:lnTo>
                  <a:pt x="1249740" y="953664"/>
                </a:lnTo>
                <a:lnTo>
                  <a:pt x="1257476" y="958882"/>
                </a:lnTo>
                <a:lnTo>
                  <a:pt x="1262694" y="966622"/>
                </a:lnTo>
                <a:lnTo>
                  <a:pt x="1264607" y="976098"/>
                </a:lnTo>
                <a:lnTo>
                  <a:pt x="1262694" y="985575"/>
                </a:lnTo>
                <a:lnTo>
                  <a:pt x="1257476" y="993316"/>
                </a:lnTo>
                <a:lnTo>
                  <a:pt x="1249740" y="998536"/>
                </a:lnTo>
                <a:lnTo>
                  <a:pt x="1246159" y="999259"/>
                </a:lnTo>
                <a:close/>
              </a:path>
              <a:path w="4583430" h="999490">
                <a:moveTo>
                  <a:pt x="1542993" y="998765"/>
                </a:moveTo>
                <a:lnTo>
                  <a:pt x="1534171" y="996984"/>
                </a:lnTo>
                <a:lnTo>
                  <a:pt x="1526972" y="992125"/>
                </a:lnTo>
                <a:lnTo>
                  <a:pt x="1522121" y="984915"/>
                </a:lnTo>
                <a:lnTo>
                  <a:pt x="1520343" y="976081"/>
                </a:lnTo>
                <a:lnTo>
                  <a:pt x="1522121" y="967248"/>
                </a:lnTo>
                <a:lnTo>
                  <a:pt x="1526972" y="960038"/>
                </a:lnTo>
                <a:lnTo>
                  <a:pt x="1534171" y="955179"/>
                </a:lnTo>
                <a:lnTo>
                  <a:pt x="1542993" y="953397"/>
                </a:lnTo>
                <a:lnTo>
                  <a:pt x="1551835" y="955179"/>
                </a:lnTo>
                <a:lnTo>
                  <a:pt x="1559044" y="960038"/>
                </a:lnTo>
                <a:lnTo>
                  <a:pt x="1563898" y="967248"/>
                </a:lnTo>
                <a:lnTo>
                  <a:pt x="1565677" y="976081"/>
                </a:lnTo>
                <a:lnTo>
                  <a:pt x="1563894" y="984915"/>
                </a:lnTo>
                <a:lnTo>
                  <a:pt x="1559031" y="992125"/>
                </a:lnTo>
                <a:lnTo>
                  <a:pt x="1551821" y="996984"/>
                </a:lnTo>
                <a:lnTo>
                  <a:pt x="1542993" y="998765"/>
                </a:lnTo>
                <a:close/>
              </a:path>
              <a:path w="4583430" h="999490">
                <a:moveTo>
                  <a:pt x="1845717" y="996244"/>
                </a:moveTo>
                <a:lnTo>
                  <a:pt x="1837883" y="994660"/>
                </a:lnTo>
                <a:lnTo>
                  <a:pt x="1831476" y="990340"/>
                </a:lnTo>
                <a:lnTo>
                  <a:pt x="1827151" y="983931"/>
                </a:lnTo>
                <a:lnTo>
                  <a:pt x="1825564" y="976081"/>
                </a:lnTo>
                <a:lnTo>
                  <a:pt x="1827151" y="968232"/>
                </a:lnTo>
                <a:lnTo>
                  <a:pt x="1831476" y="961825"/>
                </a:lnTo>
                <a:lnTo>
                  <a:pt x="1837883" y="957506"/>
                </a:lnTo>
                <a:lnTo>
                  <a:pt x="1845717" y="955922"/>
                </a:lnTo>
                <a:lnTo>
                  <a:pt x="1853565" y="957506"/>
                </a:lnTo>
                <a:lnTo>
                  <a:pt x="1859970" y="961825"/>
                </a:lnTo>
                <a:lnTo>
                  <a:pt x="1864287" y="968232"/>
                </a:lnTo>
                <a:lnTo>
                  <a:pt x="1865869" y="976081"/>
                </a:lnTo>
                <a:lnTo>
                  <a:pt x="1864287" y="983931"/>
                </a:lnTo>
                <a:lnTo>
                  <a:pt x="1859970" y="990340"/>
                </a:lnTo>
                <a:lnTo>
                  <a:pt x="1853565" y="994660"/>
                </a:lnTo>
                <a:lnTo>
                  <a:pt x="1845717" y="996244"/>
                </a:lnTo>
                <a:close/>
              </a:path>
              <a:path w="4583430" h="999490">
                <a:moveTo>
                  <a:pt x="2157251" y="992034"/>
                </a:moveTo>
                <a:lnTo>
                  <a:pt x="2139664" y="992034"/>
                </a:lnTo>
                <a:lnTo>
                  <a:pt x="2132508" y="984882"/>
                </a:lnTo>
                <a:lnTo>
                  <a:pt x="2132508" y="967281"/>
                </a:lnTo>
                <a:lnTo>
                  <a:pt x="2139664" y="960128"/>
                </a:lnTo>
                <a:lnTo>
                  <a:pt x="2157251" y="960128"/>
                </a:lnTo>
                <a:lnTo>
                  <a:pt x="2164407" y="967281"/>
                </a:lnTo>
                <a:lnTo>
                  <a:pt x="2164407" y="984882"/>
                </a:lnTo>
                <a:lnTo>
                  <a:pt x="2157251" y="992034"/>
                </a:lnTo>
                <a:close/>
              </a:path>
              <a:path w="4583430" h="999490">
                <a:moveTo>
                  <a:pt x="2456734" y="986164"/>
                </a:moveTo>
                <a:lnTo>
                  <a:pt x="2445629" y="986164"/>
                </a:lnTo>
                <a:lnTo>
                  <a:pt x="2441105" y="981651"/>
                </a:lnTo>
                <a:lnTo>
                  <a:pt x="2441105" y="970512"/>
                </a:lnTo>
                <a:lnTo>
                  <a:pt x="2445629" y="966002"/>
                </a:lnTo>
                <a:lnTo>
                  <a:pt x="2456734" y="966002"/>
                </a:lnTo>
                <a:lnTo>
                  <a:pt x="2461258" y="970512"/>
                </a:lnTo>
                <a:lnTo>
                  <a:pt x="2461258" y="981651"/>
                </a:lnTo>
                <a:lnTo>
                  <a:pt x="2456734" y="986164"/>
                </a:lnTo>
                <a:close/>
              </a:path>
              <a:path w="4583430" h="999490">
                <a:moveTo>
                  <a:pt x="2755745" y="979447"/>
                </a:moveTo>
                <a:lnTo>
                  <a:pt x="2752031" y="979447"/>
                </a:lnTo>
                <a:lnTo>
                  <a:pt x="2750546" y="977948"/>
                </a:lnTo>
                <a:lnTo>
                  <a:pt x="2750546" y="974215"/>
                </a:lnTo>
                <a:lnTo>
                  <a:pt x="2752031" y="972716"/>
                </a:lnTo>
                <a:lnTo>
                  <a:pt x="2755779" y="972716"/>
                </a:lnTo>
                <a:lnTo>
                  <a:pt x="2757264" y="974215"/>
                </a:lnTo>
                <a:lnTo>
                  <a:pt x="2757264" y="977948"/>
                </a:lnTo>
                <a:lnTo>
                  <a:pt x="2755745" y="979447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99259" y="962056"/>
            <a:ext cx="12795250" cy="2764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6755">
              <a:lnSpc>
                <a:spcPct val="100000"/>
              </a:lnSpc>
              <a:spcBef>
                <a:spcPts val="100"/>
              </a:spcBef>
            </a:pPr>
            <a:r>
              <a:rPr dirty="0" sz="8500" spc="-1105">
                <a:latin typeface="Verdana"/>
                <a:cs typeface="Verdana"/>
              </a:rPr>
              <a:t>T</a:t>
            </a:r>
            <a:r>
              <a:rPr dirty="0" sz="8500" spc="-1080">
                <a:latin typeface="Verdana"/>
                <a:cs typeface="Verdana"/>
              </a:rPr>
              <a:t>E</a:t>
            </a:r>
            <a:r>
              <a:rPr dirty="0" sz="8500" spc="-1465">
                <a:latin typeface="Verdana"/>
                <a:cs typeface="Verdana"/>
              </a:rPr>
              <a:t>C</a:t>
            </a:r>
            <a:r>
              <a:rPr dirty="0" sz="8500" spc="-810">
                <a:latin typeface="Verdana"/>
                <a:cs typeface="Verdana"/>
              </a:rPr>
              <a:t>H</a:t>
            </a:r>
            <a:r>
              <a:rPr dirty="0" sz="8500" spc="-745">
                <a:latin typeface="Verdana"/>
                <a:cs typeface="Verdana"/>
              </a:rPr>
              <a:t>N</a:t>
            </a:r>
            <a:r>
              <a:rPr dirty="0" sz="8500" spc="-1115">
                <a:latin typeface="Verdana"/>
                <a:cs typeface="Verdana"/>
              </a:rPr>
              <a:t>I</a:t>
            </a:r>
            <a:r>
              <a:rPr dirty="0" sz="8500" spc="-1465">
                <a:latin typeface="Verdana"/>
                <a:cs typeface="Verdana"/>
              </a:rPr>
              <a:t>C</a:t>
            </a:r>
            <a:r>
              <a:rPr dirty="0" sz="8500" spc="-1000">
                <a:latin typeface="Verdana"/>
                <a:cs typeface="Verdana"/>
              </a:rPr>
              <a:t>A</a:t>
            </a:r>
            <a:r>
              <a:rPr dirty="0" sz="8500" spc="-950">
                <a:latin typeface="Verdana"/>
                <a:cs typeface="Verdana"/>
              </a:rPr>
              <a:t>L</a:t>
            </a:r>
            <a:r>
              <a:rPr dirty="0" sz="8500" spc="-1375">
                <a:latin typeface="Verdana"/>
                <a:cs typeface="Verdana"/>
              </a:rPr>
              <a:t> </a:t>
            </a:r>
            <a:r>
              <a:rPr dirty="0" sz="8500" spc="-1000">
                <a:latin typeface="Verdana"/>
                <a:cs typeface="Verdana"/>
              </a:rPr>
              <a:t>A</a:t>
            </a:r>
            <a:r>
              <a:rPr dirty="0" sz="8500" spc="-1015">
                <a:latin typeface="Verdana"/>
                <a:cs typeface="Verdana"/>
              </a:rPr>
              <a:t>R</a:t>
            </a:r>
            <a:r>
              <a:rPr dirty="0" sz="8500" spc="-1465">
                <a:latin typeface="Verdana"/>
                <a:cs typeface="Verdana"/>
              </a:rPr>
              <a:t>C</a:t>
            </a:r>
            <a:r>
              <a:rPr dirty="0" sz="8500" spc="-810">
                <a:latin typeface="Verdana"/>
                <a:cs typeface="Verdana"/>
              </a:rPr>
              <a:t>H</a:t>
            </a:r>
            <a:r>
              <a:rPr dirty="0" sz="8500" spc="-1115">
                <a:latin typeface="Verdana"/>
                <a:cs typeface="Verdana"/>
              </a:rPr>
              <a:t>I</a:t>
            </a:r>
            <a:r>
              <a:rPr dirty="0" sz="8500" spc="-1105">
                <a:latin typeface="Verdana"/>
                <a:cs typeface="Verdana"/>
              </a:rPr>
              <a:t>T</a:t>
            </a:r>
            <a:r>
              <a:rPr dirty="0" sz="8500" spc="-1080">
                <a:latin typeface="Verdana"/>
                <a:cs typeface="Verdana"/>
              </a:rPr>
              <a:t>E</a:t>
            </a:r>
            <a:r>
              <a:rPr dirty="0" sz="8500" spc="-1465">
                <a:latin typeface="Verdana"/>
                <a:cs typeface="Verdana"/>
              </a:rPr>
              <a:t>C</a:t>
            </a:r>
            <a:r>
              <a:rPr dirty="0" sz="8500" spc="-1105">
                <a:latin typeface="Verdana"/>
                <a:cs typeface="Verdana"/>
              </a:rPr>
              <a:t>T</a:t>
            </a:r>
            <a:r>
              <a:rPr dirty="0" sz="8500" spc="-950">
                <a:latin typeface="Verdana"/>
                <a:cs typeface="Verdana"/>
              </a:rPr>
              <a:t>U</a:t>
            </a:r>
            <a:r>
              <a:rPr dirty="0" sz="8500" spc="-1015">
                <a:latin typeface="Verdana"/>
                <a:cs typeface="Verdana"/>
              </a:rPr>
              <a:t>R</a:t>
            </a:r>
            <a:r>
              <a:rPr dirty="0" sz="8500" spc="-1075">
                <a:latin typeface="Verdana"/>
                <a:cs typeface="Verdana"/>
              </a:rPr>
              <a:t>E</a:t>
            </a:r>
            <a:endParaRPr sz="8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20"/>
              </a:spcBef>
            </a:pPr>
            <a:r>
              <a:rPr dirty="0" sz="4700" spc="-340">
                <a:solidFill>
                  <a:srgbClr val="9EC2D0"/>
                </a:solidFill>
                <a:latin typeface="Verdana"/>
                <a:cs typeface="Verdana"/>
              </a:rPr>
              <a:t>Environment</a:t>
            </a:r>
            <a:r>
              <a:rPr dirty="0" sz="4700" spc="-760">
                <a:solidFill>
                  <a:srgbClr val="9EC2D0"/>
                </a:solidFill>
                <a:latin typeface="Verdana"/>
                <a:cs typeface="Verdana"/>
              </a:rPr>
              <a:t> </a:t>
            </a:r>
            <a:r>
              <a:rPr dirty="0" sz="4700" spc="-395">
                <a:solidFill>
                  <a:srgbClr val="9EC2D0"/>
                </a:solidFill>
                <a:latin typeface="Verdana"/>
                <a:cs typeface="Verdana"/>
              </a:rPr>
              <a:t>Setup</a:t>
            </a:r>
            <a:r>
              <a:rPr dirty="0" sz="4700" spc="-760">
                <a:solidFill>
                  <a:srgbClr val="9EC2D0"/>
                </a:solidFill>
                <a:latin typeface="Verdana"/>
                <a:cs typeface="Verdana"/>
              </a:rPr>
              <a:t> </a:t>
            </a:r>
            <a:r>
              <a:rPr dirty="0" sz="4700" spc="-365">
                <a:solidFill>
                  <a:srgbClr val="9EC2D0"/>
                </a:solidFill>
                <a:latin typeface="Verdana"/>
                <a:cs typeface="Verdana"/>
              </a:rPr>
              <a:t>(dotenv,</a:t>
            </a:r>
            <a:r>
              <a:rPr dirty="0" sz="4700" spc="-760">
                <a:solidFill>
                  <a:srgbClr val="9EC2D0"/>
                </a:solidFill>
                <a:latin typeface="Verdana"/>
                <a:cs typeface="Verdana"/>
              </a:rPr>
              <a:t> </a:t>
            </a:r>
            <a:r>
              <a:rPr dirty="0" sz="4700" spc="-480">
                <a:solidFill>
                  <a:srgbClr val="9EC2D0"/>
                </a:solidFill>
                <a:latin typeface="Verdana"/>
                <a:cs typeface="Verdana"/>
              </a:rPr>
              <a:t>API</a:t>
            </a:r>
            <a:r>
              <a:rPr dirty="0" sz="4700" spc="-760">
                <a:solidFill>
                  <a:srgbClr val="9EC2D0"/>
                </a:solidFill>
                <a:latin typeface="Verdana"/>
                <a:cs typeface="Verdana"/>
              </a:rPr>
              <a:t> </a:t>
            </a:r>
            <a:r>
              <a:rPr dirty="0" sz="4700" spc="-545">
                <a:solidFill>
                  <a:srgbClr val="9EC2D0"/>
                </a:solidFill>
                <a:latin typeface="Verdana"/>
                <a:cs typeface="Verdana"/>
              </a:rPr>
              <a:t>Keys):</a:t>
            </a:r>
            <a:endParaRPr sz="4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55825" y="136520"/>
            <a:ext cx="7894955" cy="130048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350" spc="-969" b="0">
                <a:latin typeface="Verdana"/>
                <a:cs typeface="Verdana"/>
              </a:rPr>
              <a:t>A</a:t>
            </a:r>
            <a:r>
              <a:rPr dirty="0" sz="8350" spc="-465" b="0">
                <a:latin typeface="Verdana"/>
                <a:cs typeface="Verdana"/>
              </a:rPr>
              <a:t>P</a:t>
            </a:r>
            <a:r>
              <a:rPr dirty="0" sz="8350" spc="-1090" b="0">
                <a:latin typeface="Verdana"/>
                <a:cs typeface="Verdana"/>
              </a:rPr>
              <a:t>I</a:t>
            </a:r>
            <a:r>
              <a:rPr dirty="0" sz="8350" spc="-1350" b="0">
                <a:latin typeface="Verdana"/>
                <a:cs typeface="Verdana"/>
              </a:rPr>
              <a:t> </a:t>
            </a:r>
            <a:r>
              <a:rPr dirty="0" sz="8350" spc="-1090" b="0">
                <a:latin typeface="Verdana"/>
                <a:cs typeface="Verdana"/>
              </a:rPr>
              <a:t>I</a:t>
            </a:r>
            <a:r>
              <a:rPr dirty="0" sz="8350" spc="-725" b="0">
                <a:latin typeface="Verdana"/>
                <a:cs typeface="Verdana"/>
              </a:rPr>
              <a:t>N</a:t>
            </a:r>
            <a:r>
              <a:rPr dirty="0" sz="8350" spc="-1080" b="0">
                <a:latin typeface="Verdana"/>
                <a:cs typeface="Verdana"/>
              </a:rPr>
              <a:t>T</a:t>
            </a:r>
            <a:r>
              <a:rPr dirty="0" sz="8350" spc="-1055" b="0">
                <a:latin typeface="Verdana"/>
                <a:cs typeface="Verdana"/>
              </a:rPr>
              <a:t>E</a:t>
            </a:r>
            <a:r>
              <a:rPr dirty="0" sz="8350" spc="-1220" b="0">
                <a:latin typeface="Verdana"/>
                <a:cs typeface="Verdana"/>
              </a:rPr>
              <a:t>G</a:t>
            </a:r>
            <a:r>
              <a:rPr dirty="0" sz="8350" spc="-985" b="0">
                <a:latin typeface="Verdana"/>
                <a:cs typeface="Verdana"/>
              </a:rPr>
              <a:t>R</a:t>
            </a:r>
            <a:r>
              <a:rPr dirty="0" sz="8350" spc="-969" b="0">
                <a:latin typeface="Verdana"/>
                <a:cs typeface="Verdana"/>
              </a:rPr>
              <a:t>A</a:t>
            </a:r>
            <a:r>
              <a:rPr dirty="0" sz="8350" spc="-1080" b="0">
                <a:latin typeface="Verdana"/>
                <a:cs typeface="Verdana"/>
              </a:rPr>
              <a:t>T</a:t>
            </a:r>
            <a:r>
              <a:rPr dirty="0" sz="8350" spc="-1090" b="0">
                <a:latin typeface="Verdana"/>
                <a:cs typeface="Verdana"/>
              </a:rPr>
              <a:t>I</a:t>
            </a:r>
            <a:r>
              <a:rPr dirty="0" sz="8350" spc="-1075" b="0">
                <a:latin typeface="Verdana"/>
                <a:cs typeface="Verdana"/>
              </a:rPr>
              <a:t>O</a:t>
            </a:r>
            <a:r>
              <a:rPr dirty="0" sz="8350" spc="-720" b="0">
                <a:latin typeface="Verdana"/>
                <a:cs typeface="Verdana"/>
              </a:rPr>
              <a:t>N</a:t>
            </a:r>
            <a:endParaRPr sz="83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3255902"/>
            <a:ext cx="7716520" cy="4981575"/>
          </a:xfrm>
          <a:custGeom>
            <a:avLst/>
            <a:gdLst/>
            <a:ahLst/>
            <a:cxnLst/>
            <a:rect l="l" t="t" r="r" b="b"/>
            <a:pathLst>
              <a:path w="7716520" h="4981575">
                <a:moveTo>
                  <a:pt x="7230615" y="4981170"/>
                </a:moveTo>
                <a:lnTo>
                  <a:pt x="485774" y="4981170"/>
                </a:lnTo>
                <a:lnTo>
                  <a:pt x="437762" y="4978793"/>
                </a:lnTo>
                <a:lnTo>
                  <a:pt x="390562" y="4971750"/>
                </a:lnTo>
                <a:lnTo>
                  <a:pt x="344494" y="4960173"/>
                </a:lnTo>
                <a:lnTo>
                  <a:pt x="299876" y="4944193"/>
                </a:lnTo>
                <a:lnTo>
                  <a:pt x="257028" y="4923943"/>
                </a:lnTo>
                <a:lnTo>
                  <a:pt x="216266" y="4899555"/>
                </a:lnTo>
                <a:lnTo>
                  <a:pt x="177911" y="4871160"/>
                </a:lnTo>
                <a:lnTo>
                  <a:pt x="142280" y="4838891"/>
                </a:lnTo>
                <a:lnTo>
                  <a:pt x="110010" y="4803260"/>
                </a:lnTo>
                <a:lnTo>
                  <a:pt x="81615" y="4764904"/>
                </a:lnTo>
                <a:lnTo>
                  <a:pt x="57227" y="4724143"/>
                </a:lnTo>
                <a:lnTo>
                  <a:pt x="36977" y="4681294"/>
                </a:lnTo>
                <a:lnTo>
                  <a:pt x="20997" y="4636676"/>
                </a:lnTo>
                <a:lnTo>
                  <a:pt x="9420" y="4590608"/>
                </a:lnTo>
                <a:lnTo>
                  <a:pt x="2377" y="4543408"/>
                </a:lnTo>
                <a:lnTo>
                  <a:pt x="0" y="4495395"/>
                </a:lnTo>
                <a:lnTo>
                  <a:pt x="0" y="485774"/>
                </a:lnTo>
                <a:lnTo>
                  <a:pt x="2377" y="437761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7"/>
                </a:lnTo>
                <a:lnTo>
                  <a:pt x="81615" y="216266"/>
                </a:lnTo>
                <a:lnTo>
                  <a:pt x="110010" y="177910"/>
                </a:lnTo>
                <a:lnTo>
                  <a:pt x="142280" y="142279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6"/>
                </a:lnTo>
                <a:lnTo>
                  <a:pt x="485769" y="0"/>
                </a:lnTo>
                <a:lnTo>
                  <a:pt x="7230621" y="0"/>
                </a:lnTo>
                <a:lnTo>
                  <a:pt x="7278628" y="2376"/>
                </a:lnTo>
                <a:lnTo>
                  <a:pt x="7325828" y="9420"/>
                </a:lnTo>
                <a:lnTo>
                  <a:pt x="7371896" y="20997"/>
                </a:lnTo>
                <a:lnTo>
                  <a:pt x="7416513" y="36977"/>
                </a:lnTo>
                <a:lnTo>
                  <a:pt x="7459362" y="57227"/>
                </a:lnTo>
                <a:lnTo>
                  <a:pt x="7500123" y="81615"/>
                </a:lnTo>
                <a:lnTo>
                  <a:pt x="7538479" y="110010"/>
                </a:lnTo>
                <a:lnTo>
                  <a:pt x="7574110" y="142279"/>
                </a:lnTo>
                <a:lnTo>
                  <a:pt x="7606379" y="177910"/>
                </a:lnTo>
                <a:lnTo>
                  <a:pt x="7634774" y="216266"/>
                </a:lnTo>
                <a:lnTo>
                  <a:pt x="7659163" y="257027"/>
                </a:lnTo>
                <a:lnTo>
                  <a:pt x="7679413" y="299876"/>
                </a:lnTo>
                <a:lnTo>
                  <a:pt x="7695392" y="344494"/>
                </a:lnTo>
                <a:lnTo>
                  <a:pt x="7706970" y="390562"/>
                </a:lnTo>
                <a:lnTo>
                  <a:pt x="7714013" y="437761"/>
                </a:lnTo>
                <a:lnTo>
                  <a:pt x="7716390" y="485774"/>
                </a:lnTo>
                <a:lnTo>
                  <a:pt x="7716390" y="4495395"/>
                </a:lnTo>
                <a:lnTo>
                  <a:pt x="7714013" y="4543408"/>
                </a:lnTo>
                <a:lnTo>
                  <a:pt x="7706970" y="4590608"/>
                </a:lnTo>
                <a:lnTo>
                  <a:pt x="7695392" y="4636676"/>
                </a:lnTo>
                <a:lnTo>
                  <a:pt x="7679413" y="4681294"/>
                </a:lnTo>
                <a:lnTo>
                  <a:pt x="7659163" y="4724143"/>
                </a:lnTo>
                <a:lnTo>
                  <a:pt x="7634774" y="4764904"/>
                </a:lnTo>
                <a:lnTo>
                  <a:pt x="7606379" y="4803260"/>
                </a:lnTo>
                <a:lnTo>
                  <a:pt x="7574110" y="4838891"/>
                </a:lnTo>
                <a:lnTo>
                  <a:pt x="7538479" y="4871160"/>
                </a:lnTo>
                <a:lnTo>
                  <a:pt x="7500123" y="4899555"/>
                </a:lnTo>
                <a:lnTo>
                  <a:pt x="7459362" y="4923943"/>
                </a:lnTo>
                <a:lnTo>
                  <a:pt x="7416513" y="4944193"/>
                </a:lnTo>
                <a:lnTo>
                  <a:pt x="7371896" y="4960173"/>
                </a:lnTo>
                <a:lnTo>
                  <a:pt x="7325828" y="4971750"/>
                </a:lnTo>
                <a:lnTo>
                  <a:pt x="7278628" y="4978793"/>
                </a:lnTo>
                <a:lnTo>
                  <a:pt x="7230615" y="498117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53309" y="3102812"/>
            <a:ext cx="9135110" cy="5516245"/>
          </a:xfrm>
          <a:custGeom>
            <a:avLst/>
            <a:gdLst/>
            <a:ahLst/>
            <a:cxnLst/>
            <a:rect l="l" t="t" r="r" b="b"/>
            <a:pathLst>
              <a:path w="9135110" h="5516245">
                <a:moveTo>
                  <a:pt x="4873117" y="5188305"/>
                </a:moveTo>
                <a:lnTo>
                  <a:pt x="4871999" y="5187175"/>
                </a:lnTo>
                <a:lnTo>
                  <a:pt x="4869205" y="5187175"/>
                </a:lnTo>
                <a:lnTo>
                  <a:pt x="4868075" y="5188305"/>
                </a:lnTo>
                <a:lnTo>
                  <a:pt x="4868075" y="5191099"/>
                </a:lnTo>
                <a:lnTo>
                  <a:pt x="4869205" y="5192217"/>
                </a:lnTo>
                <a:lnTo>
                  <a:pt x="4871999" y="5192217"/>
                </a:lnTo>
                <a:lnTo>
                  <a:pt x="4873117" y="5191099"/>
                </a:lnTo>
                <a:lnTo>
                  <a:pt x="4873117" y="5188305"/>
                </a:lnTo>
                <a:close/>
              </a:path>
              <a:path w="9135110" h="5516245">
                <a:moveTo>
                  <a:pt x="5180876" y="5185524"/>
                </a:moveTo>
                <a:lnTo>
                  <a:pt x="5177498" y="5182146"/>
                </a:lnTo>
                <a:lnTo>
                  <a:pt x="5169154" y="5182146"/>
                </a:lnTo>
                <a:lnTo>
                  <a:pt x="5165776" y="5185524"/>
                </a:lnTo>
                <a:lnTo>
                  <a:pt x="5165776" y="5193868"/>
                </a:lnTo>
                <a:lnTo>
                  <a:pt x="5169154" y="5197259"/>
                </a:lnTo>
                <a:lnTo>
                  <a:pt x="5177498" y="5197259"/>
                </a:lnTo>
                <a:lnTo>
                  <a:pt x="5180876" y="5193868"/>
                </a:lnTo>
                <a:lnTo>
                  <a:pt x="5180876" y="5185524"/>
                </a:lnTo>
                <a:close/>
              </a:path>
              <a:path w="9135110" h="5516245">
                <a:moveTo>
                  <a:pt x="5476887" y="5492191"/>
                </a:moveTo>
                <a:lnTo>
                  <a:pt x="5476519" y="5491810"/>
                </a:lnTo>
                <a:lnTo>
                  <a:pt x="5475579" y="5491810"/>
                </a:lnTo>
                <a:lnTo>
                  <a:pt x="5475211" y="5492191"/>
                </a:lnTo>
                <a:lnTo>
                  <a:pt x="5475211" y="5493131"/>
                </a:lnTo>
                <a:lnTo>
                  <a:pt x="5475579" y="5493499"/>
                </a:lnTo>
                <a:lnTo>
                  <a:pt x="5476519" y="5493499"/>
                </a:lnTo>
                <a:lnTo>
                  <a:pt x="5476887" y="5493131"/>
                </a:lnTo>
                <a:lnTo>
                  <a:pt x="5476887" y="5492191"/>
                </a:lnTo>
                <a:close/>
              </a:path>
              <a:path w="9135110" h="5516245">
                <a:moveTo>
                  <a:pt x="5488648" y="5182717"/>
                </a:moveTo>
                <a:lnTo>
                  <a:pt x="5483009" y="5177079"/>
                </a:lnTo>
                <a:lnTo>
                  <a:pt x="5469090" y="5177079"/>
                </a:lnTo>
                <a:lnTo>
                  <a:pt x="5463451" y="5182717"/>
                </a:lnTo>
                <a:lnTo>
                  <a:pt x="5463451" y="5196649"/>
                </a:lnTo>
                <a:lnTo>
                  <a:pt x="5469090" y="5202288"/>
                </a:lnTo>
                <a:lnTo>
                  <a:pt x="5482996" y="5202288"/>
                </a:lnTo>
                <a:lnTo>
                  <a:pt x="5488648" y="5196649"/>
                </a:lnTo>
                <a:lnTo>
                  <a:pt x="5488648" y="5182717"/>
                </a:lnTo>
                <a:close/>
              </a:path>
              <a:path w="9135110" h="5516245">
                <a:moveTo>
                  <a:pt x="5782132" y="5490794"/>
                </a:moveTo>
                <a:lnTo>
                  <a:pt x="5780646" y="5489283"/>
                </a:lnTo>
                <a:lnTo>
                  <a:pt x="5776912" y="5489283"/>
                </a:lnTo>
                <a:lnTo>
                  <a:pt x="5775414" y="5490794"/>
                </a:lnTo>
                <a:lnTo>
                  <a:pt x="5775414" y="5494528"/>
                </a:lnTo>
                <a:lnTo>
                  <a:pt x="5776912" y="5496014"/>
                </a:lnTo>
                <a:lnTo>
                  <a:pt x="5780621" y="5496014"/>
                </a:lnTo>
                <a:lnTo>
                  <a:pt x="5782132" y="5494528"/>
                </a:lnTo>
                <a:lnTo>
                  <a:pt x="5782132" y="5490794"/>
                </a:lnTo>
                <a:close/>
              </a:path>
              <a:path w="9135110" h="5516245">
                <a:moveTo>
                  <a:pt x="5795556" y="5180419"/>
                </a:moveTo>
                <a:lnTo>
                  <a:pt x="5788037" y="5172900"/>
                </a:lnTo>
                <a:lnTo>
                  <a:pt x="5769508" y="5172900"/>
                </a:lnTo>
                <a:lnTo>
                  <a:pt x="5761990" y="5180419"/>
                </a:lnTo>
                <a:lnTo>
                  <a:pt x="5761990" y="5198973"/>
                </a:lnTo>
                <a:lnTo>
                  <a:pt x="5769508" y="5206492"/>
                </a:lnTo>
                <a:lnTo>
                  <a:pt x="5788037" y="5206492"/>
                </a:lnTo>
                <a:lnTo>
                  <a:pt x="5795556" y="5198973"/>
                </a:lnTo>
                <a:lnTo>
                  <a:pt x="5795556" y="5180419"/>
                </a:lnTo>
                <a:close/>
              </a:path>
              <a:path w="9135110" h="5516245">
                <a:moveTo>
                  <a:pt x="6089053" y="5488495"/>
                </a:moveTo>
                <a:lnTo>
                  <a:pt x="6085662" y="5485117"/>
                </a:lnTo>
                <a:lnTo>
                  <a:pt x="6077331" y="5485117"/>
                </a:lnTo>
                <a:lnTo>
                  <a:pt x="6073953" y="5488495"/>
                </a:lnTo>
                <a:lnTo>
                  <a:pt x="6073953" y="5496852"/>
                </a:lnTo>
                <a:lnTo>
                  <a:pt x="6077331" y="5500230"/>
                </a:lnTo>
                <a:lnTo>
                  <a:pt x="6085662" y="5500230"/>
                </a:lnTo>
                <a:lnTo>
                  <a:pt x="6089053" y="5496852"/>
                </a:lnTo>
                <a:lnTo>
                  <a:pt x="6089053" y="5488495"/>
                </a:lnTo>
                <a:close/>
              </a:path>
              <a:path w="9135110" h="5516245">
                <a:moveTo>
                  <a:pt x="6101651" y="5189702"/>
                </a:moveTo>
                <a:lnTo>
                  <a:pt x="6100064" y="5181854"/>
                </a:lnTo>
                <a:lnTo>
                  <a:pt x="6095746" y="5175440"/>
                </a:lnTo>
                <a:lnTo>
                  <a:pt x="6089345" y="5171122"/>
                </a:lnTo>
                <a:lnTo>
                  <a:pt x="6081496" y="5169535"/>
                </a:lnTo>
                <a:lnTo>
                  <a:pt x="6073648" y="5171122"/>
                </a:lnTo>
                <a:lnTo>
                  <a:pt x="6067247" y="5175440"/>
                </a:lnTo>
                <a:lnTo>
                  <a:pt x="6062929" y="5181854"/>
                </a:lnTo>
                <a:lnTo>
                  <a:pt x="6061354" y="5189702"/>
                </a:lnTo>
                <a:lnTo>
                  <a:pt x="6062929" y="5197551"/>
                </a:lnTo>
                <a:lnTo>
                  <a:pt x="6067247" y="5203952"/>
                </a:lnTo>
                <a:lnTo>
                  <a:pt x="6073648" y="5208282"/>
                </a:lnTo>
                <a:lnTo>
                  <a:pt x="6081496" y="5209857"/>
                </a:lnTo>
                <a:lnTo>
                  <a:pt x="6089345" y="5208282"/>
                </a:lnTo>
                <a:lnTo>
                  <a:pt x="6095746" y="5203952"/>
                </a:lnTo>
                <a:lnTo>
                  <a:pt x="6100064" y="5197551"/>
                </a:lnTo>
                <a:lnTo>
                  <a:pt x="6101651" y="5189702"/>
                </a:lnTo>
                <a:close/>
              </a:path>
              <a:path w="9135110" h="5516245">
                <a:moveTo>
                  <a:pt x="6395136" y="5486654"/>
                </a:moveTo>
                <a:lnTo>
                  <a:pt x="6390246" y="5481752"/>
                </a:lnTo>
                <a:lnTo>
                  <a:pt x="6378207" y="5481752"/>
                </a:lnTo>
                <a:lnTo>
                  <a:pt x="6373304" y="5486654"/>
                </a:lnTo>
                <a:lnTo>
                  <a:pt x="6373304" y="5498693"/>
                </a:lnTo>
                <a:lnTo>
                  <a:pt x="6378207" y="5503596"/>
                </a:lnTo>
                <a:lnTo>
                  <a:pt x="6390246" y="5503596"/>
                </a:lnTo>
                <a:lnTo>
                  <a:pt x="6395136" y="5498693"/>
                </a:lnTo>
                <a:lnTo>
                  <a:pt x="6395136" y="5486654"/>
                </a:lnTo>
                <a:close/>
              </a:path>
              <a:path w="9135110" h="5516245">
                <a:moveTo>
                  <a:pt x="6407734" y="5189702"/>
                </a:moveTo>
                <a:lnTo>
                  <a:pt x="6405880" y="5180546"/>
                </a:lnTo>
                <a:lnTo>
                  <a:pt x="6400851" y="5173065"/>
                </a:lnTo>
                <a:lnTo>
                  <a:pt x="6393370" y="5168023"/>
                </a:lnTo>
                <a:lnTo>
                  <a:pt x="6384226" y="5166169"/>
                </a:lnTo>
                <a:lnTo>
                  <a:pt x="6375070" y="5168023"/>
                </a:lnTo>
                <a:lnTo>
                  <a:pt x="6367602" y="5173065"/>
                </a:lnTo>
                <a:lnTo>
                  <a:pt x="6362560" y="5180546"/>
                </a:lnTo>
                <a:lnTo>
                  <a:pt x="6360706" y="5189702"/>
                </a:lnTo>
                <a:lnTo>
                  <a:pt x="6362560" y="5198859"/>
                </a:lnTo>
                <a:lnTo>
                  <a:pt x="6367602" y="5206327"/>
                </a:lnTo>
                <a:lnTo>
                  <a:pt x="6375070" y="5211369"/>
                </a:lnTo>
                <a:lnTo>
                  <a:pt x="6384226" y="5213223"/>
                </a:lnTo>
                <a:lnTo>
                  <a:pt x="6393370" y="5211369"/>
                </a:lnTo>
                <a:lnTo>
                  <a:pt x="6400851" y="5206327"/>
                </a:lnTo>
                <a:lnTo>
                  <a:pt x="6405880" y="5198859"/>
                </a:lnTo>
                <a:lnTo>
                  <a:pt x="6407734" y="5189702"/>
                </a:lnTo>
                <a:close/>
              </a:path>
              <a:path w="9135110" h="5516245">
                <a:moveTo>
                  <a:pt x="6702057" y="5484342"/>
                </a:moveTo>
                <a:lnTo>
                  <a:pt x="6695287" y="5477573"/>
                </a:lnTo>
                <a:lnTo>
                  <a:pt x="6678600" y="5477573"/>
                </a:lnTo>
                <a:lnTo>
                  <a:pt x="6671843" y="5484342"/>
                </a:lnTo>
                <a:lnTo>
                  <a:pt x="6671843" y="5501030"/>
                </a:lnTo>
                <a:lnTo>
                  <a:pt x="6678600" y="5507799"/>
                </a:lnTo>
                <a:lnTo>
                  <a:pt x="6695287" y="5507799"/>
                </a:lnTo>
                <a:lnTo>
                  <a:pt x="6702057" y="5501030"/>
                </a:lnTo>
                <a:lnTo>
                  <a:pt x="6702057" y="5484342"/>
                </a:lnTo>
                <a:close/>
              </a:path>
              <a:path w="9135110" h="5516245">
                <a:moveTo>
                  <a:pt x="6712966" y="5189715"/>
                </a:moveTo>
                <a:lnTo>
                  <a:pt x="6710921" y="5179580"/>
                </a:lnTo>
                <a:lnTo>
                  <a:pt x="6705346" y="5171313"/>
                </a:lnTo>
                <a:lnTo>
                  <a:pt x="6697078" y="5165725"/>
                </a:lnTo>
                <a:lnTo>
                  <a:pt x="6686956" y="5163680"/>
                </a:lnTo>
                <a:lnTo>
                  <a:pt x="6676822" y="5165725"/>
                </a:lnTo>
                <a:lnTo>
                  <a:pt x="6668554" y="5171313"/>
                </a:lnTo>
                <a:lnTo>
                  <a:pt x="6662979" y="5179580"/>
                </a:lnTo>
                <a:lnTo>
                  <a:pt x="6660934" y="5189715"/>
                </a:lnTo>
                <a:lnTo>
                  <a:pt x="6662979" y="5199850"/>
                </a:lnTo>
                <a:lnTo>
                  <a:pt x="6668554" y="5208117"/>
                </a:lnTo>
                <a:lnTo>
                  <a:pt x="6676822" y="5213705"/>
                </a:lnTo>
                <a:lnTo>
                  <a:pt x="6686956" y="5215750"/>
                </a:lnTo>
                <a:lnTo>
                  <a:pt x="6697078" y="5213705"/>
                </a:lnTo>
                <a:lnTo>
                  <a:pt x="6705346" y="5208117"/>
                </a:lnTo>
                <a:lnTo>
                  <a:pt x="6710921" y="5199850"/>
                </a:lnTo>
                <a:lnTo>
                  <a:pt x="6712966" y="5189715"/>
                </a:lnTo>
                <a:close/>
              </a:path>
              <a:path w="9135110" h="5516245">
                <a:moveTo>
                  <a:pt x="7007301" y="5482945"/>
                </a:moveTo>
                <a:lnTo>
                  <a:pt x="6999414" y="5475059"/>
                </a:lnTo>
                <a:lnTo>
                  <a:pt x="6979933" y="5475059"/>
                </a:lnTo>
                <a:lnTo>
                  <a:pt x="6972046" y="5482945"/>
                </a:lnTo>
                <a:lnTo>
                  <a:pt x="6972046" y="5502440"/>
                </a:lnTo>
                <a:lnTo>
                  <a:pt x="6979933" y="5510327"/>
                </a:lnTo>
                <a:lnTo>
                  <a:pt x="6999414" y="5510327"/>
                </a:lnTo>
                <a:lnTo>
                  <a:pt x="7007301" y="5502440"/>
                </a:lnTo>
                <a:lnTo>
                  <a:pt x="7007301" y="5482945"/>
                </a:lnTo>
                <a:close/>
              </a:path>
              <a:path w="9135110" h="5516245">
                <a:moveTo>
                  <a:pt x="7019049" y="5189715"/>
                </a:moveTo>
                <a:lnTo>
                  <a:pt x="7016750" y="5178272"/>
                </a:lnTo>
                <a:lnTo>
                  <a:pt x="7010451" y="5168925"/>
                </a:lnTo>
                <a:lnTo>
                  <a:pt x="7001116" y="5162626"/>
                </a:lnTo>
                <a:lnTo>
                  <a:pt x="6989673" y="5160315"/>
                </a:lnTo>
                <a:lnTo>
                  <a:pt x="6978231" y="5162626"/>
                </a:lnTo>
                <a:lnTo>
                  <a:pt x="6968896" y="5168925"/>
                </a:lnTo>
                <a:lnTo>
                  <a:pt x="6962597" y="5178272"/>
                </a:lnTo>
                <a:lnTo>
                  <a:pt x="6960298" y="5189715"/>
                </a:lnTo>
                <a:lnTo>
                  <a:pt x="6962597" y="5201158"/>
                </a:lnTo>
                <a:lnTo>
                  <a:pt x="6968896" y="5210505"/>
                </a:lnTo>
                <a:lnTo>
                  <a:pt x="6978231" y="5216804"/>
                </a:lnTo>
                <a:lnTo>
                  <a:pt x="6989673" y="5219116"/>
                </a:lnTo>
                <a:lnTo>
                  <a:pt x="7001116" y="5216804"/>
                </a:lnTo>
                <a:lnTo>
                  <a:pt x="7010451" y="5210505"/>
                </a:lnTo>
                <a:lnTo>
                  <a:pt x="7016750" y="5201158"/>
                </a:lnTo>
                <a:lnTo>
                  <a:pt x="7019049" y="5189715"/>
                </a:lnTo>
                <a:close/>
              </a:path>
              <a:path w="9135110" h="5516245">
                <a:moveTo>
                  <a:pt x="7313384" y="5492686"/>
                </a:moveTo>
                <a:lnTo>
                  <a:pt x="7311733" y="5484520"/>
                </a:lnTo>
                <a:lnTo>
                  <a:pt x="7307237" y="5477840"/>
                </a:lnTo>
                <a:lnTo>
                  <a:pt x="7300569" y="5473344"/>
                </a:lnTo>
                <a:lnTo>
                  <a:pt x="7292403" y="5471693"/>
                </a:lnTo>
                <a:lnTo>
                  <a:pt x="7284225" y="5473344"/>
                </a:lnTo>
                <a:lnTo>
                  <a:pt x="7277557" y="5477840"/>
                </a:lnTo>
                <a:lnTo>
                  <a:pt x="7273061" y="5484520"/>
                </a:lnTo>
                <a:lnTo>
                  <a:pt x="7271410" y="5492686"/>
                </a:lnTo>
                <a:lnTo>
                  <a:pt x="7273061" y="5500865"/>
                </a:lnTo>
                <a:lnTo>
                  <a:pt x="7277557" y="5507533"/>
                </a:lnTo>
                <a:lnTo>
                  <a:pt x="7284225" y="5512041"/>
                </a:lnTo>
                <a:lnTo>
                  <a:pt x="7292403" y="5513692"/>
                </a:lnTo>
                <a:lnTo>
                  <a:pt x="7300569" y="5512041"/>
                </a:lnTo>
                <a:lnTo>
                  <a:pt x="7307237" y="5507533"/>
                </a:lnTo>
                <a:lnTo>
                  <a:pt x="7311733" y="5500865"/>
                </a:lnTo>
                <a:lnTo>
                  <a:pt x="7313384" y="5492686"/>
                </a:lnTo>
                <a:close/>
              </a:path>
              <a:path w="9135110" h="5516245">
                <a:moveTo>
                  <a:pt x="7325144" y="5189715"/>
                </a:moveTo>
                <a:lnTo>
                  <a:pt x="7322566" y="5176964"/>
                </a:lnTo>
                <a:lnTo>
                  <a:pt x="7315555" y="5166550"/>
                </a:lnTo>
                <a:lnTo>
                  <a:pt x="7305141" y="5159527"/>
                </a:lnTo>
                <a:lnTo>
                  <a:pt x="7292403" y="5156949"/>
                </a:lnTo>
                <a:lnTo>
                  <a:pt x="7279653" y="5159527"/>
                </a:lnTo>
                <a:lnTo>
                  <a:pt x="7269251" y="5166550"/>
                </a:lnTo>
                <a:lnTo>
                  <a:pt x="7262228" y="5176964"/>
                </a:lnTo>
                <a:lnTo>
                  <a:pt x="7259650" y="5189715"/>
                </a:lnTo>
                <a:lnTo>
                  <a:pt x="7262228" y="5202466"/>
                </a:lnTo>
                <a:lnTo>
                  <a:pt x="7269251" y="5212880"/>
                </a:lnTo>
                <a:lnTo>
                  <a:pt x="7279653" y="5219903"/>
                </a:lnTo>
                <a:lnTo>
                  <a:pt x="7292403" y="5222481"/>
                </a:lnTo>
                <a:lnTo>
                  <a:pt x="7305141" y="5219903"/>
                </a:lnTo>
                <a:lnTo>
                  <a:pt x="7315555" y="5212880"/>
                </a:lnTo>
                <a:lnTo>
                  <a:pt x="7322566" y="5202466"/>
                </a:lnTo>
                <a:lnTo>
                  <a:pt x="7325144" y="5189715"/>
                </a:lnTo>
                <a:close/>
              </a:path>
              <a:path w="9135110" h="5516245">
                <a:moveTo>
                  <a:pt x="7617790" y="5492686"/>
                </a:moveTo>
                <a:lnTo>
                  <a:pt x="7616012" y="5483860"/>
                </a:lnTo>
                <a:lnTo>
                  <a:pt x="7611161" y="5476646"/>
                </a:lnTo>
                <a:lnTo>
                  <a:pt x="7603947" y="5471782"/>
                </a:lnTo>
                <a:lnTo>
                  <a:pt x="7595121" y="5470004"/>
                </a:lnTo>
                <a:lnTo>
                  <a:pt x="7586294" y="5471782"/>
                </a:lnTo>
                <a:lnTo>
                  <a:pt x="7579093" y="5476646"/>
                </a:lnTo>
                <a:lnTo>
                  <a:pt x="7574229" y="5483860"/>
                </a:lnTo>
                <a:lnTo>
                  <a:pt x="7572451" y="5492686"/>
                </a:lnTo>
                <a:lnTo>
                  <a:pt x="7574229" y="5501525"/>
                </a:lnTo>
                <a:lnTo>
                  <a:pt x="7579093" y="5508726"/>
                </a:lnTo>
                <a:lnTo>
                  <a:pt x="7586294" y="5513590"/>
                </a:lnTo>
                <a:lnTo>
                  <a:pt x="7595121" y="5515368"/>
                </a:lnTo>
                <a:lnTo>
                  <a:pt x="7603947" y="5513590"/>
                </a:lnTo>
                <a:lnTo>
                  <a:pt x="7611148" y="5508726"/>
                </a:lnTo>
                <a:lnTo>
                  <a:pt x="7616012" y="5501525"/>
                </a:lnTo>
                <a:lnTo>
                  <a:pt x="7617790" y="5492686"/>
                </a:lnTo>
                <a:close/>
              </a:path>
              <a:path w="9135110" h="5516245">
                <a:moveTo>
                  <a:pt x="7630376" y="5189728"/>
                </a:moveTo>
                <a:lnTo>
                  <a:pt x="7627607" y="5176012"/>
                </a:lnTo>
                <a:lnTo>
                  <a:pt x="7620051" y="5164798"/>
                </a:lnTo>
                <a:lnTo>
                  <a:pt x="7608837" y="5157228"/>
                </a:lnTo>
                <a:lnTo>
                  <a:pt x="7595121" y="5154460"/>
                </a:lnTo>
                <a:lnTo>
                  <a:pt x="7581405" y="5157228"/>
                </a:lnTo>
                <a:lnTo>
                  <a:pt x="7570203" y="5164798"/>
                </a:lnTo>
                <a:lnTo>
                  <a:pt x="7562647" y="5176012"/>
                </a:lnTo>
                <a:lnTo>
                  <a:pt x="7559878" y="5189728"/>
                </a:lnTo>
                <a:lnTo>
                  <a:pt x="7562647" y="5203456"/>
                </a:lnTo>
                <a:lnTo>
                  <a:pt x="7570203" y="5214671"/>
                </a:lnTo>
                <a:lnTo>
                  <a:pt x="7581405" y="5222227"/>
                </a:lnTo>
                <a:lnTo>
                  <a:pt x="7595121" y="5225008"/>
                </a:lnTo>
                <a:lnTo>
                  <a:pt x="7608849" y="5222227"/>
                </a:lnTo>
                <a:lnTo>
                  <a:pt x="7620051" y="5214671"/>
                </a:lnTo>
                <a:lnTo>
                  <a:pt x="7627607" y="5203456"/>
                </a:lnTo>
                <a:lnTo>
                  <a:pt x="7630376" y="5189728"/>
                </a:lnTo>
                <a:close/>
              </a:path>
              <a:path w="9135110" h="5516245">
                <a:moveTo>
                  <a:pt x="7736865" y="406107"/>
                </a:moveTo>
                <a:lnTo>
                  <a:pt x="7722959" y="344500"/>
                </a:lnTo>
                <a:lnTo>
                  <a:pt x="7706982" y="299885"/>
                </a:lnTo>
                <a:lnTo>
                  <a:pt x="7686738" y="257035"/>
                </a:lnTo>
                <a:lnTo>
                  <a:pt x="7662342" y="216268"/>
                </a:lnTo>
                <a:lnTo>
                  <a:pt x="7633957" y="177914"/>
                </a:lnTo>
                <a:lnTo>
                  <a:pt x="7601686" y="142278"/>
                </a:lnTo>
                <a:lnTo>
                  <a:pt x="7566050" y="110007"/>
                </a:lnTo>
                <a:lnTo>
                  <a:pt x="7527696" y="81622"/>
                </a:lnTo>
                <a:lnTo>
                  <a:pt x="7486929" y="57226"/>
                </a:lnTo>
                <a:lnTo>
                  <a:pt x="7444079" y="36982"/>
                </a:lnTo>
                <a:lnTo>
                  <a:pt x="7399464" y="21005"/>
                </a:lnTo>
                <a:lnTo>
                  <a:pt x="7353401" y="9423"/>
                </a:lnTo>
                <a:lnTo>
                  <a:pt x="7306196" y="2374"/>
                </a:lnTo>
                <a:lnTo>
                  <a:pt x="7258190" y="0"/>
                </a:lnTo>
                <a:lnTo>
                  <a:pt x="485762" y="0"/>
                </a:lnTo>
                <a:lnTo>
                  <a:pt x="437756" y="2374"/>
                </a:lnTo>
                <a:lnTo>
                  <a:pt x="390563" y="9423"/>
                </a:lnTo>
                <a:lnTo>
                  <a:pt x="344487" y="21005"/>
                </a:lnTo>
                <a:lnTo>
                  <a:pt x="299872" y="36982"/>
                </a:lnTo>
                <a:lnTo>
                  <a:pt x="257022" y="57226"/>
                </a:lnTo>
                <a:lnTo>
                  <a:pt x="216268" y="81622"/>
                </a:lnTo>
                <a:lnTo>
                  <a:pt x="177901" y="110007"/>
                </a:lnTo>
                <a:lnTo>
                  <a:pt x="142278" y="142278"/>
                </a:lnTo>
                <a:lnTo>
                  <a:pt x="110007" y="177914"/>
                </a:lnTo>
                <a:lnTo>
                  <a:pt x="81610" y="216268"/>
                </a:lnTo>
                <a:lnTo>
                  <a:pt x="57226" y="257035"/>
                </a:lnTo>
                <a:lnTo>
                  <a:pt x="36969" y="299885"/>
                </a:lnTo>
                <a:lnTo>
                  <a:pt x="20993" y="344500"/>
                </a:lnTo>
                <a:lnTo>
                  <a:pt x="9410" y="390563"/>
                </a:lnTo>
                <a:lnTo>
                  <a:pt x="2374" y="437769"/>
                </a:lnTo>
                <a:lnTo>
                  <a:pt x="0" y="485775"/>
                </a:lnTo>
                <a:lnTo>
                  <a:pt x="0" y="4541228"/>
                </a:lnTo>
                <a:lnTo>
                  <a:pt x="2374" y="4589246"/>
                </a:lnTo>
                <a:lnTo>
                  <a:pt x="9410" y="4636440"/>
                </a:lnTo>
                <a:lnTo>
                  <a:pt x="20993" y="4682502"/>
                </a:lnTo>
                <a:lnTo>
                  <a:pt x="36969" y="4727130"/>
                </a:lnTo>
                <a:lnTo>
                  <a:pt x="57226" y="4769980"/>
                </a:lnTo>
                <a:lnTo>
                  <a:pt x="81610" y="4810734"/>
                </a:lnTo>
                <a:lnTo>
                  <a:pt x="110007" y="4849088"/>
                </a:lnTo>
                <a:lnTo>
                  <a:pt x="142278" y="4884725"/>
                </a:lnTo>
                <a:lnTo>
                  <a:pt x="177901" y="4916995"/>
                </a:lnTo>
                <a:lnTo>
                  <a:pt x="216268" y="4945392"/>
                </a:lnTo>
                <a:lnTo>
                  <a:pt x="257022" y="4969776"/>
                </a:lnTo>
                <a:lnTo>
                  <a:pt x="299872" y="4990020"/>
                </a:lnTo>
                <a:lnTo>
                  <a:pt x="344487" y="5006010"/>
                </a:lnTo>
                <a:lnTo>
                  <a:pt x="390563" y="5017579"/>
                </a:lnTo>
                <a:lnTo>
                  <a:pt x="437756" y="5024628"/>
                </a:lnTo>
                <a:lnTo>
                  <a:pt x="485762" y="5027003"/>
                </a:lnTo>
                <a:lnTo>
                  <a:pt x="7258190" y="5027003"/>
                </a:lnTo>
                <a:lnTo>
                  <a:pt x="7306196" y="5024628"/>
                </a:lnTo>
                <a:lnTo>
                  <a:pt x="7353401" y="5017579"/>
                </a:lnTo>
                <a:lnTo>
                  <a:pt x="7399464" y="5006010"/>
                </a:lnTo>
                <a:lnTo>
                  <a:pt x="7444079" y="4990020"/>
                </a:lnTo>
                <a:lnTo>
                  <a:pt x="7486929" y="4969776"/>
                </a:lnTo>
                <a:lnTo>
                  <a:pt x="7527696" y="4945392"/>
                </a:lnTo>
                <a:lnTo>
                  <a:pt x="7566050" y="4916995"/>
                </a:lnTo>
                <a:lnTo>
                  <a:pt x="7571168" y="4912360"/>
                </a:lnTo>
                <a:lnTo>
                  <a:pt x="7581405" y="4919256"/>
                </a:lnTo>
                <a:lnTo>
                  <a:pt x="7595121" y="4922024"/>
                </a:lnTo>
                <a:lnTo>
                  <a:pt x="7608849" y="4919256"/>
                </a:lnTo>
                <a:lnTo>
                  <a:pt x="7620051" y="4911699"/>
                </a:lnTo>
                <a:lnTo>
                  <a:pt x="7627607" y="4900485"/>
                </a:lnTo>
                <a:lnTo>
                  <a:pt x="7630376" y="4886757"/>
                </a:lnTo>
                <a:lnTo>
                  <a:pt x="7627607" y="4873028"/>
                </a:lnTo>
                <a:lnTo>
                  <a:pt x="7621054" y="4863338"/>
                </a:lnTo>
                <a:lnTo>
                  <a:pt x="7633957" y="4849088"/>
                </a:lnTo>
                <a:lnTo>
                  <a:pt x="7662342" y="4810734"/>
                </a:lnTo>
                <a:lnTo>
                  <a:pt x="7686738" y="4769980"/>
                </a:lnTo>
                <a:lnTo>
                  <a:pt x="7706982" y="4727130"/>
                </a:lnTo>
                <a:lnTo>
                  <a:pt x="7722959" y="4682502"/>
                </a:lnTo>
                <a:lnTo>
                  <a:pt x="7734541" y="4636440"/>
                </a:lnTo>
                <a:lnTo>
                  <a:pt x="7736865" y="4620895"/>
                </a:lnTo>
                <a:lnTo>
                  <a:pt x="7736865" y="406107"/>
                </a:lnTo>
                <a:close/>
              </a:path>
              <a:path w="9135110" h="5516245">
                <a:moveTo>
                  <a:pt x="7916304" y="3068751"/>
                </a:moveTo>
                <a:lnTo>
                  <a:pt x="7914856" y="3061563"/>
                </a:lnTo>
                <a:lnTo>
                  <a:pt x="7910893" y="3055683"/>
                </a:lnTo>
                <a:lnTo>
                  <a:pt x="7905026" y="3051721"/>
                </a:lnTo>
                <a:lnTo>
                  <a:pt x="7897838" y="3050273"/>
                </a:lnTo>
                <a:lnTo>
                  <a:pt x="7890650" y="3051721"/>
                </a:lnTo>
                <a:lnTo>
                  <a:pt x="7884782" y="3055683"/>
                </a:lnTo>
                <a:lnTo>
                  <a:pt x="7880820" y="3061563"/>
                </a:lnTo>
                <a:lnTo>
                  <a:pt x="7879372" y="3068751"/>
                </a:lnTo>
                <a:lnTo>
                  <a:pt x="7880820" y="3075940"/>
                </a:lnTo>
                <a:lnTo>
                  <a:pt x="7884782" y="3081807"/>
                </a:lnTo>
                <a:lnTo>
                  <a:pt x="7890650" y="3085769"/>
                </a:lnTo>
                <a:lnTo>
                  <a:pt x="7897838" y="3087230"/>
                </a:lnTo>
                <a:lnTo>
                  <a:pt x="7905026" y="3085769"/>
                </a:lnTo>
                <a:lnTo>
                  <a:pt x="7910893" y="3081807"/>
                </a:lnTo>
                <a:lnTo>
                  <a:pt x="7914856" y="3075940"/>
                </a:lnTo>
                <a:lnTo>
                  <a:pt x="7916304" y="3068751"/>
                </a:lnTo>
                <a:close/>
              </a:path>
              <a:path w="9135110" h="5516245">
                <a:moveTo>
                  <a:pt x="7920520" y="5492686"/>
                </a:moveTo>
                <a:lnTo>
                  <a:pt x="7918742" y="5483860"/>
                </a:lnTo>
                <a:lnTo>
                  <a:pt x="7913878" y="5476646"/>
                </a:lnTo>
                <a:lnTo>
                  <a:pt x="7906664" y="5471782"/>
                </a:lnTo>
                <a:lnTo>
                  <a:pt x="7897838" y="5470004"/>
                </a:lnTo>
                <a:lnTo>
                  <a:pt x="7889011" y="5471782"/>
                </a:lnTo>
                <a:lnTo>
                  <a:pt x="7881823" y="5476646"/>
                </a:lnTo>
                <a:lnTo>
                  <a:pt x="7876972" y="5483860"/>
                </a:lnTo>
                <a:lnTo>
                  <a:pt x="7875194" y="5492686"/>
                </a:lnTo>
                <a:lnTo>
                  <a:pt x="7876972" y="5501525"/>
                </a:lnTo>
                <a:lnTo>
                  <a:pt x="7881823" y="5508726"/>
                </a:lnTo>
                <a:lnTo>
                  <a:pt x="7889011" y="5513590"/>
                </a:lnTo>
                <a:lnTo>
                  <a:pt x="7897838" y="5515368"/>
                </a:lnTo>
                <a:lnTo>
                  <a:pt x="7906664" y="5513590"/>
                </a:lnTo>
                <a:lnTo>
                  <a:pt x="7913878" y="5508726"/>
                </a:lnTo>
                <a:lnTo>
                  <a:pt x="7918742" y="5501525"/>
                </a:lnTo>
                <a:lnTo>
                  <a:pt x="7920520" y="5492686"/>
                </a:lnTo>
                <a:close/>
              </a:path>
              <a:path w="9135110" h="5516245">
                <a:moveTo>
                  <a:pt x="7935608" y="5189728"/>
                </a:moveTo>
                <a:lnTo>
                  <a:pt x="7932648" y="5175021"/>
                </a:lnTo>
                <a:lnTo>
                  <a:pt x="7924546" y="5163007"/>
                </a:lnTo>
                <a:lnTo>
                  <a:pt x="7912544" y="5154904"/>
                </a:lnTo>
                <a:lnTo>
                  <a:pt x="7897838" y="5151933"/>
                </a:lnTo>
                <a:lnTo>
                  <a:pt x="7883131" y="5154904"/>
                </a:lnTo>
                <a:lnTo>
                  <a:pt x="7871130" y="5163007"/>
                </a:lnTo>
                <a:lnTo>
                  <a:pt x="7863040" y="5175021"/>
                </a:lnTo>
                <a:lnTo>
                  <a:pt x="7860068" y="5189728"/>
                </a:lnTo>
                <a:lnTo>
                  <a:pt x="7863040" y="5204447"/>
                </a:lnTo>
                <a:lnTo>
                  <a:pt x="7871130" y="5216461"/>
                </a:lnTo>
                <a:lnTo>
                  <a:pt x="7883131" y="5224551"/>
                </a:lnTo>
                <a:lnTo>
                  <a:pt x="7897838" y="5227523"/>
                </a:lnTo>
                <a:lnTo>
                  <a:pt x="7912544" y="5224551"/>
                </a:lnTo>
                <a:lnTo>
                  <a:pt x="7924546" y="5216461"/>
                </a:lnTo>
                <a:lnTo>
                  <a:pt x="7932648" y="5204447"/>
                </a:lnTo>
                <a:lnTo>
                  <a:pt x="7935608" y="5189728"/>
                </a:lnTo>
                <a:close/>
              </a:path>
              <a:path w="9135110" h="5516245">
                <a:moveTo>
                  <a:pt x="7935608" y="4886757"/>
                </a:moveTo>
                <a:lnTo>
                  <a:pt x="7932648" y="4872050"/>
                </a:lnTo>
                <a:lnTo>
                  <a:pt x="7924546" y="4860036"/>
                </a:lnTo>
                <a:lnTo>
                  <a:pt x="7912544" y="4851933"/>
                </a:lnTo>
                <a:lnTo>
                  <a:pt x="7897838" y="4848961"/>
                </a:lnTo>
                <a:lnTo>
                  <a:pt x="7883131" y="4851933"/>
                </a:lnTo>
                <a:lnTo>
                  <a:pt x="7871130" y="4860036"/>
                </a:lnTo>
                <a:lnTo>
                  <a:pt x="7863040" y="4872050"/>
                </a:lnTo>
                <a:lnTo>
                  <a:pt x="7860068" y="4886757"/>
                </a:lnTo>
                <a:lnTo>
                  <a:pt x="7863040" y="4901463"/>
                </a:lnTo>
                <a:lnTo>
                  <a:pt x="7871130" y="4913477"/>
                </a:lnTo>
                <a:lnTo>
                  <a:pt x="7883131" y="4921580"/>
                </a:lnTo>
                <a:lnTo>
                  <a:pt x="7897838" y="4924552"/>
                </a:lnTo>
                <a:lnTo>
                  <a:pt x="7912544" y="4921580"/>
                </a:lnTo>
                <a:lnTo>
                  <a:pt x="7924546" y="4913477"/>
                </a:lnTo>
                <a:lnTo>
                  <a:pt x="7932648" y="4901463"/>
                </a:lnTo>
                <a:lnTo>
                  <a:pt x="7935608" y="4886757"/>
                </a:lnTo>
                <a:close/>
              </a:path>
              <a:path w="9135110" h="5516245">
                <a:moveTo>
                  <a:pt x="7935608" y="4583747"/>
                </a:moveTo>
                <a:lnTo>
                  <a:pt x="7932648" y="4569041"/>
                </a:lnTo>
                <a:lnTo>
                  <a:pt x="7924546" y="4557026"/>
                </a:lnTo>
                <a:lnTo>
                  <a:pt x="7912544" y="4548924"/>
                </a:lnTo>
                <a:lnTo>
                  <a:pt x="7897838" y="4545952"/>
                </a:lnTo>
                <a:lnTo>
                  <a:pt x="7883131" y="4548924"/>
                </a:lnTo>
                <a:lnTo>
                  <a:pt x="7871130" y="4557026"/>
                </a:lnTo>
                <a:lnTo>
                  <a:pt x="7863040" y="4569041"/>
                </a:lnTo>
                <a:lnTo>
                  <a:pt x="7860068" y="4583747"/>
                </a:lnTo>
                <a:lnTo>
                  <a:pt x="7863040" y="4598454"/>
                </a:lnTo>
                <a:lnTo>
                  <a:pt x="7871130" y="4610468"/>
                </a:lnTo>
                <a:lnTo>
                  <a:pt x="7883131" y="4618571"/>
                </a:lnTo>
                <a:lnTo>
                  <a:pt x="7897838" y="4621542"/>
                </a:lnTo>
                <a:lnTo>
                  <a:pt x="7912544" y="4618571"/>
                </a:lnTo>
                <a:lnTo>
                  <a:pt x="7924546" y="4610468"/>
                </a:lnTo>
                <a:lnTo>
                  <a:pt x="7932648" y="4598454"/>
                </a:lnTo>
                <a:lnTo>
                  <a:pt x="7935608" y="4583747"/>
                </a:lnTo>
                <a:close/>
              </a:path>
              <a:path w="9135110" h="5516245">
                <a:moveTo>
                  <a:pt x="7935608" y="4280725"/>
                </a:moveTo>
                <a:lnTo>
                  <a:pt x="7932648" y="4266019"/>
                </a:lnTo>
                <a:lnTo>
                  <a:pt x="7924546" y="4254004"/>
                </a:lnTo>
                <a:lnTo>
                  <a:pt x="7912544" y="4245902"/>
                </a:lnTo>
                <a:lnTo>
                  <a:pt x="7897838" y="4242930"/>
                </a:lnTo>
                <a:lnTo>
                  <a:pt x="7883131" y="4245902"/>
                </a:lnTo>
                <a:lnTo>
                  <a:pt x="7871130" y="4254004"/>
                </a:lnTo>
                <a:lnTo>
                  <a:pt x="7863040" y="4266019"/>
                </a:lnTo>
                <a:lnTo>
                  <a:pt x="7860068" y="4280725"/>
                </a:lnTo>
                <a:lnTo>
                  <a:pt x="7863040" y="4295432"/>
                </a:lnTo>
                <a:lnTo>
                  <a:pt x="7871130" y="4307446"/>
                </a:lnTo>
                <a:lnTo>
                  <a:pt x="7883131" y="4315549"/>
                </a:lnTo>
                <a:lnTo>
                  <a:pt x="7897838" y="4318520"/>
                </a:lnTo>
                <a:lnTo>
                  <a:pt x="7912544" y="4315549"/>
                </a:lnTo>
                <a:lnTo>
                  <a:pt x="7924546" y="4307446"/>
                </a:lnTo>
                <a:lnTo>
                  <a:pt x="7932648" y="4295432"/>
                </a:lnTo>
                <a:lnTo>
                  <a:pt x="7935608" y="4280725"/>
                </a:lnTo>
                <a:close/>
              </a:path>
              <a:path w="9135110" h="5516245">
                <a:moveTo>
                  <a:pt x="7935608" y="3977703"/>
                </a:moveTo>
                <a:lnTo>
                  <a:pt x="7932648" y="3962997"/>
                </a:lnTo>
                <a:lnTo>
                  <a:pt x="7924546" y="3950982"/>
                </a:lnTo>
                <a:lnTo>
                  <a:pt x="7912544" y="3942880"/>
                </a:lnTo>
                <a:lnTo>
                  <a:pt x="7897838" y="3939908"/>
                </a:lnTo>
                <a:lnTo>
                  <a:pt x="7883131" y="3942880"/>
                </a:lnTo>
                <a:lnTo>
                  <a:pt x="7871130" y="3950982"/>
                </a:lnTo>
                <a:lnTo>
                  <a:pt x="7863040" y="3962997"/>
                </a:lnTo>
                <a:lnTo>
                  <a:pt x="7860068" y="3977703"/>
                </a:lnTo>
                <a:lnTo>
                  <a:pt x="7863040" y="3992410"/>
                </a:lnTo>
                <a:lnTo>
                  <a:pt x="7871130" y="4004424"/>
                </a:lnTo>
                <a:lnTo>
                  <a:pt x="7883131" y="4012527"/>
                </a:lnTo>
                <a:lnTo>
                  <a:pt x="7897838" y="4015498"/>
                </a:lnTo>
                <a:lnTo>
                  <a:pt x="7912544" y="4012527"/>
                </a:lnTo>
                <a:lnTo>
                  <a:pt x="7924546" y="4004424"/>
                </a:lnTo>
                <a:lnTo>
                  <a:pt x="7932648" y="3992410"/>
                </a:lnTo>
                <a:lnTo>
                  <a:pt x="7935608" y="3977703"/>
                </a:lnTo>
                <a:close/>
              </a:path>
              <a:path w="9135110" h="5516245">
                <a:moveTo>
                  <a:pt x="7935608" y="3674681"/>
                </a:moveTo>
                <a:lnTo>
                  <a:pt x="7932648" y="3659975"/>
                </a:lnTo>
                <a:lnTo>
                  <a:pt x="7924546" y="3647960"/>
                </a:lnTo>
                <a:lnTo>
                  <a:pt x="7912544" y="3639858"/>
                </a:lnTo>
                <a:lnTo>
                  <a:pt x="7897838" y="3636886"/>
                </a:lnTo>
                <a:lnTo>
                  <a:pt x="7883131" y="3639858"/>
                </a:lnTo>
                <a:lnTo>
                  <a:pt x="7871130" y="3647960"/>
                </a:lnTo>
                <a:lnTo>
                  <a:pt x="7863040" y="3659975"/>
                </a:lnTo>
                <a:lnTo>
                  <a:pt x="7860068" y="3674681"/>
                </a:lnTo>
                <a:lnTo>
                  <a:pt x="7863040" y="3689388"/>
                </a:lnTo>
                <a:lnTo>
                  <a:pt x="7871130" y="3701402"/>
                </a:lnTo>
                <a:lnTo>
                  <a:pt x="7883131" y="3709505"/>
                </a:lnTo>
                <a:lnTo>
                  <a:pt x="7897838" y="3712476"/>
                </a:lnTo>
                <a:lnTo>
                  <a:pt x="7912544" y="3709505"/>
                </a:lnTo>
                <a:lnTo>
                  <a:pt x="7924546" y="3701402"/>
                </a:lnTo>
                <a:lnTo>
                  <a:pt x="7932648" y="3689388"/>
                </a:lnTo>
                <a:lnTo>
                  <a:pt x="7935608" y="3674681"/>
                </a:lnTo>
                <a:close/>
              </a:path>
              <a:path w="9135110" h="5516245">
                <a:moveTo>
                  <a:pt x="7935608" y="3371672"/>
                </a:moveTo>
                <a:lnTo>
                  <a:pt x="7932648" y="3356965"/>
                </a:lnTo>
                <a:lnTo>
                  <a:pt x="7924546" y="3344951"/>
                </a:lnTo>
                <a:lnTo>
                  <a:pt x="7912544" y="3336848"/>
                </a:lnTo>
                <a:lnTo>
                  <a:pt x="7897838" y="3333877"/>
                </a:lnTo>
                <a:lnTo>
                  <a:pt x="7883131" y="3336848"/>
                </a:lnTo>
                <a:lnTo>
                  <a:pt x="7871130" y="3344951"/>
                </a:lnTo>
                <a:lnTo>
                  <a:pt x="7863040" y="3356965"/>
                </a:lnTo>
                <a:lnTo>
                  <a:pt x="7860068" y="3371672"/>
                </a:lnTo>
                <a:lnTo>
                  <a:pt x="7863040" y="3386378"/>
                </a:lnTo>
                <a:lnTo>
                  <a:pt x="7871130" y="3398393"/>
                </a:lnTo>
                <a:lnTo>
                  <a:pt x="7883131" y="3406495"/>
                </a:lnTo>
                <a:lnTo>
                  <a:pt x="7897838" y="3409467"/>
                </a:lnTo>
                <a:lnTo>
                  <a:pt x="7912544" y="3406495"/>
                </a:lnTo>
                <a:lnTo>
                  <a:pt x="7924546" y="3398393"/>
                </a:lnTo>
                <a:lnTo>
                  <a:pt x="7932648" y="3386378"/>
                </a:lnTo>
                <a:lnTo>
                  <a:pt x="7935608" y="3371672"/>
                </a:lnTo>
                <a:close/>
              </a:path>
              <a:path w="9135110" h="5516245">
                <a:moveTo>
                  <a:pt x="8223250" y="3068751"/>
                </a:moveTo>
                <a:lnTo>
                  <a:pt x="8221459" y="3059912"/>
                </a:lnTo>
                <a:lnTo>
                  <a:pt x="8216595" y="3052699"/>
                </a:lnTo>
                <a:lnTo>
                  <a:pt x="8209394" y="3047847"/>
                </a:lnTo>
                <a:lnTo>
                  <a:pt x="8200568" y="3046069"/>
                </a:lnTo>
                <a:lnTo>
                  <a:pt x="8191741" y="3047847"/>
                </a:lnTo>
                <a:lnTo>
                  <a:pt x="8184540" y="3052699"/>
                </a:lnTo>
                <a:lnTo>
                  <a:pt x="8179689" y="3059912"/>
                </a:lnTo>
                <a:lnTo>
                  <a:pt x="8177911" y="3068751"/>
                </a:lnTo>
                <a:lnTo>
                  <a:pt x="8179689" y="3077578"/>
                </a:lnTo>
                <a:lnTo>
                  <a:pt x="8184540" y="3084792"/>
                </a:lnTo>
                <a:lnTo>
                  <a:pt x="8191741" y="3089656"/>
                </a:lnTo>
                <a:lnTo>
                  <a:pt x="8200568" y="3091434"/>
                </a:lnTo>
                <a:lnTo>
                  <a:pt x="8209394" y="3089656"/>
                </a:lnTo>
                <a:lnTo>
                  <a:pt x="8216595" y="3084792"/>
                </a:lnTo>
                <a:lnTo>
                  <a:pt x="8221459" y="3077578"/>
                </a:lnTo>
                <a:lnTo>
                  <a:pt x="8223250" y="3068751"/>
                </a:lnTo>
                <a:close/>
              </a:path>
              <a:path w="9135110" h="5516245">
                <a:moveTo>
                  <a:pt x="8224901" y="5492699"/>
                </a:moveTo>
                <a:lnTo>
                  <a:pt x="8222983" y="5483225"/>
                </a:lnTo>
                <a:lnTo>
                  <a:pt x="8217763" y="5475490"/>
                </a:lnTo>
                <a:lnTo>
                  <a:pt x="8210029" y="5470271"/>
                </a:lnTo>
                <a:lnTo>
                  <a:pt x="8200568" y="5468353"/>
                </a:lnTo>
                <a:lnTo>
                  <a:pt x="8191093" y="5470271"/>
                </a:lnTo>
                <a:lnTo>
                  <a:pt x="8183359" y="5475490"/>
                </a:lnTo>
                <a:lnTo>
                  <a:pt x="8178139" y="5483225"/>
                </a:lnTo>
                <a:lnTo>
                  <a:pt x="8176222" y="5492699"/>
                </a:lnTo>
                <a:lnTo>
                  <a:pt x="8178139" y="5502186"/>
                </a:lnTo>
                <a:lnTo>
                  <a:pt x="8183359" y="5509920"/>
                </a:lnTo>
                <a:lnTo>
                  <a:pt x="8191093" y="5515140"/>
                </a:lnTo>
                <a:lnTo>
                  <a:pt x="8194675" y="5515864"/>
                </a:lnTo>
                <a:lnTo>
                  <a:pt x="8206448" y="5515864"/>
                </a:lnTo>
                <a:lnTo>
                  <a:pt x="8210029" y="5515140"/>
                </a:lnTo>
                <a:lnTo>
                  <a:pt x="8217763" y="5509920"/>
                </a:lnTo>
                <a:lnTo>
                  <a:pt x="8222983" y="5502186"/>
                </a:lnTo>
                <a:lnTo>
                  <a:pt x="8224901" y="5492699"/>
                </a:lnTo>
                <a:close/>
              </a:path>
              <a:path w="9135110" h="5516245">
                <a:moveTo>
                  <a:pt x="8241716" y="5189728"/>
                </a:moveTo>
                <a:lnTo>
                  <a:pt x="8238477" y="5173713"/>
                </a:lnTo>
                <a:lnTo>
                  <a:pt x="8229651" y="5160619"/>
                </a:lnTo>
                <a:lnTo>
                  <a:pt x="8216570" y="5151806"/>
                </a:lnTo>
                <a:lnTo>
                  <a:pt x="8200568" y="5148567"/>
                </a:lnTo>
                <a:lnTo>
                  <a:pt x="8184553" y="5151806"/>
                </a:lnTo>
                <a:lnTo>
                  <a:pt x="8171485" y="5160619"/>
                </a:lnTo>
                <a:lnTo>
                  <a:pt x="8162671" y="5173713"/>
                </a:lnTo>
                <a:lnTo>
                  <a:pt x="8159445" y="5189728"/>
                </a:lnTo>
                <a:lnTo>
                  <a:pt x="8162671" y="5205755"/>
                </a:lnTo>
                <a:lnTo>
                  <a:pt x="8171485" y="5218836"/>
                </a:lnTo>
                <a:lnTo>
                  <a:pt x="8184553" y="5227663"/>
                </a:lnTo>
                <a:lnTo>
                  <a:pt x="8200568" y="5230888"/>
                </a:lnTo>
                <a:lnTo>
                  <a:pt x="8216570" y="5227663"/>
                </a:lnTo>
                <a:lnTo>
                  <a:pt x="8229651" y="5218836"/>
                </a:lnTo>
                <a:lnTo>
                  <a:pt x="8238477" y="5205755"/>
                </a:lnTo>
                <a:lnTo>
                  <a:pt x="8241716" y="5189728"/>
                </a:lnTo>
                <a:close/>
              </a:path>
              <a:path w="9135110" h="5516245">
                <a:moveTo>
                  <a:pt x="8241716" y="4886757"/>
                </a:moveTo>
                <a:lnTo>
                  <a:pt x="8238477" y="4870729"/>
                </a:lnTo>
                <a:lnTo>
                  <a:pt x="8229651" y="4857648"/>
                </a:lnTo>
                <a:lnTo>
                  <a:pt x="8216570" y="4848834"/>
                </a:lnTo>
                <a:lnTo>
                  <a:pt x="8200568" y="4845596"/>
                </a:lnTo>
                <a:lnTo>
                  <a:pt x="8184553" y="4848834"/>
                </a:lnTo>
                <a:lnTo>
                  <a:pt x="8171485" y="4857648"/>
                </a:lnTo>
                <a:lnTo>
                  <a:pt x="8162671" y="4870729"/>
                </a:lnTo>
                <a:lnTo>
                  <a:pt x="8159445" y="4886757"/>
                </a:lnTo>
                <a:lnTo>
                  <a:pt x="8162671" y="4902784"/>
                </a:lnTo>
                <a:lnTo>
                  <a:pt x="8171485" y="4915865"/>
                </a:lnTo>
                <a:lnTo>
                  <a:pt x="8184553" y="4924691"/>
                </a:lnTo>
                <a:lnTo>
                  <a:pt x="8200568" y="4927917"/>
                </a:lnTo>
                <a:lnTo>
                  <a:pt x="8216570" y="4924691"/>
                </a:lnTo>
                <a:lnTo>
                  <a:pt x="8229651" y="4915865"/>
                </a:lnTo>
                <a:lnTo>
                  <a:pt x="8238477" y="4902784"/>
                </a:lnTo>
                <a:lnTo>
                  <a:pt x="8241716" y="4886757"/>
                </a:lnTo>
                <a:close/>
              </a:path>
              <a:path w="9135110" h="5516245">
                <a:moveTo>
                  <a:pt x="8241716" y="4583747"/>
                </a:moveTo>
                <a:lnTo>
                  <a:pt x="8238477" y="4567733"/>
                </a:lnTo>
                <a:lnTo>
                  <a:pt x="8229651" y="4554639"/>
                </a:lnTo>
                <a:lnTo>
                  <a:pt x="8216570" y="4545825"/>
                </a:lnTo>
                <a:lnTo>
                  <a:pt x="8200568" y="4542587"/>
                </a:lnTo>
                <a:lnTo>
                  <a:pt x="8184553" y="4545825"/>
                </a:lnTo>
                <a:lnTo>
                  <a:pt x="8171485" y="4554639"/>
                </a:lnTo>
                <a:lnTo>
                  <a:pt x="8162671" y="4567733"/>
                </a:lnTo>
                <a:lnTo>
                  <a:pt x="8159445" y="4583747"/>
                </a:lnTo>
                <a:lnTo>
                  <a:pt x="8162671" y="4599775"/>
                </a:lnTo>
                <a:lnTo>
                  <a:pt x="8171485" y="4612856"/>
                </a:lnTo>
                <a:lnTo>
                  <a:pt x="8184553" y="4621682"/>
                </a:lnTo>
                <a:lnTo>
                  <a:pt x="8200568" y="4624908"/>
                </a:lnTo>
                <a:lnTo>
                  <a:pt x="8216570" y="4621682"/>
                </a:lnTo>
                <a:lnTo>
                  <a:pt x="8229651" y="4612856"/>
                </a:lnTo>
                <a:lnTo>
                  <a:pt x="8238477" y="4599775"/>
                </a:lnTo>
                <a:lnTo>
                  <a:pt x="8241716" y="4583747"/>
                </a:lnTo>
                <a:close/>
              </a:path>
              <a:path w="9135110" h="5516245">
                <a:moveTo>
                  <a:pt x="8241716" y="4280725"/>
                </a:moveTo>
                <a:lnTo>
                  <a:pt x="8238477" y="4264698"/>
                </a:lnTo>
                <a:lnTo>
                  <a:pt x="8229651" y="4251617"/>
                </a:lnTo>
                <a:lnTo>
                  <a:pt x="8216570" y="4242803"/>
                </a:lnTo>
                <a:lnTo>
                  <a:pt x="8200568" y="4239565"/>
                </a:lnTo>
                <a:lnTo>
                  <a:pt x="8184553" y="4242803"/>
                </a:lnTo>
                <a:lnTo>
                  <a:pt x="8171485" y="4251617"/>
                </a:lnTo>
                <a:lnTo>
                  <a:pt x="8162671" y="4264698"/>
                </a:lnTo>
                <a:lnTo>
                  <a:pt x="8159445" y="4280725"/>
                </a:lnTo>
                <a:lnTo>
                  <a:pt x="8162671" y="4296753"/>
                </a:lnTo>
                <a:lnTo>
                  <a:pt x="8171485" y="4309834"/>
                </a:lnTo>
                <a:lnTo>
                  <a:pt x="8184553" y="4318647"/>
                </a:lnTo>
                <a:lnTo>
                  <a:pt x="8200568" y="4321886"/>
                </a:lnTo>
                <a:lnTo>
                  <a:pt x="8216570" y="4318647"/>
                </a:lnTo>
                <a:lnTo>
                  <a:pt x="8229651" y="4309834"/>
                </a:lnTo>
                <a:lnTo>
                  <a:pt x="8238477" y="4296753"/>
                </a:lnTo>
                <a:lnTo>
                  <a:pt x="8241716" y="4280725"/>
                </a:lnTo>
                <a:close/>
              </a:path>
              <a:path w="9135110" h="5516245">
                <a:moveTo>
                  <a:pt x="8241716" y="3977703"/>
                </a:moveTo>
                <a:lnTo>
                  <a:pt x="8238477" y="3961676"/>
                </a:lnTo>
                <a:lnTo>
                  <a:pt x="8229651" y="3948595"/>
                </a:lnTo>
                <a:lnTo>
                  <a:pt x="8216570" y="3939768"/>
                </a:lnTo>
                <a:lnTo>
                  <a:pt x="8200568" y="3936542"/>
                </a:lnTo>
                <a:lnTo>
                  <a:pt x="8184553" y="3939768"/>
                </a:lnTo>
                <a:lnTo>
                  <a:pt x="8171485" y="3948595"/>
                </a:lnTo>
                <a:lnTo>
                  <a:pt x="8162671" y="3961676"/>
                </a:lnTo>
                <a:lnTo>
                  <a:pt x="8159445" y="3977703"/>
                </a:lnTo>
                <a:lnTo>
                  <a:pt x="8162671" y="3993731"/>
                </a:lnTo>
                <a:lnTo>
                  <a:pt x="8171485" y="4006812"/>
                </a:lnTo>
                <a:lnTo>
                  <a:pt x="8184553" y="4015625"/>
                </a:lnTo>
                <a:lnTo>
                  <a:pt x="8200568" y="4018864"/>
                </a:lnTo>
                <a:lnTo>
                  <a:pt x="8216570" y="4015625"/>
                </a:lnTo>
                <a:lnTo>
                  <a:pt x="8229651" y="4006812"/>
                </a:lnTo>
                <a:lnTo>
                  <a:pt x="8238477" y="3993731"/>
                </a:lnTo>
                <a:lnTo>
                  <a:pt x="8241716" y="3977703"/>
                </a:lnTo>
                <a:close/>
              </a:path>
              <a:path w="9135110" h="5516245">
                <a:moveTo>
                  <a:pt x="8241716" y="3674681"/>
                </a:moveTo>
                <a:lnTo>
                  <a:pt x="8238477" y="3658654"/>
                </a:lnTo>
                <a:lnTo>
                  <a:pt x="8229651" y="3645573"/>
                </a:lnTo>
                <a:lnTo>
                  <a:pt x="8216570" y="3636746"/>
                </a:lnTo>
                <a:lnTo>
                  <a:pt x="8200568" y="3633520"/>
                </a:lnTo>
                <a:lnTo>
                  <a:pt x="8184553" y="3636746"/>
                </a:lnTo>
                <a:lnTo>
                  <a:pt x="8171485" y="3645573"/>
                </a:lnTo>
                <a:lnTo>
                  <a:pt x="8162671" y="3658654"/>
                </a:lnTo>
                <a:lnTo>
                  <a:pt x="8159445" y="3674681"/>
                </a:lnTo>
                <a:lnTo>
                  <a:pt x="8162671" y="3690696"/>
                </a:lnTo>
                <a:lnTo>
                  <a:pt x="8171485" y="3703790"/>
                </a:lnTo>
                <a:lnTo>
                  <a:pt x="8184553" y="3712603"/>
                </a:lnTo>
                <a:lnTo>
                  <a:pt x="8200568" y="3715842"/>
                </a:lnTo>
                <a:lnTo>
                  <a:pt x="8216570" y="3712603"/>
                </a:lnTo>
                <a:lnTo>
                  <a:pt x="8229651" y="3703790"/>
                </a:lnTo>
                <a:lnTo>
                  <a:pt x="8238477" y="3690696"/>
                </a:lnTo>
                <a:lnTo>
                  <a:pt x="8241716" y="3674681"/>
                </a:lnTo>
                <a:close/>
              </a:path>
              <a:path w="9135110" h="5516245">
                <a:moveTo>
                  <a:pt x="8241716" y="3371672"/>
                </a:moveTo>
                <a:lnTo>
                  <a:pt x="8238477" y="3355644"/>
                </a:lnTo>
                <a:lnTo>
                  <a:pt x="8229651" y="3342563"/>
                </a:lnTo>
                <a:lnTo>
                  <a:pt x="8216570" y="3333750"/>
                </a:lnTo>
                <a:lnTo>
                  <a:pt x="8200568" y="3330511"/>
                </a:lnTo>
                <a:lnTo>
                  <a:pt x="8184553" y="3333750"/>
                </a:lnTo>
                <a:lnTo>
                  <a:pt x="8171485" y="3342563"/>
                </a:lnTo>
                <a:lnTo>
                  <a:pt x="8162671" y="3355644"/>
                </a:lnTo>
                <a:lnTo>
                  <a:pt x="8159445" y="3371672"/>
                </a:lnTo>
                <a:lnTo>
                  <a:pt x="8162671" y="3387699"/>
                </a:lnTo>
                <a:lnTo>
                  <a:pt x="8171485" y="3400780"/>
                </a:lnTo>
                <a:lnTo>
                  <a:pt x="8184553" y="3409594"/>
                </a:lnTo>
                <a:lnTo>
                  <a:pt x="8200568" y="3412833"/>
                </a:lnTo>
                <a:lnTo>
                  <a:pt x="8216570" y="3409594"/>
                </a:lnTo>
                <a:lnTo>
                  <a:pt x="8229651" y="3400780"/>
                </a:lnTo>
                <a:lnTo>
                  <a:pt x="8238477" y="3387699"/>
                </a:lnTo>
                <a:lnTo>
                  <a:pt x="8241716" y="3371672"/>
                </a:lnTo>
                <a:close/>
              </a:path>
              <a:path w="9135110" h="5516245">
                <a:moveTo>
                  <a:pt x="8525967" y="5492686"/>
                </a:moveTo>
                <a:lnTo>
                  <a:pt x="8524189" y="5483860"/>
                </a:lnTo>
                <a:lnTo>
                  <a:pt x="8519338" y="5476646"/>
                </a:lnTo>
                <a:lnTo>
                  <a:pt x="8512124" y="5471782"/>
                </a:lnTo>
                <a:lnTo>
                  <a:pt x="8503285" y="5470004"/>
                </a:lnTo>
                <a:lnTo>
                  <a:pt x="8494458" y="5471782"/>
                </a:lnTo>
                <a:lnTo>
                  <a:pt x="8487270" y="5476646"/>
                </a:lnTo>
                <a:lnTo>
                  <a:pt x="8482419" y="5483860"/>
                </a:lnTo>
                <a:lnTo>
                  <a:pt x="8480641" y="5492686"/>
                </a:lnTo>
                <a:lnTo>
                  <a:pt x="8482419" y="5501525"/>
                </a:lnTo>
                <a:lnTo>
                  <a:pt x="8487270" y="5508726"/>
                </a:lnTo>
                <a:lnTo>
                  <a:pt x="8494458" y="5513590"/>
                </a:lnTo>
                <a:lnTo>
                  <a:pt x="8503285" y="5515368"/>
                </a:lnTo>
                <a:lnTo>
                  <a:pt x="8512111" y="5513590"/>
                </a:lnTo>
                <a:lnTo>
                  <a:pt x="8519325" y="5508726"/>
                </a:lnTo>
                <a:lnTo>
                  <a:pt x="8524189" y="5501525"/>
                </a:lnTo>
                <a:lnTo>
                  <a:pt x="8525967" y="5492686"/>
                </a:lnTo>
                <a:close/>
              </a:path>
              <a:path w="9135110" h="5516245">
                <a:moveTo>
                  <a:pt x="8528469" y="3068764"/>
                </a:moveTo>
                <a:lnTo>
                  <a:pt x="8526488" y="3058960"/>
                </a:lnTo>
                <a:lnTo>
                  <a:pt x="8521090" y="3050946"/>
                </a:lnTo>
                <a:lnTo>
                  <a:pt x="8513089" y="3045549"/>
                </a:lnTo>
                <a:lnTo>
                  <a:pt x="8503285" y="3043567"/>
                </a:lnTo>
                <a:lnTo>
                  <a:pt x="8493493" y="3045549"/>
                </a:lnTo>
                <a:lnTo>
                  <a:pt x="8485492" y="3050946"/>
                </a:lnTo>
                <a:lnTo>
                  <a:pt x="8480107" y="3058960"/>
                </a:lnTo>
                <a:lnTo>
                  <a:pt x="8478139" y="3068764"/>
                </a:lnTo>
                <a:lnTo>
                  <a:pt x="8480107" y="3078569"/>
                </a:lnTo>
                <a:lnTo>
                  <a:pt x="8485492" y="3086582"/>
                </a:lnTo>
                <a:lnTo>
                  <a:pt x="8493493" y="3091980"/>
                </a:lnTo>
                <a:lnTo>
                  <a:pt x="8503285" y="3093961"/>
                </a:lnTo>
                <a:lnTo>
                  <a:pt x="8513089" y="3091980"/>
                </a:lnTo>
                <a:lnTo>
                  <a:pt x="8521090" y="3086582"/>
                </a:lnTo>
                <a:lnTo>
                  <a:pt x="8526488" y="3078569"/>
                </a:lnTo>
                <a:lnTo>
                  <a:pt x="8528469" y="3068764"/>
                </a:lnTo>
                <a:close/>
              </a:path>
              <a:path w="9135110" h="5516245">
                <a:moveTo>
                  <a:pt x="8546935" y="5189753"/>
                </a:moveTo>
                <a:lnTo>
                  <a:pt x="8543506" y="5172748"/>
                </a:lnTo>
                <a:lnTo>
                  <a:pt x="8534146" y="5158867"/>
                </a:lnTo>
                <a:lnTo>
                  <a:pt x="8520278" y="5149507"/>
                </a:lnTo>
                <a:lnTo>
                  <a:pt x="8503285" y="5146078"/>
                </a:lnTo>
                <a:lnTo>
                  <a:pt x="8486292" y="5149507"/>
                </a:lnTo>
                <a:lnTo>
                  <a:pt x="8472424" y="5158867"/>
                </a:lnTo>
                <a:lnTo>
                  <a:pt x="8463064" y="5172748"/>
                </a:lnTo>
                <a:lnTo>
                  <a:pt x="8459635" y="5189753"/>
                </a:lnTo>
                <a:lnTo>
                  <a:pt x="8463064" y="5206746"/>
                </a:lnTo>
                <a:lnTo>
                  <a:pt x="8472424" y="5220627"/>
                </a:lnTo>
                <a:lnTo>
                  <a:pt x="8486292" y="5229987"/>
                </a:lnTo>
                <a:lnTo>
                  <a:pt x="8503285" y="5233416"/>
                </a:lnTo>
                <a:lnTo>
                  <a:pt x="8520278" y="5229987"/>
                </a:lnTo>
                <a:lnTo>
                  <a:pt x="8534146" y="5220627"/>
                </a:lnTo>
                <a:lnTo>
                  <a:pt x="8543506" y="5206746"/>
                </a:lnTo>
                <a:lnTo>
                  <a:pt x="8546935" y="5189753"/>
                </a:lnTo>
                <a:close/>
              </a:path>
              <a:path w="9135110" h="5516245">
                <a:moveTo>
                  <a:pt x="8546935" y="4886769"/>
                </a:moveTo>
                <a:lnTo>
                  <a:pt x="8543506" y="4869777"/>
                </a:lnTo>
                <a:lnTo>
                  <a:pt x="8534146" y="4855896"/>
                </a:lnTo>
                <a:lnTo>
                  <a:pt x="8520278" y="4846536"/>
                </a:lnTo>
                <a:lnTo>
                  <a:pt x="8503285" y="4843107"/>
                </a:lnTo>
                <a:lnTo>
                  <a:pt x="8486292" y="4846536"/>
                </a:lnTo>
                <a:lnTo>
                  <a:pt x="8472424" y="4855896"/>
                </a:lnTo>
                <a:lnTo>
                  <a:pt x="8463064" y="4869777"/>
                </a:lnTo>
                <a:lnTo>
                  <a:pt x="8459635" y="4886769"/>
                </a:lnTo>
                <a:lnTo>
                  <a:pt x="8463064" y="4903775"/>
                </a:lnTo>
                <a:lnTo>
                  <a:pt x="8472424" y="4917656"/>
                </a:lnTo>
                <a:lnTo>
                  <a:pt x="8486292" y="4927016"/>
                </a:lnTo>
                <a:lnTo>
                  <a:pt x="8503285" y="4930445"/>
                </a:lnTo>
                <a:lnTo>
                  <a:pt x="8520278" y="4927016"/>
                </a:lnTo>
                <a:lnTo>
                  <a:pt x="8534146" y="4917656"/>
                </a:lnTo>
                <a:lnTo>
                  <a:pt x="8543506" y="4903775"/>
                </a:lnTo>
                <a:lnTo>
                  <a:pt x="8546935" y="4886769"/>
                </a:lnTo>
                <a:close/>
              </a:path>
              <a:path w="9135110" h="5516245">
                <a:moveTo>
                  <a:pt x="8546935" y="4583773"/>
                </a:moveTo>
                <a:lnTo>
                  <a:pt x="8543506" y="4566767"/>
                </a:lnTo>
                <a:lnTo>
                  <a:pt x="8534146" y="4552886"/>
                </a:lnTo>
                <a:lnTo>
                  <a:pt x="8520278" y="4543526"/>
                </a:lnTo>
                <a:lnTo>
                  <a:pt x="8503285" y="4540097"/>
                </a:lnTo>
                <a:lnTo>
                  <a:pt x="8486292" y="4543526"/>
                </a:lnTo>
                <a:lnTo>
                  <a:pt x="8472424" y="4552886"/>
                </a:lnTo>
                <a:lnTo>
                  <a:pt x="8463064" y="4566767"/>
                </a:lnTo>
                <a:lnTo>
                  <a:pt x="8459635" y="4583773"/>
                </a:lnTo>
                <a:lnTo>
                  <a:pt x="8463064" y="4600765"/>
                </a:lnTo>
                <a:lnTo>
                  <a:pt x="8472424" y="4614646"/>
                </a:lnTo>
                <a:lnTo>
                  <a:pt x="8486292" y="4624006"/>
                </a:lnTo>
                <a:lnTo>
                  <a:pt x="8503285" y="4627435"/>
                </a:lnTo>
                <a:lnTo>
                  <a:pt x="8520278" y="4624006"/>
                </a:lnTo>
                <a:lnTo>
                  <a:pt x="8534146" y="4614646"/>
                </a:lnTo>
                <a:lnTo>
                  <a:pt x="8543506" y="4600765"/>
                </a:lnTo>
                <a:lnTo>
                  <a:pt x="8546935" y="4583773"/>
                </a:lnTo>
                <a:close/>
              </a:path>
              <a:path w="9135110" h="5516245">
                <a:moveTo>
                  <a:pt x="8546935" y="4280738"/>
                </a:moveTo>
                <a:lnTo>
                  <a:pt x="8543506" y="4263745"/>
                </a:lnTo>
                <a:lnTo>
                  <a:pt x="8534146" y="4249864"/>
                </a:lnTo>
                <a:lnTo>
                  <a:pt x="8520278" y="4240504"/>
                </a:lnTo>
                <a:lnTo>
                  <a:pt x="8503285" y="4237075"/>
                </a:lnTo>
                <a:lnTo>
                  <a:pt x="8486292" y="4240504"/>
                </a:lnTo>
                <a:lnTo>
                  <a:pt x="8472424" y="4249864"/>
                </a:lnTo>
                <a:lnTo>
                  <a:pt x="8463064" y="4263745"/>
                </a:lnTo>
                <a:lnTo>
                  <a:pt x="8459635" y="4280738"/>
                </a:lnTo>
                <a:lnTo>
                  <a:pt x="8463064" y="4297743"/>
                </a:lnTo>
                <a:lnTo>
                  <a:pt x="8472424" y="4311624"/>
                </a:lnTo>
                <a:lnTo>
                  <a:pt x="8486292" y="4320984"/>
                </a:lnTo>
                <a:lnTo>
                  <a:pt x="8503285" y="4324413"/>
                </a:lnTo>
                <a:lnTo>
                  <a:pt x="8520278" y="4320984"/>
                </a:lnTo>
                <a:lnTo>
                  <a:pt x="8534146" y="4311624"/>
                </a:lnTo>
                <a:lnTo>
                  <a:pt x="8543506" y="4297743"/>
                </a:lnTo>
                <a:lnTo>
                  <a:pt x="8546935" y="4280738"/>
                </a:lnTo>
                <a:close/>
              </a:path>
              <a:path w="9135110" h="5516245">
                <a:moveTo>
                  <a:pt x="8546935" y="3977716"/>
                </a:moveTo>
                <a:lnTo>
                  <a:pt x="8543506" y="3960723"/>
                </a:lnTo>
                <a:lnTo>
                  <a:pt x="8534146" y="3946842"/>
                </a:lnTo>
                <a:lnTo>
                  <a:pt x="8520278" y="3937482"/>
                </a:lnTo>
                <a:lnTo>
                  <a:pt x="8503285" y="3934053"/>
                </a:lnTo>
                <a:lnTo>
                  <a:pt x="8486292" y="3937482"/>
                </a:lnTo>
                <a:lnTo>
                  <a:pt x="8472424" y="3946842"/>
                </a:lnTo>
                <a:lnTo>
                  <a:pt x="8463064" y="3960723"/>
                </a:lnTo>
                <a:lnTo>
                  <a:pt x="8459635" y="3977716"/>
                </a:lnTo>
                <a:lnTo>
                  <a:pt x="8463064" y="3994721"/>
                </a:lnTo>
                <a:lnTo>
                  <a:pt x="8472424" y="4008602"/>
                </a:lnTo>
                <a:lnTo>
                  <a:pt x="8486292" y="4017962"/>
                </a:lnTo>
                <a:lnTo>
                  <a:pt x="8503285" y="4021391"/>
                </a:lnTo>
                <a:lnTo>
                  <a:pt x="8520278" y="4017962"/>
                </a:lnTo>
                <a:lnTo>
                  <a:pt x="8534146" y="4008602"/>
                </a:lnTo>
                <a:lnTo>
                  <a:pt x="8543506" y="3994721"/>
                </a:lnTo>
                <a:lnTo>
                  <a:pt x="8546935" y="3977716"/>
                </a:lnTo>
                <a:close/>
              </a:path>
              <a:path w="9135110" h="5516245">
                <a:moveTo>
                  <a:pt x="8546935" y="3674694"/>
                </a:moveTo>
                <a:lnTo>
                  <a:pt x="8543506" y="3657701"/>
                </a:lnTo>
                <a:lnTo>
                  <a:pt x="8534146" y="3643820"/>
                </a:lnTo>
                <a:lnTo>
                  <a:pt x="8520278" y="3634460"/>
                </a:lnTo>
                <a:lnTo>
                  <a:pt x="8503285" y="3631031"/>
                </a:lnTo>
                <a:lnTo>
                  <a:pt x="8486292" y="3634460"/>
                </a:lnTo>
                <a:lnTo>
                  <a:pt x="8472424" y="3643820"/>
                </a:lnTo>
                <a:lnTo>
                  <a:pt x="8463064" y="3657701"/>
                </a:lnTo>
                <a:lnTo>
                  <a:pt x="8459635" y="3674694"/>
                </a:lnTo>
                <a:lnTo>
                  <a:pt x="8463064" y="3691686"/>
                </a:lnTo>
                <a:lnTo>
                  <a:pt x="8472424" y="3705568"/>
                </a:lnTo>
                <a:lnTo>
                  <a:pt x="8486292" y="3714927"/>
                </a:lnTo>
                <a:lnTo>
                  <a:pt x="8503285" y="3718369"/>
                </a:lnTo>
                <a:lnTo>
                  <a:pt x="8520278" y="3714927"/>
                </a:lnTo>
                <a:lnTo>
                  <a:pt x="8534146" y="3705568"/>
                </a:lnTo>
                <a:lnTo>
                  <a:pt x="8543506" y="3691686"/>
                </a:lnTo>
                <a:lnTo>
                  <a:pt x="8546935" y="3674694"/>
                </a:lnTo>
                <a:close/>
              </a:path>
              <a:path w="9135110" h="5516245">
                <a:moveTo>
                  <a:pt x="8546935" y="3371685"/>
                </a:moveTo>
                <a:lnTo>
                  <a:pt x="8543506" y="3354692"/>
                </a:lnTo>
                <a:lnTo>
                  <a:pt x="8534146" y="3340811"/>
                </a:lnTo>
                <a:lnTo>
                  <a:pt x="8520278" y="3331451"/>
                </a:lnTo>
                <a:lnTo>
                  <a:pt x="8503285" y="3328022"/>
                </a:lnTo>
                <a:lnTo>
                  <a:pt x="8486292" y="3331451"/>
                </a:lnTo>
                <a:lnTo>
                  <a:pt x="8472424" y="3340811"/>
                </a:lnTo>
                <a:lnTo>
                  <a:pt x="8463064" y="3354692"/>
                </a:lnTo>
                <a:lnTo>
                  <a:pt x="8459635" y="3371685"/>
                </a:lnTo>
                <a:lnTo>
                  <a:pt x="8463064" y="3388690"/>
                </a:lnTo>
                <a:lnTo>
                  <a:pt x="8472424" y="3402571"/>
                </a:lnTo>
                <a:lnTo>
                  <a:pt x="8486292" y="3411931"/>
                </a:lnTo>
                <a:lnTo>
                  <a:pt x="8503285" y="3415360"/>
                </a:lnTo>
                <a:lnTo>
                  <a:pt x="8520278" y="3411931"/>
                </a:lnTo>
                <a:lnTo>
                  <a:pt x="8534146" y="3402571"/>
                </a:lnTo>
                <a:lnTo>
                  <a:pt x="8543506" y="3388690"/>
                </a:lnTo>
                <a:lnTo>
                  <a:pt x="8546935" y="3371685"/>
                </a:lnTo>
                <a:close/>
              </a:path>
              <a:path w="9135110" h="5516245">
                <a:moveTo>
                  <a:pt x="8826157" y="5492686"/>
                </a:moveTo>
                <a:lnTo>
                  <a:pt x="8824582" y="5484838"/>
                </a:lnTo>
                <a:lnTo>
                  <a:pt x="8820264" y="5478437"/>
                </a:lnTo>
                <a:lnTo>
                  <a:pt x="8813863" y="5474106"/>
                </a:lnTo>
                <a:lnTo>
                  <a:pt x="8806015" y="5472531"/>
                </a:lnTo>
                <a:lnTo>
                  <a:pt x="8798179" y="5474106"/>
                </a:lnTo>
                <a:lnTo>
                  <a:pt x="8791765" y="5478437"/>
                </a:lnTo>
                <a:lnTo>
                  <a:pt x="8787447" y="5484838"/>
                </a:lnTo>
                <a:lnTo>
                  <a:pt x="8785860" y="5492686"/>
                </a:lnTo>
                <a:lnTo>
                  <a:pt x="8787447" y="5500535"/>
                </a:lnTo>
                <a:lnTo>
                  <a:pt x="8791765" y="5506948"/>
                </a:lnTo>
                <a:lnTo>
                  <a:pt x="8798179" y="5511266"/>
                </a:lnTo>
                <a:lnTo>
                  <a:pt x="8806015" y="5512854"/>
                </a:lnTo>
                <a:lnTo>
                  <a:pt x="8813863" y="5511266"/>
                </a:lnTo>
                <a:lnTo>
                  <a:pt x="8820264" y="5506948"/>
                </a:lnTo>
                <a:lnTo>
                  <a:pt x="8824582" y="5500535"/>
                </a:lnTo>
                <a:lnTo>
                  <a:pt x="8826157" y="5492686"/>
                </a:lnTo>
                <a:close/>
              </a:path>
              <a:path w="9135110" h="5516245">
                <a:moveTo>
                  <a:pt x="8832875" y="3068764"/>
                </a:moveTo>
                <a:lnTo>
                  <a:pt x="8830767" y="3058299"/>
                </a:lnTo>
                <a:lnTo>
                  <a:pt x="8825014" y="3049765"/>
                </a:lnTo>
                <a:lnTo>
                  <a:pt x="8816480" y="3043999"/>
                </a:lnTo>
                <a:lnTo>
                  <a:pt x="8806015" y="3041891"/>
                </a:lnTo>
                <a:lnTo>
                  <a:pt x="8795563" y="3043999"/>
                </a:lnTo>
                <a:lnTo>
                  <a:pt x="8787041" y="3049765"/>
                </a:lnTo>
                <a:lnTo>
                  <a:pt x="8781288" y="3058299"/>
                </a:lnTo>
                <a:lnTo>
                  <a:pt x="8779180" y="3068764"/>
                </a:lnTo>
                <a:lnTo>
                  <a:pt x="8781288" y="3079229"/>
                </a:lnTo>
                <a:lnTo>
                  <a:pt x="8787041" y="3087763"/>
                </a:lnTo>
                <a:lnTo>
                  <a:pt x="8795563" y="3093529"/>
                </a:lnTo>
                <a:lnTo>
                  <a:pt x="8806015" y="3095637"/>
                </a:lnTo>
                <a:lnTo>
                  <a:pt x="8816480" y="3093529"/>
                </a:lnTo>
                <a:lnTo>
                  <a:pt x="8825014" y="3087763"/>
                </a:lnTo>
                <a:lnTo>
                  <a:pt x="8830767" y="3079229"/>
                </a:lnTo>
                <a:lnTo>
                  <a:pt x="8832875" y="3068764"/>
                </a:lnTo>
                <a:close/>
              </a:path>
              <a:path w="9135110" h="5516245">
                <a:moveTo>
                  <a:pt x="8852192" y="5189753"/>
                </a:moveTo>
                <a:lnTo>
                  <a:pt x="8848560" y="5171770"/>
                </a:lnTo>
                <a:lnTo>
                  <a:pt x="8838667" y="5157089"/>
                </a:lnTo>
                <a:lnTo>
                  <a:pt x="8823985" y="5147183"/>
                </a:lnTo>
                <a:lnTo>
                  <a:pt x="8806015" y="5143551"/>
                </a:lnTo>
                <a:lnTo>
                  <a:pt x="8788044" y="5147183"/>
                </a:lnTo>
                <a:lnTo>
                  <a:pt x="8773376" y="5157089"/>
                </a:lnTo>
                <a:lnTo>
                  <a:pt x="8763495" y="5171770"/>
                </a:lnTo>
                <a:lnTo>
                  <a:pt x="8759863" y="5189753"/>
                </a:lnTo>
                <a:lnTo>
                  <a:pt x="8763495" y="5207724"/>
                </a:lnTo>
                <a:lnTo>
                  <a:pt x="8773376" y="5222418"/>
                </a:lnTo>
                <a:lnTo>
                  <a:pt x="8788044" y="5232311"/>
                </a:lnTo>
                <a:lnTo>
                  <a:pt x="8806015" y="5235943"/>
                </a:lnTo>
                <a:lnTo>
                  <a:pt x="8823985" y="5232311"/>
                </a:lnTo>
                <a:lnTo>
                  <a:pt x="8838667" y="5222418"/>
                </a:lnTo>
                <a:lnTo>
                  <a:pt x="8848560" y="5207724"/>
                </a:lnTo>
                <a:lnTo>
                  <a:pt x="8852192" y="5189753"/>
                </a:lnTo>
                <a:close/>
              </a:path>
              <a:path w="9135110" h="5516245">
                <a:moveTo>
                  <a:pt x="8852192" y="4886769"/>
                </a:moveTo>
                <a:lnTo>
                  <a:pt x="8848560" y="4868799"/>
                </a:lnTo>
                <a:lnTo>
                  <a:pt x="8838667" y="4854118"/>
                </a:lnTo>
                <a:lnTo>
                  <a:pt x="8823985" y="4844212"/>
                </a:lnTo>
                <a:lnTo>
                  <a:pt x="8806015" y="4840579"/>
                </a:lnTo>
                <a:lnTo>
                  <a:pt x="8788044" y="4844212"/>
                </a:lnTo>
                <a:lnTo>
                  <a:pt x="8773376" y="4854118"/>
                </a:lnTo>
                <a:lnTo>
                  <a:pt x="8763495" y="4868799"/>
                </a:lnTo>
                <a:lnTo>
                  <a:pt x="8759863" y="4886769"/>
                </a:lnTo>
                <a:lnTo>
                  <a:pt x="8763495" y="4904752"/>
                </a:lnTo>
                <a:lnTo>
                  <a:pt x="8773376" y="4919434"/>
                </a:lnTo>
                <a:lnTo>
                  <a:pt x="8788044" y="4929340"/>
                </a:lnTo>
                <a:lnTo>
                  <a:pt x="8806015" y="4932972"/>
                </a:lnTo>
                <a:lnTo>
                  <a:pt x="8823985" y="4929340"/>
                </a:lnTo>
                <a:lnTo>
                  <a:pt x="8838667" y="4919434"/>
                </a:lnTo>
                <a:lnTo>
                  <a:pt x="8848560" y="4904752"/>
                </a:lnTo>
                <a:lnTo>
                  <a:pt x="8852192" y="4886769"/>
                </a:lnTo>
                <a:close/>
              </a:path>
              <a:path w="9135110" h="5516245">
                <a:moveTo>
                  <a:pt x="8852192" y="4583773"/>
                </a:moveTo>
                <a:lnTo>
                  <a:pt x="8848560" y="4565789"/>
                </a:lnTo>
                <a:lnTo>
                  <a:pt x="8838667" y="4551108"/>
                </a:lnTo>
                <a:lnTo>
                  <a:pt x="8823985" y="4541202"/>
                </a:lnTo>
                <a:lnTo>
                  <a:pt x="8806015" y="4537570"/>
                </a:lnTo>
                <a:lnTo>
                  <a:pt x="8788044" y="4541202"/>
                </a:lnTo>
                <a:lnTo>
                  <a:pt x="8773376" y="4551108"/>
                </a:lnTo>
                <a:lnTo>
                  <a:pt x="8763495" y="4565789"/>
                </a:lnTo>
                <a:lnTo>
                  <a:pt x="8759863" y="4583773"/>
                </a:lnTo>
                <a:lnTo>
                  <a:pt x="8763495" y="4601743"/>
                </a:lnTo>
                <a:lnTo>
                  <a:pt x="8773376" y="4616437"/>
                </a:lnTo>
                <a:lnTo>
                  <a:pt x="8788044" y="4626330"/>
                </a:lnTo>
                <a:lnTo>
                  <a:pt x="8806015" y="4629963"/>
                </a:lnTo>
                <a:lnTo>
                  <a:pt x="8823985" y="4626330"/>
                </a:lnTo>
                <a:lnTo>
                  <a:pt x="8838667" y="4616437"/>
                </a:lnTo>
                <a:lnTo>
                  <a:pt x="8848560" y="4601743"/>
                </a:lnTo>
                <a:lnTo>
                  <a:pt x="8852192" y="4583773"/>
                </a:lnTo>
                <a:close/>
              </a:path>
              <a:path w="9135110" h="5516245">
                <a:moveTo>
                  <a:pt x="8852192" y="4280738"/>
                </a:moveTo>
                <a:lnTo>
                  <a:pt x="8848560" y="4262767"/>
                </a:lnTo>
                <a:lnTo>
                  <a:pt x="8838667" y="4248086"/>
                </a:lnTo>
                <a:lnTo>
                  <a:pt x="8823985" y="4238180"/>
                </a:lnTo>
                <a:lnTo>
                  <a:pt x="8806015" y="4234548"/>
                </a:lnTo>
                <a:lnTo>
                  <a:pt x="8788044" y="4238180"/>
                </a:lnTo>
                <a:lnTo>
                  <a:pt x="8773376" y="4248086"/>
                </a:lnTo>
                <a:lnTo>
                  <a:pt x="8763495" y="4262767"/>
                </a:lnTo>
                <a:lnTo>
                  <a:pt x="8759863" y="4280738"/>
                </a:lnTo>
                <a:lnTo>
                  <a:pt x="8763495" y="4298721"/>
                </a:lnTo>
                <a:lnTo>
                  <a:pt x="8773376" y="4313402"/>
                </a:lnTo>
                <a:lnTo>
                  <a:pt x="8788044" y="4323308"/>
                </a:lnTo>
                <a:lnTo>
                  <a:pt x="8806015" y="4326941"/>
                </a:lnTo>
                <a:lnTo>
                  <a:pt x="8823985" y="4323308"/>
                </a:lnTo>
                <a:lnTo>
                  <a:pt x="8838667" y="4313402"/>
                </a:lnTo>
                <a:lnTo>
                  <a:pt x="8848560" y="4298721"/>
                </a:lnTo>
                <a:lnTo>
                  <a:pt x="8852192" y="4280738"/>
                </a:lnTo>
                <a:close/>
              </a:path>
              <a:path w="9135110" h="5516245">
                <a:moveTo>
                  <a:pt x="8852192" y="3977716"/>
                </a:moveTo>
                <a:lnTo>
                  <a:pt x="8848560" y="3959745"/>
                </a:lnTo>
                <a:lnTo>
                  <a:pt x="8838667" y="3945051"/>
                </a:lnTo>
                <a:lnTo>
                  <a:pt x="8823985" y="3935158"/>
                </a:lnTo>
                <a:lnTo>
                  <a:pt x="8806015" y="3931526"/>
                </a:lnTo>
                <a:lnTo>
                  <a:pt x="8788044" y="3935158"/>
                </a:lnTo>
                <a:lnTo>
                  <a:pt x="8773376" y="3945051"/>
                </a:lnTo>
                <a:lnTo>
                  <a:pt x="8763495" y="3959745"/>
                </a:lnTo>
                <a:lnTo>
                  <a:pt x="8759863" y="3977716"/>
                </a:lnTo>
                <a:lnTo>
                  <a:pt x="8763495" y="3995699"/>
                </a:lnTo>
                <a:lnTo>
                  <a:pt x="8773376" y="4010380"/>
                </a:lnTo>
                <a:lnTo>
                  <a:pt x="8788044" y="4020286"/>
                </a:lnTo>
                <a:lnTo>
                  <a:pt x="8806015" y="4023918"/>
                </a:lnTo>
                <a:lnTo>
                  <a:pt x="8823985" y="4020286"/>
                </a:lnTo>
                <a:lnTo>
                  <a:pt x="8838667" y="4010380"/>
                </a:lnTo>
                <a:lnTo>
                  <a:pt x="8848560" y="3995699"/>
                </a:lnTo>
                <a:lnTo>
                  <a:pt x="8852192" y="3977716"/>
                </a:lnTo>
                <a:close/>
              </a:path>
              <a:path w="9135110" h="5516245">
                <a:moveTo>
                  <a:pt x="8852192" y="3674694"/>
                </a:moveTo>
                <a:lnTo>
                  <a:pt x="8848560" y="3656711"/>
                </a:lnTo>
                <a:lnTo>
                  <a:pt x="8838667" y="3642029"/>
                </a:lnTo>
                <a:lnTo>
                  <a:pt x="8823985" y="3632136"/>
                </a:lnTo>
                <a:lnTo>
                  <a:pt x="8806015" y="3628504"/>
                </a:lnTo>
                <a:lnTo>
                  <a:pt x="8788044" y="3632136"/>
                </a:lnTo>
                <a:lnTo>
                  <a:pt x="8773376" y="3642029"/>
                </a:lnTo>
                <a:lnTo>
                  <a:pt x="8763495" y="3656711"/>
                </a:lnTo>
                <a:lnTo>
                  <a:pt x="8759863" y="3674694"/>
                </a:lnTo>
                <a:lnTo>
                  <a:pt x="8763495" y="3692677"/>
                </a:lnTo>
                <a:lnTo>
                  <a:pt x="8773376" y="3707358"/>
                </a:lnTo>
                <a:lnTo>
                  <a:pt x="8788044" y="3717264"/>
                </a:lnTo>
                <a:lnTo>
                  <a:pt x="8806015" y="3720884"/>
                </a:lnTo>
                <a:lnTo>
                  <a:pt x="8823985" y="3717264"/>
                </a:lnTo>
                <a:lnTo>
                  <a:pt x="8838667" y="3707358"/>
                </a:lnTo>
                <a:lnTo>
                  <a:pt x="8848560" y="3692677"/>
                </a:lnTo>
                <a:lnTo>
                  <a:pt x="8852192" y="3674694"/>
                </a:lnTo>
                <a:close/>
              </a:path>
              <a:path w="9135110" h="5516245">
                <a:moveTo>
                  <a:pt x="8852192" y="3371685"/>
                </a:moveTo>
                <a:lnTo>
                  <a:pt x="8848560" y="3353701"/>
                </a:lnTo>
                <a:lnTo>
                  <a:pt x="8838667" y="3339020"/>
                </a:lnTo>
                <a:lnTo>
                  <a:pt x="8823985" y="3329127"/>
                </a:lnTo>
                <a:lnTo>
                  <a:pt x="8806015" y="3325495"/>
                </a:lnTo>
                <a:lnTo>
                  <a:pt x="8788044" y="3329127"/>
                </a:lnTo>
                <a:lnTo>
                  <a:pt x="8773376" y="3339020"/>
                </a:lnTo>
                <a:lnTo>
                  <a:pt x="8763495" y="3353701"/>
                </a:lnTo>
                <a:lnTo>
                  <a:pt x="8759863" y="3371685"/>
                </a:lnTo>
                <a:lnTo>
                  <a:pt x="8763495" y="3389668"/>
                </a:lnTo>
                <a:lnTo>
                  <a:pt x="8773376" y="3404349"/>
                </a:lnTo>
                <a:lnTo>
                  <a:pt x="8788044" y="3414255"/>
                </a:lnTo>
                <a:lnTo>
                  <a:pt x="8806015" y="3417887"/>
                </a:lnTo>
                <a:lnTo>
                  <a:pt x="8823985" y="3414255"/>
                </a:lnTo>
                <a:lnTo>
                  <a:pt x="8838667" y="3404349"/>
                </a:lnTo>
                <a:lnTo>
                  <a:pt x="8848560" y="3389668"/>
                </a:lnTo>
                <a:lnTo>
                  <a:pt x="8852192" y="3371685"/>
                </a:lnTo>
                <a:close/>
              </a:path>
              <a:path w="9135110" h="5516245">
                <a:moveTo>
                  <a:pt x="9124696" y="5483885"/>
                </a:moveTo>
                <a:lnTo>
                  <a:pt x="9117546" y="5476735"/>
                </a:lnTo>
                <a:lnTo>
                  <a:pt x="9099956" y="5476735"/>
                </a:lnTo>
                <a:lnTo>
                  <a:pt x="9092806" y="5483885"/>
                </a:lnTo>
                <a:lnTo>
                  <a:pt x="9092806" y="5501487"/>
                </a:lnTo>
                <a:lnTo>
                  <a:pt x="9099956" y="5508637"/>
                </a:lnTo>
                <a:lnTo>
                  <a:pt x="9117546" y="5508637"/>
                </a:lnTo>
                <a:lnTo>
                  <a:pt x="9124696" y="5501487"/>
                </a:lnTo>
                <a:lnTo>
                  <a:pt x="9124696" y="5483885"/>
                </a:lnTo>
                <a:close/>
              </a:path>
              <a:path w="9135110" h="5516245">
                <a:moveTo>
                  <a:pt x="9134691" y="5149570"/>
                </a:moveTo>
                <a:lnTo>
                  <a:pt x="9127693" y="5144859"/>
                </a:lnTo>
                <a:lnTo>
                  <a:pt x="9108732" y="5141036"/>
                </a:lnTo>
                <a:lnTo>
                  <a:pt x="9089796" y="5144859"/>
                </a:lnTo>
                <a:lnTo>
                  <a:pt x="9074315" y="5155298"/>
                </a:lnTo>
                <a:lnTo>
                  <a:pt x="9063888" y="5170779"/>
                </a:lnTo>
                <a:lnTo>
                  <a:pt x="9060053" y="5189753"/>
                </a:lnTo>
                <a:lnTo>
                  <a:pt x="9063888" y="5208714"/>
                </a:lnTo>
                <a:lnTo>
                  <a:pt x="9074315" y="5224196"/>
                </a:lnTo>
                <a:lnTo>
                  <a:pt x="9089796" y="5234635"/>
                </a:lnTo>
                <a:lnTo>
                  <a:pt x="9108732" y="5238470"/>
                </a:lnTo>
                <a:lnTo>
                  <a:pt x="9127693" y="5234635"/>
                </a:lnTo>
                <a:lnTo>
                  <a:pt x="9134691" y="5229923"/>
                </a:lnTo>
                <a:lnTo>
                  <a:pt x="9134691" y="5149570"/>
                </a:lnTo>
                <a:close/>
              </a:path>
              <a:path w="9135110" h="5516245">
                <a:moveTo>
                  <a:pt x="9134691" y="4846599"/>
                </a:moveTo>
                <a:lnTo>
                  <a:pt x="9127693" y="4841887"/>
                </a:lnTo>
                <a:lnTo>
                  <a:pt x="9108732" y="4838052"/>
                </a:lnTo>
                <a:lnTo>
                  <a:pt x="9089796" y="4841887"/>
                </a:lnTo>
                <a:lnTo>
                  <a:pt x="9074315" y="4852327"/>
                </a:lnTo>
                <a:lnTo>
                  <a:pt x="9063888" y="4867808"/>
                </a:lnTo>
                <a:lnTo>
                  <a:pt x="9060053" y="4886769"/>
                </a:lnTo>
                <a:lnTo>
                  <a:pt x="9063888" y="4905743"/>
                </a:lnTo>
                <a:lnTo>
                  <a:pt x="9074315" y="4921224"/>
                </a:lnTo>
                <a:lnTo>
                  <a:pt x="9089796" y="4931664"/>
                </a:lnTo>
                <a:lnTo>
                  <a:pt x="9108732" y="4935486"/>
                </a:lnTo>
                <a:lnTo>
                  <a:pt x="9127693" y="4931664"/>
                </a:lnTo>
                <a:lnTo>
                  <a:pt x="9134691" y="4926952"/>
                </a:lnTo>
                <a:lnTo>
                  <a:pt x="9134691" y="4846599"/>
                </a:lnTo>
                <a:close/>
              </a:path>
              <a:path w="9135110" h="5516245">
                <a:moveTo>
                  <a:pt x="9134691" y="4543590"/>
                </a:moveTo>
                <a:lnTo>
                  <a:pt x="9127693" y="4538878"/>
                </a:lnTo>
                <a:lnTo>
                  <a:pt x="9108732" y="4535055"/>
                </a:lnTo>
                <a:lnTo>
                  <a:pt x="9089796" y="4538878"/>
                </a:lnTo>
                <a:lnTo>
                  <a:pt x="9074315" y="4549318"/>
                </a:lnTo>
                <a:lnTo>
                  <a:pt x="9063888" y="4564799"/>
                </a:lnTo>
                <a:lnTo>
                  <a:pt x="9060053" y="4583773"/>
                </a:lnTo>
                <a:lnTo>
                  <a:pt x="9063888" y="4602734"/>
                </a:lnTo>
                <a:lnTo>
                  <a:pt x="9074315" y="4618215"/>
                </a:lnTo>
                <a:lnTo>
                  <a:pt x="9089796" y="4628654"/>
                </a:lnTo>
                <a:lnTo>
                  <a:pt x="9108732" y="4632490"/>
                </a:lnTo>
                <a:lnTo>
                  <a:pt x="9127693" y="4628654"/>
                </a:lnTo>
                <a:lnTo>
                  <a:pt x="9134691" y="4623943"/>
                </a:lnTo>
                <a:lnTo>
                  <a:pt x="9134691" y="4543590"/>
                </a:lnTo>
                <a:close/>
              </a:path>
              <a:path w="9135110" h="5516245">
                <a:moveTo>
                  <a:pt x="9134691" y="4240568"/>
                </a:moveTo>
                <a:lnTo>
                  <a:pt x="9127693" y="4235856"/>
                </a:lnTo>
                <a:lnTo>
                  <a:pt x="9108732" y="4232021"/>
                </a:lnTo>
                <a:lnTo>
                  <a:pt x="9089796" y="4235856"/>
                </a:lnTo>
                <a:lnTo>
                  <a:pt x="9074315" y="4246296"/>
                </a:lnTo>
                <a:lnTo>
                  <a:pt x="9063888" y="4261777"/>
                </a:lnTo>
                <a:lnTo>
                  <a:pt x="9060053" y="4280738"/>
                </a:lnTo>
                <a:lnTo>
                  <a:pt x="9063888" y="4299712"/>
                </a:lnTo>
                <a:lnTo>
                  <a:pt x="9074315" y="4315193"/>
                </a:lnTo>
                <a:lnTo>
                  <a:pt x="9089796" y="4325632"/>
                </a:lnTo>
                <a:lnTo>
                  <a:pt x="9108732" y="4329455"/>
                </a:lnTo>
                <a:lnTo>
                  <a:pt x="9127693" y="4325632"/>
                </a:lnTo>
                <a:lnTo>
                  <a:pt x="9134691" y="4320921"/>
                </a:lnTo>
                <a:lnTo>
                  <a:pt x="9134691" y="4240568"/>
                </a:lnTo>
                <a:close/>
              </a:path>
              <a:path w="9135110" h="5516245">
                <a:moveTo>
                  <a:pt x="9134691" y="3937546"/>
                </a:moveTo>
                <a:lnTo>
                  <a:pt x="9127693" y="3932834"/>
                </a:lnTo>
                <a:lnTo>
                  <a:pt x="9108732" y="3928999"/>
                </a:lnTo>
                <a:lnTo>
                  <a:pt x="9089796" y="3932834"/>
                </a:lnTo>
                <a:lnTo>
                  <a:pt x="9074315" y="3943273"/>
                </a:lnTo>
                <a:lnTo>
                  <a:pt x="9063888" y="3958755"/>
                </a:lnTo>
                <a:lnTo>
                  <a:pt x="9060053" y="3977716"/>
                </a:lnTo>
                <a:lnTo>
                  <a:pt x="9063888" y="3996690"/>
                </a:lnTo>
                <a:lnTo>
                  <a:pt x="9074315" y="4012171"/>
                </a:lnTo>
                <a:lnTo>
                  <a:pt x="9089796" y="4022610"/>
                </a:lnTo>
                <a:lnTo>
                  <a:pt x="9108732" y="4026433"/>
                </a:lnTo>
                <a:lnTo>
                  <a:pt x="9127693" y="4022610"/>
                </a:lnTo>
                <a:lnTo>
                  <a:pt x="9134691" y="4017899"/>
                </a:lnTo>
                <a:lnTo>
                  <a:pt x="9134691" y="3937546"/>
                </a:lnTo>
                <a:close/>
              </a:path>
              <a:path w="9135110" h="5516245">
                <a:moveTo>
                  <a:pt x="9134691" y="3634524"/>
                </a:moveTo>
                <a:lnTo>
                  <a:pt x="9127693" y="3629812"/>
                </a:lnTo>
                <a:lnTo>
                  <a:pt x="9108732" y="3625977"/>
                </a:lnTo>
                <a:lnTo>
                  <a:pt x="9089796" y="3629812"/>
                </a:lnTo>
                <a:lnTo>
                  <a:pt x="9074315" y="3640251"/>
                </a:lnTo>
                <a:lnTo>
                  <a:pt x="9063888" y="3655733"/>
                </a:lnTo>
                <a:lnTo>
                  <a:pt x="9060053" y="3674694"/>
                </a:lnTo>
                <a:lnTo>
                  <a:pt x="9063888" y="3693655"/>
                </a:lnTo>
                <a:lnTo>
                  <a:pt x="9074315" y="3709149"/>
                </a:lnTo>
                <a:lnTo>
                  <a:pt x="9089796" y="3719588"/>
                </a:lnTo>
                <a:lnTo>
                  <a:pt x="9108732" y="3723411"/>
                </a:lnTo>
                <a:lnTo>
                  <a:pt x="9127693" y="3719588"/>
                </a:lnTo>
                <a:lnTo>
                  <a:pt x="9134691" y="3714864"/>
                </a:lnTo>
                <a:lnTo>
                  <a:pt x="9134691" y="3634524"/>
                </a:lnTo>
                <a:close/>
              </a:path>
              <a:path w="9135110" h="5516245">
                <a:moveTo>
                  <a:pt x="9134691" y="3331514"/>
                </a:moveTo>
                <a:lnTo>
                  <a:pt x="9127693" y="3326803"/>
                </a:lnTo>
                <a:lnTo>
                  <a:pt x="9108732" y="3322967"/>
                </a:lnTo>
                <a:lnTo>
                  <a:pt x="9089796" y="3326803"/>
                </a:lnTo>
                <a:lnTo>
                  <a:pt x="9074315" y="3337242"/>
                </a:lnTo>
                <a:lnTo>
                  <a:pt x="9063888" y="3352723"/>
                </a:lnTo>
                <a:lnTo>
                  <a:pt x="9060053" y="3371685"/>
                </a:lnTo>
                <a:lnTo>
                  <a:pt x="9063888" y="3390658"/>
                </a:lnTo>
                <a:lnTo>
                  <a:pt x="9074315" y="3406140"/>
                </a:lnTo>
                <a:lnTo>
                  <a:pt x="9089796" y="3416579"/>
                </a:lnTo>
                <a:lnTo>
                  <a:pt x="9108732" y="3420402"/>
                </a:lnTo>
                <a:lnTo>
                  <a:pt x="9127693" y="3416579"/>
                </a:lnTo>
                <a:lnTo>
                  <a:pt x="9134691" y="3411867"/>
                </a:lnTo>
                <a:lnTo>
                  <a:pt x="9134691" y="3331514"/>
                </a:lnTo>
                <a:close/>
              </a:path>
              <a:path w="9135110" h="5516245">
                <a:moveTo>
                  <a:pt x="9134691" y="3060027"/>
                </a:moveTo>
                <a:lnTo>
                  <a:pt x="9134272" y="3057969"/>
                </a:lnTo>
                <a:lnTo>
                  <a:pt x="9128341" y="3049168"/>
                </a:lnTo>
                <a:lnTo>
                  <a:pt x="9119527" y="3043224"/>
                </a:lnTo>
                <a:lnTo>
                  <a:pt x="9108732" y="3041053"/>
                </a:lnTo>
                <a:lnTo>
                  <a:pt x="9097962" y="3043224"/>
                </a:lnTo>
                <a:lnTo>
                  <a:pt x="9089161" y="3049168"/>
                </a:lnTo>
                <a:lnTo>
                  <a:pt x="9083230" y="3057969"/>
                </a:lnTo>
                <a:lnTo>
                  <a:pt x="9081059" y="3068764"/>
                </a:lnTo>
                <a:lnTo>
                  <a:pt x="9083230" y="3079559"/>
                </a:lnTo>
                <a:lnTo>
                  <a:pt x="9089161" y="3088360"/>
                </a:lnTo>
                <a:lnTo>
                  <a:pt x="9097962" y="3094304"/>
                </a:lnTo>
                <a:lnTo>
                  <a:pt x="9108732" y="3096476"/>
                </a:lnTo>
                <a:lnTo>
                  <a:pt x="9119527" y="3094304"/>
                </a:lnTo>
                <a:lnTo>
                  <a:pt x="9128341" y="3088360"/>
                </a:lnTo>
                <a:lnTo>
                  <a:pt x="9134272" y="3079559"/>
                </a:lnTo>
                <a:lnTo>
                  <a:pt x="9134691" y="3077502"/>
                </a:lnTo>
                <a:lnTo>
                  <a:pt x="9134691" y="3060027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40610" y="3242159"/>
            <a:ext cx="6608445" cy="4707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4955" indent="96520">
              <a:lnSpc>
                <a:spcPct val="115599"/>
              </a:lnSpc>
              <a:spcBef>
                <a:spcPts val="100"/>
              </a:spcBef>
            </a:pPr>
            <a:r>
              <a:rPr dirty="0" sz="4000" spc="-525">
                <a:latin typeface="Verdana"/>
                <a:cs typeface="Verdana"/>
              </a:rPr>
              <a:t>I</a:t>
            </a:r>
            <a:r>
              <a:rPr dirty="0" sz="4000" spc="-305">
                <a:latin typeface="Verdana"/>
                <a:cs typeface="Verdana"/>
              </a:rPr>
              <a:t>n</a:t>
            </a:r>
            <a:r>
              <a:rPr dirty="0" sz="4000" spc="-30">
                <a:latin typeface="Verdana"/>
                <a:cs typeface="Verdana"/>
              </a:rPr>
              <a:t>t</a:t>
            </a:r>
            <a:r>
              <a:rPr dirty="0" sz="4000" spc="-315">
                <a:latin typeface="Verdana"/>
                <a:cs typeface="Verdana"/>
              </a:rPr>
              <a:t>e</a:t>
            </a:r>
            <a:r>
              <a:rPr dirty="0" sz="4000" spc="-185">
                <a:latin typeface="Verdana"/>
                <a:cs typeface="Verdana"/>
              </a:rPr>
              <a:t>r</a:t>
            </a:r>
            <a:r>
              <a:rPr dirty="0" sz="4000" spc="-420">
                <a:latin typeface="Verdana"/>
                <a:cs typeface="Verdana"/>
              </a:rPr>
              <a:t>a</a:t>
            </a:r>
            <a:r>
              <a:rPr dirty="0" sz="4000" spc="-285">
                <a:latin typeface="Verdana"/>
                <a:cs typeface="Verdana"/>
              </a:rPr>
              <a:t>c</a:t>
            </a:r>
            <a:r>
              <a:rPr dirty="0" sz="4000" spc="-30">
                <a:latin typeface="Verdana"/>
                <a:cs typeface="Verdana"/>
              </a:rPr>
              <a:t>t</a:t>
            </a:r>
            <a:r>
              <a:rPr dirty="0" sz="4000" spc="20">
                <a:latin typeface="Verdana"/>
                <a:cs typeface="Verdana"/>
              </a:rPr>
              <a:t>i</a:t>
            </a:r>
            <a:r>
              <a:rPr dirty="0" sz="4000" spc="-260">
                <a:latin typeface="Verdana"/>
                <a:cs typeface="Verdana"/>
              </a:rPr>
              <a:t>o</a:t>
            </a:r>
            <a:r>
              <a:rPr dirty="0" sz="4000" spc="-300">
                <a:latin typeface="Verdana"/>
                <a:cs typeface="Verdana"/>
              </a:rPr>
              <a:t>n</a:t>
            </a:r>
            <a:r>
              <a:rPr dirty="0" sz="4000" spc="-650">
                <a:latin typeface="Verdana"/>
                <a:cs typeface="Verdana"/>
              </a:rPr>
              <a:t> </a:t>
            </a:r>
            <a:r>
              <a:rPr dirty="0" sz="4000" spc="-420">
                <a:latin typeface="Verdana"/>
                <a:cs typeface="Verdana"/>
              </a:rPr>
              <a:t>w</a:t>
            </a:r>
            <a:r>
              <a:rPr dirty="0" sz="4000" spc="20">
                <a:latin typeface="Verdana"/>
                <a:cs typeface="Verdana"/>
              </a:rPr>
              <a:t>i</a:t>
            </a:r>
            <a:r>
              <a:rPr dirty="0" sz="4000" spc="-30">
                <a:latin typeface="Verdana"/>
                <a:cs typeface="Verdana"/>
              </a:rPr>
              <a:t>t</a:t>
            </a:r>
            <a:r>
              <a:rPr dirty="0" sz="4000" spc="-245">
                <a:latin typeface="Verdana"/>
                <a:cs typeface="Verdana"/>
              </a:rPr>
              <a:t>h</a:t>
            </a:r>
            <a:r>
              <a:rPr dirty="0" sz="4000" spc="-650">
                <a:latin typeface="Verdana"/>
                <a:cs typeface="Verdana"/>
              </a:rPr>
              <a:t> </a:t>
            </a:r>
            <a:r>
              <a:rPr dirty="0" sz="4000" spc="-595">
                <a:latin typeface="Verdana"/>
                <a:cs typeface="Verdana"/>
              </a:rPr>
              <a:t>G</a:t>
            </a:r>
            <a:r>
              <a:rPr dirty="0" sz="4000" spc="-315">
                <a:latin typeface="Verdana"/>
                <a:cs typeface="Verdana"/>
              </a:rPr>
              <a:t>e</a:t>
            </a:r>
            <a:r>
              <a:rPr dirty="0" sz="4000" spc="-509">
                <a:latin typeface="Verdana"/>
                <a:cs typeface="Verdana"/>
              </a:rPr>
              <a:t>m</a:t>
            </a:r>
            <a:r>
              <a:rPr dirty="0" sz="4000" spc="20">
                <a:latin typeface="Verdana"/>
                <a:cs typeface="Verdana"/>
              </a:rPr>
              <a:t>i</a:t>
            </a:r>
            <a:r>
              <a:rPr dirty="0" sz="4000" spc="-305">
                <a:latin typeface="Verdana"/>
                <a:cs typeface="Verdana"/>
              </a:rPr>
              <a:t>n</a:t>
            </a:r>
            <a:r>
              <a:rPr dirty="0" sz="4000" spc="20">
                <a:latin typeface="Verdana"/>
                <a:cs typeface="Verdana"/>
              </a:rPr>
              <a:t>i</a:t>
            </a:r>
            <a:r>
              <a:rPr dirty="0" sz="4000" spc="-5">
                <a:latin typeface="Verdana"/>
                <a:cs typeface="Verdana"/>
              </a:rPr>
              <a:t>-</a:t>
            </a:r>
            <a:r>
              <a:rPr dirty="0" sz="4000" spc="-229">
                <a:latin typeface="Verdana"/>
                <a:cs typeface="Verdana"/>
              </a:rPr>
              <a:t>P</a:t>
            </a:r>
            <a:r>
              <a:rPr dirty="0" sz="4000" spc="-185">
                <a:latin typeface="Verdana"/>
                <a:cs typeface="Verdana"/>
              </a:rPr>
              <a:t>r</a:t>
            </a:r>
            <a:r>
              <a:rPr dirty="0" sz="4000" spc="-185">
                <a:latin typeface="Verdana"/>
                <a:cs typeface="Verdana"/>
              </a:rPr>
              <a:t>o  </a:t>
            </a:r>
            <a:r>
              <a:rPr dirty="0" sz="4000" spc="-360">
                <a:latin typeface="Verdana"/>
                <a:cs typeface="Verdana"/>
              </a:rPr>
              <a:t>Model:</a:t>
            </a:r>
            <a:endParaRPr sz="4000">
              <a:latin typeface="Verdana"/>
              <a:cs typeface="Verdana"/>
            </a:endParaRPr>
          </a:p>
          <a:p>
            <a:pPr marL="498475" marR="5080">
              <a:lnSpc>
                <a:spcPct val="115599"/>
              </a:lnSpc>
              <a:spcBef>
                <a:spcPts val="439"/>
              </a:spcBef>
            </a:pPr>
            <a:r>
              <a:rPr dirty="0" sz="3650" spc="-200">
                <a:latin typeface="Verdana"/>
                <a:cs typeface="Verdana"/>
              </a:rPr>
              <a:t>P</a:t>
            </a:r>
            <a:r>
              <a:rPr dirty="0" sz="3650" spc="-160">
                <a:latin typeface="Verdana"/>
                <a:cs typeface="Verdana"/>
              </a:rPr>
              <a:t>r</a:t>
            </a:r>
            <a:r>
              <a:rPr dirty="0" sz="3650" spc="-225">
                <a:latin typeface="Verdana"/>
                <a:cs typeface="Verdana"/>
              </a:rPr>
              <a:t>o</a:t>
            </a:r>
            <a:r>
              <a:rPr dirty="0" sz="3650" spc="-254">
                <a:latin typeface="Verdana"/>
                <a:cs typeface="Verdana"/>
              </a:rPr>
              <a:t>c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 spc="-305">
                <a:latin typeface="Verdana"/>
                <a:cs typeface="Verdana"/>
              </a:rPr>
              <a:t>ss</a:t>
            </a:r>
            <a:r>
              <a:rPr dirty="0" sz="3650" spc="20">
                <a:latin typeface="Verdana"/>
                <a:cs typeface="Verdana"/>
              </a:rPr>
              <a:t>i</a:t>
            </a:r>
            <a:r>
              <a:rPr dirty="0" sz="3650" spc="-265">
                <a:latin typeface="Verdana"/>
                <a:cs typeface="Verdana"/>
              </a:rPr>
              <a:t>n</a:t>
            </a:r>
            <a:r>
              <a:rPr dirty="0" sz="3650" spc="-229">
                <a:latin typeface="Verdana"/>
                <a:cs typeface="Verdana"/>
              </a:rPr>
              <a:t>g</a:t>
            </a:r>
            <a:r>
              <a:rPr dirty="0" sz="3650" spc="-590">
                <a:latin typeface="Verdana"/>
                <a:cs typeface="Verdana"/>
              </a:rPr>
              <a:t> </a:t>
            </a:r>
            <a:r>
              <a:rPr dirty="0" sz="3650" spc="-465">
                <a:latin typeface="Verdana"/>
                <a:cs typeface="Verdana"/>
              </a:rPr>
              <a:t>Q</a:t>
            </a:r>
            <a:r>
              <a:rPr dirty="0" sz="3650" spc="-325">
                <a:latin typeface="Verdana"/>
                <a:cs typeface="Verdana"/>
              </a:rPr>
              <a:t>u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 spc="-160">
                <a:latin typeface="Verdana"/>
                <a:cs typeface="Verdana"/>
              </a:rPr>
              <a:t>r</a:t>
            </a:r>
            <a:r>
              <a:rPr dirty="0" sz="3650" spc="25">
                <a:latin typeface="Verdana"/>
                <a:cs typeface="Verdana"/>
              </a:rPr>
              <a:t>i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 spc="-305">
                <a:latin typeface="Verdana"/>
                <a:cs typeface="Verdana"/>
              </a:rPr>
              <a:t>s</a:t>
            </a:r>
            <a:r>
              <a:rPr dirty="0" sz="3650" spc="-875">
                <a:latin typeface="Verdana"/>
                <a:cs typeface="Verdana"/>
              </a:rPr>
              <a:t>:</a:t>
            </a:r>
            <a:r>
              <a:rPr dirty="0" sz="3650" spc="-590">
                <a:latin typeface="Verdana"/>
                <a:cs typeface="Verdana"/>
              </a:rPr>
              <a:t> </a:t>
            </a:r>
            <a:r>
              <a:rPr dirty="0" sz="3650" spc="-470">
                <a:latin typeface="Verdana"/>
                <a:cs typeface="Verdana"/>
              </a:rPr>
              <a:t>T</a:t>
            </a:r>
            <a:r>
              <a:rPr dirty="0" sz="3650" spc="-215">
                <a:latin typeface="Verdana"/>
                <a:cs typeface="Verdana"/>
              </a:rPr>
              <a:t>h</a:t>
            </a:r>
            <a:r>
              <a:rPr dirty="0" sz="3650" spc="-270">
                <a:latin typeface="Verdana"/>
                <a:cs typeface="Verdana"/>
              </a:rPr>
              <a:t>e</a:t>
            </a:r>
            <a:r>
              <a:rPr dirty="0" sz="3650" spc="-590">
                <a:latin typeface="Verdana"/>
                <a:cs typeface="Verdana"/>
              </a:rPr>
              <a:t> </a:t>
            </a:r>
            <a:r>
              <a:rPr dirty="0" sz="3650" spc="-210">
                <a:latin typeface="Verdana"/>
                <a:cs typeface="Verdana"/>
              </a:rPr>
              <a:t>b</a:t>
            </a:r>
            <a:r>
              <a:rPr dirty="0" sz="3650" spc="-225">
                <a:latin typeface="Verdana"/>
                <a:cs typeface="Verdana"/>
              </a:rPr>
              <a:t>o</a:t>
            </a:r>
            <a:r>
              <a:rPr dirty="0" sz="3650" spc="-10">
                <a:latin typeface="Verdana"/>
                <a:cs typeface="Verdana"/>
              </a:rPr>
              <a:t>t  </a:t>
            </a:r>
            <a:r>
              <a:rPr dirty="0" sz="3650" spc="-325">
                <a:latin typeface="Verdana"/>
                <a:cs typeface="Verdana"/>
              </a:rPr>
              <a:t>u</a:t>
            </a:r>
            <a:r>
              <a:rPr dirty="0" sz="3650" spc="-305">
                <a:latin typeface="Verdana"/>
                <a:cs typeface="Verdana"/>
              </a:rPr>
              <a:t>s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 spc="-300">
                <a:latin typeface="Verdana"/>
                <a:cs typeface="Verdana"/>
              </a:rPr>
              <a:t>s</a:t>
            </a:r>
            <a:r>
              <a:rPr dirty="0" sz="3650" spc="-590">
                <a:latin typeface="Verdana"/>
                <a:cs typeface="Verdana"/>
              </a:rPr>
              <a:t> </a:t>
            </a:r>
            <a:r>
              <a:rPr dirty="0" sz="3650" spc="-15">
                <a:latin typeface="Verdana"/>
                <a:cs typeface="Verdana"/>
              </a:rPr>
              <a:t>t</a:t>
            </a:r>
            <a:r>
              <a:rPr dirty="0" sz="3650" spc="-215">
                <a:latin typeface="Verdana"/>
                <a:cs typeface="Verdana"/>
              </a:rPr>
              <a:t>h</a:t>
            </a:r>
            <a:r>
              <a:rPr dirty="0" sz="3650" spc="-270">
                <a:latin typeface="Verdana"/>
                <a:cs typeface="Verdana"/>
              </a:rPr>
              <a:t>e</a:t>
            </a:r>
            <a:r>
              <a:rPr dirty="0" sz="3650" spc="-590">
                <a:latin typeface="Verdana"/>
                <a:cs typeface="Verdana"/>
              </a:rPr>
              <a:t> </a:t>
            </a:r>
            <a:r>
              <a:rPr dirty="0" sz="3650" spc="-530">
                <a:latin typeface="Verdana"/>
                <a:cs typeface="Verdana"/>
              </a:rPr>
              <a:t>G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 spc="-445">
                <a:latin typeface="Verdana"/>
                <a:cs typeface="Verdana"/>
              </a:rPr>
              <a:t>m</a:t>
            </a:r>
            <a:r>
              <a:rPr dirty="0" sz="3650" spc="20">
                <a:latin typeface="Verdana"/>
                <a:cs typeface="Verdana"/>
              </a:rPr>
              <a:t>i</a:t>
            </a:r>
            <a:r>
              <a:rPr dirty="0" sz="3650" spc="-265">
                <a:latin typeface="Verdana"/>
                <a:cs typeface="Verdana"/>
              </a:rPr>
              <a:t>n</a:t>
            </a:r>
            <a:r>
              <a:rPr dirty="0" sz="3650" spc="25">
                <a:latin typeface="Verdana"/>
                <a:cs typeface="Verdana"/>
              </a:rPr>
              <a:t>i</a:t>
            </a:r>
            <a:r>
              <a:rPr dirty="0" sz="3650" spc="5">
                <a:latin typeface="Verdana"/>
                <a:cs typeface="Verdana"/>
              </a:rPr>
              <a:t>-</a:t>
            </a:r>
            <a:r>
              <a:rPr dirty="0" sz="3650" spc="-200">
                <a:latin typeface="Verdana"/>
                <a:cs typeface="Verdana"/>
              </a:rPr>
              <a:t>P</a:t>
            </a:r>
            <a:r>
              <a:rPr dirty="0" sz="3650" spc="-160">
                <a:latin typeface="Verdana"/>
                <a:cs typeface="Verdana"/>
              </a:rPr>
              <a:t>r</a:t>
            </a:r>
            <a:r>
              <a:rPr dirty="0" sz="3650" spc="-220">
                <a:latin typeface="Verdana"/>
                <a:cs typeface="Verdana"/>
              </a:rPr>
              <a:t>o</a:t>
            </a:r>
            <a:r>
              <a:rPr dirty="0" sz="3650" spc="-590">
                <a:latin typeface="Verdana"/>
                <a:cs typeface="Verdana"/>
              </a:rPr>
              <a:t> </a:t>
            </a:r>
            <a:r>
              <a:rPr dirty="0" sz="3650" spc="-445">
                <a:latin typeface="Verdana"/>
                <a:cs typeface="Verdana"/>
              </a:rPr>
              <a:t>m</a:t>
            </a:r>
            <a:r>
              <a:rPr dirty="0" sz="3650" spc="-225">
                <a:latin typeface="Verdana"/>
                <a:cs typeface="Verdana"/>
              </a:rPr>
              <a:t>o</a:t>
            </a:r>
            <a:r>
              <a:rPr dirty="0" sz="3650" spc="-220">
                <a:latin typeface="Verdana"/>
                <a:cs typeface="Verdana"/>
              </a:rPr>
              <a:t>d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>
                <a:latin typeface="Verdana"/>
                <a:cs typeface="Verdana"/>
              </a:rPr>
              <a:t>l</a:t>
            </a:r>
            <a:r>
              <a:rPr dirty="0" sz="3650" spc="-590">
                <a:latin typeface="Verdana"/>
                <a:cs typeface="Verdana"/>
              </a:rPr>
              <a:t> </a:t>
            </a:r>
            <a:r>
              <a:rPr dirty="0" sz="3650" spc="-15">
                <a:latin typeface="Verdana"/>
                <a:cs typeface="Verdana"/>
              </a:rPr>
              <a:t>t</a:t>
            </a:r>
            <a:r>
              <a:rPr dirty="0" sz="3650" spc="-160">
                <a:latin typeface="Verdana"/>
                <a:cs typeface="Verdana"/>
              </a:rPr>
              <a:t>o  </a:t>
            </a:r>
            <a:r>
              <a:rPr dirty="0" sz="3650" spc="20">
                <a:latin typeface="Verdana"/>
                <a:cs typeface="Verdana"/>
              </a:rPr>
              <a:t>i</a:t>
            </a:r>
            <a:r>
              <a:rPr dirty="0" sz="3650" spc="-265">
                <a:latin typeface="Verdana"/>
                <a:cs typeface="Verdana"/>
              </a:rPr>
              <a:t>n</a:t>
            </a:r>
            <a:r>
              <a:rPr dirty="0" sz="3650" spc="-15">
                <a:latin typeface="Verdana"/>
                <a:cs typeface="Verdana"/>
              </a:rPr>
              <a:t>t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 spc="-160">
                <a:latin typeface="Verdana"/>
                <a:cs typeface="Verdana"/>
              </a:rPr>
              <a:t>r</a:t>
            </a:r>
            <a:r>
              <a:rPr dirty="0" sz="3650" spc="-220">
                <a:latin typeface="Verdana"/>
                <a:cs typeface="Verdana"/>
              </a:rPr>
              <a:t>p</a:t>
            </a:r>
            <a:r>
              <a:rPr dirty="0" sz="3650" spc="-160">
                <a:latin typeface="Verdana"/>
                <a:cs typeface="Verdana"/>
              </a:rPr>
              <a:t>r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 spc="-10">
                <a:latin typeface="Verdana"/>
                <a:cs typeface="Verdana"/>
              </a:rPr>
              <a:t>t</a:t>
            </a:r>
            <a:r>
              <a:rPr dirty="0" sz="3650" spc="-590">
                <a:latin typeface="Verdana"/>
                <a:cs typeface="Verdana"/>
              </a:rPr>
              <a:t> </a:t>
            </a:r>
            <a:r>
              <a:rPr dirty="0" sz="3650" spc="-375">
                <a:latin typeface="Verdana"/>
                <a:cs typeface="Verdana"/>
              </a:rPr>
              <a:t>a</a:t>
            </a:r>
            <a:r>
              <a:rPr dirty="0" sz="3650" spc="-265">
                <a:latin typeface="Verdana"/>
                <a:cs typeface="Verdana"/>
              </a:rPr>
              <a:t>n</a:t>
            </a:r>
            <a:r>
              <a:rPr dirty="0" sz="3650" spc="-215">
                <a:latin typeface="Verdana"/>
                <a:cs typeface="Verdana"/>
              </a:rPr>
              <a:t>d</a:t>
            </a:r>
            <a:r>
              <a:rPr dirty="0" sz="3650" spc="-590">
                <a:latin typeface="Verdana"/>
                <a:cs typeface="Verdana"/>
              </a:rPr>
              <a:t> </a:t>
            </a:r>
            <a:r>
              <a:rPr dirty="0" sz="3650" spc="-160">
                <a:latin typeface="Verdana"/>
                <a:cs typeface="Verdana"/>
              </a:rPr>
              <a:t>r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 spc="-305">
                <a:latin typeface="Verdana"/>
                <a:cs typeface="Verdana"/>
              </a:rPr>
              <a:t>s</a:t>
            </a:r>
            <a:r>
              <a:rPr dirty="0" sz="3650" spc="-220">
                <a:latin typeface="Verdana"/>
                <a:cs typeface="Verdana"/>
              </a:rPr>
              <a:t>p</a:t>
            </a:r>
            <a:r>
              <a:rPr dirty="0" sz="3650" spc="-225">
                <a:latin typeface="Verdana"/>
                <a:cs typeface="Verdana"/>
              </a:rPr>
              <a:t>o</a:t>
            </a:r>
            <a:r>
              <a:rPr dirty="0" sz="3650" spc="-265">
                <a:latin typeface="Verdana"/>
                <a:cs typeface="Verdana"/>
              </a:rPr>
              <a:t>n</a:t>
            </a:r>
            <a:r>
              <a:rPr dirty="0" sz="3650" spc="-215">
                <a:latin typeface="Verdana"/>
                <a:cs typeface="Verdana"/>
              </a:rPr>
              <a:t>d</a:t>
            </a:r>
            <a:r>
              <a:rPr dirty="0" sz="3650" spc="-590">
                <a:latin typeface="Verdana"/>
                <a:cs typeface="Verdana"/>
              </a:rPr>
              <a:t> </a:t>
            </a:r>
            <a:r>
              <a:rPr dirty="0" sz="3650" spc="-15">
                <a:latin typeface="Verdana"/>
                <a:cs typeface="Verdana"/>
              </a:rPr>
              <a:t>t</a:t>
            </a:r>
            <a:r>
              <a:rPr dirty="0" sz="3650" spc="-220">
                <a:latin typeface="Verdana"/>
                <a:cs typeface="Verdana"/>
              </a:rPr>
              <a:t>o</a:t>
            </a:r>
            <a:r>
              <a:rPr dirty="0" sz="3650" spc="-590">
                <a:latin typeface="Verdana"/>
                <a:cs typeface="Verdana"/>
              </a:rPr>
              <a:t> </a:t>
            </a:r>
            <a:r>
              <a:rPr dirty="0" sz="3650" spc="-325">
                <a:latin typeface="Verdana"/>
                <a:cs typeface="Verdana"/>
              </a:rPr>
              <a:t>u</a:t>
            </a:r>
            <a:r>
              <a:rPr dirty="0" sz="3650" spc="-305">
                <a:latin typeface="Verdana"/>
                <a:cs typeface="Verdana"/>
              </a:rPr>
              <a:t>s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 spc="-140">
                <a:latin typeface="Verdana"/>
                <a:cs typeface="Verdana"/>
              </a:rPr>
              <a:t>r  </a:t>
            </a:r>
            <a:r>
              <a:rPr dirty="0" sz="3650" spc="-204">
                <a:latin typeface="Verdana"/>
                <a:cs typeface="Verdana"/>
              </a:rPr>
              <a:t>q</a:t>
            </a:r>
            <a:r>
              <a:rPr dirty="0" sz="3650" spc="-325">
                <a:latin typeface="Verdana"/>
                <a:cs typeface="Verdana"/>
              </a:rPr>
              <a:t>u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 spc="-160">
                <a:latin typeface="Verdana"/>
                <a:cs typeface="Verdana"/>
              </a:rPr>
              <a:t>r</a:t>
            </a:r>
            <a:r>
              <a:rPr dirty="0" sz="3650" spc="20">
                <a:latin typeface="Verdana"/>
                <a:cs typeface="Verdana"/>
              </a:rPr>
              <a:t>i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 spc="-305">
                <a:latin typeface="Verdana"/>
                <a:cs typeface="Verdana"/>
              </a:rPr>
              <a:t>s</a:t>
            </a:r>
            <a:r>
              <a:rPr dirty="0" sz="3650" spc="-509">
                <a:latin typeface="Verdana"/>
                <a:cs typeface="Verdana"/>
              </a:rPr>
              <a:t>,</a:t>
            </a:r>
            <a:r>
              <a:rPr dirty="0" sz="3650" spc="-590">
                <a:latin typeface="Verdana"/>
                <a:cs typeface="Verdana"/>
              </a:rPr>
              <a:t> 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 spc="-265">
                <a:latin typeface="Verdana"/>
                <a:cs typeface="Verdana"/>
              </a:rPr>
              <a:t>n</a:t>
            </a:r>
            <a:r>
              <a:rPr dirty="0" sz="3650" spc="-305">
                <a:latin typeface="Verdana"/>
                <a:cs typeface="Verdana"/>
              </a:rPr>
              <a:t>s</a:t>
            </a:r>
            <a:r>
              <a:rPr dirty="0" sz="3650" spc="-325">
                <a:latin typeface="Verdana"/>
                <a:cs typeface="Verdana"/>
              </a:rPr>
              <a:t>u</a:t>
            </a:r>
            <a:r>
              <a:rPr dirty="0" sz="3650" spc="-160">
                <a:latin typeface="Verdana"/>
                <a:cs typeface="Verdana"/>
              </a:rPr>
              <a:t>r</a:t>
            </a:r>
            <a:r>
              <a:rPr dirty="0" sz="3650" spc="20">
                <a:latin typeface="Verdana"/>
                <a:cs typeface="Verdana"/>
              </a:rPr>
              <a:t>i</a:t>
            </a:r>
            <a:r>
              <a:rPr dirty="0" sz="3650" spc="-265">
                <a:latin typeface="Verdana"/>
                <a:cs typeface="Verdana"/>
              </a:rPr>
              <a:t>n</a:t>
            </a:r>
            <a:r>
              <a:rPr dirty="0" sz="3650" spc="-229">
                <a:latin typeface="Verdana"/>
                <a:cs typeface="Verdana"/>
              </a:rPr>
              <a:t>g</a:t>
            </a:r>
            <a:r>
              <a:rPr dirty="0" sz="3650" spc="-590">
                <a:latin typeface="Verdana"/>
                <a:cs typeface="Verdana"/>
              </a:rPr>
              <a:t> </a:t>
            </a:r>
            <a:r>
              <a:rPr dirty="0" sz="3650" spc="-254">
                <a:latin typeface="Verdana"/>
                <a:cs typeface="Verdana"/>
              </a:rPr>
              <a:t>c</a:t>
            </a:r>
            <a:r>
              <a:rPr dirty="0" sz="3650" spc="-225">
                <a:latin typeface="Verdana"/>
                <a:cs typeface="Verdana"/>
              </a:rPr>
              <a:t>o</a:t>
            </a:r>
            <a:r>
              <a:rPr dirty="0" sz="3650" spc="-265">
                <a:latin typeface="Verdana"/>
                <a:cs typeface="Verdana"/>
              </a:rPr>
              <a:t>n</a:t>
            </a:r>
            <a:r>
              <a:rPr dirty="0" sz="3650" spc="-15">
                <a:latin typeface="Verdana"/>
                <a:cs typeface="Verdana"/>
              </a:rPr>
              <a:t>t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 spc="-425">
                <a:latin typeface="Verdana"/>
                <a:cs typeface="Verdana"/>
              </a:rPr>
              <a:t>x</a:t>
            </a:r>
            <a:r>
              <a:rPr dirty="0" sz="3650" spc="-15">
                <a:latin typeface="Verdana"/>
                <a:cs typeface="Verdana"/>
              </a:rPr>
              <a:t>t</a:t>
            </a:r>
            <a:r>
              <a:rPr dirty="0" sz="3650" spc="-325">
                <a:latin typeface="Verdana"/>
                <a:cs typeface="Verdana"/>
              </a:rPr>
              <a:t>u</a:t>
            </a:r>
            <a:r>
              <a:rPr dirty="0" sz="3650" spc="-375">
                <a:latin typeface="Verdana"/>
                <a:cs typeface="Verdana"/>
              </a:rPr>
              <a:t>a</a:t>
            </a:r>
            <a:r>
              <a:rPr dirty="0" sz="3650" spc="-5">
                <a:latin typeface="Verdana"/>
                <a:cs typeface="Verdana"/>
              </a:rPr>
              <a:t>ll</a:t>
            </a:r>
            <a:r>
              <a:rPr dirty="0" sz="3650" spc="-310">
                <a:latin typeface="Verdana"/>
                <a:cs typeface="Verdana"/>
              </a:rPr>
              <a:t>y  </a:t>
            </a:r>
            <a:r>
              <a:rPr dirty="0" sz="3650" spc="-375">
                <a:latin typeface="Verdana"/>
                <a:cs typeface="Verdana"/>
              </a:rPr>
              <a:t>a</a:t>
            </a:r>
            <a:r>
              <a:rPr dirty="0" sz="3650" spc="-220">
                <a:latin typeface="Verdana"/>
                <a:cs typeface="Verdana"/>
              </a:rPr>
              <a:t>pp</a:t>
            </a:r>
            <a:r>
              <a:rPr dirty="0" sz="3650" spc="-160">
                <a:latin typeface="Verdana"/>
                <a:cs typeface="Verdana"/>
              </a:rPr>
              <a:t>r</a:t>
            </a:r>
            <a:r>
              <a:rPr dirty="0" sz="3650" spc="-225">
                <a:latin typeface="Verdana"/>
                <a:cs typeface="Verdana"/>
              </a:rPr>
              <a:t>o</a:t>
            </a:r>
            <a:r>
              <a:rPr dirty="0" sz="3650" spc="-220">
                <a:latin typeface="Verdana"/>
                <a:cs typeface="Verdana"/>
              </a:rPr>
              <a:t>p</a:t>
            </a:r>
            <a:r>
              <a:rPr dirty="0" sz="3650" spc="-160">
                <a:latin typeface="Verdana"/>
                <a:cs typeface="Verdana"/>
              </a:rPr>
              <a:t>r</a:t>
            </a:r>
            <a:r>
              <a:rPr dirty="0" sz="3650" spc="20">
                <a:latin typeface="Verdana"/>
                <a:cs typeface="Verdana"/>
              </a:rPr>
              <a:t>i</a:t>
            </a:r>
            <a:r>
              <a:rPr dirty="0" sz="3650" spc="-375">
                <a:latin typeface="Verdana"/>
                <a:cs typeface="Verdana"/>
              </a:rPr>
              <a:t>a</a:t>
            </a:r>
            <a:r>
              <a:rPr dirty="0" sz="3650" spc="-15">
                <a:latin typeface="Verdana"/>
                <a:cs typeface="Verdana"/>
              </a:rPr>
              <a:t>t</a:t>
            </a:r>
            <a:r>
              <a:rPr dirty="0" sz="3650" spc="-270">
                <a:latin typeface="Verdana"/>
                <a:cs typeface="Verdana"/>
              </a:rPr>
              <a:t>e</a:t>
            </a:r>
            <a:r>
              <a:rPr dirty="0" sz="3650" spc="-590">
                <a:latin typeface="Verdana"/>
                <a:cs typeface="Verdana"/>
              </a:rPr>
              <a:t> </a:t>
            </a:r>
            <a:r>
              <a:rPr dirty="0" sz="3650" spc="-375">
                <a:latin typeface="Verdana"/>
                <a:cs typeface="Verdana"/>
              </a:rPr>
              <a:t>a</a:t>
            </a:r>
            <a:r>
              <a:rPr dirty="0" sz="3650" spc="-265">
                <a:latin typeface="Verdana"/>
                <a:cs typeface="Verdana"/>
              </a:rPr>
              <a:t>n</a:t>
            </a:r>
            <a:r>
              <a:rPr dirty="0" sz="3650" spc="-305">
                <a:latin typeface="Verdana"/>
                <a:cs typeface="Verdana"/>
              </a:rPr>
              <a:t>s</a:t>
            </a:r>
            <a:r>
              <a:rPr dirty="0" sz="3650" spc="-370">
                <a:latin typeface="Verdana"/>
                <a:cs typeface="Verdana"/>
              </a:rPr>
              <a:t>w</a:t>
            </a:r>
            <a:r>
              <a:rPr dirty="0" sz="3650" spc="-275">
                <a:latin typeface="Verdana"/>
                <a:cs typeface="Verdana"/>
              </a:rPr>
              <a:t>e</a:t>
            </a:r>
            <a:r>
              <a:rPr dirty="0" sz="3650" spc="-160">
                <a:latin typeface="Verdana"/>
                <a:cs typeface="Verdana"/>
              </a:rPr>
              <a:t>r</a:t>
            </a:r>
            <a:r>
              <a:rPr dirty="0" sz="3650" spc="-305">
                <a:latin typeface="Verdana"/>
                <a:cs typeface="Verdana"/>
              </a:rPr>
              <a:t>s</a:t>
            </a:r>
            <a:r>
              <a:rPr dirty="0" sz="3650" spc="-550">
                <a:latin typeface="Verdana"/>
                <a:cs typeface="Verdana"/>
              </a:rPr>
              <a:t>.</a:t>
            </a:r>
            <a:endParaRPr sz="36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004815"/>
            <a:ext cx="6845300" cy="132715"/>
          </a:xfrm>
          <a:custGeom>
            <a:avLst/>
            <a:gdLst/>
            <a:ahLst/>
            <a:cxnLst/>
            <a:rect l="l" t="t" r="r" b="b"/>
            <a:pathLst>
              <a:path w="6845300" h="132715">
                <a:moveTo>
                  <a:pt x="6844511" y="132651"/>
                </a:moveTo>
                <a:lnTo>
                  <a:pt x="0" y="114300"/>
                </a:lnTo>
                <a:lnTo>
                  <a:pt x="0" y="0"/>
                </a:lnTo>
                <a:lnTo>
                  <a:pt x="6844817" y="18351"/>
                </a:lnTo>
                <a:lnTo>
                  <a:pt x="6844511" y="132651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30015" y="9004117"/>
            <a:ext cx="6858000" cy="132715"/>
          </a:xfrm>
          <a:custGeom>
            <a:avLst/>
            <a:gdLst/>
            <a:ahLst/>
            <a:cxnLst/>
            <a:rect l="l" t="t" r="r" b="b"/>
            <a:pathLst>
              <a:path w="6858000" h="132715">
                <a:moveTo>
                  <a:pt x="6857984" y="132686"/>
                </a:moveTo>
                <a:lnTo>
                  <a:pt x="0" y="114299"/>
                </a:lnTo>
                <a:lnTo>
                  <a:pt x="306" y="0"/>
                </a:lnTo>
                <a:lnTo>
                  <a:pt x="6857984" y="18386"/>
                </a:lnTo>
                <a:lnTo>
                  <a:pt x="6857984" y="132686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915854" y="0"/>
            <a:ext cx="1449705" cy="1673225"/>
          </a:xfrm>
          <a:custGeom>
            <a:avLst/>
            <a:gdLst/>
            <a:ahLst/>
            <a:cxnLst/>
            <a:rect l="l" t="t" r="r" b="b"/>
            <a:pathLst>
              <a:path w="1449705" h="1673225">
                <a:moveTo>
                  <a:pt x="724996" y="1673225"/>
                </a:moveTo>
                <a:lnTo>
                  <a:pt x="675162" y="1671418"/>
                </a:lnTo>
                <a:lnTo>
                  <a:pt x="625515" y="1666233"/>
                </a:lnTo>
                <a:lnTo>
                  <a:pt x="576618" y="1658027"/>
                </a:lnTo>
                <a:lnTo>
                  <a:pt x="529036" y="1647154"/>
                </a:lnTo>
                <a:lnTo>
                  <a:pt x="483331" y="1633969"/>
                </a:lnTo>
                <a:lnTo>
                  <a:pt x="437548" y="1617097"/>
                </a:lnTo>
                <a:lnTo>
                  <a:pt x="393348" y="1597419"/>
                </a:lnTo>
                <a:lnTo>
                  <a:pt x="350853" y="1575053"/>
                </a:lnTo>
                <a:lnTo>
                  <a:pt x="310183" y="1550115"/>
                </a:lnTo>
                <a:lnTo>
                  <a:pt x="271458" y="1522722"/>
                </a:lnTo>
                <a:lnTo>
                  <a:pt x="234800" y="1492990"/>
                </a:lnTo>
                <a:lnTo>
                  <a:pt x="200328" y="1461036"/>
                </a:lnTo>
                <a:lnTo>
                  <a:pt x="168164" y="1426977"/>
                </a:lnTo>
                <a:lnTo>
                  <a:pt x="138429" y="1390928"/>
                </a:lnTo>
                <a:lnTo>
                  <a:pt x="111242" y="1353008"/>
                </a:lnTo>
                <a:lnTo>
                  <a:pt x="86726" y="1313332"/>
                </a:lnTo>
                <a:lnTo>
                  <a:pt x="64999" y="1272016"/>
                </a:lnTo>
                <a:lnTo>
                  <a:pt x="46184" y="1229178"/>
                </a:lnTo>
                <a:lnTo>
                  <a:pt x="30401" y="1184935"/>
                </a:lnTo>
                <a:lnTo>
                  <a:pt x="17770" y="1139402"/>
                </a:lnTo>
                <a:lnTo>
                  <a:pt x="8419" y="1092696"/>
                </a:lnTo>
                <a:lnTo>
                  <a:pt x="2449" y="1044934"/>
                </a:lnTo>
                <a:lnTo>
                  <a:pt x="37" y="996975"/>
                </a:lnTo>
                <a:lnTo>
                  <a:pt x="0" y="0"/>
                </a:lnTo>
                <a:lnTo>
                  <a:pt x="1449212" y="0"/>
                </a:lnTo>
                <a:lnTo>
                  <a:pt x="1449212" y="996975"/>
                </a:lnTo>
                <a:lnTo>
                  <a:pt x="1446735" y="1045324"/>
                </a:lnTo>
                <a:lnTo>
                  <a:pt x="1440690" y="1092778"/>
                </a:lnTo>
                <a:lnTo>
                  <a:pt x="1431224" y="1139216"/>
                </a:lnTo>
                <a:lnTo>
                  <a:pt x="1418450" y="1184523"/>
                </a:lnTo>
                <a:lnTo>
                  <a:pt x="1402504" y="1228582"/>
                </a:lnTo>
                <a:lnTo>
                  <a:pt x="1383517" y="1271276"/>
                </a:lnTo>
                <a:lnTo>
                  <a:pt x="1361618" y="1312488"/>
                </a:lnTo>
                <a:lnTo>
                  <a:pt x="1336939" y="1352103"/>
                </a:lnTo>
                <a:lnTo>
                  <a:pt x="1309609" y="1390003"/>
                </a:lnTo>
                <a:lnTo>
                  <a:pt x="1279760" y="1426071"/>
                </a:lnTo>
                <a:lnTo>
                  <a:pt x="1247520" y="1460192"/>
                </a:lnTo>
                <a:lnTo>
                  <a:pt x="1213021" y="1492249"/>
                </a:lnTo>
                <a:lnTo>
                  <a:pt x="1176393" y="1522125"/>
                </a:lnTo>
                <a:lnTo>
                  <a:pt x="1137767" y="1549703"/>
                </a:lnTo>
                <a:lnTo>
                  <a:pt x="1097272" y="1574867"/>
                </a:lnTo>
                <a:lnTo>
                  <a:pt x="1055039" y="1597501"/>
                </a:lnTo>
                <a:lnTo>
                  <a:pt x="1011198" y="1617487"/>
                </a:lnTo>
                <a:lnTo>
                  <a:pt x="965881" y="1634709"/>
                </a:lnTo>
                <a:lnTo>
                  <a:pt x="964317" y="1635449"/>
                </a:lnTo>
                <a:lnTo>
                  <a:pt x="962754" y="1635449"/>
                </a:lnTo>
                <a:lnTo>
                  <a:pt x="961187" y="1636189"/>
                </a:lnTo>
                <a:lnTo>
                  <a:pt x="916352" y="1649142"/>
                </a:lnTo>
                <a:lnTo>
                  <a:pt x="870166" y="1659465"/>
                </a:lnTo>
                <a:lnTo>
                  <a:pt x="822778" y="1667015"/>
                </a:lnTo>
                <a:lnTo>
                  <a:pt x="774338" y="1671649"/>
                </a:lnTo>
                <a:lnTo>
                  <a:pt x="724996" y="1673225"/>
                </a:lnTo>
                <a:close/>
              </a:path>
            </a:pathLst>
          </a:custGeom>
          <a:solidFill>
            <a:srgbClr val="9EC2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425636" y="390090"/>
            <a:ext cx="4298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125" b="1">
                <a:latin typeface="Microsoft JhengHei"/>
                <a:cs typeface="Microsoft JhengHei"/>
              </a:rPr>
              <a:t>7</a:t>
            </a:r>
            <a:endParaRPr sz="555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7023" y="0"/>
            <a:ext cx="6116955" cy="2476500"/>
          </a:xfrm>
          <a:custGeom>
            <a:avLst/>
            <a:gdLst/>
            <a:ahLst/>
            <a:cxnLst/>
            <a:rect l="l" t="t" r="r" b="b"/>
            <a:pathLst>
              <a:path w="6116955" h="2476500">
                <a:moveTo>
                  <a:pt x="619355" y="30189"/>
                </a:moveTo>
                <a:lnTo>
                  <a:pt x="618413" y="30189"/>
                </a:lnTo>
                <a:lnTo>
                  <a:pt x="618045" y="29819"/>
                </a:lnTo>
                <a:lnTo>
                  <a:pt x="618045" y="28876"/>
                </a:lnTo>
                <a:lnTo>
                  <a:pt x="618413" y="28506"/>
                </a:lnTo>
                <a:lnTo>
                  <a:pt x="619355" y="28506"/>
                </a:lnTo>
                <a:lnTo>
                  <a:pt x="619726" y="28876"/>
                </a:lnTo>
                <a:lnTo>
                  <a:pt x="619726" y="29819"/>
                </a:lnTo>
                <a:lnTo>
                  <a:pt x="619355" y="30189"/>
                </a:lnTo>
                <a:close/>
              </a:path>
              <a:path w="6116955" h="2476500">
                <a:moveTo>
                  <a:pt x="922534" y="31030"/>
                </a:moveTo>
                <a:lnTo>
                  <a:pt x="920684" y="31030"/>
                </a:lnTo>
                <a:lnTo>
                  <a:pt x="919928" y="30273"/>
                </a:lnTo>
                <a:lnTo>
                  <a:pt x="919928" y="28422"/>
                </a:lnTo>
                <a:lnTo>
                  <a:pt x="920684" y="27665"/>
                </a:lnTo>
                <a:lnTo>
                  <a:pt x="922534" y="27665"/>
                </a:lnTo>
                <a:lnTo>
                  <a:pt x="923290" y="28422"/>
                </a:lnTo>
                <a:lnTo>
                  <a:pt x="923290" y="30273"/>
                </a:lnTo>
                <a:lnTo>
                  <a:pt x="922534" y="31030"/>
                </a:lnTo>
                <a:close/>
              </a:path>
              <a:path w="6116955" h="2476500">
                <a:moveTo>
                  <a:pt x="1227111" y="34396"/>
                </a:moveTo>
                <a:lnTo>
                  <a:pt x="1221558" y="34396"/>
                </a:lnTo>
                <a:lnTo>
                  <a:pt x="1219307" y="32141"/>
                </a:lnTo>
                <a:lnTo>
                  <a:pt x="1219307" y="26588"/>
                </a:lnTo>
                <a:lnTo>
                  <a:pt x="1221558" y="24333"/>
                </a:lnTo>
                <a:lnTo>
                  <a:pt x="1227111" y="24333"/>
                </a:lnTo>
                <a:lnTo>
                  <a:pt x="1229363" y="26588"/>
                </a:lnTo>
                <a:lnTo>
                  <a:pt x="1229363" y="32141"/>
                </a:lnTo>
                <a:lnTo>
                  <a:pt x="1227111" y="34396"/>
                </a:lnTo>
                <a:close/>
              </a:path>
              <a:path w="6116955" h="2476500">
                <a:moveTo>
                  <a:pt x="1531702" y="37762"/>
                </a:moveTo>
                <a:lnTo>
                  <a:pt x="1522419" y="37762"/>
                </a:lnTo>
                <a:lnTo>
                  <a:pt x="1518668" y="34009"/>
                </a:lnTo>
                <a:lnTo>
                  <a:pt x="1518668" y="24720"/>
                </a:lnTo>
                <a:lnTo>
                  <a:pt x="1522419" y="20967"/>
                </a:lnTo>
                <a:lnTo>
                  <a:pt x="1531702" y="20967"/>
                </a:lnTo>
                <a:lnTo>
                  <a:pt x="1535452" y="24720"/>
                </a:lnTo>
                <a:lnTo>
                  <a:pt x="1535452" y="34009"/>
                </a:lnTo>
                <a:lnTo>
                  <a:pt x="1531702" y="37762"/>
                </a:lnTo>
                <a:close/>
              </a:path>
              <a:path w="6116955" h="2476500">
                <a:moveTo>
                  <a:pt x="1836275" y="41127"/>
                </a:moveTo>
                <a:lnTo>
                  <a:pt x="1823293" y="41127"/>
                </a:lnTo>
                <a:lnTo>
                  <a:pt x="1818030" y="35860"/>
                </a:lnTo>
                <a:lnTo>
                  <a:pt x="1818030" y="22869"/>
                </a:lnTo>
                <a:lnTo>
                  <a:pt x="1823293" y="17602"/>
                </a:lnTo>
                <a:lnTo>
                  <a:pt x="1836275" y="17602"/>
                </a:lnTo>
                <a:lnTo>
                  <a:pt x="1841541" y="22869"/>
                </a:lnTo>
                <a:lnTo>
                  <a:pt x="1841541" y="35860"/>
                </a:lnTo>
                <a:lnTo>
                  <a:pt x="1836275" y="41127"/>
                </a:lnTo>
                <a:close/>
              </a:path>
              <a:path w="6116955" h="2476500">
                <a:moveTo>
                  <a:pt x="2140852" y="44493"/>
                </a:moveTo>
                <a:lnTo>
                  <a:pt x="2124167" y="44493"/>
                </a:lnTo>
                <a:lnTo>
                  <a:pt x="2117405" y="37728"/>
                </a:lnTo>
                <a:lnTo>
                  <a:pt x="2117405" y="21035"/>
                </a:lnTo>
                <a:lnTo>
                  <a:pt x="2124167" y="14270"/>
                </a:lnTo>
                <a:lnTo>
                  <a:pt x="2140852" y="14270"/>
                </a:lnTo>
                <a:lnTo>
                  <a:pt x="2147614" y="21035"/>
                </a:lnTo>
                <a:lnTo>
                  <a:pt x="2147614" y="37728"/>
                </a:lnTo>
                <a:lnTo>
                  <a:pt x="2140852" y="44493"/>
                </a:lnTo>
                <a:close/>
              </a:path>
              <a:path w="6116955" h="2476500">
                <a:moveTo>
                  <a:pt x="2435225" y="47859"/>
                </a:moveTo>
                <a:lnTo>
                  <a:pt x="2428039" y="46406"/>
                </a:lnTo>
                <a:lnTo>
                  <a:pt x="2422170" y="42444"/>
                </a:lnTo>
                <a:lnTo>
                  <a:pt x="2418212" y="36571"/>
                </a:lnTo>
                <a:lnTo>
                  <a:pt x="2416760" y="29381"/>
                </a:lnTo>
                <a:lnTo>
                  <a:pt x="2418212" y="22192"/>
                </a:lnTo>
                <a:lnTo>
                  <a:pt x="2422170" y="16318"/>
                </a:lnTo>
                <a:lnTo>
                  <a:pt x="2428039" y="12357"/>
                </a:lnTo>
                <a:lnTo>
                  <a:pt x="2435225" y="10904"/>
                </a:lnTo>
                <a:lnTo>
                  <a:pt x="2442411" y="12357"/>
                </a:lnTo>
                <a:lnTo>
                  <a:pt x="2448280" y="16318"/>
                </a:lnTo>
                <a:lnTo>
                  <a:pt x="2452238" y="22192"/>
                </a:lnTo>
                <a:lnTo>
                  <a:pt x="2453690" y="29381"/>
                </a:lnTo>
                <a:lnTo>
                  <a:pt x="2452238" y="36571"/>
                </a:lnTo>
                <a:lnTo>
                  <a:pt x="2448280" y="42444"/>
                </a:lnTo>
                <a:lnTo>
                  <a:pt x="2442411" y="46406"/>
                </a:lnTo>
                <a:lnTo>
                  <a:pt x="2435225" y="47859"/>
                </a:lnTo>
                <a:close/>
              </a:path>
              <a:path w="6116955" h="2476500">
                <a:moveTo>
                  <a:pt x="2737949" y="52066"/>
                </a:moveTo>
                <a:lnTo>
                  <a:pt x="2729126" y="50284"/>
                </a:lnTo>
                <a:lnTo>
                  <a:pt x="2721927" y="45425"/>
                </a:lnTo>
                <a:lnTo>
                  <a:pt x="2717076" y="38215"/>
                </a:lnTo>
                <a:lnTo>
                  <a:pt x="2715299" y="29381"/>
                </a:lnTo>
                <a:lnTo>
                  <a:pt x="2717076" y="20548"/>
                </a:lnTo>
                <a:lnTo>
                  <a:pt x="2721927" y="13338"/>
                </a:lnTo>
                <a:lnTo>
                  <a:pt x="2729126" y="8478"/>
                </a:lnTo>
                <a:lnTo>
                  <a:pt x="2737949" y="6697"/>
                </a:lnTo>
                <a:lnTo>
                  <a:pt x="2746777" y="8478"/>
                </a:lnTo>
                <a:lnTo>
                  <a:pt x="2753987" y="13338"/>
                </a:lnTo>
                <a:lnTo>
                  <a:pt x="2758850" y="20548"/>
                </a:lnTo>
                <a:lnTo>
                  <a:pt x="2760633" y="29381"/>
                </a:lnTo>
                <a:lnTo>
                  <a:pt x="2758850" y="38215"/>
                </a:lnTo>
                <a:lnTo>
                  <a:pt x="2753987" y="45425"/>
                </a:lnTo>
                <a:lnTo>
                  <a:pt x="2746777" y="50284"/>
                </a:lnTo>
                <a:lnTo>
                  <a:pt x="2737949" y="52066"/>
                </a:lnTo>
                <a:close/>
              </a:path>
              <a:path w="6116955" h="2476500">
                <a:moveTo>
                  <a:pt x="3040673" y="54590"/>
                </a:moveTo>
                <a:lnTo>
                  <a:pt x="3030876" y="52611"/>
                </a:lnTo>
                <a:lnTo>
                  <a:pt x="3022883" y="47213"/>
                </a:lnTo>
                <a:lnTo>
                  <a:pt x="3017498" y="39205"/>
                </a:lnTo>
                <a:lnTo>
                  <a:pt x="3015524" y="29398"/>
                </a:lnTo>
                <a:lnTo>
                  <a:pt x="3017498" y="19591"/>
                </a:lnTo>
                <a:lnTo>
                  <a:pt x="3022883" y="11583"/>
                </a:lnTo>
                <a:lnTo>
                  <a:pt x="3030876" y="6186"/>
                </a:lnTo>
                <a:lnTo>
                  <a:pt x="3040673" y="4207"/>
                </a:lnTo>
                <a:lnTo>
                  <a:pt x="3050475" y="6186"/>
                </a:lnTo>
                <a:lnTo>
                  <a:pt x="3058479" y="11583"/>
                </a:lnTo>
                <a:lnTo>
                  <a:pt x="3063876" y="19591"/>
                </a:lnTo>
                <a:lnTo>
                  <a:pt x="3065855" y="29398"/>
                </a:lnTo>
                <a:lnTo>
                  <a:pt x="3063876" y="39205"/>
                </a:lnTo>
                <a:lnTo>
                  <a:pt x="3058479" y="47213"/>
                </a:lnTo>
                <a:lnTo>
                  <a:pt x="3050475" y="52611"/>
                </a:lnTo>
                <a:lnTo>
                  <a:pt x="3040673" y="54590"/>
                </a:lnTo>
                <a:close/>
              </a:path>
              <a:path w="6116955" h="2476500">
                <a:moveTo>
                  <a:pt x="3343396" y="56273"/>
                </a:moveTo>
                <a:lnTo>
                  <a:pt x="3332952" y="54161"/>
                </a:lnTo>
                <a:lnTo>
                  <a:pt x="3324421" y="48401"/>
                </a:lnTo>
                <a:lnTo>
                  <a:pt x="3318670" y="39859"/>
                </a:lnTo>
                <a:lnTo>
                  <a:pt x="3316560" y="29398"/>
                </a:lnTo>
                <a:lnTo>
                  <a:pt x="3318670" y="18937"/>
                </a:lnTo>
                <a:lnTo>
                  <a:pt x="3324421" y="10395"/>
                </a:lnTo>
                <a:lnTo>
                  <a:pt x="3332952" y="4636"/>
                </a:lnTo>
                <a:lnTo>
                  <a:pt x="3343396" y="2524"/>
                </a:lnTo>
                <a:lnTo>
                  <a:pt x="3353861" y="4636"/>
                </a:lnTo>
                <a:lnTo>
                  <a:pt x="3362401" y="10395"/>
                </a:lnTo>
                <a:lnTo>
                  <a:pt x="3368157" y="18937"/>
                </a:lnTo>
                <a:lnTo>
                  <a:pt x="3370266" y="29398"/>
                </a:lnTo>
                <a:lnTo>
                  <a:pt x="3368157" y="39859"/>
                </a:lnTo>
                <a:lnTo>
                  <a:pt x="3362401" y="48401"/>
                </a:lnTo>
                <a:lnTo>
                  <a:pt x="3353861" y="54161"/>
                </a:lnTo>
                <a:lnTo>
                  <a:pt x="3343396" y="56273"/>
                </a:lnTo>
                <a:close/>
              </a:path>
              <a:path w="6116955" h="2476500">
                <a:moveTo>
                  <a:pt x="3646120" y="57114"/>
                </a:moveTo>
                <a:lnTo>
                  <a:pt x="3635344" y="54937"/>
                </a:lnTo>
                <a:lnTo>
                  <a:pt x="3626546" y="48998"/>
                </a:lnTo>
                <a:lnTo>
                  <a:pt x="3620615" y="40189"/>
                </a:lnTo>
                <a:lnTo>
                  <a:pt x="3618440" y="29398"/>
                </a:lnTo>
                <a:lnTo>
                  <a:pt x="3620615" y="18607"/>
                </a:lnTo>
                <a:lnTo>
                  <a:pt x="3626546" y="9797"/>
                </a:lnTo>
                <a:lnTo>
                  <a:pt x="3635344" y="3859"/>
                </a:lnTo>
                <a:lnTo>
                  <a:pt x="3646120" y="1682"/>
                </a:lnTo>
                <a:lnTo>
                  <a:pt x="3656916" y="3859"/>
                </a:lnTo>
                <a:lnTo>
                  <a:pt x="3665724" y="9797"/>
                </a:lnTo>
                <a:lnTo>
                  <a:pt x="3671659" y="18607"/>
                </a:lnTo>
                <a:lnTo>
                  <a:pt x="3673834" y="29398"/>
                </a:lnTo>
                <a:lnTo>
                  <a:pt x="3671659" y="40189"/>
                </a:lnTo>
                <a:lnTo>
                  <a:pt x="3665724" y="48998"/>
                </a:lnTo>
                <a:lnTo>
                  <a:pt x="3656916" y="54937"/>
                </a:lnTo>
                <a:lnTo>
                  <a:pt x="3646120" y="57114"/>
                </a:lnTo>
                <a:close/>
              </a:path>
              <a:path w="6116955" h="2476500">
                <a:moveTo>
                  <a:pt x="3948844" y="58797"/>
                </a:moveTo>
                <a:lnTo>
                  <a:pt x="3937420" y="56487"/>
                </a:lnTo>
                <a:lnTo>
                  <a:pt x="3928084" y="50187"/>
                </a:lnTo>
                <a:lnTo>
                  <a:pt x="3921786" y="40842"/>
                </a:lnTo>
                <a:lnTo>
                  <a:pt x="3919476" y="29398"/>
                </a:lnTo>
                <a:lnTo>
                  <a:pt x="3921786" y="17954"/>
                </a:lnTo>
                <a:lnTo>
                  <a:pt x="3928084" y="8609"/>
                </a:lnTo>
                <a:lnTo>
                  <a:pt x="3937420" y="2309"/>
                </a:lnTo>
                <a:lnTo>
                  <a:pt x="3948844" y="0"/>
                </a:lnTo>
                <a:lnTo>
                  <a:pt x="3960288" y="2309"/>
                </a:lnTo>
                <a:lnTo>
                  <a:pt x="3969634" y="8609"/>
                </a:lnTo>
                <a:lnTo>
                  <a:pt x="3975935" y="17954"/>
                </a:lnTo>
                <a:lnTo>
                  <a:pt x="3978246" y="29398"/>
                </a:lnTo>
                <a:lnTo>
                  <a:pt x="3975935" y="40842"/>
                </a:lnTo>
                <a:lnTo>
                  <a:pt x="3969634" y="50187"/>
                </a:lnTo>
                <a:lnTo>
                  <a:pt x="3960288" y="56487"/>
                </a:lnTo>
                <a:lnTo>
                  <a:pt x="3948844" y="58797"/>
                </a:lnTo>
                <a:close/>
              </a:path>
              <a:path w="6116955" h="2476500">
                <a:moveTo>
                  <a:pt x="4251568" y="57114"/>
                </a:moveTo>
                <a:lnTo>
                  <a:pt x="4240792" y="54937"/>
                </a:lnTo>
                <a:lnTo>
                  <a:pt x="4231994" y="48998"/>
                </a:lnTo>
                <a:lnTo>
                  <a:pt x="4226063" y="40189"/>
                </a:lnTo>
                <a:lnTo>
                  <a:pt x="4223888" y="29398"/>
                </a:lnTo>
                <a:lnTo>
                  <a:pt x="4226063" y="18607"/>
                </a:lnTo>
                <a:lnTo>
                  <a:pt x="4231994" y="9797"/>
                </a:lnTo>
                <a:lnTo>
                  <a:pt x="4240792" y="3859"/>
                </a:lnTo>
                <a:lnTo>
                  <a:pt x="4251568" y="1682"/>
                </a:lnTo>
                <a:lnTo>
                  <a:pt x="4262363" y="3859"/>
                </a:lnTo>
                <a:lnTo>
                  <a:pt x="4271172" y="9797"/>
                </a:lnTo>
                <a:lnTo>
                  <a:pt x="4277106" y="18607"/>
                </a:lnTo>
                <a:lnTo>
                  <a:pt x="4279281" y="29398"/>
                </a:lnTo>
                <a:lnTo>
                  <a:pt x="4277106" y="40189"/>
                </a:lnTo>
                <a:lnTo>
                  <a:pt x="4271172" y="48998"/>
                </a:lnTo>
                <a:lnTo>
                  <a:pt x="4262363" y="54937"/>
                </a:lnTo>
                <a:lnTo>
                  <a:pt x="4251568" y="57114"/>
                </a:lnTo>
                <a:close/>
              </a:path>
              <a:path w="6116955" h="2476500">
                <a:moveTo>
                  <a:pt x="4554326" y="52083"/>
                </a:moveTo>
                <a:lnTo>
                  <a:pt x="4545484" y="50301"/>
                </a:lnTo>
                <a:lnTo>
                  <a:pt x="4538275" y="45442"/>
                </a:lnTo>
                <a:lnTo>
                  <a:pt x="4533420" y="38231"/>
                </a:lnTo>
                <a:lnTo>
                  <a:pt x="4531641" y="29398"/>
                </a:lnTo>
                <a:lnTo>
                  <a:pt x="4533420" y="20564"/>
                </a:lnTo>
                <a:lnTo>
                  <a:pt x="4538275" y="13354"/>
                </a:lnTo>
                <a:lnTo>
                  <a:pt x="4545484" y="8495"/>
                </a:lnTo>
                <a:lnTo>
                  <a:pt x="4554326" y="6714"/>
                </a:lnTo>
                <a:lnTo>
                  <a:pt x="4563148" y="8495"/>
                </a:lnTo>
                <a:lnTo>
                  <a:pt x="4570347" y="13354"/>
                </a:lnTo>
                <a:lnTo>
                  <a:pt x="4575198" y="20564"/>
                </a:lnTo>
                <a:lnTo>
                  <a:pt x="4576976" y="29398"/>
                </a:lnTo>
                <a:lnTo>
                  <a:pt x="4575193" y="38231"/>
                </a:lnTo>
                <a:lnTo>
                  <a:pt x="4570334" y="45442"/>
                </a:lnTo>
                <a:lnTo>
                  <a:pt x="4563134" y="50301"/>
                </a:lnTo>
                <a:lnTo>
                  <a:pt x="4554326" y="52083"/>
                </a:lnTo>
                <a:close/>
              </a:path>
              <a:path w="6116955" h="2476500">
                <a:moveTo>
                  <a:pt x="4864442" y="42844"/>
                </a:moveTo>
                <a:lnTo>
                  <a:pt x="4849623" y="42844"/>
                </a:lnTo>
                <a:lnTo>
                  <a:pt x="4843581" y="36819"/>
                </a:lnTo>
                <a:lnTo>
                  <a:pt x="4843581" y="21977"/>
                </a:lnTo>
                <a:lnTo>
                  <a:pt x="4849623" y="15953"/>
                </a:lnTo>
                <a:lnTo>
                  <a:pt x="4864442" y="15953"/>
                </a:lnTo>
                <a:lnTo>
                  <a:pt x="4870484" y="21977"/>
                </a:lnTo>
                <a:lnTo>
                  <a:pt x="4870484" y="36819"/>
                </a:lnTo>
                <a:lnTo>
                  <a:pt x="4864442" y="42844"/>
                </a:lnTo>
                <a:close/>
              </a:path>
              <a:path w="6116955" h="2476500">
                <a:moveTo>
                  <a:pt x="5161596" y="32764"/>
                </a:moveTo>
                <a:lnTo>
                  <a:pt x="5157883" y="32764"/>
                </a:lnTo>
                <a:lnTo>
                  <a:pt x="5156397" y="31266"/>
                </a:lnTo>
                <a:lnTo>
                  <a:pt x="5156397" y="27530"/>
                </a:lnTo>
                <a:lnTo>
                  <a:pt x="5157883" y="26033"/>
                </a:lnTo>
                <a:lnTo>
                  <a:pt x="5161630" y="26033"/>
                </a:lnTo>
                <a:lnTo>
                  <a:pt x="5163115" y="27530"/>
                </a:lnTo>
                <a:lnTo>
                  <a:pt x="5163115" y="31266"/>
                </a:lnTo>
                <a:lnTo>
                  <a:pt x="5161596" y="32764"/>
                </a:lnTo>
                <a:close/>
              </a:path>
              <a:path w="6116955" h="2476500">
                <a:moveTo>
                  <a:pt x="17607" y="339862"/>
                </a:moveTo>
                <a:lnTo>
                  <a:pt x="9266" y="339862"/>
                </a:lnTo>
                <a:lnTo>
                  <a:pt x="5883" y="336478"/>
                </a:lnTo>
                <a:lnTo>
                  <a:pt x="5883" y="328131"/>
                </a:lnTo>
                <a:lnTo>
                  <a:pt x="9266" y="324748"/>
                </a:lnTo>
                <a:lnTo>
                  <a:pt x="17607" y="324748"/>
                </a:lnTo>
                <a:lnTo>
                  <a:pt x="20986" y="328131"/>
                </a:lnTo>
                <a:lnTo>
                  <a:pt x="20986" y="336478"/>
                </a:lnTo>
                <a:lnTo>
                  <a:pt x="17607" y="339862"/>
                </a:lnTo>
                <a:close/>
              </a:path>
              <a:path w="6116955" h="2476500">
                <a:moveTo>
                  <a:pt x="323105" y="344891"/>
                </a:moveTo>
                <a:lnTo>
                  <a:pt x="309198" y="344891"/>
                </a:lnTo>
                <a:lnTo>
                  <a:pt x="303564" y="339254"/>
                </a:lnTo>
                <a:lnTo>
                  <a:pt x="303564" y="325321"/>
                </a:lnTo>
                <a:lnTo>
                  <a:pt x="309198" y="319683"/>
                </a:lnTo>
                <a:lnTo>
                  <a:pt x="323122" y="319683"/>
                </a:lnTo>
                <a:lnTo>
                  <a:pt x="328756" y="325321"/>
                </a:lnTo>
                <a:lnTo>
                  <a:pt x="328756" y="339254"/>
                </a:lnTo>
                <a:lnTo>
                  <a:pt x="323105" y="344891"/>
                </a:lnTo>
                <a:close/>
              </a:path>
              <a:path w="6116955" h="2476500">
                <a:moveTo>
                  <a:pt x="628624" y="349924"/>
                </a:moveTo>
                <a:lnTo>
                  <a:pt x="609147" y="349924"/>
                </a:lnTo>
                <a:lnTo>
                  <a:pt x="601258" y="342032"/>
                </a:lnTo>
                <a:lnTo>
                  <a:pt x="601258" y="322545"/>
                </a:lnTo>
                <a:lnTo>
                  <a:pt x="609147" y="314652"/>
                </a:lnTo>
                <a:lnTo>
                  <a:pt x="628624" y="314652"/>
                </a:lnTo>
                <a:lnTo>
                  <a:pt x="636509" y="322545"/>
                </a:lnTo>
                <a:lnTo>
                  <a:pt x="636509" y="342032"/>
                </a:lnTo>
                <a:lnTo>
                  <a:pt x="628624" y="349924"/>
                </a:lnTo>
                <a:close/>
              </a:path>
              <a:path w="6116955" h="2476500">
                <a:moveTo>
                  <a:pt x="921609" y="354954"/>
                </a:moveTo>
                <a:lnTo>
                  <a:pt x="912781" y="353173"/>
                </a:lnTo>
                <a:lnTo>
                  <a:pt x="905575" y="348313"/>
                </a:lnTo>
                <a:lnTo>
                  <a:pt x="900719" y="341104"/>
                </a:lnTo>
                <a:lnTo>
                  <a:pt x="898939" y="332271"/>
                </a:lnTo>
                <a:lnTo>
                  <a:pt x="900719" y="323437"/>
                </a:lnTo>
                <a:lnTo>
                  <a:pt x="905575" y="316227"/>
                </a:lnTo>
                <a:lnTo>
                  <a:pt x="912781" y="311368"/>
                </a:lnTo>
                <a:lnTo>
                  <a:pt x="921609" y="309586"/>
                </a:lnTo>
                <a:lnTo>
                  <a:pt x="930438" y="311368"/>
                </a:lnTo>
                <a:lnTo>
                  <a:pt x="937643" y="316227"/>
                </a:lnTo>
                <a:lnTo>
                  <a:pt x="942500" y="323437"/>
                </a:lnTo>
                <a:lnTo>
                  <a:pt x="944280" y="332271"/>
                </a:lnTo>
                <a:lnTo>
                  <a:pt x="942497" y="341104"/>
                </a:lnTo>
                <a:lnTo>
                  <a:pt x="937637" y="348313"/>
                </a:lnTo>
                <a:lnTo>
                  <a:pt x="930431" y="353173"/>
                </a:lnTo>
                <a:lnTo>
                  <a:pt x="921609" y="354954"/>
                </a:lnTo>
                <a:close/>
              </a:path>
              <a:path w="6116955" h="2476500">
                <a:moveTo>
                  <a:pt x="1224337" y="358319"/>
                </a:moveTo>
                <a:lnTo>
                  <a:pt x="1214212" y="356273"/>
                </a:lnTo>
                <a:lnTo>
                  <a:pt x="1205941" y="350693"/>
                </a:lnTo>
                <a:lnTo>
                  <a:pt x="1200363" y="342419"/>
                </a:lnTo>
                <a:lnTo>
                  <a:pt x="1198317" y="332288"/>
                </a:lnTo>
                <a:lnTo>
                  <a:pt x="1200363" y="322157"/>
                </a:lnTo>
                <a:lnTo>
                  <a:pt x="1205941" y="313882"/>
                </a:lnTo>
                <a:lnTo>
                  <a:pt x="1214212" y="308301"/>
                </a:lnTo>
                <a:lnTo>
                  <a:pt x="1224337" y="306254"/>
                </a:lnTo>
                <a:lnTo>
                  <a:pt x="1234459" y="308301"/>
                </a:lnTo>
                <a:lnTo>
                  <a:pt x="1242729" y="313882"/>
                </a:lnTo>
                <a:lnTo>
                  <a:pt x="1248307" y="322157"/>
                </a:lnTo>
                <a:lnTo>
                  <a:pt x="1250352" y="332288"/>
                </a:lnTo>
                <a:lnTo>
                  <a:pt x="1248309" y="342419"/>
                </a:lnTo>
                <a:lnTo>
                  <a:pt x="1242736" y="350693"/>
                </a:lnTo>
                <a:lnTo>
                  <a:pt x="1234467" y="356273"/>
                </a:lnTo>
                <a:lnTo>
                  <a:pt x="1224337" y="358319"/>
                </a:lnTo>
                <a:close/>
              </a:path>
              <a:path w="6116955" h="2476500">
                <a:moveTo>
                  <a:pt x="1527060" y="361685"/>
                </a:moveTo>
                <a:lnTo>
                  <a:pt x="1515623" y="359375"/>
                </a:lnTo>
                <a:lnTo>
                  <a:pt x="1506284" y="353076"/>
                </a:lnTo>
                <a:lnTo>
                  <a:pt x="1499988" y="343732"/>
                </a:lnTo>
                <a:lnTo>
                  <a:pt x="1497679" y="332288"/>
                </a:lnTo>
                <a:lnTo>
                  <a:pt x="1499988" y="320843"/>
                </a:lnTo>
                <a:lnTo>
                  <a:pt x="1506284" y="311499"/>
                </a:lnTo>
                <a:lnTo>
                  <a:pt x="1515623" y="305199"/>
                </a:lnTo>
                <a:lnTo>
                  <a:pt x="1527060" y="302889"/>
                </a:lnTo>
                <a:lnTo>
                  <a:pt x="1538498" y="305199"/>
                </a:lnTo>
                <a:lnTo>
                  <a:pt x="1547837" y="311499"/>
                </a:lnTo>
                <a:lnTo>
                  <a:pt x="1554133" y="320843"/>
                </a:lnTo>
                <a:lnTo>
                  <a:pt x="1556441" y="332288"/>
                </a:lnTo>
                <a:lnTo>
                  <a:pt x="1554133" y="343732"/>
                </a:lnTo>
                <a:lnTo>
                  <a:pt x="1547837" y="353076"/>
                </a:lnTo>
                <a:lnTo>
                  <a:pt x="1538498" y="359375"/>
                </a:lnTo>
                <a:lnTo>
                  <a:pt x="1527060" y="361685"/>
                </a:lnTo>
                <a:close/>
              </a:path>
              <a:path w="6116955" h="2476500">
                <a:moveTo>
                  <a:pt x="1829784" y="365050"/>
                </a:moveTo>
                <a:lnTo>
                  <a:pt x="1817041" y="362475"/>
                </a:lnTo>
                <a:lnTo>
                  <a:pt x="1806632" y="355452"/>
                </a:lnTo>
                <a:lnTo>
                  <a:pt x="1799614" y="345038"/>
                </a:lnTo>
                <a:lnTo>
                  <a:pt x="1797041" y="332288"/>
                </a:lnTo>
                <a:lnTo>
                  <a:pt x="1799614" y="319537"/>
                </a:lnTo>
                <a:lnTo>
                  <a:pt x="1806632" y="309122"/>
                </a:lnTo>
                <a:lnTo>
                  <a:pt x="1817041" y="302099"/>
                </a:lnTo>
                <a:lnTo>
                  <a:pt x="1829784" y="299523"/>
                </a:lnTo>
                <a:lnTo>
                  <a:pt x="1842528" y="302099"/>
                </a:lnTo>
                <a:lnTo>
                  <a:pt x="1852937" y="309122"/>
                </a:lnTo>
                <a:lnTo>
                  <a:pt x="1859957" y="319537"/>
                </a:lnTo>
                <a:lnTo>
                  <a:pt x="1862531" y="332288"/>
                </a:lnTo>
                <a:lnTo>
                  <a:pt x="1859957" y="345038"/>
                </a:lnTo>
                <a:lnTo>
                  <a:pt x="1852937" y="355452"/>
                </a:lnTo>
                <a:lnTo>
                  <a:pt x="1842528" y="362475"/>
                </a:lnTo>
                <a:lnTo>
                  <a:pt x="1829784" y="365050"/>
                </a:lnTo>
                <a:close/>
              </a:path>
              <a:path w="6116955" h="2476500">
                <a:moveTo>
                  <a:pt x="2132508" y="367575"/>
                </a:moveTo>
                <a:lnTo>
                  <a:pt x="2118792" y="364802"/>
                </a:lnTo>
                <a:lnTo>
                  <a:pt x="2107588" y="357241"/>
                </a:lnTo>
                <a:lnTo>
                  <a:pt x="2100031" y="346029"/>
                </a:lnTo>
                <a:lnTo>
                  <a:pt x="2097260" y="332304"/>
                </a:lnTo>
                <a:lnTo>
                  <a:pt x="2100031" y="318579"/>
                </a:lnTo>
                <a:lnTo>
                  <a:pt x="2107588" y="307367"/>
                </a:lnTo>
                <a:lnTo>
                  <a:pt x="2118792" y="299806"/>
                </a:lnTo>
                <a:lnTo>
                  <a:pt x="2132508" y="297033"/>
                </a:lnTo>
                <a:lnTo>
                  <a:pt x="2146226" y="299806"/>
                </a:lnTo>
                <a:lnTo>
                  <a:pt x="2157431" y="307367"/>
                </a:lnTo>
                <a:lnTo>
                  <a:pt x="2164988" y="318579"/>
                </a:lnTo>
                <a:lnTo>
                  <a:pt x="2167759" y="332304"/>
                </a:lnTo>
                <a:lnTo>
                  <a:pt x="2164990" y="346029"/>
                </a:lnTo>
                <a:lnTo>
                  <a:pt x="2157438" y="357241"/>
                </a:lnTo>
                <a:lnTo>
                  <a:pt x="2146233" y="364802"/>
                </a:lnTo>
                <a:lnTo>
                  <a:pt x="2132508" y="367575"/>
                </a:lnTo>
                <a:close/>
              </a:path>
              <a:path w="6116955" h="2476500">
                <a:moveTo>
                  <a:pt x="2435225" y="370100"/>
                </a:moveTo>
                <a:lnTo>
                  <a:pt x="2420522" y="367129"/>
                </a:lnTo>
                <a:lnTo>
                  <a:pt x="2408515" y="359028"/>
                </a:lnTo>
                <a:lnTo>
                  <a:pt x="2400420" y="347013"/>
                </a:lnTo>
                <a:lnTo>
                  <a:pt x="2397452" y="332304"/>
                </a:lnTo>
                <a:lnTo>
                  <a:pt x="2400420" y="317595"/>
                </a:lnTo>
                <a:lnTo>
                  <a:pt x="2408515" y="305581"/>
                </a:lnTo>
                <a:lnTo>
                  <a:pt x="2420522" y="297479"/>
                </a:lnTo>
                <a:lnTo>
                  <a:pt x="2435225" y="294508"/>
                </a:lnTo>
                <a:lnTo>
                  <a:pt x="2449928" y="297479"/>
                </a:lnTo>
                <a:lnTo>
                  <a:pt x="2461934" y="305581"/>
                </a:lnTo>
                <a:lnTo>
                  <a:pt x="2470029" y="317595"/>
                </a:lnTo>
                <a:lnTo>
                  <a:pt x="2472998" y="332304"/>
                </a:lnTo>
                <a:lnTo>
                  <a:pt x="2470029" y="347013"/>
                </a:lnTo>
                <a:lnTo>
                  <a:pt x="2461934" y="359028"/>
                </a:lnTo>
                <a:lnTo>
                  <a:pt x="2449928" y="367129"/>
                </a:lnTo>
                <a:lnTo>
                  <a:pt x="2435225" y="370100"/>
                </a:lnTo>
                <a:close/>
              </a:path>
              <a:path w="6116955" h="2476500">
                <a:moveTo>
                  <a:pt x="2737949" y="373466"/>
                </a:moveTo>
                <a:lnTo>
                  <a:pt x="2721940" y="370231"/>
                </a:lnTo>
                <a:lnTo>
                  <a:pt x="2708872" y="361410"/>
                </a:lnTo>
                <a:lnTo>
                  <a:pt x="2700064" y="348327"/>
                </a:lnTo>
                <a:lnTo>
                  <a:pt x="2696834" y="332304"/>
                </a:lnTo>
                <a:lnTo>
                  <a:pt x="2700064" y="316282"/>
                </a:lnTo>
                <a:lnTo>
                  <a:pt x="2708872" y="303198"/>
                </a:lnTo>
                <a:lnTo>
                  <a:pt x="2721940" y="294377"/>
                </a:lnTo>
                <a:lnTo>
                  <a:pt x="2737949" y="291143"/>
                </a:lnTo>
                <a:lnTo>
                  <a:pt x="2753962" y="294377"/>
                </a:lnTo>
                <a:lnTo>
                  <a:pt x="2767042" y="303198"/>
                </a:lnTo>
                <a:lnTo>
                  <a:pt x="2775863" y="316282"/>
                </a:lnTo>
                <a:lnTo>
                  <a:pt x="2779097" y="332304"/>
                </a:lnTo>
                <a:lnTo>
                  <a:pt x="2775863" y="348327"/>
                </a:lnTo>
                <a:lnTo>
                  <a:pt x="2767042" y="361410"/>
                </a:lnTo>
                <a:lnTo>
                  <a:pt x="2753962" y="370231"/>
                </a:lnTo>
                <a:lnTo>
                  <a:pt x="2737949" y="373466"/>
                </a:lnTo>
                <a:close/>
              </a:path>
              <a:path w="6116955" h="2476500">
                <a:moveTo>
                  <a:pt x="3040673" y="375991"/>
                </a:moveTo>
                <a:lnTo>
                  <a:pt x="3023685" y="372558"/>
                </a:lnTo>
                <a:lnTo>
                  <a:pt x="3009811" y="363199"/>
                </a:lnTo>
                <a:lnTo>
                  <a:pt x="3000456" y="349318"/>
                </a:lnTo>
                <a:lnTo>
                  <a:pt x="2997026" y="332321"/>
                </a:lnTo>
                <a:lnTo>
                  <a:pt x="3000456" y="315325"/>
                </a:lnTo>
                <a:lnTo>
                  <a:pt x="3009811" y="301444"/>
                </a:lnTo>
                <a:lnTo>
                  <a:pt x="3023685" y="292084"/>
                </a:lnTo>
                <a:lnTo>
                  <a:pt x="3040673" y="288652"/>
                </a:lnTo>
                <a:lnTo>
                  <a:pt x="3057660" y="292084"/>
                </a:lnTo>
                <a:lnTo>
                  <a:pt x="3071534" y="301444"/>
                </a:lnTo>
                <a:lnTo>
                  <a:pt x="3080889" y="315325"/>
                </a:lnTo>
                <a:lnTo>
                  <a:pt x="3084319" y="332321"/>
                </a:lnTo>
                <a:lnTo>
                  <a:pt x="3080889" y="349318"/>
                </a:lnTo>
                <a:lnTo>
                  <a:pt x="3071534" y="363199"/>
                </a:lnTo>
                <a:lnTo>
                  <a:pt x="3057660" y="372558"/>
                </a:lnTo>
                <a:lnTo>
                  <a:pt x="3040673" y="375991"/>
                </a:lnTo>
                <a:close/>
              </a:path>
              <a:path w="6116955" h="2476500">
                <a:moveTo>
                  <a:pt x="3343396" y="378516"/>
                </a:moveTo>
                <a:lnTo>
                  <a:pt x="3325435" y="374885"/>
                </a:lnTo>
                <a:lnTo>
                  <a:pt x="3310767" y="364986"/>
                </a:lnTo>
                <a:lnTo>
                  <a:pt x="3300878" y="350302"/>
                </a:lnTo>
                <a:lnTo>
                  <a:pt x="3297252" y="332321"/>
                </a:lnTo>
                <a:lnTo>
                  <a:pt x="3300878" y="314341"/>
                </a:lnTo>
                <a:lnTo>
                  <a:pt x="3310767" y="299658"/>
                </a:lnTo>
                <a:lnTo>
                  <a:pt x="3325435" y="289758"/>
                </a:lnTo>
                <a:lnTo>
                  <a:pt x="3343396" y="286128"/>
                </a:lnTo>
                <a:lnTo>
                  <a:pt x="3361378" y="289758"/>
                </a:lnTo>
                <a:lnTo>
                  <a:pt x="3376055" y="299658"/>
                </a:lnTo>
                <a:lnTo>
                  <a:pt x="3385948" y="314341"/>
                </a:lnTo>
                <a:lnTo>
                  <a:pt x="3389575" y="332321"/>
                </a:lnTo>
                <a:lnTo>
                  <a:pt x="3385948" y="350302"/>
                </a:lnTo>
                <a:lnTo>
                  <a:pt x="3376055" y="364986"/>
                </a:lnTo>
                <a:lnTo>
                  <a:pt x="3361378" y="374885"/>
                </a:lnTo>
                <a:lnTo>
                  <a:pt x="3343396" y="378516"/>
                </a:lnTo>
                <a:close/>
              </a:path>
              <a:path w="6116955" h="2476500">
                <a:moveTo>
                  <a:pt x="3646120" y="381037"/>
                </a:moveTo>
                <a:lnTo>
                  <a:pt x="3627179" y="377210"/>
                </a:lnTo>
                <a:lnTo>
                  <a:pt x="3611706" y="366770"/>
                </a:lnTo>
                <a:lnTo>
                  <a:pt x="3601271" y="351286"/>
                </a:lnTo>
                <a:lnTo>
                  <a:pt x="3597444" y="332321"/>
                </a:lnTo>
                <a:lnTo>
                  <a:pt x="3601271" y="313357"/>
                </a:lnTo>
                <a:lnTo>
                  <a:pt x="3611706" y="297872"/>
                </a:lnTo>
                <a:lnTo>
                  <a:pt x="3627179" y="287432"/>
                </a:lnTo>
                <a:lnTo>
                  <a:pt x="3646120" y="283604"/>
                </a:lnTo>
                <a:lnTo>
                  <a:pt x="3665081" y="287432"/>
                </a:lnTo>
                <a:lnTo>
                  <a:pt x="3680564" y="297872"/>
                </a:lnTo>
                <a:lnTo>
                  <a:pt x="3691003" y="313357"/>
                </a:lnTo>
                <a:lnTo>
                  <a:pt x="3694830" y="332321"/>
                </a:lnTo>
                <a:lnTo>
                  <a:pt x="3691003" y="351286"/>
                </a:lnTo>
                <a:lnTo>
                  <a:pt x="3680564" y="366770"/>
                </a:lnTo>
                <a:lnTo>
                  <a:pt x="3665081" y="377210"/>
                </a:lnTo>
                <a:lnTo>
                  <a:pt x="3646120" y="381037"/>
                </a:lnTo>
                <a:close/>
              </a:path>
              <a:path w="6116955" h="2476500">
                <a:moveTo>
                  <a:pt x="3948844" y="383562"/>
                </a:moveTo>
                <a:lnTo>
                  <a:pt x="3928909" y="379536"/>
                </a:lnTo>
                <a:lnTo>
                  <a:pt x="3912632" y="368556"/>
                </a:lnTo>
                <a:lnTo>
                  <a:pt x="3901660" y="352268"/>
                </a:lnTo>
                <a:lnTo>
                  <a:pt x="3897636" y="332321"/>
                </a:lnTo>
                <a:lnTo>
                  <a:pt x="3901660" y="312373"/>
                </a:lnTo>
                <a:lnTo>
                  <a:pt x="3912632" y="296086"/>
                </a:lnTo>
                <a:lnTo>
                  <a:pt x="3928909" y="285105"/>
                </a:lnTo>
                <a:lnTo>
                  <a:pt x="3948844" y="281079"/>
                </a:lnTo>
                <a:lnTo>
                  <a:pt x="3968784" y="285105"/>
                </a:lnTo>
                <a:lnTo>
                  <a:pt x="3985073" y="296086"/>
                </a:lnTo>
                <a:lnTo>
                  <a:pt x="3996057" y="312373"/>
                </a:lnTo>
                <a:lnTo>
                  <a:pt x="4000086" y="332321"/>
                </a:lnTo>
                <a:lnTo>
                  <a:pt x="3996057" y="352268"/>
                </a:lnTo>
                <a:lnTo>
                  <a:pt x="3985073" y="368556"/>
                </a:lnTo>
                <a:lnTo>
                  <a:pt x="3968784" y="379536"/>
                </a:lnTo>
                <a:lnTo>
                  <a:pt x="3948844" y="383562"/>
                </a:lnTo>
                <a:close/>
              </a:path>
              <a:path w="6116955" h="2476500">
                <a:moveTo>
                  <a:pt x="4251568" y="386928"/>
                </a:moveTo>
                <a:lnTo>
                  <a:pt x="4230342" y="382636"/>
                </a:lnTo>
                <a:lnTo>
                  <a:pt x="4213002" y="370935"/>
                </a:lnTo>
                <a:lnTo>
                  <a:pt x="4201307" y="353583"/>
                </a:lnTo>
                <a:lnTo>
                  <a:pt x="4197018" y="332338"/>
                </a:lnTo>
                <a:lnTo>
                  <a:pt x="4201307" y="311093"/>
                </a:lnTo>
                <a:lnTo>
                  <a:pt x="4213002" y="293741"/>
                </a:lnTo>
                <a:lnTo>
                  <a:pt x="4230342" y="282039"/>
                </a:lnTo>
                <a:lnTo>
                  <a:pt x="4251568" y="277747"/>
                </a:lnTo>
                <a:lnTo>
                  <a:pt x="4272814" y="282039"/>
                </a:lnTo>
                <a:lnTo>
                  <a:pt x="4290164" y="293741"/>
                </a:lnTo>
                <a:lnTo>
                  <a:pt x="4301862" y="311093"/>
                </a:lnTo>
                <a:lnTo>
                  <a:pt x="4306151" y="332338"/>
                </a:lnTo>
                <a:lnTo>
                  <a:pt x="4301862" y="353583"/>
                </a:lnTo>
                <a:lnTo>
                  <a:pt x="4290164" y="370935"/>
                </a:lnTo>
                <a:lnTo>
                  <a:pt x="4272814" y="382636"/>
                </a:lnTo>
                <a:lnTo>
                  <a:pt x="4251568" y="386928"/>
                </a:lnTo>
                <a:close/>
              </a:path>
              <a:path w="6116955" h="2476500">
                <a:moveTo>
                  <a:pt x="4554326" y="389453"/>
                </a:moveTo>
                <a:lnTo>
                  <a:pt x="4532106" y="384963"/>
                </a:lnTo>
                <a:lnTo>
                  <a:pt x="4513962" y="372722"/>
                </a:lnTo>
                <a:lnTo>
                  <a:pt x="4501729" y="354567"/>
                </a:lnTo>
                <a:lnTo>
                  <a:pt x="4497244" y="332338"/>
                </a:lnTo>
                <a:lnTo>
                  <a:pt x="4501729" y="310110"/>
                </a:lnTo>
                <a:lnTo>
                  <a:pt x="4513962" y="291955"/>
                </a:lnTo>
                <a:lnTo>
                  <a:pt x="4532106" y="279713"/>
                </a:lnTo>
                <a:lnTo>
                  <a:pt x="4554326" y="275223"/>
                </a:lnTo>
                <a:lnTo>
                  <a:pt x="4576526" y="279713"/>
                </a:lnTo>
                <a:lnTo>
                  <a:pt x="4594660" y="291955"/>
                </a:lnTo>
                <a:lnTo>
                  <a:pt x="4606888" y="310110"/>
                </a:lnTo>
                <a:lnTo>
                  <a:pt x="4611373" y="332338"/>
                </a:lnTo>
                <a:lnTo>
                  <a:pt x="4606893" y="354567"/>
                </a:lnTo>
                <a:lnTo>
                  <a:pt x="4594672" y="372722"/>
                </a:lnTo>
                <a:lnTo>
                  <a:pt x="4576540" y="384963"/>
                </a:lnTo>
                <a:lnTo>
                  <a:pt x="4554326" y="389453"/>
                </a:lnTo>
                <a:close/>
              </a:path>
              <a:path w="6116955" h="2476500">
                <a:moveTo>
                  <a:pt x="4857049" y="391978"/>
                </a:moveTo>
                <a:lnTo>
                  <a:pt x="4833850" y="387290"/>
                </a:lnTo>
                <a:lnTo>
                  <a:pt x="4814901" y="374507"/>
                </a:lnTo>
                <a:lnTo>
                  <a:pt x="4802122" y="355550"/>
                </a:lnTo>
                <a:lnTo>
                  <a:pt x="4797436" y="332338"/>
                </a:lnTo>
                <a:lnTo>
                  <a:pt x="4802122" y="309126"/>
                </a:lnTo>
                <a:lnTo>
                  <a:pt x="4814901" y="290169"/>
                </a:lnTo>
                <a:lnTo>
                  <a:pt x="4833850" y="277386"/>
                </a:lnTo>
                <a:lnTo>
                  <a:pt x="4857049" y="272699"/>
                </a:lnTo>
                <a:lnTo>
                  <a:pt x="4880243" y="277386"/>
                </a:lnTo>
                <a:lnTo>
                  <a:pt x="4899181" y="290169"/>
                </a:lnTo>
                <a:lnTo>
                  <a:pt x="4911948" y="309126"/>
                </a:lnTo>
                <a:lnTo>
                  <a:pt x="4916629" y="332338"/>
                </a:lnTo>
                <a:lnTo>
                  <a:pt x="4911948" y="355550"/>
                </a:lnTo>
                <a:lnTo>
                  <a:pt x="4899181" y="374507"/>
                </a:lnTo>
                <a:lnTo>
                  <a:pt x="4880243" y="387290"/>
                </a:lnTo>
                <a:lnTo>
                  <a:pt x="4857049" y="391978"/>
                </a:lnTo>
                <a:close/>
              </a:path>
              <a:path w="6116955" h="2476500">
                <a:moveTo>
                  <a:pt x="5159773" y="391978"/>
                </a:moveTo>
                <a:lnTo>
                  <a:pt x="5136574" y="387290"/>
                </a:lnTo>
                <a:lnTo>
                  <a:pt x="5117624" y="374507"/>
                </a:lnTo>
                <a:lnTo>
                  <a:pt x="5104846" y="355550"/>
                </a:lnTo>
                <a:lnTo>
                  <a:pt x="5100160" y="332338"/>
                </a:lnTo>
                <a:lnTo>
                  <a:pt x="5104846" y="309126"/>
                </a:lnTo>
                <a:lnTo>
                  <a:pt x="5117624" y="290169"/>
                </a:lnTo>
                <a:lnTo>
                  <a:pt x="5136574" y="277386"/>
                </a:lnTo>
                <a:lnTo>
                  <a:pt x="5159773" y="272699"/>
                </a:lnTo>
                <a:lnTo>
                  <a:pt x="5182967" y="277386"/>
                </a:lnTo>
                <a:lnTo>
                  <a:pt x="5201905" y="290169"/>
                </a:lnTo>
                <a:lnTo>
                  <a:pt x="5214671" y="309126"/>
                </a:lnTo>
                <a:lnTo>
                  <a:pt x="5219352" y="332338"/>
                </a:lnTo>
                <a:lnTo>
                  <a:pt x="5214671" y="355550"/>
                </a:lnTo>
                <a:lnTo>
                  <a:pt x="5201905" y="374507"/>
                </a:lnTo>
                <a:lnTo>
                  <a:pt x="5182967" y="387290"/>
                </a:lnTo>
                <a:lnTo>
                  <a:pt x="5159773" y="391978"/>
                </a:lnTo>
                <a:close/>
              </a:path>
              <a:path w="6116955" h="2476500">
                <a:moveTo>
                  <a:pt x="5462497" y="376865"/>
                </a:moveTo>
                <a:lnTo>
                  <a:pt x="5445178" y="373368"/>
                </a:lnTo>
                <a:lnTo>
                  <a:pt x="5431036" y="363830"/>
                </a:lnTo>
                <a:lnTo>
                  <a:pt x="5421502" y="349682"/>
                </a:lnTo>
                <a:lnTo>
                  <a:pt x="5418006" y="332355"/>
                </a:lnTo>
                <a:lnTo>
                  <a:pt x="5421502" y="315028"/>
                </a:lnTo>
                <a:lnTo>
                  <a:pt x="5431036" y="300880"/>
                </a:lnTo>
                <a:lnTo>
                  <a:pt x="5445178" y="291342"/>
                </a:lnTo>
                <a:lnTo>
                  <a:pt x="5462497" y="287844"/>
                </a:lnTo>
                <a:lnTo>
                  <a:pt x="5479796" y="291342"/>
                </a:lnTo>
                <a:lnTo>
                  <a:pt x="5493928" y="300880"/>
                </a:lnTo>
                <a:lnTo>
                  <a:pt x="5503458" y="315028"/>
                </a:lnTo>
                <a:lnTo>
                  <a:pt x="5506954" y="332355"/>
                </a:lnTo>
                <a:lnTo>
                  <a:pt x="5503458" y="349682"/>
                </a:lnTo>
                <a:lnTo>
                  <a:pt x="5493928" y="363830"/>
                </a:lnTo>
                <a:lnTo>
                  <a:pt x="5479796" y="373368"/>
                </a:lnTo>
                <a:lnTo>
                  <a:pt x="5462497" y="376865"/>
                </a:lnTo>
                <a:close/>
              </a:path>
              <a:path w="6116955" h="2476500">
                <a:moveTo>
                  <a:pt x="5772614" y="345782"/>
                </a:moveTo>
                <a:lnTo>
                  <a:pt x="5757794" y="345782"/>
                </a:lnTo>
                <a:lnTo>
                  <a:pt x="5751785" y="339760"/>
                </a:lnTo>
                <a:lnTo>
                  <a:pt x="5751785" y="324917"/>
                </a:lnTo>
                <a:lnTo>
                  <a:pt x="5757794" y="318892"/>
                </a:lnTo>
                <a:lnTo>
                  <a:pt x="5772614" y="318892"/>
                </a:lnTo>
                <a:lnTo>
                  <a:pt x="5778655" y="324917"/>
                </a:lnTo>
                <a:lnTo>
                  <a:pt x="5778655" y="339760"/>
                </a:lnTo>
                <a:lnTo>
                  <a:pt x="5772614" y="345782"/>
                </a:lnTo>
                <a:close/>
              </a:path>
              <a:path w="6116955" h="2476500">
                <a:moveTo>
                  <a:pt x="20851" y="648705"/>
                </a:moveTo>
                <a:lnTo>
                  <a:pt x="6018" y="648705"/>
                </a:lnTo>
                <a:lnTo>
                  <a:pt x="0" y="642683"/>
                </a:lnTo>
                <a:lnTo>
                  <a:pt x="0" y="627841"/>
                </a:lnTo>
                <a:lnTo>
                  <a:pt x="6018" y="621815"/>
                </a:lnTo>
                <a:lnTo>
                  <a:pt x="20851" y="621815"/>
                </a:lnTo>
                <a:lnTo>
                  <a:pt x="26873" y="627841"/>
                </a:lnTo>
                <a:lnTo>
                  <a:pt x="26873" y="642683"/>
                </a:lnTo>
                <a:lnTo>
                  <a:pt x="20851" y="648705"/>
                </a:lnTo>
                <a:close/>
              </a:path>
              <a:path w="6116955" h="2476500">
                <a:moveTo>
                  <a:pt x="325428" y="652074"/>
                </a:moveTo>
                <a:lnTo>
                  <a:pt x="306892" y="652074"/>
                </a:lnTo>
                <a:lnTo>
                  <a:pt x="299375" y="644550"/>
                </a:lnTo>
                <a:lnTo>
                  <a:pt x="299375" y="626005"/>
                </a:lnTo>
                <a:lnTo>
                  <a:pt x="306892" y="618484"/>
                </a:lnTo>
                <a:lnTo>
                  <a:pt x="325428" y="618484"/>
                </a:lnTo>
                <a:lnTo>
                  <a:pt x="332945" y="626005"/>
                </a:lnTo>
                <a:lnTo>
                  <a:pt x="332945" y="644550"/>
                </a:lnTo>
                <a:lnTo>
                  <a:pt x="325428" y="652074"/>
                </a:lnTo>
                <a:close/>
              </a:path>
              <a:path w="6116955" h="2476500">
                <a:moveTo>
                  <a:pt x="618885" y="655436"/>
                </a:moveTo>
                <a:lnTo>
                  <a:pt x="611041" y="653853"/>
                </a:lnTo>
                <a:lnTo>
                  <a:pt x="604636" y="649534"/>
                </a:lnTo>
                <a:lnTo>
                  <a:pt x="600319" y="643127"/>
                </a:lnTo>
                <a:lnTo>
                  <a:pt x="598736" y="635277"/>
                </a:lnTo>
                <a:lnTo>
                  <a:pt x="600319" y="627428"/>
                </a:lnTo>
                <a:lnTo>
                  <a:pt x="604636" y="621020"/>
                </a:lnTo>
                <a:lnTo>
                  <a:pt x="611041" y="616702"/>
                </a:lnTo>
                <a:lnTo>
                  <a:pt x="618885" y="615118"/>
                </a:lnTo>
                <a:lnTo>
                  <a:pt x="626730" y="616702"/>
                </a:lnTo>
                <a:lnTo>
                  <a:pt x="633135" y="621020"/>
                </a:lnTo>
                <a:lnTo>
                  <a:pt x="637452" y="627428"/>
                </a:lnTo>
                <a:lnTo>
                  <a:pt x="639034" y="635277"/>
                </a:lnTo>
                <a:lnTo>
                  <a:pt x="637452" y="643127"/>
                </a:lnTo>
                <a:lnTo>
                  <a:pt x="633135" y="649534"/>
                </a:lnTo>
                <a:lnTo>
                  <a:pt x="626730" y="653853"/>
                </a:lnTo>
                <a:lnTo>
                  <a:pt x="618885" y="655436"/>
                </a:lnTo>
                <a:close/>
              </a:path>
              <a:path w="6116955" h="2476500">
                <a:moveTo>
                  <a:pt x="921609" y="658805"/>
                </a:moveTo>
                <a:lnTo>
                  <a:pt x="912459" y="656956"/>
                </a:lnTo>
                <a:lnTo>
                  <a:pt x="904985" y="651914"/>
                </a:lnTo>
                <a:lnTo>
                  <a:pt x="899946" y="644435"/>
                </a:lnTo>
                <a:lnTo>
                  <a:pt x="898098" y="635277"/>
                </a:lnTo>
                <a:lnTo>
                  <a:pt x="899946" y="626122"/>
                </a:lnTo>
                <a:lnTo>
                  <a:pt x="904985" y="618644"/>
                </a:lnTo>
                <a:lnTo>
                  <a:pt x="912459" y="613602"/>
                </a:lnTo>
                <a:lnTo>
                  <a:pt x="921609" y="611753"/>
                </a:lnTo>
                <a:lnTo>
                  <a:pt x="930760" y="613602"/>
                </a:lnTo>
                <a:lnTo>
                  <a:pt x="938233" y="618644"/>
                </a:lnTo>
                <a:lnTo>
                  <a:pt x="943272" y="626122"/>
                </a:lnTo>
                <a:lnTo>
                  <a:pt x="945120" y="635277"/>
                </a:lnTo>
                <a:lnTo>
                  <a:pt x="943272" y="644435"/>
                </a:lnTo>
                <a:lnTo>
                  <a:pt x="938233" y="651914"/>
                </a:lnTo>
                <a:lnTo>
                  <a:pt x="930760" y="656956"/>
                </a:lnTo>
                <a:lnTo>
                  <a:pt x="921609" y="658805"/>
                </a:lnTo>
                <a:close/>
              </a:path>
              <a:path w="6116955" h="2476500">
                <a:moveTo>
                  <a:pt x="1224337" y="661327"/>
                </a:moveTo>
                <a:lnTo>
                  <a:pt x="1214212" y="659280"/>
                </a:lnTo>
                <a:lnTo>
                  <a:pt x="1205941" y="653701"/>
                </a:lnTo>
                <a:lnTo>
                  <a:pt x="1200363" y="645426"/>
                </a:lnTo>
                <a:lnTo>
                  <a:pt x="1198317" y="635294"/>
                </a:lnTo>
                <a:lnTo>
                  <a:pt x="1200363" y="625164"/>
                </a:lnTo>
                <a:lnTo>
                  <a:pt x="1205941" y="616889"/>
                </a:lnTo>
                <a:lnTo>
                  <a:pt x="1214212" y="611308"/>
                </a:lnTo>
                <a:lnTo>
                  <a:pt x="1224337" y="609262"/>
                </a:lnTo>
                <a:lnTo>
                  <a:pt x="1234459" y="611308"/>
                </a:lnTo>
                <a:lnTo>
                  <a:pt x="1242729" y="616889"/>
                </a:lnTo>
                <a:lnTo>
                  <a:pt x="1248307" y="625164"/>
                </a:lnTo>
                <a:lnTo>
                  <a:pt x="1250352" y="635294"/>
                </a:lnTo>
                <a:lnTo>
                  <a:pt x="1248309" y="645426"/>
                </a:lnTo>
                <a:lnTo>
                  <a:pt x="1242736" y="653701"/>
                </a:lnTo>
                <a:lnTo>
                  <a:pt x="1234467" y="659280"/>
                </a:lnTo>
                <a:lnTo>
                  <a:pt x="1224337" y="661327"/>
                </a:lnTo>
                <a:close/>
              </a:path>
              <a:path w="6116955" h="2476500">
                <a:moveTo>
                  <a:pt x="1527060" y="664692"/>
                </a:moveTo>
                <a:lnTo>
                  <a:pt x="1515623" y="662383"/>
                </a:lnTo>
                <a:lnTo>
                  <a:pt x="1506284" y="656083"/>
                </a:lnTo>
                <a:lnTo>
                  <a:pt x="1499988" y="646739"/>
                </a:lnTo>
                <a:lnTo>
                  <a:pt x="1497679" y="635294"/>
                </a:lnTo>
                <a:lnTo>
                  <a:pt x="1499988" y="623849"/>
                </a:lnTo>
                <a:lnTo>
                  <a:pt x="1506284" y="614505"/>
                </a:lnTo>
                <a:lnTo>
                  <a:pt x="1515623" y="608206"/>
                </a:lnTo>
                <a:lnTo>
                  <a:pt x="1527060" y="605896"/>
                </a:lnTo>
                <a:lnTo>
                  <a:pt x="1538498" y="608206"/>
                </a:lnTo>
                <a:lnTo>
                  <a:pt x="1547837" y="614505"/>
                </a:lnTo>
                <a:lnTo>
                  <a:pt x="1554133" y="623849"/>
                </a:lnTo>
                <a:lnTo>
                  <a:pt x="1556441" y="635294"/>
                </a:lnTo>
                <a:lnTo>
                  <a:pt x="1554133" y="646739"/>
                </a:lnTo>
                <a:lnTo>
                  <a:pt x="1547837" y="656083"/>
                </a:lnTo>
                <a:lnTo>
                  <a:pt x="1538498" y="662383"/>
                </a:lnTo>
                <a:lnTo>
                  <a:pt x="1527060" y="664692"/>
                </a:lnTo>
                <a:close/>
              </a:path>
              <a:path w="6116955" h="2476500">
                <a:moveTo>
                  <a:pt x="1829784" y="668058"/>
                </a:moveTo>
                <a:lnTo>
                  <a:pt x="1817041" y="665482"/>
                </a:lnTo>
                <a:lnTo>
                  <a:pt x="1806632" y="658460"/>
                </a:lnTo>
                <a:lnTo>
                  <a:pt x="1799614" y="648045"/>
                </a:lnTo>
                <a:lnTo>
                  <a:pt x="1797041" y="635294"/>
                </a:lnTo>
                <a:lnTo>
                  <a:pt x="1799614" y="622543"/>
                </a:lnTo>
                <a:lnTo>
                  <a:pt x="1806632" y="612129"/>
                </a:lnTo>
                <a:lnTo>
                  <a:pt x="1817041" y="605106"/>
                </a:lnTo>
                <a:lnTo>
                  <a:pt x="1829784" y="602531"/>
                </a:lnTo>
                <a:lnTo>
                  <a:pt x="1842528" y="605106"/>
                </a:lnTo>
                <a:lnTo>
                  <a:pt x="1852937" y="612129"/>
                </a:lnTo>
                <a:lnTo>
                  <a:pt x="1859957" y="622543"/>
                </a:lnTo>
                <a:lnTo>
                  <a:pt x="1862531" y="635294"/>
                </a:lnTo>
                <a:lnTo>
                  <a:pt x="1859957" y="648045"/>
                </a:lnTo>
                <a:lnTo>
                  <a:pt x="1852937" y="658460"/>
                </a:lnTo>
                <a:lnTo>
                  <a:pt x="1842528" y="665482"/>
                </a:lnTo>
                <a:lnTo>
                  <a:pt x="1829784" y="668058"/>
                </a:lnTo>
                <a:close/>
              </a:path>
              <a:path w="6116955" h="2476500">
                <a:moveTo>
                  <a:pt x="2132508" y="670583"/>
                </a:moveTo>
                <a:lnTo>
                  <a:pt x="2118792" y="667810"/>
                </a:lnTo>
                <a:lnTo>
                  <a:pt x="2107588" y="660248"/>
                </a:lnTo>
                <a:lnTo>
                  <a:pt x="2100031" y="649036"/>
                </a:lnTo>
                <a:lnTo>
                  <a:pt x="2097260" y="635311"/>
                </a:lnTo>
                <a:lnTo>
                  <a:pt x="2100031" y="621586"/>
                </a:lnTo>
                <a:lnTo>
                  <a:pt x="2107588" y="610374"/>
                </a:lnTo>
                <a:lnTo>
                  <a:pt x="2118792" y="602813"/>
                </a:lnTo>
                <a:lnTo>
                  <a:pt x="2132508" y="600039"/>
                </a:lnTo>
                <a:lnTo>
                  <a:pt x="2146226" y="602813"/>
                </a:lnTo>
                <a:lnTo>
                  <a:pt x="2157431" y="610374"/>
                </a:lnTo>
                <a:lnTo>
                  <a:pt x="2164988" y="621586"/>
                </a:lnTo>
                <a:lnTo>
                  <a:pt x="2167759" y="635311"/>
                </a:lnTo>
                <a:lnTo>
                  <a:pt x="2164990" y="649036"/>
                </a:lnTo>
                <a:lnTo>
                  <a:pt x="2157438" y="660248"/>
                </a:lnTo>
                <a:lnTo>
                  <a:pt x="2146233" y="667810"/>
                </a:lnTo>
                <a:lnTo>
                  <a:pt x="2132508" y="670583"/>
                </a:lnTo>
                <a:close/>
              </a:path>
              <a:path w="6116955" h="2476500">
                <a:moveTo>
                  <a:pt x="2435225" y="673108"/>
                </a:moveTo>
                <a:lnTo>
                  <a:pt x="2420522" y="670137"/>
                </a:lnTo>
                <a:lnTo>
                  <a:pt x="2408515" y="662035"/>
                </a:lnTo>
                <a:lnTo>
                  <a:pt x="2400420" y="650020"/>
                </a:lnTo>
                <a:lnTo>
                  <a:pt x="2397452" y="635311"/>
                </a:lnTo>
                <a:lnTo>
                  <a:pt x="2400420" y="620603"/>
                </a:lnTo>
                <a:lnTo>
                  <a:pt x="2408515" y="608589"/>
                </a:lnTo>
                <a:lnTo>
                  <a:pt x="2420522" y="600486"/>
                </a:lnTo>
                <a:lnTo>
                  <a:pt x="2435225" y="597514"/>
                </a:lnTo>
                <a:lnTo>
                  <a:pt x="2449928" y="600486"/>
                </a:lnTo>
                <a:lnTo>
                  <a:pt x="2461934" y="608589"/>
                </a:lnTo>
                <a:lnTo>
                  <a:pt x="2470029" y="620603"/>
                </a:lnTo>
                <a:lnTo>
                  <a:pt x="2472998" y="635311"/>
                </a:lnTo>
                <a:lnTo>
                  <a:pt x="2470029" y="650020"/>
                </a:lnTo>
                <a:lnTo>
                  <a:pt x="2461934" y="662035"/>
                </a:lnTo>
                <a:lnTo>
                  <a:pt x="2449928" y="670137"/>
                </a:lnTo>
                <a:lnTo>
                  <a:pt x="2435225" y="673108"/>
                </a:lnTo>
                <a:close/>
              </a:path>
              <a:path w="6116955" h="2476500">
                <a:moveTo>
                  <a:pt x="2737949" y="676473"/>
                </a:moveTo>
                <a:lnTo>
                  <a:pt x="2721940" y="673239"/>
                </a:lnTo>
                <a:lnTo>
                  <a:pt x="2708872" y="664418"/>
                </a:lnTo>
                <a:lnTo>
                  <a:pt x="2700064" y="651334"/>
                </a:lnTo>
                <a:lnTo>
                  <a:pt x="2696834" y="635311"/>
                </a:lnTo>
                <a:lnTo>
                  <a:pt x="2700064" y="619288"/>
                </a:lnTo>
                <a:lnTo>
                  <a:pt x="2708872" y="606205"/>
                </a:lnTo>
                <a:lnTo>
                  <a:pt x="2721940" y="597384"/>
                </a:lnTo>
                <a:lnTo>
                  <a:pt x="2737949" y="594149"/>
                </a:lnTo>
                <a:lnTo>
                  <a:pt x="2753962" y="597384"/>
                </a:lnTo>
                <a:lnTo>
                  <a:pt x="2767042" y="606205"/>
                </a:lnTo>
                <a:lnTo>
                  <a:pt x="2775863" y="619288"/>
                </a:lnTo>
                <a:lnTo>
                  <a:pt x="2779097" y="635311"/>
                </a:lnTo>
                <a:lnTo>
                  <a:pt x="2775863" y="651334"/>
                </a:lnTo>
                <a:lnTo>
                  <a:pt x="2767042" y="664418"/>
                </a:lnTo>
                <a:lnTo>
                  <a:pt x="2753962" y="673239"/>
                </a:lnTo>
                <a:lnTo>
                  <a:pt x="2737949" y="676473"/>
                </a:lnTo>
                <a:close/>
              </a:path>
              <a:path w="6116955" h="2476500">
                <a:moveTo>
                  <a:pt x="3040673" y="678998"/>
                </a:moveTo>
                <a:lnTo>
                  <a:pt x="3023685" y="675566"/>
                </a:lnTo>
                <a:lnTo>
                  <a:pt x="3009811" y="666206"/>
                </a:lnTo>
                <a:lnTo>
                  <a:pt x="3000456" y="652325"/>
                </a:lnTo>
                <a:lnTo>
                  <a:pt x="2997026" y="635328"/>
                </a:lnTo>
                <a:lnTo>
                  <a:pt x="3000456" y="618331"/>
                </a:lnTo>
                <a:lnTo>
                  <a:pt x="3009811" y="604451"/>
                </a:lnTo>
                <a:lnTo>
                  <a:pt x="3023685" y="595093"/>
                </a:lnTo>
                <a:lnTo>
                  <a:pt x="3040673" y="591661"/>
                </a:lnTo>
                <a:lnTo>
                  <a:pt x="3057660" y="595093"/>
                </a:lnTo>
                <a:lnTo>
                  <a:pt x="3071534" y="604451"/>
                </a:lnTo>
                <a:lnTo>
                  <a:pt x="3080889" y="618331"/>
                </a:lnTo>
                <a:lnTo>
                  <a:pt x="3084319" y="635328"/>
                </a:lnTo>
                <a:lnTo>
                  <a:pt x="3080889" y="652325"/>
                </a:lnTo>
                <a:lnTo>
                  <a:pt x="3071534" y="666206"/>
                </a:lnTo>
                <a:lnTo>
                  <a:pt x="3057660" y="675566"/>
                </a:lnTo>
                <a:lnTo>
                  <a:pt x="3040673" y="678998"/>
                </a:lnTo>
                <a:close/>
              </a:path>
              <a:path w="6116955" h="2476500">
                <a:moveTo>
                  <a:pt x="3343396" y="681523"/>
                </a:moveTo>
                <a:lnTo>
                  <a:pt x="3325435" y="677893"/>
                </a:lnTo>
                <a:lnTo>
                  <a:pt x="3310767" y="667993"/>
                </a:lnTo>
                <a:lnTo>
                  <a:pt x="3300878" y="653309"/>
                </a:lnTo>
                <a:lnTo>
                  <a:pt x="3297252" y="635328"/>
                </a:lnTo>
                <a:lnTo>
                  <a:pt x="3300878" y="617349"/>
                </a:lnTo>
                <a:lnTo>
                  <a:pt x="3310767" y="602666"/>
                </a:lnTo>
                <a:lnTo>
                  <a:pt x="3325435" y="592766"/>
                </a:lnTo>
                <a:lnTo>
                  <a:pt x="3343396" y="589136"/>
                </a:lnTo>
                <a:lnTo>
                  <a:pt x="3361378" y="592766"/>
                </a:lnTo>
                <a:lnTo>
                  <a:pt x="3376055" y="602666"/>
                </a:lnTo>
                <a:lnTo>
                  <a:pt x="3385948" y="617349"/>
                </a:lnTo>
                <a:lnTo>
                  <a:pt x="3389575" y="635328"/>
                </a:lnTo>
                <a:lnTo>
                  <a:pt x="3385948" y="653309"/>
                </a:lnTo>
                <a:lnTo>
                  <a:pt x="3376055" y="667993"/>
                </a:lnTo>
                <a:lnTo>
                  <a:pt x="3361378" y="677893"/>
                </a:lnTo>
                <a:lnTo>
                  <a:pt x="3343396" y="681523"/>
                </a:lnTo>
                <a:close/>
              </a:path>
              <a:path w="6116955" h="2476500">
                <a:moveTo>
                  <a:pt x="3646120" y="684045"/>
                </a:moveTo>
                <a:lnTo>
                  <a:pt x="3627179" y="680217"/>
                </a:lnTo>
                <a:lnTo>
                  <a:pt x="3611706" y="669778"/>
                </a:lnTo>
                <a:lnTo>
                  <a:pt x="3601271" y="654293"/>
                </a:lnTo>
                <a:lnTo>
                  <a:pt x="3597444" y="635328"/>
                </a:lnTo>
                <a:lnTo>
                  <a:pt x="3601271" y="616365"/>
                </a:lnTo>
                <a:lnTo>
                  <a:pt x="3611706" y="600880"/>
                </a:lnTo>
                <a:lnTo>
                  <a:pt x="3627179" y="590439"/>
                </a:lnTo>
                <a:lnTo>
                  <a:pt x="3646120" y="586611"/>
                </a:lnTo>
                <a:lnTo>
                  <a:pt x="3665081" y="590439"/>
                </a:lnTo>
                <a:lnTo>
                  <a:pt x="3680564" y="600880"/>
                </a:lnTo>
                <a:lnTo>
                  <a:pt x="3691003" y="616365"/>
                </a:lnTo>
                <a:lnTo>
                  <a:pt x="3694830" y="635328"/>
                </a:lnTo>
                <a:lnTo>
                  <a:pt x="3691003" y="654293"/>
                </a:lnTo>
                <a:lnTo>
                  <a:pt x="3680564" y="669778"/>
                </a:lnTo>
                <a:lnTo>
                  <a:pt x="3665081" y="680217"/>
                </a:lnTo>
                <a:lnTo>
                  <a:pt x="3646120" y="684045"/>
                </a:lnTo>
                <a:close/>
              </a:path>
              <a:path w="6116955" h="2476500">
                <a:moveTo>
                  <a:pt x="3948844" y="686570"/>
                </a:moveTo>
                <a:lnTo>
                  <a:pt x="3928909" y="682543"/>
                </a:lnTo>
                <a:lnTo>
                  <a:pt x="3912632" y="671563"/>
                </a:lnTo>
                <a:lnTo>
                  <a:pt x="3901660" y="655275"/>
                </a:lnTo>
                <a:lnTo>
                  <a:pt x="3897636" y="635328"/>
                </a:lnTo>
                <a:lnTo>
                  <a:pt x="3901660" y="615381"/>
                </a:lnTo>
                <a:lnTo>
                  <a:pt x="3912632" y="599093"/>
                </a:lnTo>
                <a:lnTo>
                  <a:pt x="3928909" y="588113"/>
                </a:lnTo>
                <a:lnTo>
                  <a:pt x="3948844" y="584086"/>
                </a:lnTo>
                <a:lnTo>
                  <a:pt x="3968784" y="588113"/>
                </a:lnTo>
                <a:lnTo>
                  <a:pt x="3985073" y="599093"/>
                </a:lnTo>
                <a:lnTo>
                  <a:pt x="3996057" y="615381"/>
                </a:lnTo>
                <a:lnTo>
                  <a:pt x="4000086" y="635328"/>
                </a:lnTo>
                <a:lnTo>
                  <a:pt x="3996057" y="655275"/>
                </a:lnTo>
                <a:lnTo>
                  <a:pt x="3985073" y="671563"/>
                </a:lnTo>
                <a:lnTo>
                  <a:pt x="3968784" y="682543"/>
                </a:lnTo>
                <a:lnTo>
                  <a:pt x="3948844" y="686570"/>
                </a:lnTo>
                <a:close/>
              </a:path>
              <a:path w="6116955" h="2476500">
                <a:moveTo>
                  <a:pt x="4251568" y="689935"/>
                </a:moveTo>
                <a:lnTo>
                  <a:pt x="4230342" y="685644"/>
                </a:lnTo>
                <a:lnTo>
                  <a:pt x="4213002" y="673943"/>
                </a:lnTo>
                <a:lnTo>
                  <a:pt x="4201307" y="656590"/>
                </a:lnTo>
                <a:lnTo>
                  <a:pt x="4197018" y="635345"/>
                </a:lnTo>
                <a:lnTo>
                  <a:pt x="4201307" y="614101"/>
                </a:lnTo>
                <a:lnTo>
                  <a:pt x="4213002" y="596748"/>
                </a:lnTo>
                <a:lnTo>
                  <a:pt x="4230342" y="585046"/>
                </a:lnTo>
                <a:lnTo>
                  <a:pt x="4251568" y="580755"/>
                </a:lnTo>
                <a:lnTo>
                  <a:pt x="4272814" y="585046"/>
                </a:lnTo>
                <a:lnTo>
                  <a:pt x="4290164" y="596748"/>
                </a:lnTo>
                <a:lnTo>
                  <a:pt x="4301862" y="614101"/>
                </a:lnTo>
                <a:lnTo>
                  <a:pt x="4306151" y="635345"/>
                </a:lnTo>
                <a:lnTo>
                  <a:pt x="4301862" y="656590"/>
                </a:lnTo>
                <a:lnTo>
                  <a:pt x="4290164" y="673943"/>
                </a:lnTo>
                <a:lnTo>
                  <a:pt x="4272814" y="685644"/>
                </a:lnTo>
                <a:lnTo>
                  <a:pt x="4251568" y="689935"/>
                </a:lnTo>
                <a:close/>
              </a:path>
              <a:path w="6116955" h="2476500">
                <a:moveTo>
                  <a:pt x="4554326" y="692460"/>
                </a:moveTo>
                <a:lnTo>
                  <a:pt x="4532106" y="687970"/>
                </a:lnTo>
                <a:lnTo>
                  <a:pt x="4513962" y="675728"/>
                </a:lnTo>
                <a:lnTo>
                  <a:pt x="4501729" y="657573"/>
                </a:lnTo>
                <a:lnTo>
                  <a:pt x="4497244" y="635345"/>
                </a:lnTo>
                <a:lnTo>
                  <a:pt x="4501729" y="613117"/>
                </a:lnTo>
                <a:lnTo>
                  <a:pt x="4513962" y="594962"/>
                </a:lnTo>
                <a:lnTo>
                  <a:pt x="4532106" y="582719"/>
                </a:lnTo>
                <a:lnTo>
                  <a:pt x="4554326" y="578230"/>
                </a:lnTo>
                <a:lnTo>
                  <a:pt x="4576526" y="582719"/>
                </a:lnTo>
                <a:lnTo>
                  <a:pt x="4594660" y="594962"/>
                </a:lnTo>
                <a:lnTo>
                  <a:pt x="4606888" y="613117"/>
                </a:lnTo>
                <a:lnTo>
                  <a:pt x="4611373" y="635345"/>
                </a:lnTo>
                <a:lnTo>
                  <a:pt x="4606893" y="657573"/>
                </a:lnTo>
                <a:lnTo>
                  <a:pt x="4594672" y="675728"/>
                </a:lnTo>
                <a:lnTo>
                  <a:pt x="4576540" y="687970"/>
                </a:lnTo>
                <a:lnTo>
                  <a:pt x="4554326" y="692460"/>
                </a:lnTo>
                <a:close/>
              </a:path>
              <a:path w="6116955" h="2476500">
                <a:moveTo>
                  <a:pt x="4857049" y="694985"/>
                </a:moveTo>
                <a:lnTo>
                  <a:pt x="4833850" y="690297"/>
                </a:lnTo>
                <a:lnTo>
                  <a:pt x="4814901" y="677515"/>
                </a:lnTo>
                <a:lnTo>
                  <a:pt x="4802122" y="658557"/>
                </a:lnTo>
                <a:lnTo>
                  <a:pt x="4797436" y="635345"/>
                </a:lnTo>
                <a:lnTo>
                  <a:pt x="4802122" y="612133"/>
                </a:lnTo>
                <a:lnTo>
                  <a:pt x="4814901" y="593177"/>
                </a:lnTo>
                <a:lnTo>
                  <a:pt x="4833850" y="580395"/>
                </a:lnTo>
                <a:lnTo>
                  <a:pt x="4857049" y="575708"/>
                </a:lnTo>
                <a:lnTo>
                  <a:pt x="4880243" y="580395"/>
                </a:lnTo>
                <a:lnTo>
                  <a:pt x="4899181" y="593177"/>
                </a:lnTo>
                <a:lnTo>
                  <a:pt x="4911948" y="612133"/>
                </a:lnTo>
                <a:lnTo>
                  <a:pt x="4916629" y="635345"/>
                </a:lnTo>
                <a:lnTo>
                  <a:pt x="4911948" y="658557"/>
                </a:lnTo>
                <a:lnTo>
                  <a:pt x="4899181" y="677515"/>
                </a:lnTo>
                <a:lnTo>
                  <a:pt x="4880243" y="690297"/>
                </a:lnTo>
                <a:lnTo>
                  <a:pt x="4857049" y="694985"/>
                </a:lnTo>
                <a:close/>
              </a:path>
              <a:path w="6116955" h="2476500">
                <a:moveTo>
                  <a:pt x="5159773" y="699191"/>
                </a:moveTo>
                <a:lnTo>
                  <a:pt x="5134937" y="694175"/>
                </a:lnTo>
                <a:lnTo>
                  <a:pt x="5114658" y="680497"/>
                </a:lnTo>
                <a:lnTo>
                  <a:pt x="5100987" y="660208"/>
                </a:lnTo>
                <a:lnTo>
                  <a:pt x="5095974" y="635362"/>
                </a:lnTo>
                <a:lnTo>
                  <a:pt x="5100987" y="610515"/>
                </a:lnTo>
                <a:lnTo>
                  <a:pt x="5114658" y="590227"/>
                </a:lnTo>
                <a:lnTo>
                  <a:pt x="5134937" y="576548"/>
                </a:lnTo>
                <a:lnTo>
                  <a:pt x="5159773" y="571532"/>
                </a:lnTo>
                <a:lnTo>
                  <a:pt x="5184590" y="576548"/>
                </a:lnTo>
                <a:lnTo>
                  <a:pt x="5204859" y="590227"/>
                </a:lnTo>
                <a:lnTo>
                  <a:pt x="5218526" y="610515"/>
                </a:lnTo>
                <a:lnTo>
                  <a:pt x="5223539" y="635362"/>
                </a:lnTo>
                <a:lnTo>
                  <a:pt x="5218526" y="660208"/>
                </a:lnTo>
                <a:lnTo>
                  <a:pt x="5204859" y="680497"/>
                </a:lnTo>
                <a:lnTo>
                  <a:pt x="5184590" y="694175"/>
                </a:lnTo>
                <a:lnTo>
                  <a:pt x="5159773" y="699191"/>
                </a:lnTo>
                <a:close/>
              </a:path>
              <a:path w="6116955" h="2476500">
                <a:moveTo>
                  <a:pt x="5462497" y="702556"/>
                </a:moveTo>
                <a:lnTo>
                  <a:pt x="5436350" y="697276"/>
                </a:lnTo>
                <a:lnTo>
                  <a:pt x="5414998" y="682875"/>
                </a:lnTo>
                <a:lnTo>
                  <a:pt x="5400601" y="661516"/>
                </a:lnTo>
                <a:lnTo>
                  <a:pt x="5395322" y="635362"/>
                </a:lnTo>
                <a:lnTo>
                  <a:pt x="5400601" y="609209"/>
                </a:lnTo>
                <a:lnTo>
                  <a:pt x="5414998" y="587850"/>
                </a:lnTo>
                <a:lnTo>
                  <a:pt x="5436350" y="573448"/>
                </a:lnTo>
                <a:lnTo>
                  <a:pt x="5462497" y="568167"/>
                </a:lnTo>
                <a:lnTo>
                  <a:pt x="5488624" y="573448"/>
                </a:lnTo>
                <a:lnTo>
                  <a:pt x="5509966" y="587850"/>
                </a:lnTo>
                <a:lnTo>
                  <a:pt x="5524359" y="609209"/>
                </a:lnTo>
                <a:lnTo>
                  <a:pt x="5529638" y="635362"/>
                </a:lnTo>
                <a:lnTo>
                  <a:pt x="5524359" y="661516"/>
                </a:lnTo>
                <a:lnTo>
                  <a:pt x="5509966" y="682875"/>
                </a:lnTo>
                <a:lnTo>
                  <a:pt x="5488624" y="697276"/>
                </a:lnTo>
                <a:lnTo>
                  <a:pt x="5462497" y="702556"/>
                </a:lnTo>
                <a:close/>
              </a:path>
              <a:path w="6116955" h="2476500">
                <a:moveTo>
                  <a:pt x="5765220" y="703397"/>
                </a:moveTo>
                <a:lnTo>
                  <a:pt x="5738743" y="698051"/>
                </a:lnTo>
                <a:lnTo>
                  <a:pt x="5717123" y="683471"/>
                </a:lnTo>
                <a:lnTo>
                  <a:pt x="5702547" y="661845"/>
                </a:lnTo>
                <a:lnTo>
                  <a:pt x="5697202" y="635362"/>
                </a:lnTo>
                <a:lnTo>
                  <a:pt x="5702547" y="608878"/>
                </a:lnTo>
                <a:lnTo>
                  <a:pt x="5717123" y="587253"/>
                </a:lnTo>
                <a:lnTo>
                  <a:pt x="5738743" y="572673"/>
                </a:lnTo>
                <a:lnTo>
                  <a:pt x="5765220" y="567326"/>
                </a:lnTo>
                <a:lnTo>
                  <a:pt x="5791679" y="572673"/>
                </a:lnTo>
                <a:lnTo>
                  <a:pt x="5813289" y="587253"/>
                </a:lnTo>
                <a:lnTo>
                  <a:pt x="5827861" y="608878"/>
                </a:lnTo>
                <a:lnTo>
                  <a:pt x="5833205" y="635362"/>
                </a:lnTo>
                <a:lnTo>
                  <a:pt x="5827861" y="661845"/>
                </a:lnTo>
                <a:lnTo>
                  <a:pt x="5813289" y="683471"/>
                </a:lnTo>
                <a:lnTo>
                  <a:pt x="5791679" y="698051"/>
                </a:lnTo>
                <a:lnTo>
                  <a:pt x="5765220" y="703397"/>
                </a:lnTo>
                <a:close/>
              </a:path>
              <a:path w="6116955" h="2476500">
                <a:moveTo>
                  <a:pt x="6067945" y="653840"/>
                </a:moveTo>
                <a:lnTo>
                  <a:pt x="6060759" y="652387"/>
                </a:lnTo>
                <a:lnTo>
                  <a:pt x="6054890" y="648425"/>
                </a:lnTo>
                <a:lnTo>
                  <a:pt x="6050932" y="642551"/>
                </a:lnTo>
                <a:lnTo>
                  <a:pt x="6049480" y="635362"/>
                </a:lnTo>
                <a:lnTo>
                  <a:pt x="6050932" y="628172"/>
                </a:lnTo>
                <a:lnTo>
                  <a:pt x="6054890" y="622299"/>
                </a:lnTo>
                <a:lnTo>
                  <a:pt x="6060759" y="618337"/>
                </a:lnTo>
                <a:lnTo>
                  <a:pt x="6067945" y="616884"/>
                </a:lnTo>
                <a:lnTo>
                  <a:pt x="6075131" y="618337"/>
                </a:lnTo>
                <a:lnTo>
                  <a:pt x="6081000" y="622299"/>
                </a:lnTo>
                <a:lnTo>
                  <a:pt x="6084958" y="628172"/>
                </a:lnTo>
                <a:lnTo>
                  <a:pt x="6086409" y="635362"/>
                </a:lnTo>
                <a:lnTo>
                  <a:pt x="6084958" y="642551"/>
                </a:lnTo>
                <a:lnTo>
                  <a:pt x="6081000" y="648425"/>
                </a:lnTo>
                <a:lnTo>
                  <a:pt x="6075131" y="652387"/>
                </a:lnTo>
                <a:lnTo>
                  <a:pt x="6067945" y="653840"/>
                </a:lnTo>
                <a:close/>
              </a:path>
              <a:path w="6116955" h="2476500">
                <a:moveTo>
                  <a:pt x="20851" y="951733"/>
                </a:moveTo>
                <a:lnTo>
                  <a:pt x="6018" y="951733"/>
                </a:lnTo>
                <a:lnTo>
                  <a:pt x="0" y="945708"/>
                </a:lnTo>
                <a:lnTo>
                  <a:pt x="0" y="930865"/>
                </a:lnTo>
                <a:lnTo>
                  <a:pt x="6018" y="924840"/>
                </a:lnTo>
                <a:lnTo>
                  <a:pt x="20851" y="924840"/>
                </a:lnTo>
                <a:lnTo>
                  <a:pt x="26873" y="930865"/>
                </a:lnTo>
                <a:lnTo>
                  <a:pt x="26873" y="945708"/>
                </a:lnTo>
                <a:lnTo>
                  <a:pt x="20851" y="951733"/>
                </a:lnTo>
                <a:close/>
              </a:path>
              <a:path w="6116955" h="2476500">
                <a:moveTo>
                  <a:pt x="325428" y="955095"/>
                </a:moveTo>
                <a:lnTo>
                  <a:pt x="306892" y="955095"/>
                </a:lnTo>
                <a:lnTo>
                  <a:pt x="299375" y="947574"/>
                </a:lnTo>
                <a:lnTo>
                  <a:pt x="299375" y="929029"/>
                </a:lnTo>
                <a:lnTo>
                  <a:pt x="306892" y="921508"/>
                </a:lnTo>
                <a:lnTo>
                  <a:pt x="325428" y="921508"/>
                </a:lnTo>
                <a:lnTo>
                  <a:pt x="332945" y="929029"/>
                </a:lnTo>
                <a:lnTo>
                  <a:pt x="332945" y="947574"/>
                </a:lnTo>
                <a:lnTo>
                  <a:pt x="325428" y="955095"/>
                </a:lnTo>
                <a:close/>
              </a:path>
              <a:path w="6116955" h="2476500">
                <a:moveTo>
                  <a:pt x="618885" y="958464"/>
                </a:moveTo>
                <a:lnTo>
                  <a:pt x="611041" y="956880"/>
                </a:lnTo>
                <a:lnTo>
                  <a:pt x="604636" y="952560"/>
                </a:lnTo>
                <a:lnTo>
                  <a:pt x="600319" y="946151"/>
                </a:lnTo>
                <a:lnTo>
                  <a:pt x="598736" y="938302"/>
                </a:lnTo>
                <a:lnTo>
                  <a:pt x="600319" y="930452"/>
                </a:lnTo>
                <a:lnTo>
                  <a:pt x="604636" y="924045"/>
                </a:lnTo>
                <a:lnTo>
                  <a:pt x="611041" y="919726"/>
                </a:lnTo>
                <a:lnTo>
                  <a:pt x="618885" y="918142"/>
                </a:lnTo>
                <a:lnTo>
                  <a:pt x="626730" y="919726"/>
                </a:lnTo>
                <a:lnTo>
                  <a:pt x="633135" y="924045"/>
                </a:lnTo>
                <a:lnTo>
                  <a:pt x="637452" y="930452"/>
                </a:lnTo>
                <a:lnTo>
                  <a:pt x="639034" y="938302"/>
                </a:lnTo>
                <a:lnTo>
                  <a:pt x="637452" y="946151"/>
                </a:lnTo>
                <a:lnTo>
                  <a:pt x="633135" y="952560"/>
                </a:lnTo>
                <a:lnTo>
                  <a:pt x="626730" y="956880"/>
                </a:lnTo>
                <a:lnTo>
                  <a:pt x="618885" y="958464"/>
                </a:lnTo>
                <a:close/>
              </a:path>
              <a:path w="6116955" h="2476500">
                <a:moveTo>
                  <a:pt x="921609" y="961829"/>
                </a:moveTo>
                <a:lnTo>
                  <a:pt x="912459" y="959980"/>
                </a:lnTo>
                <a:lnTo>
                  <a:pt x="904985" y="954938"/>
                </a:lnTo>
                <a:lnTo>
                  <a:pt x="899946" y="947459"/>
                </a:lnTo>
                <a:lnTo>
                  <a:pt x="898098" y="938302"/>
                </a:lnTo>
                <a:lnTo>
                  <a:pt x="899946" y="929146"/>
                </a:lnTo>
                <a:lnTo>
                  <a:pt x="904985" y="921668"/>
                </a:lnTo>
                <a:lnTo>
                  <a:pt x="912459" y="916626"/>
                </a:lnTo>
                <a:lnTo>
                  <a:pt x="921609" y="914777"/>
                </a:lnTo>
                <a:lnTo>
                  <a:pt x="930760" y="916626"/>
                </a:lnTo>
                <a:lnTo>
                  <a:pt x="938233" y="921668"/>
                </a:lnTo>
                <a:lnTo>
                  <a:pt x="943272" y="929146"/>
                </a:lnTo>
                <a:lnTo>
                  <a:pt x="945120" y="938302"/>
                </a:lnTo>
                <a:lnTo>
                  <a:pt x="943272" y="947459"/>
                </a:lnTo>
                <a:lnTo>
                  <a:pt x="938233" y="954938"/>
                </a:lnTo>
                <a:lnTo>
                  <a:pt x="930760" y="959980"/>
                </a:lnTo>
                <a:lnTo>
                  <a:pt x="921609" y="961829"/>
                </a:lnTo>
                <a:close/>
              </a:path>
              <a:path w="6116955" h="2476500">
                <a:moveTo>
                  <a:pt x="1224337" y="964351"/>
                </a:moveTo>
                <a:lnTo>
                  <a:pt x="1214212" y="962305"/>
                </a:lnTo>
                <a:lnTo>
                  <a:pt x="1205941" y="956725"/>
                </a:lnTo>
                <a:lnTo>
                  <a:pt x="1200363" y="948450"/>
                </a:lnTo>
                <a:lnTo>
                  <a:pt x="1198317" y="938318"/>
                </a:lnTo>
                <a:lnTo>
                  <a:pt x="1200363" y="928189"/>
                </a:lnTo>
                <a:lnTo>
                  <a:pt x="1205941" y="919913"/>
                </a:lnTo>
                <a:lnTo>
                  <a:pt x="1214212" y="914333"/>
                </a:lnTo>
                <a:lnTo>
                  <a:pt x="1224337" y="912286"/>
                </a:lnTo>
                <a:lnTo>
                  <a:pt x="1234459" y="914333"/>
                </a:lnTo>
                <a:lnTo>
                  <a:pt x="1242729" y="919913"/>
                </a:lnTo>
                <a:lnTo>
                  <a:pt x="1248307" y="928189"/>
                </a:lnTo>
                <a:lnTo>
                  <a:pt x="1250352" y="938318"/>
                </a:lnTo>
                <a:lnTo>
                  <a:pt x="1248309" y="948450"/>
                </a:lnTo>
                <a:lnTo>
                  <a:pt x="1242736" y="956725"/>
                </a:lnTo>
                <a:lnTo>
                  <a:pt x="1234467" y="962305"/>
                </a:lnTo>
                <a:lnTo>
                  <a:pt x="1224337" y="964351"/>
                </a:lnTo>
                <a:close/>
              </a:path>
              <a:path w="6116955" h="2476500">
                <a:moveTo>
                  <a:pt x="1527060" y="967717"/>
                </a:moveTo>
                <a:lnTo>
                  <a:pt x="1515623" y="965407"/>
                </a:lnTo>
                <a:lnTo>
                  <a:pt x="1506284" y="959107"/>
                </a:lnTo>
                <a:lnTo>
                  <a:pt x="1499988" y="949763"/>
                </a:lnTo>
                <a:lnTo>
                  <a:pt x="1497679" y="938318"/>
                </a:lnTo>
                <a:lnTo>
                  <a:pt x="1499988" y="926874"/>
                </a:lnTo>
                <a:lnTo>
                  <a:pt x="1506284" y="917529"/>
                </a:lnTo>
                <a:lnTo>
                  <a:pt x="1515623" y="911230"/>
                </a:lnTo>
                <a:lnTo>
                  <a:pt x="1527060" y="908920"/>
                </a:lnTo>
                <a:lnTo>
                  <a:pt x="1538498" y="911230"/>
                </a:lnTo>
                <a:lnTo>
                  <a:pt x="1547837" y="917529"/>
                </a:lnTo>
                <a:lnTo>
                  <a:pt x="1554133" y="926874"/>
                </a:lnTo>
                <a:lnTo>
                  <a:pt x="1556441" y="938318"/>
                </a:lnTo>
                <a:lnTo>
                  <a:pt x="1554133" y="949763"/>
                </a:lnTo>
                <a:lnTo>
                  <a:pt x="1547837" y="959107"/>
                </a:lnTo>
                <a:lnTo>
                  <a:pt x="1538498" y="965407"/>
                </a:lnTo>
                <a:lnTo>
                  <a:pt x="1527060" y="967717"/>
                </a:lnTo>
                <a:close/>
              </a:path>
              <a:path w="6116955" h="2476500">
                <a:moveTo>
                  <a:pt x="1829784" y="971082"/>
                </a:moveTo>
                <a:lnTo>
                  <a:pt x="1817041" y="968507"/>
                </a:lnTo>
                <a:lnTo>
                  <a:pt x="1806632" y="961484"/>
                </a:lnTo>
                <a:lnTo>
                  <a:pt x="1799614" y="951069"/>
                </a:lnTo>
                <a:lnTo>
                  <a:pt x="1797041" y="938318"/>
                </a:lnTo>
                <a:lnTo>
                  <a:pt x="1799614" y="925567"/>
                </a:lnTo>
                <a:lnTo>
                  <a:pt x="1806632" y="915153"/>
                </a:lnTo>
                <a:lnTo>
                  <a:pt x="1817041" y="908130"/>
                </a:lnTo>
                <a:lnTo>
                  <a:pt x="1829784" y="905555"/>
                </a:lnTo>
                <a:lnTo>
                  <a:pt x="1842528" y="908130"/>
                </a:lnTo>
                <a:lnTo>
                  <a:pt x="1852937" y="915153"/>
                </a:lnTo>
                <a:lnTo>
                  <a:pt x="1859957" y="925567"/>
                </a:lnTo>
                <a:lnTo>
                  <a:pt x="1862531" y="938318"/>
                </a:lnTo>
                <a:lnTo>
                  <a:pt x="1859957" y="951069"/>
                </a:lnTo>
                <a:lnTo>
                  <a:pt x="1852937" y="961484"/>
                </a:lnTo>
                <a:lnTo>
                  <a:pt x="1842528" y="968507"/>
                </a:lnTo>
                <a:lnTo>
                  <a:pt x="1829784" y="971082"/>
                </a:lnTo>
                <a:close/>
              </a:path>
              <a:path w="6116955" h="2476500">
                <a:moveTo>
                  <a:pt x="2132508" y="973607"/>
                </a:moveTo>
                <a:lnTo>
                  <a:pt x="2118792" y="970834"/>
                </a:lnTo>
                <a:lnTo>
                  <a:pt x="2107588" y="963273"/>
                </a:lnTo>
                <a:lnTo>
                  <a:pt x="2100031" y="952061"/>
                </a:lnTo>
                <a:lnTo>
                  <a:pt x="2097260" y="938335"/>
                </a:lnTo>
                <a:lnTo>
                  <a:pt x="2100031" y="924610"/>
                </a:lnTo>
                <a:lnTo>
                  <a:pt x="2107588" y="913398"/>
                </a:lnTo>
                <a:lnTo>
                  <a:pt x="2118792" y="905837"/>
                </a:lnTo>
                <a:lnTo>
                  <a:pt x="2132508" y="903064"/>
                </a:lnTo>
                <a:lnTo>
                  <a:pt x="2146226" y="905837"/>
                </a:lnTo>
                <a:lnTo>
                  <a:pt x="2157431" y="913398"/>
                </a:lnTo>
                <a:lnTo>
                  <a:pt x="2164988" y="924610"/>
                </a:lnTo>
                <a:lnTo>
                  <a:pt x="2167759" y="938335"/>
                </a:lnTo>
                <a:lnTo>
                  <a:pt x="2164990" y="952061"/>
                </a:lnTo>
                <a:lnTo>
                  <a:pt x="2157438" y="963273"/>
                </a:lnTo>
                <a:lnTo>
                  <a:pt x="2146233" y="970834"/>
                </a:lnTo>
                <a:lnTo>
                  <a:pt x="2132508" y="973607"/>
                </a:lnTo>
                <a:close/>
              </a:path>
              <a:path w="6116955" h="2476500">
                <a:moveTo>
                  <a:pt x="2435225" y="976132"/>
                </a:moveTo>
                <a:lnTo>
                  <a:pt x="2420522" y="973161"/>
                </a:lnTo>
                <a:lnTo>
                  <a:pt x="2408515" y="965059"/>
                </a:lnTo>
                <a:lnTo>
                  <a:pt x="2400420" y="953045"/>
                </a:lnTo>
                <a:lnTo>
                  <a:pt x="2397452" y="938335"/>
                </a:lnTo>
                <a:lnTo>
                  <a:pt x="2400420" y="923626"/>
                </a:lnTo>
                <a:lnTo>
                  <a:pt x="2408515" y="911612"/>
                </a:lnTo>
                <a:lnTo>
                  <a:pt x="2420522" y="903510"/>
                </a:lnTo>
                <a:lnTo>
                  <a:pt x="2435225" y="900539"/>
                </a:lnTo>
                <a:lnTo>
                  <a:pt x="2449928" y="903510"/>
                </a:lnTo>
                <a:lnTo>
                  <a:pt x="2461934" y="911612"/>
                </a:lnTo>
                <a:lnTo>
                  <a:pt x="2470029" y="923626"/>
                </a:lnTo>
                <a:lnTo>
                  <a:pt x="2472998" y="938335"/>
                </a:lnTo>
                <a:lnTo>
                  <a:pt x="2470029" y="953045"/>
                </a:lnTo>
                <a:lnTo>
                  <a:pt x="2461934" y="965059"/>
                </a:lnTo>
                <a:lnTo>
                  <a:pt x="2449928" y="973161"/>
                </a:lnTo>
                <a:lnTo>
                  <a:pt x="2435225" y="976132"/>
                </a:lnTo>
                <a:close/>
              </a:path>
              <a:path w="6116955" h="2476500">
                <a:moveTo>
                  <a:pt x="2737949" y="979497"/>
                </a:moveTo>
                <a:lnTo>
                  <a:pt x="2721940" y="976263"/>
                </a:lnTo>
                <a:lnTo>
                  <a:pt x="2708872" y="967442"/>
                </a:lnTo>
                <a:lnTo>
                  <a:pt x="2700064" y="954358"/>
                </a:lnTo>
                <a:lnTo>
                  <a:pt x="2696834" y="938335"/>
                </a:lnTo>
                <a:lnTo>
                  <a:pt x="2700064" y="922313"/>
                </a:lnTo>
                <a:lnTo>
                  <a:pt x="2708872" y="909229"/>
                </a:lnTo>
                <a:lnTo>
                  <a:pt x="2721940" y="900408"/>
                </a:lnTo>
                <a:lnTo>
                  <a:pt x="2737949" y="897173"/>
                </a:lnTo>
                <a:lnTo>
                  <a:pt x="2753962" y="900408"/>
                </a:lnTo>
                <a:lnTo>
                  <a:pt x="2767042" y="909229"/>
                </a:lnTo>
                <a:lnTo>
                  <a:pt x="2775863" y="922313"/>
                </a:lnTo>
                <a:lnTo>
                  <a:pt x="2779097" y="938335"/>
                </a:lnTo>
                <a:lnTo>
                  <a:pt x="2775863" y="954358"/>
                </a:lnTo>
                <a:lnTo>
                  <a:pt x="2767042" y="967442"/>
                </a:lnTo>
                <a:lnTo>
                  <a:pt x="2753962" y="976263"/>
                </a:lnTo>
                <a:lnTo>
                  <a:pt x="2737949" y="979497"/>
                </a:lnTo>
                <a:close/>
              </a:path>
              <a:path w="6116955" h="2476500">
                <a:moveTo>
                  <a:pt x="3040673" y="982022"/>
                </a:moveTo>
                <a:lnTo>
                  <a:pt x="3023685" y="978590"/>
                </a:lnTo>
                <a:lnTo>
                  <a:pt x="3009811" y="969230"/>
                </a:lnTo>
                <a:lnTo>
                  <a:pt x="3000456" y="955349"/>
                </a:lnTo>
                <a:lnTo>
                  <a:pt x="2997026" y="938352"/>
                </a:lnTo>
                <a:lnTo>
                  <a:pt x="3000456" y="921356"/>
                </a:lnTo>
                <a:lnTo>
                  <a:pt x="3009811" y="907476"/>
                </a:lnTo>
                <a:lnTo>
                  <a:pt x="3023685" y="898117"/>
                </a:lnTo>
                <a:lnTo>
                  <a:pt x="3040673" y="894685"/>
                </a:lnTo>
                <a:lnTo>
                  <a:pt x="3057660" y="898117"/>
                </a:lnTo>
                <a:lnTo>
                  <a:pt x="3071534" y="907476"/>
                </a:lnTo>
                <a:lnTo>
                  <a:pt x="3080889" y="921356"/>
                </a:lnTo>
                <a:lnTo>
                  <a:pt x="3084319" y="938352"/>
                </a:lnTo>
                <a:lnTo>
                  <a:pt x="3080889" y="955349"/>
                </a:lnTo>
                <a:lnTo>
                  <a:pt x="3071534" y="969230"/>
                </a:lnTo>
                <a:lnTo>
                  <a:pt x="3057660" y="978590"/>
                </a:lnTo>
                <a:lnTo>
                  <a:pt x="3040673" y="982022"/>
                </a:lnTo>
                <a:close/>
              </a:path>
              <a:path w="6116955" h="2476500">
                <a:moveTo>
                  <a:pt x="3343396" y="984547"/>
                </a:moveTo>
                <a:lnTo>
                  <a:pt x="3325435" y="980917"/>
                </a:lnTo>
                <a:lnTo>
                  <a:pt x="3310767" y="971017"/>
                </a:lnTo>
                <a:lnTo>
                  <a:pt x="3300878" y="956333"/>
                </a:lnTo>
                <a:lnTo>
                  <a:pt x="3297252" y="938352"/>
                </a:lnTo>
                <a:lnTo>
                  <a:pt x="3300878" y="920373"/>
                </a:lnTo>
                <a:lnTo>
                  <a:pt x="3310767" y="905690"/>
                </a:lnTo>
                <a:lnTo>
                  <a:pt x="3325435" y="895791"/>
                </a:lnTo>
                <a:lnTo>
                  <a:pt x="3343396" y="892160"/>
                </a:lnTo>
                <a:lnTo>
                  <a:pt x="3361378" y="895791"/>
                </a:lnTo>
                <a:lnTo>
                  <a:pt x="3376055" y="905690"/>
                </a:lnTo>
                <a:lnTo>
                  <a:pt x="3385948" y="920373"/>
                </a:lnTo>
                <a:lnTo>
                  <a:pt x="3389575" y="938352"/>
                </a:lnTo>
                <a:lnTo>
                  <a:pt x="3385948" y="956333"/>
                </a:lnTo>
                <a:lnTo>
                  <a:pt x="3376055" y="971017"/>
                </a:lnTo>
                <a:lnTo>
                  <a:pt x="3361378" y="980917"/>
                </a:lnTo>
                <a:lnTo>
                  <a:pt x="3343396" y="984547"/>
                </a:lnTo>
                <a:close/>
              </a:path>
              <a:path w="6116955" h="2476500">
                <a:moveTo>
                  <a:pt x="3646120" y="987069"/>
                </a:moveTo>
                <a:lnTo>
                  <a:pt x="3627179" y="983241"/>
                </a:lnTo>
                <a:lnTo>
                  <a:pt x="3611706" y="972802"/>
                </a:lnTo>
                <a:lnTo>
                  <a:pt x="3601271" y="957317"/>
                </a:lnTo>
                <a:lnTo>
                  <a:pt x="3597444" y="938352"/>
                </a:lnTo>
                <a:lnTo>
                  <a:pt x="3601271" y="919389"/>
                </a:lnTo>
                <a:lnTo>
                  <a:pt x="3611706" y="903904"/>
                </a:lnTo>
                <a:lnTo>
                  <a:pt x="3627179" y="893464"/>
                </a:lnTo>
                <a:lnTo>
                  <a:pt x="3646120" y="889636"/>
                </a:lnTo>
                <a:lnTo>
                  <a:pt x="3665081" y="893464"/>
                </a:lnTo>
                <a:lnTo>
                  <a:pt x="3680564" y="903904"/>
                </a:lnTo>
                <a:lnTo>
                  <a:pt x="3691003" y="919389"/>
                </a:lnTo>
                <a:lnTo>
                  <a:pt x="3694830" y="938352"/>
                </a:lnTo>
                <a:lnTo>
                  <a:pt x="3691003" y="957317"/>
                </a:lnTo>
                <a:lnTo>
                  <a:pt x="3680564" y="972802"/>
                </a:lnTo>
                <a:lnTo>
                  <a:pt x="3665081" y="983241"/>
                </a:lnTo>
                <a:lnTo>
                  <a:pt x="3646120" y="987069"/>
                </a:lnTo>
                <a:close/>
              </a:path>
              <a:path w="6116955" h="2476500">
                <a:moveTo>
                  <a:pt x="3948844" y="989594"/>
                </a:moveTo>
                <a:lnTo>
                  <a:pt x="3928909" y="985568"/>
                </a:lnTo>
                <a:lnTo>
                  <a:pt x="3912632" y="974587"/>
                </a:lnTo>
                <a:lnTo>
                  <a:pt x="3901660" y="958300"/>
                </a:lnTo>
                <a:lnTo>
                  <a:pt x="3897636" y="938352"/>
                </a:lnTo>
                <a:lnTo>
                  <a:pt x="3901660" y="918405"/>
                </a:lnTo>
                <a:lnTo>
                  <a:pt x="3912632" y="902117"/>
                </a:lnTo>
                <a:lnTo>
                  <a:pt x="3928909" y="891137"/>
                </a:lnTo>
                <a:lnTo>
                  <a:pt x="3948844" y="887111"/>
                </a:lnTo>
                <a:lnTo>
                  <a:pt x="3968784" y="891137"/>
                </a:lnTo>
                <a:lnTo>
                  <a:pt x="3985073" y="902117"/>
                </a:lnTo>
                <a:lnTo>
                  <a:pt x="3996057" y="918405"/>
                </a:lnTo>
                <a:lnTo>
                  <a:pt x="4000086" y="938352"/>
                </a:lnTo>
                <a:lnTo>
                  <a:pt x="3996057" y="958300"/>
                </a:lnTo>
                <a:lnTo>
                  <a:pt x="3985073" y="974587"/>
                </a:lnTo>
                <a:lnTo>
                  <a:pt x="3968784" y="985568"/>
                </a:lnTo>
                <a:lnTo>
                  <a:pt x="3948844" y="989594"/>
                </a:lnTo>
                <a:close/>
              </a:path>
              <a:path w="6116955" h="2476500">
                <a:moveTo>
                  <a:pt x="4251568" y="992959"/>
                </a:moveTo>
                <a:lnTo>
                  <a:pt x="4230342" y="988668"/>
                </a:lnTo>
                <a:lnTo>
                  <a:pt x="4213002" y="976967"/>
                </a:lnTo>
                <a:lnTo>
                  <a:pt x="4201307" y="959614"/>
                </a:lnTo>
                <a:lnTo>
                  <a:pt x="4197018" y="938369"/>
                </a:lnTo>
                <a:lnTo>
                  <a:pt x="4201307" y="917125"/>
                </a:lnTo>
                <a:lnTo>
                  <a:pt x="4213002" y="899772"/>
                </a:lnTo>
                <a:lnTo>
                  <a:pt x="4230342" y="888071"/>
                </a:lnTo>
                <a:lnTo>
                  <a:pt x="4251568" y="883779"/>
                </a:lnTo>
                <a:lnTo>
                  <a:pt x="4272814" y="888071"/>
                </a:lnTo>
                <a:lnTo>
                  <a:pt x="4290164" y="899772"/>
                </a:lnTo>
                <a:lnTo>
                  <a:pt x="4301862" y="917125"/>
                </a:lnTo>
                <a:lnTo>
                  <a:pt x="4306151" y="938369"/>
                </a:lnTo>
                <a:lnTo>
                  <a:pt x="4301862" y="959614"/>
                </a:lnTo>
                <a:lnTo>
                  <a:pt x="4290164" y="976967"/>
                </a:lnTo>
                <a:lnTo>
                  <a:pt x="4272814" y="988668"/>
                </a:lnTo>
                <a:lnTo>
                  <a:pt x="4251568" y="992959"/>
                </a:lnTo>
                <a:close/>
              </a:path>
              <a:path w="6116955" h="2476500">
                <a:moveTo>
                  <a:pt x="4554326" y="995484"/>
                </a:moveTo>
                <a:lnTo>
                  <a:pt x="4532106" y="990995"/>
                </a:lnTo>
                <a:lnTo>
                  <a:pt x="4513962" y="978754"/>
                </a:lnTo>
                <a:lnTo>
                  <a:pt x="4501729" y="960599"/>
                </a:lnTo>
                <a:lnTo>
                  <a:pt x="4497244" y="938369"/>
                </a:lnTo>
                <a:lnTo>
                  <a:pt x="4501729" y="916141"/>
                </a:lnTo>
                <a:lnTo>
                  <a:pt x="4513962" y="897986"/>
                </a:lnTo>
                <a:lnTo>
                  <a:pt x="4532106" y="885744"/>
                </a:lnTo>
                <a:lnTo>
                  <a:pt x="4554326" y="881254"/>
                </a:lnTo>
                <a:lnTo>
                  <a:pt x="4576526" y="885744"/>
                </a:lnTo>
                <a:lnTo>
                  <a:pt x="4594660" y="897986"/>
                </a:lnTo>
                <a:lnTo>
                  <a:pt x="4606888" y="916141"/>
                </a:lnTo>
                <a:lnTo>
                  <a:pt x="4611373" y="938369"/>
                </a:lnTo>
                <a:lnTo>
                  <a:pt x="4606893" y="960599"/>
                </a:lnTo>
                <a:lnTo>
                  <a:pt x="4594672" y="978754"/>
                </a:lnTo>
                <a:lnTo>
                  <a:pt x="4576540" y="990995"/>
                </a:lnTo>
                <a:lnTo>
                  <a:pt x="4554326" y="995484"/>
                </a:lnTo>
                <a:close/>
              </a:path>
              <a:path w="6116955" h="2476500">
                <a:moveTo>
                  <a:pt x="4857049" y="998009"/>
                </a:moveTo>
                <a:lnTo>
                  <a:pt x="4833850" y="993321"/>
                </a:lnTo>
                <a:lnTo>
                  <a:pt x="4814901" y="980539"/>
                </a:lnTo>
                <a:lnTo>
                  <a:pt x="4802122" y="961581"/>
                </a:lnTo>
                <a:lnTo>
                  <a:pt x="4797436" y="938369"/>
                </a:lnTo>
                <a:lnTo>
                  <a:pt x="4802122" y="915157"/>
                </a:lnTo>
                <a:lnTo>
                  <a:pt x="4814901" y="896201"/>
                </a:lnTo>
                <a:lnTo>
                  <a:pt x="4833850" y="883419"/>
                </a:lnTo>
                <a:lnTo>
                  <a:pt x="4857049" y="878732"/>
                </a:lnTo>
                <a:lnTo>
                  <a:pt x="4880243" y="883419"/>
                </a:lnTo>
                <a:lnTo>
                  <a:pt x="4899181" y="896201"/>
                </a:lnTo>
                <a:lnTo>
                  <a:pt x="4911948" y="915157"/>
                </a:lnTo>
                <a:lnTo>
                  <a:pt x="4916629" y="938369"/>
                </a:lnTo>
                <a:lnTo>
                  <a:pt x="4911948" y="961581"/>
                </a:lnTo>
                <a:lnTo>
                  <a:pt x="4899181" y="980539"/>
                </a:lnTo>
                <a:lnTo>
                  <a:pt x="4880243" y="993321"/>
                </a:lnTo>
                <a:lnTo>
                  <a:pt x="4857049" y="998009"/>
                </a:lnTo>
                <a:close/>
              </a:path>
              <a:path w="6116955" h="2476500">
                <a:moveTo>
                  <a:pt x="5159773" y="1002215"/>
                </a:moveTo>
                <a:lnTo>
                  <a:pt x="5134937" y="997200"/>
                </a:lnTo>
                <a:lnTo>
                  <a:pt x="5114658" y="983521"/>
                </a:lnTo>
                <a:lnTo>
                  <a:pt x="5100987" y="963232"/>
                </a:lnTo>
                <a:lnTo>
                  <a:pt x="5095974" y="938386"/>
                </a:lnTo>
                <a:lnTo>
                  <a:pt x="5100987" y="913540"/>
                </a:lnTo>
                <a:lnTo>
                  <a:pt x="5114658" y="893251"/>
                </a:lnTo>
                <a:lnTo>
                  <a:pt x="5134937" y="879572"/>
                </a:lnTo>
                <a:lnTo>
                  <a:pt x="5159773" y="874557"/>
                </a:lnTo>
                <a:lnTo>
                  <a:pt x="5184590" y="879572"/>
                </a:lnTo>
                <a:lnTo>
                  <a:pt x="5204859" y="893251"/>
                </a:lnTo>
                <a:lnTo>
                  <a:pt x="5218526" y="913540"/>
                </a:lnTo>
                <a:lnTo>
                  <a:pt x="5223539" y="938386"/>
                </a:lnTo>
                <a:lnTo>
                  <a:pt x="5218526" y="963232"/>
                </a:lnTo>
                <a:lnTo>
                  <a:pt x="5204859" y="983521"/>
                </a:lnTo>
                <a:lnTo>
                  <a:pt x="5184590" y="997200"/>
                </a:lnTo>
                <a:lnTo>
                  <a:pt x="5159773" y="1002215"/>
                </a:lnTo>
                <a:close/>
              </a:path>
              <a:path w="6116955" h="2476500">
                <a:moveTo>
                  <a:pt x="5462497" y="1005581"/>
                </a:moveTo>
                <a:lnTo>
                  <a:pt x="5436350" y="1000300"/>
                </a:lnTo>
                <a:lnTo>
                  <a:pt x="5414998" y="985899"/>
                </a:lnTo>
                <a:lnTo>
                  <a:pt x="5400601" y="964540"/>
                </a:lnTo>
                <a:lnTo>
                  <a:pt x="5395322" y="938386"/>
                </a:lnTo>
                <a:lnTo>
                  <a:pt x="5400601" y="912233"/>
                </a:lnTo>
                <a:lnTo>
                  <a:pt x="5414998" y="890874"/>
                </a:lnTo>
                <a:lnTo>
                  <a:pt x="5436350" y="876473"/>
                </a:lnTo>
                <a:lnTo>
                  <a:pt x="5462497" y="871191"/>
                </a:lnTo>
                <a:lnTo>
                  <a:pt x="5488624" y="876473"/>
                </a:lnTo>
                <a:lnTo>
                  <a:pt x="5509966" y="890874"/>
                </a:lnTo>
                <a:lnTo>
                  <a:pt x="5524359" y="912233"/>
                </a:lnTo>
                <a:lnTo>
                  <a:pt x="5529638" y="938386"/>
                </a:lnTo>
                <a:lnTo>
                  <a:pt x="5524359" y="964540"/>
                </a:lnTo>
                <a:lnTo>
                  <a:pt x="5509966" y="985899"/>
                </a:lnTo>
                <a:lnTo>
                  <a:pt x="5488624" y="1000300"/>
                </a:lnTo>
                <a:lnTo>
                  <a:pt x="5462497" y="1005581"/>
                </a:lnTo>
                <a:close/>
              </a:path>
              <a:path w="6116955" h="2476500">
                <a:moveTo>
                  <a:pt x="5765220" y="1009787"/>
                </a:moveTo>
                <a:lnTo>
                  <a:pt x="5737437" y="1004178"/>
                </a:lnTo>
                <a:lnTo>
                  <a:pt x="5714755" y="988879"/>
                </a:lnTo>
                <a:lnTo>
                  <a:pt x="5699466" y="966184"/>
                </a:lnTo>
                <a:lnTo>
                  <a:pt x="5693861" y="938386"/>
                </a:lnTo>
                <a:lnTo>
                  <a:pt x="5699466" y="910589"/>
                </a:lnTo>
                <a:lnTo>
                  <a:pt x="5714755" y="887894"/>
                </a:lnTo>
                <a:lnTo>
                  <a:pt x="5737437" y="872595"/>
                </a:lnTo>
                <a:lnTo>
                  <a:pt x="5765220" y="866985"/>
                </a:lnTo>
                <a:lnTo>
                  <a:pt x="5792990" y="872595"/>
                </a:lnTo>
                <a:lnTo>
                  <a:pt x="5815673" y="887894"/>
                </a:lnTo>
                <a:lnTo>
                  <a:pt x="5830971" y="910589"/>
                </a:lnTo>
                <a:lnTo>
                  <a:pt x="5836581" y="938386"/>
                </a:lnTo>
                <a:lnTo>
                  <a:pt x="5830971" y="966184"/>
                </a:lnTo>
                <a:lnTo>
                  <a:pt x="5815673" y="988879"/>
                </a:lnTo>
                <a:lnTo>
                  <a:pt x="5792990" y="1004178"/>
                </a:lnTo>
                <a:lnTo>
                  <a:pt x="5765220" y="1009787"/>
                </a:lnTo>
                <a:close/>
              </a:path>
              <a:path w="6116955" h="2476500">
                <a:moveTo>
                  <a:pt x="6067945" y="987103"/>
                </a:moveTo>
                <a:lnTo>
                  <a:pt x="6048984" y="983275"/>
                </a:lnTo>
                <a:lnTo>
                  <a:pt x="6033501" y="972836"/>
                </a:lnTo>
                <a:lnTo>
                  <a:pt x="6023062" y="957351"/>
                </a:lnTo>
                <a:lnTo>
                  <a:pt x="6019234" y="938386"/>
                </a:lnTo>
                <a:lnTo>
                  <a:pt x="6023062" y="919423"/>
                </a:lnTo>
                <a:lnTo>
                  <a:pt x="6033501" y="903938"/>
                </a:lnTo>
                <a:lnTo>
                  <a:pt x="6048984" y="893497"/>
                </a:lnTo>
                <a:lnTo>
                  <a:pt x="6067945" y="889669"/>
                </a:lnTo>
                <a:lnTo>
                  <a:pt x="6086886" y="893497"/>
                </a:lnTo>
                <a:lnTo>
                  <a:pt x="6102359" y="903938"/>
                </a:lnTo>
                <a:lnTo>
                  <a:pt x="6112794" y="919423"/>
                </a:lnTo>
                <a:lnTo>
                  <a:pt x="6116621" y="938386"/>
                </a:lnTo>
                <a:lnTo>
                  <a:pt x="6112794" y="957351"/>
                </a:lnTo>
                <a:lnTo>
                  <a:pt x="6102359" y="972836"/>
                </a:lnTo>
                <a:lnTo>
                  <a:pt x="6086886" y="983275"/>
                </a:lnTo>
                <a:lnTo>
                  <a:pt x="6067945" y="987103"/>
                </a:lnTo>
                <a:close/>
              </a:path>
              <a:path w="6116955" h="2476500">
                <a:moveTo>
                  <a:pt x="20851" y="1254754"/>
                </a:moveTo>
                <a:lnTo>
                  <a:pt x="6018" y="1254754"/>
                </a:lnTo>
                <a:lnTo>
                  <a:pt x="0" y="1248732"/>
                </a:lnTo>
                <a:lnTo>
                  <a:pt x="0" y="1233889"/>
                </a:lnTo>
                <a:lnTo>
                  <a:pt x="6018" y="1227864"/>
                </a:lnTo>
                <a:lnTo>
                  <a:pt x="20851" y="1227864"/>
                </a:lnTo>
                <a:lnTo>
                  <a:pt x="26873" y="1233889"/>
                </a:lnTo>
                <a:lnTo>
                  <a:pt x="26873" y="1248732"/>
                </a:lnTo>
                <a:lnTo>
                  <a:pt x="20851" y="1254754"/>
                </a:lnTo>
                <a:close/>
              </a:path>
              <a:path w="6116955" h="2476500">
                <a:moveTo>
                  <a:pt x="325428" y="1258123"/>
                </a:moveTo>
                <a:lnTo>
                  <a:pt x="306892" y="1258123"/>
                </a:lnTo>
                <a:lnTo>
                  <a:pt x="299375" y="1250599"/>
                </a:lnTo>
                <a:lnTo>
                  <a:pt x="299375" y="1232053"/>
                </a:lnTo>
                <a:lnTo>
                  <a:pt x="306892" y="1224532"/>
                </a:lnTo>
                <a:lnTo>
                  <a:pt x="325428" y="1224532"/>
                </a:lnTo>
                <a:lnTo>
                  <a:pt x="332945" y="1232053"/>
                </a:lnTo>
                <a:lnTo>
                  <a:pt x="332945" y="1250599"/>
                </a:lnTo>
                <a:lnTo>
                  <a:pt x="325428" y="1258123"/>
                </a:lnTo>
                <a:close/>
              </a:path>
              <a:path w="6116955" h="2476500">
                <a:moveTo>
                  <a:pt x="618885" y="1261485"/>
                </a:moveTo>
                <a:lnTo>
                  <a:pt x="611041" y="1259902"/>
                </a:lnTo>
                <a:lnTo>
                  <a:pt x="604636" y="1255583"/>
                </a:lnTo>
                <a:lnTo>
                  <a:pt x="600319" y="1249175"/>
                </a:lnTo>
                <a:lnTo>
                  <a:pt x="598736" y="1241326"/>
                </a:lnTo>
                <a:lnTo>
                  <a:pt x="600319" y="1233476"/>
                </a:lnTo>
                <a:lnTo>
                  <a:pt x="604636" y="1227069"/>
                </a:lnTo>
                <a:lnTo>
                  <a:pt x="611041" y="1222750"/>
                </a:lnTo>
                <a:lnTo>
                  <a:pt x="618885" y="1221167"/>
                </a:lnTo>
                <a:lnTo>
                  <a:pt x="626730" y="1222750"/>
                </a:lnTo>
                <a:lnTo>
                  <a:pt x="633135" y="1227069"/>
                </a:lnTo>
                <a:lnTo>
                  <a:pt x="637452" y="1233476"/>
                </a:lnTo>
                <a:lnTo>
                  <a:pt x="639034" y="1241326"/>
                </a:lnTo>
                <a:lnTo>
                  <a:pt x="637452" y="1249175"/>
                </a:lnTo>
                <a:lnTo>
                  <a:pt x="633135" y="1255583"/>
                </a:lnTo>
                <a:lnTo>
                  <a:pt x="626730" y="1259902"/>
                </a:lnTo>
                <a:lnTo>
                  <a:pt x="618885" y="1261485"/>
                </a:lnTo>
                <a:close/>
              </a:path>
              <a:path w="6116955" h="2476500">
                <a:moveTo>
                  <a:pt x="921609" y="1264854"/>
                </a:moveTo>
                <a:lnTo>
                  <a:pt x="912459" y="1263005"/>
                </a:lnTo>
                <a:lnTo>
                  <a:pt x="904985" y="1257962"/>
                </a:lnTo>
                <a:lnTo>
                  <a:pt x="899946" y="1250483"/>
                </a:lnTo>
                <a:lnTo>
                  <a:pt x="898098" y="1241326"/>
                </a:lnTo>
                <a:lnTo>
                  <a:pt x="899946" y="1232170"/>
                </a:lnTo>
                <a:lnTo>
                  <a:pt x="904985" y="1224693"/>
                </a:lnTo>
                <a:lnTo>
                  <a:pt x="912459" y="1219650"/>
                </a:lnTo>
                <a:lnTo>
                  <a:pt x="921609" y="1217801"/>
                </a:lnTo>
                <a:lnTo>
                  <a:pt x="930760" y="1219650"/>
                </a:lnTo>
                <a:lnTo>
                  <a:pt x="938233" y="1224693"/>
                </a:lnTo>
                <a:lnTo>
                  <a:pt x="943272" y="1232170"/>
                </a:lnTo>
                <a:lnTo>
                  <a:pt x="945120" y="1241326"/>
                </a:lnTo>
                <a:lnTo>
                  <a:pt x="943272" y="1250483"/>
                </a:lnTo>
                <a:lnTo>
                  <a:pt x="938233" y="1257962"/>
                </a:lnTo>
                <a:lnTo>
                  <a:pt x="930760" y="1263005"/>
                </a:lnTo>
                <a:lnTo>
                  <a:pt x="921609" y="1264854"/>
                </a:lnTo>
                <a:close/>
              </a:path>
              <a:path w="6116955" h="2476500">
                <a:moveTo>
                  <a:pt x="1224337" y="1267375"/>
                </a:moveTo>
                <a:lnTo>
                  <a:pt x="1214212" y="1265329"/>
                </a:lnTo>
                <a:lnTo>
                  <a:pt x="1205941" y="1259749"/>
                </a:lnTo>
                <a:lnTo>
                  <a:pt x="1200363" y="1251474"/>
                </a:lnTo>
                <a:lnTo>
                  <a:pt x="1198317" y="1241343"/>
                </a:lnTo>
                <a:lnTo>
                  <a:pt x="1200363" y="1231213"/>
                </a:lnTo>
                <a:lnTo>
                  <a:pt x="1205941" y="1222938"/>
                </a:lnTo>
                <a:lnTo>
                  <a:pt x="1214212" y="1217357"/>
                </a:lnTo>
                <a:lnTo>
                  <a:pt x="1224337" y="1215310"/>
                </a:lnTo>
                <a:lnTo>
                  <a:pt x="1234459" y="1217357"/>
                </a:lnTo>
                <a:lnTo>
                  <a:pt x="1242729" y="1222938"/>
                </a:lnTo>
                <a:lnTo>
                  <a:pt x="1248307" y="1231213"/>
                </a:lnTo>
                <a:lnTo>
                  <a:pt x="1250352" y="1241343"/>
                </a:lnTo>
                <a:lnTo>
                  <a:pt x="1248309" y="1251474"/>
                </a:lnTo>
                <a:lnTo>
                  <a:pt x="1242736" y="1259749"/>
                </a:lnTo>
                <a:lnTo>
                  <a:pt x="1234467" y="1265329"/>
                </a:lnTo>
                <a:lnTo>
                  <a:pt x="1224337" y="1267375"/>
                </a:lnTo>
                <a:close/>
              </a:path>
              <a:path w="6116955" h="2476500">
                <a:moveTo>
                  <a:pt x="1527060" y="1270741"/>
                </a:moveTo>
                <a:lnTo>
                  <a:pt x="1515623" y="1268431"/>
                </a:lnTo>
                <a:lnTo>
                  <a:pt x="1506284" y="1262132"/>
                </a:lnTo>
                <a:lnTo>
                  <a:pt x="1499988" y="1252787"/>
                </a:lnTo>
                <a:lnTo>
                  <a:pt x="1497679" y="1241343"/>
                </a:lnTo>
                <a:lnTo>
                  <a:pt x="1499988" y="1229898"/>
                </a:lnTo>
                <a:lnTo>
                  <a:pt x="1506284" y="1220554"/>
                </a:lnTo>
                <a:lnTo>
                  <a:pt x="1515623" y="1214254"/>
                </a:lnTo>
                <a:lnTo>
                  <a:pt x="1527060" y="1211945"/>
                </a:lnTo>
                <a:lnTo>
                  <a:pt x="1538498" y="1214254"/>
                </a:lnTo>
                <a:lnTo>
                  <a:pt x="1547837" y="1220554"/>
                </a:lnTo>
                <a:lnTo>
                  <a:pt x="1554133" y="1229898"/>
                </a:lnTo>
                <a:lnTo>
                  <a:pt x="1556441" y="1241343"/>
                </a:lnTo>
                <a:lnTo>
                  <a:pt x="1554133" y="1252787"/>
                </a:lnTo>
                <a:lnTo>
                  <a:pt x="1547837" y="1262132"/>
                </a:lnTo>
                <a:lnTo>
                  <a:pt x="1538498" y="1268431"/>
                </a:lnTo>
                <a:lnTo>
                  <a:pt x="1527060" y="1270741"/>
                </a:lnTo>
                <a:close/>
              </a:path>
              <a:path w="6116955" h="2476500">
                <a:moveTo>
                  <a:pt x="1829784" y="1274106"/>
                </a:moveTo>
                <a:lnTo>
                  <a:pt x="1817041" y="1271531"/>
                </a:lnTo>
                <a:lnTo>
                  <a:pt x="1806632" y="1264508"/>
                </a:lnTo>
                <a:lnTo>
                  <a:pt x="1799614" y="1254094"/>
                </a:lnTo>
                <a:lnTo>
                  <a:pt x="1797041" y="1241343"/>
                </a:lnTo>
                <a:lnTo>
                  <a:pt x="1799614" y="1228592"/>
                </a:lnTo>
                <a:lnTo>
                  <a:pt x="1806632" y="1218177"/>
                </a:lnTo>
                <a:lnTo>
                  <a:pt x="1817041" y="1211155"/>
                </a:lnTo>
                <a:lnTo>
                  <a:pt x="1829784" y="1208579"/>
                </a:lnTo>
                <a:lnTo>
                  <a:pt x="1842528" y="1211155"/>
                </a:lnTo>
                <a:lnTo>
                  <a:pt x="1852937" y="1218177"/>
                </a:lnTo>
                <a:lnTo>
                  <a:pt x="1859957" y="1228592"/>
                </a:lnTo>
                <a:lnTo>
                  <a:pt x="1862531" y="1241343"/>
                </a:lnTo>
                <a:lnTo>
                  <a:pt x="1859957" y="1254094"/>
                </a:lnTo>
                <a:lnTo>
                  <a:pt x="1852937" y="1264508"/>
                </a:lnTo>
                <a:lnTo>
                  <a:pt x="1842528" y="1271531"/>
                </a:lnTo>
                <a:lnTo>
                  <a:pt x="1829784" y="1274106"/>
                </a:lnTo>
                <a:close/>
              </a:path>
              <a:path w="6116955" h="2476500">
                <a:moveTo>
                  <a:pt x="2132508" y="1276631"/>
                </a:moveTo>
                <a:lnTo>
                  <a:pt x="2118792" y="1273858"/>
                </a:lnTo>
                <a:lnTo>
                  <a:pt x="2107588" y="1266297"/>
                </a:lnTo>
                <a:lnTo>
                  <a:pt x="2100031" y="1255085"/>
                </a:lnTo>
                <a:lnTo>
                  <a:pt x="2097260" y="1241360"/>
                </a:lnTo>
                <a:lnTo>
                  <a:pt x="2100031" y="1227634"/>
                </a:lnTo>
                <a:lnTo>
                  <a:pt x="2107588" y="1216422"/>
                </a:lnTo>
                <a:lnTo>
                  <a:pt x="2118792" y="1208861"/>
                </a:lnTo>
                <a:lnTo>
                  <a:pt x="2132508" y="1206088"/>
                </a:lnTo>
                <a:lnTo>
                  <a:pt x="2146226" y="1208861"/>
                </a:lnTo>
                <a:lnTo>
                  <a:pt x="2157431" y="1216422"/>
                </a:lnTo>
                <a:lnTo>
                  <a:pt x="2164988" y="1227634"/>
                </a:lnTo>
                <a:lnTo>
                  <a:pt x="2167759" y="1241360"/>
                </a:lnTo>
                <a:lnTo>
                  <a:pt x="2164990" y="1255085"/>
                </a:lnTo>
                <a:lnTo>
                  <a:pt x="2157438" y="1266297"/>
                </a:lnTo>
                <a:lnTo>
                  <a:pt x="2146233" y="1273858"/>
                </a:lnTo>
                <a:lnTo>
                  <a:pt x="2132508" y="1276631"/>
                </a:lnTo>
                <a:close/>
              </a:path>
              <a:path w="6116955" h="2476500">
                <a:moveTo>
                  <a:pt x="2435225" y="1279156"/>
                </a:moveTo>
                <a:lnTo>
                  <a:pt x="2420522" y="1276185"/>
                </a:lnTo>
                <a:lnTo>
                  <a:pt x="2408515" y="1268083"/>
                </a:lnTo>
                <a:lnTo>
                  <a:pt x="2400420" y="1256069"/>
                </a:lnTo>
                <a:lnTo>
                  <a:pt x="2397452" y="1241360"/>
                </a:lnTo>
                <a:lnTo>
                  <a:pt x="2400420" y="1226652"/>
                </a:lnTo>
                <a:lnTo>
                  <a:pt x="2408515" y="1214637"/>
                </a:lnTo>
                <a:lnTo>
                  <a:pt x="2420522" y="1206535"/>
                </a:lnTo>
                <a:lnTo>
                  <a:pt x="2435225" y="1203563"/>
                </a:lnTo>
                <a:lnTo>
                  <a:pt x="2449928" y="1206535"/>
                </a:lnTo>
                <a:lnTo>
                  <a:pt x="2461934" y="1214637"/>
                </a:lnTo>
                <a:lnTo>
                  <a:pt x="2470029" y="1226652"/>
                </a:lnTo>
                <a:lnTo>
                  <a:pt x="2472998" y="1241360"/>
                </a:lnTo>
                <a:lnTo>
                  <a:pt x="2470029" y="1256069"/>
                </a:lnTo>
                <a:lnTo>
                  <a:pt x="2461934" y="1268083"/>
                </a:lnTo>
                <a:lnTo>
                  <a:pt x="2449928" y="1276185"/>
                </a:lnTo>
                <a:lnTo>
                  <a:pt x="2435225" y="1279156"/>
                </a:lnTo>
                <a:close/>
              </a:path>
              <a:path w="6116955" h="2476500">
                <a:moveTo>
                  <a:pt x="2737949" y="1282522"/>
                </a:moveTo>
                <a:lnTo>
                  <a:pt x="2721940" y="1279287"/>
                </a:lnTo>
                <a:lnTo>
                  <a:pt x="2708872" y="1270466"/>
                </a:lnTo>
                <a:lnTo>
                  <a:pt x="2700064" y="1257382"/>
                </a:lnTo>
                <a:lnTo>
                  <a:pt x="2696834" y="1241360"/>
                </a:lnTo>
                <a:lnTo>
                  <a:pt x="2700064" y="1225337"/>
                </a:lnTo>
                <a:lnTo>
                  <a:pt x="2708872" y="1212253"/>
                </a:lnTo>
                <a:lnTo>
                  <a:pt x="2721940" y="1203432"/>
                </a:lnTo>
                <a:lnTo>
                  <a:pt x="2737949" y="1200197"/>
                </a:lnTo>
                <a:lnTo>
                  <a:pt x="2753962" y="1203432"/>
                </a:lnTo>
                <a:lnTo>
                  <a:pt x="2767042" y="1212253"/>
                </a:lnTo>
                <a:lnTo>
                  <a:pt x="2775863" y="1225337"/>
                </a:lnTo>
                <a:lnTo>
                  <a:pt x="2779097" y="1241360"/>
                </a:lnTo>
                <a:lnTo>
                  <a:pt x="2775863" y="1257382"/>
                </a:lnTo>
                <a:lnTo>
                  <a:pt x="2767042" y="1270466"/>
                </a:lnTo>
                <a:lnTo>
                  <a:pt x="2753962" y="1279287"/>
                </a:lnTo>
                <a:lnTo>
                  <a:pt x="2737949" y="1282522"/>
                </a:lnTo>
                <a:close/>
              </a:path>
              <a:path w="6116955" h="2476500">
                <a:moveTo>
                  <a:pt x="3040673" y="1285047"/>
                </a:moveTo>
                <a:lnTo>
                  <a:pt x="3023685" y="1281614"/>
                </a:lnTo>
                <a:lnTo>
                  <a:pt x="3009811" y="1272255"/>
                </a:lnTo>
                <a:lnTo>
                  <a:pt x="3000456" y="1258374"/>
                </a:lnTo>
                <a:lnTo>
                  <a:pt x="2997026" y="1241376"/>
                </a:lnTo>
                <a:lnTo>
                  <a:pt x="3000456" y="1224379"/>
                </a:lnTo>
                <a:lnTo>
                  <a:pt x="3009811" y="1210498"/>
                </a:lnTo>
                <a:lnTo>
                  <a:pt x="3023685" y="1201139"/>
                </a:lnTo>
                <a:lnTo>
                  <a:pt x="3040673" y="1197706"/>
                </a:lnTo>
                <a:lnTo>
                  <a:pt x="3057660" y="1201139"/>
                </a:lnTo>
                <a:lnTo>
                  <a:pt x="3071534" y="1210498"/>
                </a:lnTo>
                <a:lnTo>
                  <a:pt x="3080889" y="1224379"/>
                </a:lnTo>
                <a:lnTo>
                  <a:pt x="3084319" y="1241376"/>
                </a:lnTo>
                <a:lnTo>
                  <a:pt x="3080889" y="1258374"/>
                </a:lnTo>
                <a:lnTo>
                  <a:pt x="3071534" y="1272255"/>
                </a:lnTo>
                <a:lnTo>
                  <a:pt x="3057660" y="1281614"/>
                </a:lnTo>
                <a:lnTo>
                  <a:pt x="3040673" y="1285047"/>
                </a:lnTo>
                <a:close/>
              </a:path>
              <a:path w="6116955" h="2476500">
                <a:moveTo>
                  <a:pt x="3343396" y="1287572"/>
                </a:moveTo>
                <a:lnTo>
                  <a:pt x="3325435" y="1283941"/>
                </a:lnTo>
                <a:lnTo>
                  <a:pt x="3310767" y="1274041"/>
                </a:lnTo>
                <a:lnTo>
                  <a:pt x="3300878" y="1259358"/>
                </a:lnTo>
                <a:lnTo>
                  <a:pt x="3297252" y="1241376"/>
                </a:lnTo>
                <a:lnTo>
                  <a:pt x="3300878" y="1223397"/>
                </a:lnTo>
                <a:lnTo>
                  <a:pt x="3310767" y="1208715"/>
                </a:lnTo>
                <a:lnTo>
                  <a:pt x="3325435" y="1198815"/>
                </a:lnTo>
                <a:lnTo>
                  <a:pt x="3343396" y="1195185"/>
                </a:lnTo>
                <a:lnTo>
                  <a:pt x="3361378" y="1198815"/>
                </a:lnTo>
                <a:lnTo>
                  <a:pt x="3376055" y="1208715"/>
                </a:lnTo>
                <a:lnTo>
                  <a:pt x="3385948" y="1223397"/>
                </a:lnTo>
                <a:lnTo>
                  <a:pt x="3389575" y="1241376"/>
                </a:lnTo>
                <a:lnTo>
                  <a:pt x="3385948" y="1259358"/>
                </a:lnTo>
                <a:lnTo>
                  <a:pt x="3376055" y="1274041"/>
                </a:lnTo>
                <a:lnTo>
                  <a:pt x="3361378" y="1283941"/>
                </a:lnTo>
                <a:lnTo>
                  <a:pt x="3343396" y="1287572"/>
                </a:lnTo>
                <a:close/>
              </a:path>
              <a:path w="6116955" h="2476500">
                <a:moveTo>
                  <a:pt x="3646120" y="1290093"/>
                </a:moveTo>
                <a:lnTo>
                  <a:pt x="3627179" y="1286265"/>
                </a:lnTo>
                <a:lnTo>
                  <a:pt x="3611706" y="1275825"/>
                </a:lnTo>
                <a:lnTo>
                  <a:pt x="3601271" y="1260340"/>
                </a:lnTo>
                <a:lnTo>
                  <a:pt x="3597444" y="1241376"/>
                </a:lnTo>
                <a:lnTo>
                  <a:pt x="3601271" y="1222413"/>
                </a:lnTo>
                <a:lnTo>
                  <a:pt x="3611706" y="1206928"/>
                </a:lnTo>
                <a:lnTo>
                  <a:pt x="3627179" y="1196488"/>
                </a:lnTo>
                <a:lnTo>
                  <a:pt x="3646120" y="1192660"/>
                </a:lnTo>
                <a:lnTo>
                  <a:pt x="3665081" y="1196488"/>
                </a:lnTo>
                <a:lnTo>
                  <a:pt x="3680564" y="1206928"/>
                </a:lnTo>
                <a:lnTo>
                  <a:pt x="3691003" y="1222413"/>
                </a:lnTo>
                <a:lnTo>
                  <a:pt x="3694830" y="1241376"/>
                </a:lnTo>
                <a:lnTo>
                  <a:pt x="3691003" y="1260340"/>
                </a:lnTo>
                <a:lnTo>
                  <a:pt x="3680564" y="1275825"/>
                </a:lnTo>
                <a:lnTo>
                  <a:pt x="3665081" y="1286265"/>
                </a:lnTo>
                <a:lnTo>
                  <a:pt x="3646120" y="1290093"/>
                </a:lnTo>
                <a:close/>
              </a:path>
              <a:path w="6116955" h="2476500">
                <a:moveTo>
                  <a:pt x="3948844" y="1292618"/>
                </a:moveTo>
                <a:lnTo>
                  <a:pt x="3928909" y="1288592"/>
                </a:lnTo>
                <a:lnTo>
                  <a:pt x="3912632" y="1277611"/>
                </a:lnTo>
                <a:lnTo>
                  <a:pt x="3901660" y="1261324"/>
                </a:lnTo>
                <a:lnTo>
                  <a:pt x="3897636" y="1241376"/>
                </a:lnTo>
                <a:lnTo>
                  <a:pt x="3901660" y="1221429"/>
                </a:lnTo>
                <a:lnTo>
                  <a:pt x="3912632" y="1205141"/>
                </a:lnTo>
                <a:lnTo>
                  <a:pt x="3928909" y="1194161"/>
                </a:lnTo>
                <a:lnTo>
                  <a:pt x="3948844" y="1190135"/>
                </a:lnTo>
                <a:lnTo>
                  <a:pt x="3968784" y="1194161"/>
                </a:lnTo>
                <a:lnTo>
                  <a:pt x="3985073" y="1205141"/>
                </a:lnTo>
                <a:lnTo>
                  <a:pt x="3996057" y="1221429"/>
                </a:lnTo>
                <a:lnTo>
                  <a:pt x="4000086" y="1241376"/>
                </a:lnTo>
                <a:lnTo>
                  <a:pt x="3996057" y="1261324"/>
                </a:lnTo>
                <a:lnTo>
                  <a:pt x="3985073" y="1277611"/>
                </a:lnTo>
                <a:lnTo>
                  <a:pt x="3968784" y="1288592"/>
                </a:lnTo>
                <a:lnTo>
                  <a:pt x="3948844" y="1292618"/>
                </a:lnTo>
                <a:close/>
              </a:path>
              <a:path w="6116955" h="2476500">
                <a:moveTo>
                  <a:pt x="4251568" y="1295984"/>
                </a:moveTo>
                <a:lnTo>
                  <a:pt x="4230342" y="1291692"/>
                </a:lnTo>
                <a:lnTo>
                  <a:pt x="4213002" y="1279991"/>
                </a:lnTo>
                <a:lnTo>
                  <a:pt x="4201307" y="1262639"/>
                </a:lnTo>
                <a:lnTo>
                  <a:pt x="4197018" y="1241393"/>
                </a:lnTo>
                <a:lnTo>
                  <a:pt x="4201307" y="1220149"/>
                </a:lnTo>
                <a:lnTo>
                  <a:pt x="4213002" y="1202797"/>
                </a:lnTo>
                <a:lnTo>
                  <a:pt x="4230342" y="1191095"/>
                </a:lnTo>
                <a:lnTo>
                  <a:pt x="4251568" y="1186803"/>
                </a:lnTo>
                <a:lnTo>
                  <a:pt x="4272814" y="1191095"/>
                </a:lnTo>
                <a:lnTo>
                  <a:pt x="4290164" y="1202797"/>
                </a:lnTo>
                <a:lnTo>
                  <a:pt x="4301862" y="1220149"/>
                </a:lnTo>
                <a:lnTo>
                  <a:pt x="4306151" y="1241393"/>
                </a:lnTo>
                <a:lnTo>
                  <a:pt x="4301862" y="1262639"/>
                </a:lnTo>
                <a:lnTo>
                  <a:pt x="4290164" y="1279991"/>
                </a:lnTo>
                <a:lnTo>
                  <a:pt x="4272814" y="1291692"/>
                </a:lnTo>
                <a:lnTo>
                  <a:pt x="4251568" y="1295984"/>
                </a:lnTo>
                <a:close/>
              </a:path>
              <a:path w="6116955" h="2476500">
                <a:moveTo>
                  <a:pt x="4554326" y="1298508"/>
                </a:moveTo>
                <a:lnTo>
                  <a:pt x="4532106" y="1294019"/>
                </a:lnTo>
                <a:lnTo>
                  <a:pt x="4513962" y="1281776"/>
                </a:lnTo>
                <a:lnTo>
                  <a:pt x="4501729" y="1263621"/>
                </a:lnTo>
                <a:lnTo>
                  <a:pt x="4497244" y="1241393"/>
                </a:lnTo>
                <a:lnTo>
                  <a:pt x="4501729" y="1219165"/>
                </a:lnTo>
                <a:lnTo>
                  <a:pt x="4513962" y="1201010"/>
                </a:lnTo>
                <a:lnTo>
                  <a:pt x="4532106" y="1188768"/>
                </a:lnTo>
                <a:lnTo>
                  <a:pt x="4554326" y="1184278"/>
                </a:lnTo>
                <a:lnTo>
                  <a:pt x="4576526" y="1188768"/>
                </a:lnTo>
                <a:lnTo>
                  <a:pt x="4594660" y="1201010"/>
                </a:lnTo>
                <a:lnTo>
                  <a:pt x="4606888" y="1219165"/>
                </a:lnTo>
                <a:lnTo>
                  <a:pt x="4611373" y="1241393"/>
                </a:lnTo>
                <a:lnTo>
                  <a:pt x="4606893" y="1263621"/>
                </a:lnTo>
                <a:lnTo>
                  <a:pt x="4594672" y="1281776"/>
                </a:lnTo>
                <a:lnTo>
                  <a:pt x="4576540" y="1294019"/>
                </a:lnTo>
                <a:lnTo>
                  <a:pt x="4554326" y="1298508"/>
                </a:lnTo>
                <a:close/>
              </a:path>
              <a:path w="6116955" h="2476500">
                <a:moveTo>
                  <a:pt x="4857049" y="1301033"/>
                </a:moveTo>
                <a:lnTo>
                  <a:pt x="4833850" y="1296346"/>
                </a:lnTo>
                <a:lnTo>
                  <a:pt x="4814901" y="1283563"/>
                </a:lnTo>
                <a:lnTo>
                  <a:pt x="4802122" y="1264605"/>
                </a:lnTo>
                <a:lnTo>
                  <a:pt x="4797436" y="1241393"/>
                </a:lnTo>
                <a:lnTo>
                  <a:pt x="4802122" y="1218181"/>
                </a:lnTo>
                <a:lnTo>
                  <a:pt x="4814901" y="1199224"/>
                </a:lnTo>
                <a:lnTo>
                  <a:pt x="4833850" y="1186441"/>
                </a:lnTo>
                <a:lnTo>
                  <a:pt x="4857049" y="1181753"/>
                </a:lnTo>
                <a:lnTo>
                  <a:pt x="4880243" y="1186441"/>
                </a:lnTo>
                <a:lnTo>
                  <a:pt x="4899181" y="1199224"/>
                </a:lnTo>
                <a:lnTo>
                  <a:pt x="4911948" y="1218181"/>
                </a:lnTo>
                <a:lnTo>
                  <a:pt x="4916629" y="1241393"/>
                </a:lnTo>
                <a:lnTo>
                  <a:pt x="4911948" y="1264605"/>
                </a:lnTo>
                <a:lnTo>
                  <a:pt x="4899181" y="1283563"/>
                </a:lnTo>
                <a:lnTo>
                  <a:pt x="4880243" y="1296346"/>
                </a:lnTo>
                <a:lnTo>
                  <a:pt x="4857049" y="1301033"/>
                </a:lnTo>
                <a:close/>
              </a:path>
              <a:path w="6116955" h="2476500">
                <a:moveTo>
                  <a:pt x="5159773" y="1305239"/>
                </a:moveTo>
                <a:lnTo>
                  <a:pt x="5134937" y="1300224"/>
                </a:lnTo>
                <a:lnTo>
                  <a:pt x="5114658" y="1286545"/>
                </a:lnTo>
                <a:lnTo>
                  <a:pt x="5100987" y="1266257"/>
                </a:lnTo>
                <a:lnTo>
                  <a:pt x="5095974" y="1241410"/>
                </a:lnTo>
                <a:lnTo>
                  <a:pt x="5100987" y="1216564"/>
                </a:lnTo>
                <a:lnTo>
                  <a:pt x="5114658" y="1196275"/>
                </a:lnTo>
                <a:lnTo>
                  <a:pt x="5134937" y="1182597"/>
                </a:lnTo>
                <a:lnTo>
                  <a:pt x="5159773" y="1177581"/>
                </a:lnTo>
                <a:lnTo>
                  <a:pt x="5184590" y="1182597"/>
                </a:lnTo>
                <a:lnTo>
                  <a:pt x="5204859" y="1196275"/>
                </a:lnTo>
                <a:lnTo>
                  <a:pt x="5218526" y="1216564"/>
                </a:lnTo>
                <a:lnTo>
                  <a:pt x="5223539" y="1241410"/>
                </a:lnTo>
                <a:lnTo>
                  <a:pt x="5218526" y="1266257"/>
                </a:lnTo>
                <a:lnTo>
                  <a:pt x="5204859" y="1286545"/>
                </a:lnTo>
                <a:lnTo>
                  <a:pt x="5184590" y="1300224"/>
                </a:lnTo>
                <a:lnTo>
                  <a:pt x="5159773" y="1305239"/>
                </a:lnTo>
                <a:close/>
              </a:path>
              <a:path w="6116955" h="2476500">
                <a:moveTo>
                  <a:pt x="5462497" y="1308605"/>
                </a:moveTo>
                <a:lnTo>
                  <a:pt x="5436350" y="1303324"/>
                </a:lnTo>
                <a:lnTo>
                  <a:pt x="5414998" y="1288923"/>
                </a:lnTo>
                <a:lnTo>
                  <a:pt x="5400601" y="1267564"/>
                </a:lnTo>
                <a:lnTo>
                  <a:pt x="5395322" y="1241410"/>
                </a:lnTo>
                <a:lnTo>
                  <a:pt x="5400601" y="1215258"/>
                </a:lnTo>
                <a:lnTo>
                  <a:pt x="5414998" y="1193899"/>
                </a:lnTo>
                <a:lnTo>
                  <a:pt x="5436350" y="1179497"/>
                </a:lnTo>
                <a:lnTo>
                  <a:pt x="5462497" y="1174216"/>
                </a:lnTo>
                <a:lnTo>
                  <a:pt x="5488624" y="1179497"/>
                </a:lnTo>
                <a:lnTo>
                  <a:pt x="5509966" y="1193899"/>
                </a:lnTo>
                <a:lnTo>
                  <a:pt x="5524359" y="1215258"/>
                </a:lnTo>
                <a:lnTo>
                  <a:pt x="5529638" y="1241410"/>
                </a:lnTo>
                <a:lnTo>
                  <a:pt x="5524359" y="1267564"/>
                </a:lnTo>
                <a:lnTo>
                  <a:pt x="5509966" y="1288923"/>
                </a:lnTo>
                <a:lnTo>
                  <a:pt x="5488624" y="1303324"/>
                </a:lnTo>
                <a:lnTo>
                  <a:pt x="5462497" y="1308605"/>
                </a:lnTo>
                <a:close/>
              </a:path>
              <a:path w="6116955" h="2476500">
                <a:moveTo>
                  <a:pt x="5765220" y="1312814"/>
                </a:moveTo>
                <a:lnTo>
                  <a:pt x="5737437" y="1307205"/>
                </a:lnTo>
                <a:lnTo>
                  <a:pt x="5714755" y="1291905"/>
                </a:lnTo>
                <a:lnTo>
                  <a:pt x="5699466" y="1269209"/>
                </a:lnTo>
                <a:lnTo>
                  <a:pt x="5693861" y="1241410"/>
                </a:lnTo>
                <a:lnTo>
                  <a:pt x="5699466" y="1213613"/>
                </a:lnTo>
                <a:lnTo>
                  <a:pt x="5714755" y="1190918"/>
                </a:lnTo>
                <a:lnTo>
                  <a:pt x="5737437" y="1175619"/>
                </a:lnTo>
                <a:lnTo>
                  <a:pt x="5765220" y="1170010"/>
                </a:lnTo>
                <a:lnTo>
                  <a:pt x="5792990" y="1175619"/>
                </a:lnTo>
                <a:lnTo>
                  <a:pt x="5815673" y="1190918"/>
                </a:lnTo>
                <a:lnTo>
                  <a:pt x="5830971" y="1213613"/>
                </a:lnTo>
                <a:lnTo>
                  <a:pt x="5836581" y="1241410"/>
                </a:lnTo>
                <a:lnTo>
                  <a:pt x="5830971" y="1269209"/>
                </a:lnTo>
                <a:lnTo>
                  <a:pt x="5815673" y="1291905"/>
                </a:lnTo>
                <a:lnTo>
                  <a:pt x="5792990" y="1307205"/>
                </a:lnTo>
                <a:lnTo>
                  <a:pt x="5765220" y="1312814"/>
                </a:lnTo>
                <a:close/>
              </a:path>
              <a:path w="6116955" h="2476500">
                <a:moveTo>
                  <a:pt x="6067945" y="1280891"/>
                </a:moveTo>
                <a:lnTo>
                  <a:pt x="6052579" y="1277789"/>
                </a:lnTo>
                <a:lnTo>
                  <a:pt x="6040037" y="1269329"/>
                </a:lnTo>
                <a:lnTo>
                  <a:pt x="6031583" y="1256780"/>
                </a:lnTo>
                <a:lnTo>
                  <a:pt x="6028483" y="1241410"/>
                </a:lnTo>
                <a:lnTo>
                  <a:pt x="6031583" y="1226041"/>
                </a:lnTo>
                <a:lnTo>
                  <a:pt x="6040037" y="1213493"/>
                </a:lnTo>
                <a:lnTo>
                  <a:pt x="6052579" y="1205034"/>
                </a:lnTo>
                <a:lnTo>
                  <a:pt x="6067945" y="1201933"/>
                </a:lnTo>
                <a:lnTo>
                  <a:pt x="6083290" y="1205034"/>
                </a:lnTo>
                <a:lnTo>
                  <a:pt x="6095823" y="1213493"/>
                </a:lnTo>
                <a:lnTo>
                  <a:pt x="6104273" y="1226041"/>
                </a:lnTo>
                <a:lnTo>
                  <a:pt x="6107372" y="1241410"/>
                </a:lnTo>
                <a:lnTo>
                  <a:pt x="6104273" y="1256780"/>
                </a:lnTo>
                <a:lnTo>
                  <a:pt x="6095823" y="1269329"/>
                </a:lnTo>
                <a:lnTo>
                  <a:pt x="6083290" y="1277789"/>
                </a:lnTo>
                <a:lnTo>
                  <a:pt x="6067945" y="1280891"/>
                </a:lnTo>
                <a:close/>
              </a:path>
              <a:path w="6116955" h="2476500">
                <a:moveTo>
                  <a:pt x="20851" y="1557778"/>
                </a:moveTo>
                <a:lnTo>
                  <a:pt x="6018" y="1557778"/>
                </a:lnTo>
                <a:lnTo>
                  <a:pt x="0" y="1551756"/>
                </a:lnTo>
                <a:lnTo>
                  <a:pt x="0" y="1536914"/>
                </a:lnTo>
                <a:lnTo>
                  <a:pt x="6018" y="1530888"/>
                </a:lnTo>
                <a:lnTo>
                  <a:pt x="20851" y="1530888"/>
                </a:lnTo>
                <a:lnTo>
                  <a:pt x="26873" y="1536914"/>
                </a:lnTo>
                <a:lnTo>
                  <a:pt x="26873" y="1551756"/>
                </a:lnTo>
                <a:lnTo>
                  <a:pt x="20851" y="1557778"/>
                </a:lnTo>
                <a:close/>
              </a:path>
              <a:path w="6116955" h="2476500">
                <a:moveTo>
                  <a:pt x="325428" y="1561144"/>
                </a:moveTo>
                <a:lnTo>
                  <a:pt x="306892" y="1561144"/>
                </a:lnTo>
                <a:lnTo>
                  <a:pt x="299375" y="1553623"/>
                </a:lnTo>
                <a:lnTo>
                  <a:pt x="299375" y="1535077"/>
                </a:lnTo>
                <a:lnTo>
                  <a:pt x="306892" y="1527556"/>
                </a:lnTo>
                <a:lnTo>
                  <a:pt x="325428" y="1527556"/>
                </a:lnTo>
                <a:lnTo>
                  <a:pt x="332945" y="1535077"/>
                </a:lnTo>
                <a:lnTo>
                  <a:pt x="332945" y="1553623"/>
                </a:lnTo>
                <a:lnTo>
                  <a:pt x="325428" y="1561144"/>
                </a:lnTo>
                <a:close/>
              </a:path>
              <a:path w="6116955" h="2476500">
                <a:moveTo>
                  <a:pt x="618885" y="1564512"/>
                </a:moveTo>
                <a:lnTo>
                  <a:pt x="611041" y="1562929"/>
                </a:lnTo>
                <a:lnTo>
                  <a:pt x="604636" y="1558609"/>
                </a:lnTo>
                <a:lnTo>
                  <a:pt x="600319" y="1552200"/>
                </a:lnTo>
                <a:lnTo>
                  <a:pt x="598736" y="1544350"/>
                </a:lnTo>
                <a:lnTo>
                  <a:pt x="600319" y="1536501"/>
                </a:lnTo>
                <a:lnTo>
                  <a:pt x="604636" y="1530093"/>
                </a:lnTo>
                <a:lnTo>
                  <a:pt x="611041" y="1525774"/>
                </a:lnTo>
                <a:lnTo>
                  <a:pt x="618885" y="1524191"/>
                </a:lnTo>
                <a:lnTo>
                  <a:pt x="626730" y="1525774"/>
                </a:lnTo>
                <a:lnTo>
                  <a:pt x="633135" y="1530093"/>
                </a:lnTo>
                <a:lnTo>
                  <a:pt x="637452" y="1536501"/>
                </a:lnTo>
                <a:lnTo>
                  <a:pt x="639034" y="1544350"/>
                </a:lnTo>
                <a:lnTo>
                  <a:pt x="637452" y="1552200"/>
                </a:lnTo>
                <a:lnTo>
                  <a:pt x="633135" y="1558609"/>
                </a:lnTo>
                <a:lnTo>
                  <a:pt x="626730" y="1562929"/>
                </a:lnTo>
                <a:lnTo>
                  <a:pt x="618885" y="1564512"/>
                </a:lnTo>
                <a:close/>
              </a:path>
              <a:path w="6116955" h="2476500">
                <a:moveTo>
                  <a:pt x="921609" y="1567878"/>
                </a:moveTo>
                <a:lnTo>
                  <a:pt x="912459" y="1566029"/>
                </a:lnTo>
                <a:lnTo>
                  <a:pt x="904985" y="1560986"/>
                </a:lnTo>
                <a:lnTo>
                  <a:pt x="899946" y="1553508"/>
                </a:lnTo>
                <a:lnTo>
                  <a:pt x="898098" y="1544350"/>
                </a:lnTo>
                <a:lnTo>
                  <a:pt x="899946" y="1535194"/>
                </a:lnTo>
                <a:lnTo>
                  <a:pt x="904985" y="1527717"/>
                </a:lnTo>
                <a:lnTo>
                  <a:pt x="912459" y="1522675"/>
                </a:lnTo>
                <a:lnTo>
                  <a:pt x="921609" y="1520825"/>
                </a:lnTo>
                <a:lnTo>
                  <a:pt x="930760" y="1522675"/>
                </a:lnTo>
                <a:lnTo>
                  <a:pt x="938233" y="1527717"/>
                </a:lnTo>
                <a:lnTo>
                  <a:pt x="943272" y="1535194"/>
                </a:lnTo>
                <a:lnTo>
                  <a:pt x="945120" y="1544350"/>
                </a:lnTo>
                <a:lnTo>
                  <a:pt x="943272" y="1553508"/>
                </a:lnTo>
                <a:lnTo>
                  <a:pt x="938233" y="1560986"/>
                </a:lnTo>
                <a:lnTo>
                  <a:pt x="930760" y="1566029"/>
                </a:lnTo>
                <a:lnTo>
                  <a:pt x="921609" y="1567878"/>
                </a:lnTo>
                <a:close/>
              </a:path>
              <a:path w="6116955" h="2476500">
                <a:moveTo>
                  <a:pt x="1224337" y="1570400"/>
                </a:moveTo>
                <a:lnTo>
                  <a:pt x="1214212" y="1568353"/>
                </a:lnTo>
                <a:lnTo>
                  <a:pt x="1205941" y="1562773"/>
                </a:lnTo>
                <a:lnTo>
                  <a:pt x="1200363" y="1554498"/>
                </a:lnTo>
                <a:lnTo>
                  <a:pt x="1198317" y="1544367"/>
                </a:lnTo>
                <a:lnTo>
                  <a:pt x="1200363" y="1534237"/>
                </a:lnTo>
                <a:lnTo>
                  <a:pt x="1205941" y="1525962"/>
                </a:lnTo>
                <a:lnTo>
                  <a:pt x="1214212" y="1520381"/>
                </a:lnTo>
                <a:lnTo>
                  <a:pt x="1224337" y="1518334"/>
                </a:lnTo>
                <a:lnTo>
                  <a:pt x="1234459" y="1520381"/>
                </a:lnTo>
                <a:lnTo>
                  <a:pt x="1242729" y="1525962"/>
                </a:lnTo>
                <a:lnTo>
                  <a:pt x="1248307" y="1534237"/>
                </a:lnTo>
                <a:lnTo>
                  <a:pt x="1250352" y="1544367"/>
                </a:lnTo>
                <a:lnTo>
                  <a:pt x="1248309" y="1554498"/>
                </a:lnTo>
                <a:lnTo>
                  <a:pt x="1242736" y="1562773"/>
                </a:lnTo>
                <a:lnTo>
                  <a:pt x="1234467" y="1568353"/>
                </a:lnTo>
                <a:lnTo>
                  <a:pt x="1224337" y="1570400"/>
                </a:lnTo>
                <a:close/>
              </a:path>
              <a:path w="6116955" h="2476500">
                <a:moveTo>
                  <a:pt x="1527060" y="1573765"/>
                </a:moveTo>
                <a:lnTo>
                  <a:pt x="1515623" y="1571455"/>
                </a:lnTo>
                <a:lnTo>
                  <a:pt x="1506284" y="1565156"/>
                </a:lnTo>
                <a:lnTo>
                  <a:pt x="1499988" y="1555812"/>
                </a:lnTo>
                <a:lnTo>
                  <a:pt x="1497679" y="1544367"/>
                </a:lnTo>
                <a:lnTo>
                  <a:pt x="1499988" y="1532922"/>
                </a:lnTo>
                <a:lnTo>
                  <a:pt x="1506284" y="1523578"/>
                </a:lnTo>
                <a:lnTo>
                  <a:pt x="1515623" y="1517279"/>
                </a:lnTo>
                <a:lnTo>
                  <a:pt x="1527060" y="1514969"/>
                </a:lnTo>
                <a:lnTo>
                  <a:pt x="1538498" y="1517279"/>
                </a:lnTo>
                <a:lnTo>
                  <a:pt x="1547837" y="1523578"/>
                </a:lnTo>
                <a:lnTo>
                  <a:pt x="1554133" y="1532922"/>
                </a:lnTo>
                <a:lnTo>
                  <a:pt x="1556441" y="1544367"/>
                </a:lnTo>
                <a:lnTo>
                  <a:pt x="1554133" y="1555812"/>
                </a:lnTo>
                <a:lnTo>
                  <a:pt x="1547837" y="1565156"/>
                </a:lnTo>
                <a:lnTo>
                  <a:pt x="1538498" y="1571455"/>
                </a:lnTo>
                <a:lnTo>
                  <a:pt x="1527060" y="1573765"/>
                </a:lnTo>
                <a:close/>
              </a:path>
              <a:path w="6116955" h="2476500">
                <a:moveTo>
                  <a:pt x="1829784" y="1577131"/>
                </a:moveTo>
                <a:lnTo>
                  <a:pt x="1817041" y="1574555"/>
                </a:lnTo>
                <a:lnTo>
                  <a:pt x="1806632" y="1567532"/>
                </a:lnTo>
                <a:lnTo>
                  <a:pt x="1799614" y="1557118"/>
                </a:lnTo>
                <a:lnTo>
                  <a:pt x="1797041" y="1544367"/>
                </a:lnTo>
                <a:lnTo>
                  <a:pt x="1799614" y="1531616"/>
                </a:lnTo>
                <a:lnTo>
                  <a:pt x="1806632" y="1521201"/>
                </a:lnTo>
                <a:lnTo>
                  <a:pt x="1817041" y="1514179"/>
                </a:lnTo>
                <a:lnTo>
                  <a:pt x="1829784" y="1511603"/>
                </a:lnTo>
                <a:lnTo>
                  <a:pt x="1842528" y="1514179"/>
                </a:lnTo>
                <a:lnTo>
                  <a:pt x="1852937" y="1521201"/>
                </a:lnTo>
                <a:lnTo>
                  <a:pt x="1859957" y="1531616"/>
                </a:lnTo>
                <a:lnTo>
                  <a:pt x="1862531" y="1544367"/>
                </a:lnTo>
                <a:lnTo>
                  <a:pt x="1859957" y="1557118"/>
                </a:lnTo>
                <a:lnTo>
                  <a:pt x="1852937" y="1567532"/>
                </a:lnTo>
                <a:lnTo>
                  <a:pt x="1842528" y="1574555"/>
                </a:lnTo>
                <a:lnTo>
                  <a:pt x="1829784" y="1577131"/>
                </a:lnTo>
                <a:close/>
              </a:path>
              <a:path w="6116955" h="2476500">
                <a:moveTo>
                  <a:pt x="2132508" y="1579655"/>
                </a:moveTo>
                <a:lnTo>
                  <a:pt x="2118792" y="1576882"/>
                </a:lnTo>
                <a:lnTo>
                  <a:pt x="2107588" y="1569321"/>
                </a:lnTo>
                <a:lnTo>
                  <a:pt x="2100031" y="1558109"/>
                </a:lnTo>
                <a:lnTo>
                  <a:pt x="2097260" y="1544384"/>
                </a:lnTo>
                <a:lnTo>
                  <a:pt x="2100031" y="1530659"/>
                </a:lnTo>
                <a:lnTo>
                  <a:pt x="2107588" y="1519447"/>
                </a:lnTo>
                <a:lnTo>
                  <a:pt x="2118792" y="1511885"/>
                </a:lnTo>
                <a:lnTo>
                  <a:pt x="2132508" y="1509112"/>
                </a:lnTo>
                <a:lnTo>
                  <a:pt x="2146226" y="1511885"/>
                </a:lnTo>
                <a:lnTo>
                  <a:pt x="2157431" y="1519447"/>
                </a:lnTo>
                <a:lnTo>
                  <a:pt x="2164988" y="1530659"/>
                </a:lnTo>
                <a:lnTo>
                  <a:pt x="2167759" y="1544384"/>
                </a:lnTo>
                <a:lnTo>
                  <a:pt x="2164990" y="1558109"/>
                </a:lnTo>
                <a:lnTo>
                  <a:pt x="2157438" y="1569321"/>
                </a:lnTo>
                <a:lnTo>
                  <a:pt x="2146233" y="1576882"/>
                </a:lnTo>
                <a:lnTo>
                  <a:pt x="2132508" y="1579655"/>
                </a:lnTo>
                <a:close/>
              </a:path>
              <a:path w="6116955" h="2476500">
                <a:moveTo>
                  <a:pt x="2435225" y="1582180"/>
                </a:moveTo>
                <a:lnTo>
                  <a:pt x="2420522" y="1579209"/>
                </a:lnTo>
                <a:lnTo>
                  <a:pt x="2408515" y="1571108"/>
                </a:lnTo>
                <a:lnTo>
                  <a:pt x="2400420" y="1559093"/>
                </a:lnTo>
                <a:lnTo>
                  <a:pt x="2397452" y="1544384"/>
                </a:lnTo>
                <a:lnTo>
                  <a:pt x="2400420" y="1529674"/>
                </a:lnTo>
                <a:lnTo>
                  <a:pt x="2408515" y="1517660"/>
                </a:lnTo>
                <a:lnTo>
                  <a:pt x="2420522" y="1509558"/>
                </a:lnTo>
                <a:lnTo>
                  <a:pt x="2435225" y="1506587"/>
                </a:lnTo>
                <a:lnTo>
                  <a:pt x="2449928" y="1509558"/>
                </a:lnTo>
                <a:lnTo>
                  <a:pt x="2461934" y="1517660"/>
                </a:lnTo>
                <a:lnTo>
                  <a:pt x="2470029" y="1529674"/>
                </a:lnTo>
                <a:lnTo>
                  <a:pt x="2472998" y="1544384"/>
                </a:lnTo>
                <a:lnTo>
                  <a:pt x="2470029" y="1559093"/>
                </a:lnTo>
                <a:lnTo>
                  <a:pt x="2461934" y="1571108"/>
                </a:lnTo>
                <a:lnTo>
                  <a:pt x="2449928" y="1579209"/>
                </a:lnTo>
                <a:lnTo>
                  <a:pt x="2435225" y="1582180"/>
                </a:lnTo>
                <a:close/>
              </a:path>
              <a:path w="6116955" h="2476500">
                <a:moveTo>
                  <a:pt x="2737949" y="1585546"/>
                </a:moveTo>
                <a:lnTo>
                  <a:pt x="2721940" y="1582311"/>
                </a:lnTo>
                <a:lnTo>
                  <a:pt x="2708872" y="1573490"/>
                </a:lnTo>
                <a:lnTo>
                  <a:pt x="2700064" y="1560407"/>
                </a:lnTo>
                <a:lnTo>
                  <a:pt x="2696834" y="1544384"/>
                </a:lnTo>
                <a:lnTo>
                  <a:pt x="2700064" y="1528361"/>
                </a:lnTo>
                <a:lnTo>
                  <a:pt x="2708872" y="1515277"/>
                </a:lnTo>
                <a:lnTo>
                  <a:pt x="2721940" y="1506456"/>
                </a:lnTo>
                <a:lnTo>
                  <a:pt x="2737949" y="1503222"/>
                </a:lnTo>
                <a:lnTo>
                  <a:pt x="2753962" y="1506456"/>
                </a:lnTo>
                <a:lnTo>
                  <a:pt x="2767042" y="1515277"/>
                </a:lnTo>
                <a:lnTo>
                  <a:pt x="2775863" y="1528361"/>
                </a:lnTo>
                <a:lnTo>
                  <a:pt x="2779097" y="1544384"/>
                </a:lnTo>
                <a:lnTo>
                  <a:pt x="2775863" y="1560407"/>
                </a:lnTo>
                <a:lnTo>
                  <a:pt x="2767042" y="1573490"/>
                </a:lnTo>
                <a:lnTo>
                  <a:pt x="2753962" y="1582311"/>
                </a:lnTo>
                <a:lnTo>
                  <a:pt x="2737949" y="1585546"/>
                </a:lnTo>
                <a:close/>
              </a:path>
              <a:path w="6116955" h="2476500">
                <a:moveTo>
                  <a:pt x="3040673" y="1588071"/>
                </a:moveTo>
                <a:lnTo>
                  <a:pt x="3023685" y="1584639"/>
                </a:lnTo>
                <a:lnTo>
                  <a:pt x="3009811" y="1575279"/>
                </a:lnTo>
                <a:lnTo>
                  <a:pt x="3000456" y="1561398"/>
                </a:lnTo>
                <a:lnTo>
                  <a:pt x="2997026" y="1544401"/>
                </a:lnTo>
                <a:lnTo>
                  <a:pt x="3000456" y="1527404"/>
                </a:lnTo>
                <a:lnTo>
                  <a:pt x="3009811" y="1513524"/>
                </a:lnTo>
                <a:lnTo>
                  <a:pt x="3023685" y="1504166"/>
                </a:lnTo>
                <a:lnTo>
                  <a:pt x="3040673" y="1500734"/>
                </a:lnTo>
                <a:lnTo>
                  <a:pt x="3057660" y="1504166"/>
                </a:lnTo>
                <a:lnTo>
                  <a:pt x="3071534" y="1513524"/>
                </a:lnTo>
                <a:lnTo>
                  <a:pt x="3080889" y="1527404"/>
                </a:lnTo>
                <a:lnTo>
                  <a:pt x="3084319" y="1544401"/>
                </a:lnTo>
                <a:lnTo>
                  <a:pt x="3080889" y="1561398"/>
                </a:lnTo>
                <a:lnTo>
                  <a:pt x="3071534" y="1575279"/>
                </a:lnTo>
                <a:lnTo>
                  <a:pt x="3057660" y="1584639"/>
                </a:lnTo>
                <a:lnTo>
                  <a:pt x="3040673" y="1588071"/>
                </a:lnTo>
                <a:close/>
              </a:path>
              <a:path w="6116955" h="2476500">
                <a:moveTo>
                  <a:pt x="3343396" y="1590596"/>
                </a:moveTo>
                <a:lnTo>
                  <a:pt x="3325435" y="1586966"/>
                </a:lnTo>
                <a:lnTo>
                  <a:pt x="3310767" y="1577066"/>
                </a:lnTo>
                <a:lnTo>
                  <a:pt x="3300878" y="1562382"/>
                </a:lnTo>
                <a:lnTo>
                  <a:pt x="3297252" y="1544401"/>
                </a:lnTo>
                <a:lnTo>
                  <a:pt x="3300878" y="1526421"/>
                </a:lnTo>
                <a:lnTo>
                  <a:pt x="3310767" y="1511739"/>
                </a:lnTo>
                <a:lnTo>
                  <a:pt x="3325435" y="1501839"/>
                </a:lnTo>
                <a:lnTo>
                  <a:pt x="3343396" y="1498209"/>
                </a:lnTo>
                <a:lnTo>
                  <a:pt x="3361378" y="1501839"/>
                </a:lnTo>
                <a:lnTo>
                  <a:pt x="3376055" y="1511739"/>
                </a:lnTo>
                <a:lnTo>
                  <a:pt x="3385948" y="1526421"/>
                </a:lnTo>
                <a:lnTo>
                  <a:pt x="3389575" y="1544401"/>
                </a:lnTo>
                <a:lnTo>
                  <a:pt x="3385948" y="1562382"/>
                </a:lnTo>
                <a:lnTo>
                  <a:pt x="3376055" y="1577066"/>
                </a:lnTo>
                <a:lnTo>
                  <a:pt x="3361378" y="1586966"/>
                </a:lnTo>
                <a:lnTo>
                  <a:pt x="3343396" y="1590596"/>
                </a:lnTo>
                <a:close/>
              </a:path>
              <a:path w="6116955" h="2476500">
                <a:moveTo>
                  <a:pt x="3646120" y="1593117"/>
                </a:moveTo>
                <a:lnTo>
                  <a:pt x="3627179" y="1589290"/>
                </a:lnTo>
                <a:lnTo>
                  <a:pt x="3611706" y="1578850"/>
                </a:lnTo>
                <a:lnTo>
                  <a:pt x="3601271" y="1563365"/>
                </a:lnTo>
                <a:lnTo>
                  <a:pt x="3597444" y="1544401"/>
                </a:lnTo>
                <a:lnTo>
                  <a:pt x="3601271" y="1525437"/>
                </a:lnTo>
                <a:lnTo>
                  <a:pt x="3611706" y="1509952"/>
                </a:lnTo>
                <a:lnTo>
                  <a:pt x="3627179" y="1499512"/>
                </a:lnTo>
                <a:lnTo>
                  <a:pt x="3646120" y="1495684"/>
                </a:lnTo>
                <a:lnTo>
                  <a:pt x="3665081" y="1499512"/>
                </a:lnTo>
                <a:lnTo>
                  <a:pt x="3680564" y="1509952"/>
                </a:lnTo>
                <a:lnTo>
                  <a:pt x="3691003" y="1525437"/>
                </a:lnTo>
                <a:lnTo>
                  <a:pt x="3694830" y="1544401"/>
                </a:lnTo>
                <a:lnTo>
                  <a:pt x="3691003" y="1563365"/>
                </a:lnTo>
                <a:lnTo>
                  <a:pt x="3680564" y="1578850"/>
                </a:lnTo>
                <a:lnTo>
                  <a:pt x="3665081" y="1589290"/>
                </a:lnTo>
                <a:lnTo>
                  <a:pt x="3646120" y="1593117"/>
                </a:lnTo>
                <a:close/>
              </a:path>
              <a:path w="6116955" h="2476500">
                <a:moveTo>
                  <a:pt x="3948844" y="1595642"/>
                </a:moveTo>
                <a:lnTo>
                  <a:pt x="3928909" y="1591616"/>
                </a:lnTo>
                <a:lnTo>
                  <a:pt x="3912632" y="1580636"/>
                </a:lnTo>
                <a:lnTo>
                  <a:pt x="3901660" y="1564348"/>
                </a:lnTo>
                <a:lnTo>
                  <a:pt x="3897636" y="1544401"/>
                </a:lnTo>
                <a:lnTo>
                  <a:pt x="3901660" y="1524453"/>
                </a:lnTo>
                <a:lnTo>
                  <a:pt x="3912632" y="1508166"/>
                </a:lnTo>
                <a:lnTo>
                  <a:pt x="3928909" y="1497185"/>
                </a:lnTo>
                <a:lnTo>
                  <a:pt x="3948844" y="1493159"/>
                </a:lnTo>
                <a:lnTo>
                  <a:pt x="3968784" y="1497185"/>
                </a:lnTo>
                <a:lnTo>
                  <a:pt x="3985073" y="1508166"/>
                </a:lnTo>
                <a:lnTo>
                  <a:pt x="3996057" y="1524453"/>
                </a:lnTo>
                <a:lnTo>
                  <a:pt x="4000086" y="1544401"/>
                </a:lnTo>
                <a:lnTo>
                  <a:pt x="3996057" y="1564348"/>
                </a:lnTo>
                <a:lnTo>
                  <a:pt x="3985073" y="1580636"/>
                </a:lnTo>
                <a:lnTo>
                  <a:pt x="3968784" y="1591616"/>
                </a:lnTo>
                <a:lnTo>
                  <a:pt x="3948844" y="1595642"/>
                </a:lnTo>
                <a:close/>
              </a:path>
              <a:path w="6116955" h="2476500">
                <a:moveTo>
                  <a:pt x="4251568" y="1599008"/>
                </a:moveTo>
                <a:lnTo>
                  <a:pt x="4230342" y="1594717"/>
                </a:lnTo>
                <a:lnTo>
                  <a:pt x="4213002" y="1583015"/>
                </a:lnTo>
                <a:lnTo>
                  <a:pt x="4201307" y="1565663"/>
                </a:lnTo>
                <a:lnTo>
                  <a:pt x="4197018" y="1544418"/>
                </a:lnTo>
                <a:lnTo>
                  <a:pt x="4201307" y="1523174"/>
                </a:lnTo>
                <a:lnTo>
                  <a:pt x="4213002" y="1505821"/>
                </a:lnTo>
                <a:lnTo>
                  <a:pt x="4230342" y="1494119"/>
                </a:lnTo>
                <a:lnTo>
                  <a:pt x="4251568" y="1489827"/>
                </a:lnTo>
                <a:lnTo>
                  <a:pt x="4272814" y="1494119"/>
                </a:lnTo>
                <a:lnTo>
                  <a:pt x="4290164" y="1505821"/>
                </a:lnTo>
                <a:lnTo>
                  <a:pt x="4301862" y="1523174"/>
                </a:lnTo>
                <a:lnTo>
                  <a:pt x="4306151" y="1544418"/>
                </a:lnTo>
                <a:lnTo>
                  <a:pt x="4301862" y="1565663"/>
                </a:lnTo>
                <a:lnTo>
                  <a:pt x="4290164" y="1583015"/>
                </a:lnTo>
                <a:lnTo>
                  <a:pt x="4272814" y="1594717"/>
                </a:lnTo>
                <a:lnTo>
                  <a:pt x="4251568" y="1599008"/>
                </a:lnTo>
                <a:close/>
              </a:path>
              <a:path w="6116955" h="2476500">
                <a:moveTo>
                  <a:pt x="4554326" y="1601533"/>
                </a:moveTo>
                <a:lnTo>
                  <a:pt x="4532106" y="1597044"/>
                </a:lnTo>
                <a:lnTo>
                  <a:pt x="4513962" y="1584802"/>
                </a:lnTo>
                <a:lnTo>
                  <a:pt x="4501729" y="1566647"/>
                </a:lnTo>
                <a:lnTo>
                  <a:pt x="4497244" y="1544418"/>
                </a:lnTo>
                <a:lnTo>
                  <a:pt x="4501729" y="1522190"/>
                </a:lnTo>
                <a:lnTo>
                  <a:pt x="4513962" y="1504034"/>
                </a:lnTo>
                <a:lnTo>
                  <a:pt x="4532106" y="1491792"/>
                </a:lnTo>
                <a:lnTo>
                  <a:pt x="4554326" y="1487302"/>
                </a:lnTo>
                <a:lnTo>
                  <a:pt x="4576526" y="1491792"/>
                </a:lnTo>
                <a:lnTo>
                  <a:pt x="4594660" y="1504034"/>
                </a:lnTo>
                <a:lnTo>
                  <a:pt x="4606888" y="1522190"/>
                </a:lnTo>
                <a:lnTo>
                  <a:pt x="4611373" y="1544418"/>
                </a:lnTo>
                <a:lnTo>
                  <a:pt x="4606893" y="1566647"/>
                </a:lnTo>
                <a:lnTo>
                  <a:pt x="4594672" y="1584802"/>
                </a:lnTo>
                <a:lnTo>
                  <a:pt x="4576540" y="1597044"/>
                </a:lnTo>
                <a:lnTo>
                  <a:pt x="4554326" y="1601533"/>
                </a:lnTo>
                <a:close/>
              </a:path>
              <a:path w="6116955" h="2476500">
                <a:moveTo>
                  <a:pt x="4857049" y="1604058"/>
                </a:moveTo>
                <a:lnTo>
                  <a:pt x="4833850" y="1599370"/>
                </a:lnTo>
                <a:lnTo>
                  <a:pt x="4814901" y="1586587"/>
                </a:lnTo>
                <a:lnTo>
                  <a:pt x="4802122" y="1567630"/>
                </a:lnTo>
                <a:lnTo>
                  <a:pt x="4797436" y="1544418"/>
                </a:lnTo>
                <a:lnTo>
                  <a:pt x="4802122" y="1521206"/>
                </a:lnTo>
                <a:lnTo>
                  <a:pt x="4814901" y="1502250"/>
                </a:lnTo>
                <a:lnTo>
                  <a:pt x="4833850" y="1489468"/>
                </a:lnTo>
                <a:lnTo>
                  <a:pt x="4857049" y="1484781"/>
                </a:lnTo>
                <a:lnTo>
                  <a:pt x="4880243" y="1489468"/>
                </a:lnTo>
                <a:lnTo>
                  <a:pt x="4899181" y="1502250"/>
                </a:lnTo>
                <a:lnTo>
                  <a:pt x="4911948" y="1521206"/>
                </a:lnTo>
                <a:lnTo>
                  <a:pt x="4916629" y="1544418"/>
                </a:lnTo>
                <a:lnTo>
                  <a:pt x="4911948" y="1567630"/>
                </a:lnTo>
                <a:lnTo>
                  <a:pt x="4899181" y="1586587"/>
                </a:lnTo>
                <a:lnTo>
                  <a:pt x="4880243" y="1599370"/>
                </a:lnTo>
                <a:lnTo>
                  <a:pt x="4857049" y="1604058"/>
                </a:lnTo>
                <a:close/>
              </a:path>
              <a:path w="6116955" h="2476500">
                <a:moveTo>
                  <a:pt x="5159773" y="1608264"/>
                </a:moveTo>
                <a:lnTo>
                  <a:pt x="5134937" y="1603248"/>
                </a:lnTo>
                <a:lnTo>
                  <a:pt x="5114658" y="1589570"/>
                </a:lnTo>
                <a:lnTo>
                  <a:pt x="5100987" y="1569281"/>
                </a:lnTo>
                <a:lnTo>
                  <a:pt x="5095974" y="1544434"/>
                </a:lnTo>
                <a:lnTo>
                  <a:pt x="5100987" y="1519588"/>
                </a:lnTo>
                <a:lnTo>
                  <a:pt x="5114658" y="1499299"/>
                </a:lnTo>
                <a:lnTo>
                  <a:pt x="5134937" y="1485621"/>
                </a:lnTo>
                <a:lnTo>
                  <a:pt x="5159773" y="1480605"/>
                </a:lnTo>
                <a:lnTo>
                  <a:pt x="5184590" y="1485621"/>
                </a:lnTo>
                <a:lnTo>
                  <a:pt x="5204859" y="1499299"/>
                </a:lnTo>
                <a:lnTo>
                  <a:pt x="5218526" y="1519588"/>
                </a:lnTo>
                <a:lnTo>
                  <a:pt x="5223539" y="1544434"/>
                </a:lnTo>
                <a:lnTo>
                  <a:pt x="5218526" y="1569281"/>
                </a:lnTo>
                <a:lnTo>
                  <a:pt x="5204859" y="1589570"/>
                </a:lnTo>
                <a:lnTo>
                  <a:pt x="5184590" y="1603248"/>
                </a:lnTo>
                <a:lnTo>
                  <a:pt x="5159773" y="1608264"/>
                </a:lnTo>
                <a:close/>
              </a:path>
              <a:path w="6116955" h="2476500">
                <a:moveTo>
                  <a:pt x="5462497" y="1611629"/>
                </a:moveTo>
                <a:lnTo>
                  <a:pt x="5436350" y="1606348"/>
                </a:lnTo>
                <a:lnTo>
                  <a:pt x="5414998" y="1591947"/>
                </a:lnTo>
                <a:lnTo>
                  <a:pt x="5400601" y="1570589"/>
                </a:lnTo>
                <a:lnTo>
                  <a:pt x="5395322" y="1544434"/>
                </a:lnTo>
                <a:lnTo>
                  <a:pt x="5400601" y="1518282"/>
                </a:lnTo>
                <a:lnTo>
                  <a:pt x="5414998" y="1496923"/>
                </a:lnTo>
                <a:lnTo>
                  <a:pt x="5436350" y="1482521"/>
                </a:lnTo>
                <a:lnTo>
                  <a:pt x="5462497" y="1477240"/>
                </a:lnTo>
                <a:lnTo>
                  <a:pt x="5488624" y="1482521"/>
                </a:lnTo>
                <a:lnTo>
                  <a:pt x="5509966" y="1496923"/>
                </a:lnTo>
                <a:lnTo>
                  <a:pt x="5524359" y="1518282"/>
                </a:lnTo>
                <a:lnTo>
                  <a:pt x="5529638" y="1544434"/>
                </a:lnTo>
                <a:lnTo>
                  <a:pt x="5524359" y="1570589"/>
                </a:lnTo>
                <a:lnTo>
                  <a:pt x="5509966" y="1591947"/>
                </a:lnTo>
                <a:lnTo>
                  <a:pt x="5488624" y="1606348"/>
                </a:lnTo>
                <a:lnTo>
                  <a:pt x="5462497" y="1611629"/>
                </a:lnTo>
                <a:close/>
              </a:path>
              <a:path w="6116955" h="2476500">
                <a:moveTo>
                  <a:pt x="5765220" y="1609948"/>
                </a:moveTo>
                <a:lnTo>
                  <a:pt x="5739722" y="1604799"/>
                </a:lnTo>
                <a:lnTo>
                  <a:pt x="5718907" y="1590759"/>
                </a:lnTo>
                <a:lnTo>
                  <a:pt x="5704878" y="1569934"/>
                </a:lnTo>
                <a:lnTo>
                  <a:pt x="5699734" y="1544434"/>
                </a:lnTo>
                <a:lnTo>
                  <a:pt x="5704878" y="1518935"/>
                </a:lnTo>
                <a:lnTo>
                  <a:pt x="5718907" y="1498112"/>
                </a:lnTo>
                <a:lnTo>
                  <a:pt x="5739722" y="1484072"/>
                </a:lnTo>
                <a:lnTo>
                  <a:pt x="5765220" y="1478924"/>
                </a:lnTo>
                <a:lnTo>
                  <a:pt x="5790700" y="1484072"/>
                </a:lnTo>
                <a:lnTo>
                  <a:pt x="5811505" y="1498112"/>
                </a:lnTo>
                <a:lnTo>
                  <a:pt x="5825531" y="1518935"/>
                </a:lnTo>
                <a:lnTo>
                  <a:pt x="5830674" y="1544434"/>
                </a:lnTo>
                <a:lnTo>
                  <a:pt x="5825531" y="1569934"/>
                </a:lnTo>
                <a:lnTo>
                  <a:pt x="5811505" y="1590759"/>
                </a:lnTo>
                <a:lnTo>
                  <a:pt x="5790700" y="1604799"/>
                </a:lnTo>
                <a:lnTo>
                  <a:pt x="5765220" y="1609948"/>
                </a:lnTo>
                <a:close/>
              </a:path>
              <a:path w="6116955" h="2476500">
                <a:moveTo>
                  <a:pt x="6074864" y="1557022"/>
                </a:moveTo>
                <a:lnTo>
                  <a:pt x="6060957" y="1557022"/>
                </a:lnTo>
                <a:lnTo>
                  <a:pt x="6055320" y="1551385"/>
                </a:lnTo>
                <a:lnTo>
                  <a:pt x="6055320" y="1537450"/>
                </a:lnTo>
                <a:lnTo>
                  <a:pt x="6060957" y="1531813"/>
                </a:lnTo>
                <a:lnTo>
                  <a:pt x="6074898" y="1531813"/>
                </a:lnTo>
                <a:lnTo>
                  <a:pt x="6080536" y="1537450"/>
                </a:lnTo>
                <a:lnTo>
                  <a:pt x="6080536" y="1551385"/>
                </a:lnTo>
                <a:lnTo>
                  <a:pt x="6074864" y="1557022"/>
                </a:lnTo>
                <a:close/>
              </a:path>
              <a:path w="6116955" h="2476500">
                <a:moveTo>
                  <a:pt x="20851" y="1860785"/>
                </a:moveTo>
                <a:lnTo>
                  <a:pt x="6018" y="1860785"/>
                </a:lnTo>
                <a:lnTo>
                  <a:pt x="0" y="1854763"/>
                </a:lnTo>
                <a:lnTo>
                  <a:pt x="0" y="1839921"/>
                </a:lnTo>
                <a:lnTo>
                  <a:pt x="6018" y="1833896"/>
                </a:lnTo>
                <a:lnTo>
                  <a:pt x="20851" y="1833896"/>
                </a:lnTo>
                <a:lnTo>
                  <a:pt x="26873" y="1839921"/>
                </a:lnTo>
                <a:lnTo>
                  <a:pt x="26873" y="1854763"/>
                </a:lnTo>
                <a:lnTo>
                  <a:pt x="20851" y="1860785"/>
                </a:lnTo>
                <a:close/>
              </a:path>
              <a:path w="6116955" h="2476500">
                <a:moveTo>
                  <a:pt x="325428" y="1864151"/>
                </a:moveTo>
                <a:lnTo>
                  <a:pt x="306892" y="1864151"/>
                </a:lnTo>
                <a:lnTo>
                  <a:pt x="299375" y="1856630"/>
                </a:lnTo>
                <a:lnTo>
                  <a:pt x="299375" y="1838085"/>
                </a:lnTo>
                <a:lnTo>
                  <a:pt x="306892" y="1830564"/>
                </a:lnTo>
                <a:lnTo>
                  <a:pt x="325428" y="1830564"/>
                </a:lnTo>
                <a:lnTo>
                  <a:pt x="332945" y="1838085"/>
                </a:lnTo>
                <a:lnTo>
                  <a:pt x="332945" y="1856630"/>
                </a:lnTo>
                <a:lnTo>
                  <a:pt x="325428" y="1864151"/>
                </a:lnTo>
                <a:close/>
              </a:path>
              <a:path w="6116955" h="2476500">
                <a:moveTo>
                  <a:pt x="618885" y="1867516"/>
                </a:moveTo>
                <a:lnTo>
                  <a:pt x="611041" y="1865933"/>
                </a:lnTo>
                <a:lnTo>
                  <a:pt x="604636" y="1861614"/>
                </a:lnTo>
                <a:lnTo>
                  <a:pt x="600319" y="1855207"/>
                </a:lnTo>
                <a:lnTo>
                  <a:pt x="598736" y="1847357"/>
                </a:lnTo>
                <a:lnTo>
                  <a:pt x="600319" y="1839508"/>
                </a:lnTo>
                <a:lnTo>
                  <a:pt x="604636" y="1833101"/>
                </a:lnTo>
                <a:lnTo>
                  <a:pt x="611041" y="1828782"/>
                </a:lnTo>
                <a:lnTo>
                  <a:pt x="618885" y="1827198"/>
                </a:lnTo>
                <a:lnTo>
                  <a:pt x="626730" y="1828782"/>
                </a:lnTo>
                <a:lnTo>
                  <a:pt x="633135" y="1833101"/>
                </a:lnTo>
                <a:lnTo>
                  <a:pt x="637452" y="1839508"/>
                </a:lnTo>
                <a:lnTo>
                  <a:pt x="639034" y="1847357"/>
                </a:lnTo>
                <a:lnTo>
                  <a:pt x="637452" y="1855207"/>
                </a:lnTo>
                <a:lnTo>
                  <a:pt x="633135" y="1861614"/>
                </a:lnTo>
                <a:lnTo>
                  <a:pt x="626730" y="1865933"/>
                </a:lnTo>
                <a:lnTo>
                  <a:pt x="618885" y="1867516"/>
                </a:lnTo>
                <a:close/>
              </a:path>
              <a:path w="6116955" h="2476500">
                <a:moveTo>
                  <a:pt x="921609" y="1870885"/>
                </a:moveTo>
                <a:lnTo>
                  <a:pt x="912459" y="1869036"/>
                </a:lnTo>
                <a:lnTo>
                  <a:pt x="904985" y="1863994"/>
                </a:lnTo>
                <a:lnTo>
                  <a:pt x="899946" y="1856515"/>
                </a:lnTo>
                <a:lnTo>
                  <a:pt x="898098" y="1847357"/>
                </a:lnTo>
                <a:lnTo>
                  <a:pt x="899946" y="1838202"/>
                </a:lnTo>
                <a:lnTo>
                  <a:pt x="904985" y="1830724"/>
                </a:lnTo>
                <a:lnTo>
                  <a:pt x="912459" y="1825682"/>
                </a:lnTo>
                <a:lnTo>
                  <a:pt x="921609" y="1823833"/>
                </a:lnTo>
                <a:lnTo>
                  <a:pt x="930760" y="1825682"/>
                </a:lnTo>
                <a:lnTo>
                  <a:pt x="938233" y="1830724"/>
                </a:lnTo>
                <a:lnTo>
                  <a:pt x="943272" y="1838202"/>
                </a:lnTo>
                <a:lnTo>
                  <a:pt x="945120" y="1847357"/>
                </a:lnTo>
                <a:lnTo>
                  <a:pt x="943272" y="1856515"/>
                </a:lnTo>
                <a:lnTo>
                  <a:pt x="938233" y="1863994"/>
                </a:lnTo>
                <a:lnTo>
                  <a:pt x="930760" y="1869036"/>
                </a:lnTo>
                <a:lnTo>
                  <a:pt x="921609" y="1870885"/>
                </a:lnTo>
                <a:close/>
              </a:path>
              <a:path w="6116955" h="2476500">
                <a:moveTo>
                  <a:pt x="1224337" y="1873407"/>
                </a:moveTo>
                <a:lnTo>
                  <a:pt x="1214212" y="1871360"/>
                </a:lnTo>
                <a:lnTo>
                  <a:pt x="1205941" y="1865779"/>
                </a:lnTo>
                <a:lnTo>
                  <a:pt x="1200363" y="1857504"/>
                </a:lnTo>
                <a:lnTo>
                  <a:pt x="1198317" y="1847374"/>
                </a:lnTo>
                <a:lnTo>
                  <a:pt x="1200363" y="1837244"/>
                </a:lnTo>
                <a:lnTo>
                  <a:pt x="1205941" y="1828969"/>
                </a:lnTo>
                <a:lnTo>
                  <a:pt x="1214212" y="1823388"/>
                </a:lnTo>
                <a:lnTo>
                  <a:pt x="1224337" y="1821342"/>
                </a:lnTo>
                <a:lnTo>
                  <a:pt x="1234459" y="1823388"/>
                </a:lnTo>
                <a:lnTo>
                  <a:pt x="1242729" y="1828969"/>
                </a:lnTo>
                <a:lnTo>
                  <a:pt x="1248307" y="1837244"/>
                </a:lnTo>
                <a:lnTo>
                  <a:pt x="1250352" y="1847374"/>
                </a:lnTo>
                <a:lnTo>
                  <a:pt x="1248309" y="1857504"/>
                </a:lnTo>
                <a:lnTo>
                  <a:pt x="1242736" y="1865779"/>
                </a:lnTo>
                <a:lnTo>
                  <a:pt x="1234467" y="1871360"/>
                </a:lnTo>
                <a:lnTo>
                  <a:pt x="1224337" y="1873407"/>
                </a:lnTo>
                <a:close/>
              </a:path>
              <a:path w="6116955" h="2476500">
                <a:moveTo>
                  <a:pt x="1527060" y="1876772"/>
                </a:moveTo>
                <a:lnTo>
                  <a:pt x="1515623" y="1874463"/>
                </a:lnTo>
                <a:lnTo>
                  <a:pt x="1506284" y="1868163"/>
                </a:lnTo>
                <a:lnTo>
                  <a:pt x="1499988" y="1858819"/>
                </a:lnTo>
                <a:lnTo>
                  <a:pt x="1497679" y="1847374"/>
                </a:lnTo>
                <a:lnTo>
                  <a:pt x="1499988" y="1835930"/>
                </a:lnTo>
                <a:lnTo>
                  <a:pt x="1506284" y="1826585"/>
                </a:lnTo>
                <a:lnTo>
                  <a:pt x="1515623" y="1820286"/>
                </a:lnTo>
                <a:lnTo>
                  <a:pt x="1527060" y="1817976"/>
                </a:lnTo>
                <a:lnTo>
                  <a:pt x="1538498" y="1820286"/>
                </a:lnTo>
                <a:lnTo>
                  <a:pt x="1547837" y="1826585"/>
                </a:lnTo>
                <a:lnTo>
                  <a:pt x="1554133" y="1835930"/>
                </a:lnTo>
                <a:lnTo>
                  <a:pt x="1556441" y="1847374"/>
                </a:lnTo>
                <a:lnTo>
                  <a:pt x="1554133" y="1858819"/>
                </a:lnTo>
                <a:lnTo>
                  <a:pt x="1547837" y="1868163"/>
                </a:lnTo>
                <a:lnTo>
                  <a:pt x="1538498" y="1874463"/>
                </a:lnTo>
                <a:lnTo>
                  <a:pt x="1527060" y="1876772"/>
                </a:lnTo>
                <a:close/>
              </a:path>
              <a:path w="6116955" h="2476500">
                <a:moveTo>
                  <a:pt x="1829784" y="1880138"/>
                </a:moveTo>
                <a:lnTo>
                  <a:pt x="1817041" y="1877562"/>
                </a:lnTo>
                <a:lnTo>
                  <a:pt x="1806632" y="1870540"/>
                </a:lnTo>
                <a:lnTo>
                  <a:pt x="1799614" y="1860125"/>
                </a:lnTo>
                <a:lnTo>
                  <a:pt x="1797041" y="1847374"/>
                </a:lnTo>
                <a:lnTo>
                  <a:pt x="1799614" y="1834623"/>
                </a:lnTo>
                <a:lnTo>
                  <a:pt x="1806632" y="1824209"/>
                </a:lnTo>
                <a:lnTo>
                  <a:pt x="1817041" y="1817186"/>
                </a:lnTo>
                <a:lnTo>
                  <a:pt x="1829784" y="1814611"/>
                </a:lnTo>
                <a:lnTo>
                  <a:pt x="1842528" y="1817186"/>
                </a:lnTo>
                <a:lnTo>
                  <a:pt x="1852937" y="1824209"/>
                </a:lnTo>
                <a:lnTo>
                  <a:pt x="1859957" y="1834623"/>
                </a:lnTo>
                <a:lnTo>
                  <a:pt x="1862531" y="1847374"/>
                </a:lnTo>
                <a:lnTo>
                  <a:pt x="1859957" y="1860125"/>
                </a:lnTo>
                <a:lnTo>
                  <a:pt x="1852937" y="1870540"/>
                </a:lnTo>
                <a:lnTo>
                  <a:pt x="1842528" y="1877562"/>
                </a:lnTo>
                <a:lnTo>
                  <a:pt x="1829784" y="1880138"/>
                </a:lnTo>
                <a:close/>
              </a:path>
              <a:path w="6116955" h="2476500">
                <a:moveTo>
                  <a:pt x="2132508" y="1882663"/>
                </a:moveTo>
                <a:lnTo>
                  <a:pt x="2118792" y="1879890"/>
                </a:lnTo>
                <a:lnTo>
                  <a:pt x="2107588" y="1872328"/>
                </a:lnTo>
                <a:lnTo>
                  <a:pt x="2100031" y="1861117"/>
                </a:lnTo>
                <a:lnTo>
                  <a:pt x="2097260" y="1847391"/>
                </a:lnTo>
                <a:lnTo>
                  <a:pt x="2100031" y="1833666"/>
                </a:lnTo>
                <a:lnTo>
                  <a:pt x="2107588" y="1822454"/>
                </a:lnTo>
                <a:lnTo>
                  <a:pt x="2118792" y="1814893"/>
                </a:lnTo>
                <a:lnTo>
                  <a:pt x="2132508" y="1812119"/>
                </a:lnTo>
                <a:lnTo>
                  <a:pt x="2146226" y="1814893"/>
                </a:lnTo>
                <a:lnTo>
                  <a:pt x="2157431" y="1822454"/>
                </a:lnTo>
                <a:lnTo>
                  <a:pt x="2164988" y="1833666"/>
                </a:lnTo>
                <a:lnTo>
                  <a:pt x="2167759" y="1847391"/>
                </a:lnTo>
                <a:lnTo>
                  <a:pt x="2164990" y="1861117"/>
                </a:lnTo>
                <a:lnTo>
                  <a:pt x="2157438" y="1872328"/>
                </a:lnTo>
                <a:lnTo>
                  <a:pt x="2146233" y="1879890"/>
                </a:lnTo>
                <a:lnTo>
                  <a:pt x="2132508" y="1882663"/>
                </a:lnTo>
                <a:close/>
              </a:path>
              <a:path w="6116955" h="2476500">
                <a:moveTo>
                  <a:pt x="2435225" y="1885188"/>
                </a:moveTo>
                <a:lnTo>
                  <a:pt x="2420522" y="1882217"/>
                </a:lnTo>
                <a:lnTo>
                  <a:pt x="2408515" y="1874115"/>
                </a:lnTo>
                <a:lnTo>
                  <a:pt x="2400420" y="1862101"/>
                </a:lnTo>
                <a:lnTo>
                  <a:pt x="2397452" y="1847391"/>
                </a:lnTo>
                <a:lnTo>
                  <a:pt x="2400420" y="1832683"/>
                </a:lnTo>
                <a:lnTo>
                  <a:pt x="2408515" y="1820669"/>
                </a:lnTo>
                <a:lnTo>
                  <a:pt x="2420522" y="1812566"/>
                </a:lnTo>
                <a:lnTo>
                  <a:pt x="2435225" y="1809595"/>
                </a:lnTo>
                <a:lnTo>
                  <a:pt x="2449928" y="1812566"/>
                </a:lnTo>
                <a:lnTo>
                  <a:pt x="2461934" y="1820669"/>
                </a:lnTo>
                <a:lnTo>
                  <a:pt x="2470029" y="1832683"/>
                </a:lnTo>
                <a:lnTo>
                  <a:pt x="2472998" y="1847391"/>
                </a:lnTo>
                <a:lnTo>
                  <a:pt x="2470029" y="1862101"/>
                </a:lnTo>
                <a:lnTo>
                  <a:pt x="2461934" y="1874115"/>
                </a:lnTo>
                <a:lnTo>
                  <a:pt x="2449928" y="1882217"/>
                </a:lnTo>
                <a:lnTo>
                  <a:pt x="2435225" y="1885188"/>
                </a:lnTo>
                <a:close/>
              </a:path>
              <a:path w="6116955" h="2476500">
                <a:moveTo>
                  <a:pt x="2737949" y="1888553"/>
                </a:moveTo>
                <a:lnTo>
                  <a:pt x="2721940" y="1885319"/>
                </a:lnTo>
                <a:lnTo>
                  <a:pt x="2708872" y="1876498"/>
                </a:lnTo>
                <a:lnTo>
                  <a:pt x="2700064" y="1863414"/>
                </a:lnTo>
                <a:lnTo>
                  <a:pt x="2696834" y="1847391"/>
                </a:lnTo>
                <a:lnTo>
                  <a:pt x="2700064" y="1831368"/>
                </a:lnTo>
                <a:lnTo>
                  <a:pt x="2708872" y="1818285"/>
                </a:lnTo>
                <a:lnTo>
                  <a:pt x="2721940" y="1809464"/>
                </a:lnTo>
                <a:lnTo>
                  <a:pt x="2737949" y="1806229"/>
                </a:lnTo>
                <a:lnTo>
                  <a:pt x="2753962" y="1809464"/>
                </a:lnTo>
                <a:lnTo>
                  <a:pt x="2767042" y="1818285"/>
                </a:lnTo>
                <a:lnTo>
                  <a:pt x="2775863" y="1831368"/>
                </a:lnTo>
                <a:lnTo>
                  <a:pt x="2779097" y="1847391"/>
                </a:lnTo>
                <a:lnTo>
                  <a:pt x="2775863" y="1863414"/>
                </a:lnTo>
                <a:lnTo>
                  <a:pt x="2767042" y="1876498"/>
                </a:lnTo>
                <a:lnTo>
                  <a:pt x="2753962" y="1885319"/>
                </a:lnTo>
                <a:lnTo>
                  <a:pt x="2737949" y="1888553"/>
                </a:lnTo>
                <a:close/>
              </a:path>
              <a:path w="6116955" h="2476500">
                <a:moveTo>
                  <a:pt x="3040673" y="1891078"/>
                </a:moveTo>
                <a:lnTo>
                  <a:pt x="3023685" y="1887646"/>
                </a:lnTo>
                <a:lnTo>
                  <a:pt x="3009811" y="1878286"/>
                </a:lnTo>
                <a:lnTo>
                  <a:pt x="3000456" y="1864405"/>
                </a:lnTo>
                <a:lnTo>
                  <a:pt x="2997026" y="1847408"/>
                </a:lnTo>
                <a:lnTo>
                  <a:pt x="3000456" y="1830411"/>
                </a:lnTo>
                <a:lnTo>
                  <a:pt x="3009811" y="1816531"/>
                </a:lnTo>
                <a:lnTo>
                  <a:pt x="3023685" y="1807173"/>
                </a:lnTo>
                <a:lnTo>
                  <a:pt x="3040673" y="1803741"/>
                </a:lnTo>
                <a:lnTo>
                  <a:pt x="3057660" y="1807173"/>
                </a:lnTo>
                <a:lnTo>
                  <a:pt x="3071534" y="1816531"/>
                </a:lnTo>
                <a:lnTo>
                  <a:pt x="3080889" y="1830411"/>
                </a:lnTo>
                <a:lnTo>
                  <a:pt x="3084319" y="1847408"/>
                </a:lnTo>
                <a:lnTo>
                  <a:pt x="3080889" y="1864405"/>
                </a:lnTo>
                <a:lnTo>
                  <a:pt x="3071534" y="1878286"/>
                </a:lnTo>
                <a:lnTo>
                  <a:pt x="3057660" y="1887646"/>
                </a:lnTo>
                <a:lnTo>
                  <a:pt x="3040673" y="1891078"/>
                </a:lnTo>
                <a:close/>
              </a:path>
              <a:path w="6116955" h="2476500">
                <a:moveTo>
                  <a:pt x="3343396" y="1893603"/>
                </a:moveTo>
                <a:lnTo>
                  <a:pt x="3325435" y="1889973"/>
                </a:lnTo>
                <a:lnTo>
                  <a:pt x="3310767" y="1880073"/>
                </a:lnTo>
                <a:lnTo>
                  <a:pt x="3300878" y="1865389"/>
                </a:lnTo>
                <a:lnTo>
                  <a:pt x="3297252" y="1847408"/>
                </a:lnTo>
                <a:lnTo>
                  <a:pt x="3300878" y="1829427"/>
                </a:lnTo>
                <a:lnTo>
                  <a:pt x="3310767" y="1814745"/>
                </a:lnTo>
                <a:lnTo>
                  <a:pt x="3325435" y="1804846"/>
                </a:lnTo>
                <a:lnTo>
                  <a:pt x="3343396" y="1801216"/>
                </a:lnTo>
                <a:lnTo>
                  <a:pt x="3361378" y="1804846"/>
                </a:lnTo>
                <a:lnTo>
                  <a:pt x="3376055" y="1814745"/>
                </a:lnTo>
                <a:lnTo>
                  <a:pt x="3385948" y="1829427"/>
                </a:lnTo>
                <a:lnTo>
                  <a:pt x="3389575" y="1847408"/>
                </a:lnTo>
                <a:lnTo>
                  <a:pt x="3385948" y="1865389"/>
                </a:lnTo>
                <a:lnTo>
                  <a:pt x="3376055" y="1880073"/>
                </a:lnTo>
                <a:lnTo>
                  <a:pt x="3361378" y="1889973"/>
                </a:lnTo>
                <a:lnTo>
                  <a:pt x="3343396" y="1893603"/>
                </a:lnTo>
                <a:close/>
              </a:path>
              <a:path w="6116955" h="2476500">
                <a:moveTo>
                  <a:pt x="3646120" y="1896125"/>
                </a:moveTo>
                <a:lnTo>
                  <a:pt x="3627179" y="1892297"/>
                </a:lnTo>
                <a:lnTo>
                  <a:pt x="3611706" y="1881857"/>
                </a:lnTo>
                <a:lnTo>
                  <a:pt x="3601271" y="1866371"/>
                </a:lnTo>
                <a:lnTo>
                  <a:pt x="3597444" y="1847408"/>
                </a:lnTo>
                <a:lnTo>
                  <a:pt x="3601271" y="1828445"/>
                </a:lnTo>
                <a:lnTo>
                  <a:pt x="3611706" y="1812960"/>
                </a:lnTo>
                <a:lnTo>
                  <a:pt x="3627179" y="1802520"/>
                </a:lnTo>
                <a:lnTo>
                  <a:pt x="3646120" y="1798691"/>
                </a:lnTo>
                <a:lnTo>
                  <a:pt x="3665081" y="1802520"/>
                </a:lnTo>
                <a:lnTo>
                  <a:pt x="3680564" y="1812960"/>
                </a:lnTo>
                <a:lnTo>
                  <a:pt x="3691003" y="1828445"/>
                </a:lnTo>
                <a:lnTo>
                  <a:pt x="3694830" y="1847408"/>
                </a:lnTo>
                <a:lnTo>
                  <a:pt x="3691003" y="1866371"/>
                </a:lnTo>
                <a:lnTo>
                  <a:pt x="3680564" y="1881857"/>
                </a:lnTo>
                <a:lnTo>
                  <a:pt x="3665081" y="1892297"/>
                </a:lnTo>
                <a:lnTo>
                  <a:pt x="3646120" y="1896125"/>
                </a:lnTo>
                <a:close/>
              </a:path>
              <a:path w="6116955" h="2476500">
                <a:moveTo>
                  <a:pt x="3948844" y="1898650"/>
                </a:moveTo>
                <a:lnTo>
                  <a:pt x="3928909" y="1894624"/>
                </a:lnTo>
                <a:lnTo>
                  <a:pt x="3912632" y="1883643"/>
                </a:lnTo>
                <a:lnTo>
                  <a:pt x="3901660" y="1867356"/>
                </a:lnTo>
                <a:lnTo>
                  <a:pt x="3897636" y="1847408"/>
                </a:lnTo>
                <a:lnTo>
                  <a:pt x="3901660" y="1827461"/>
                </a:lnTo>
                <a:lnTo>
                  <a:pt x="3912632" y="1811173"/>
                </a:lnTo>
                <a:lnTo>
                  <a:pt x="3928909" y="1800193"/>
                </a:lnTo>
                <a:lnTo>
                  <a:pt x="3948844" y="1796167"/>
                </a:lnTo>
                <a:lnTo>
                  <a:pt x="3968784" y="1800193"/>
                </a:lnTo>
                <a:lnTo>
                  <a:pt x="3985073" y="1811173"/>
                </a:lnTo>
                <a:lnTo>
                  <a:pt x="3996057" y="1827461"/>
                </a:lnTo>
                <a:lnTo>
                  <a:pt x="4000086" y="1847408"/>
                </a:lnTo>
                <a:lnTo>
                  <a:pt x="3996057" y="1867356"/>
                </a:lnTo>
                <a:lnTo>
                  <a:pt x="3985073" y="1883643"/>
                </a:lnTo>
                <a:lnTo>
                  <a:pt x="3968784" y="1894624"/>
                </a:lnTo>
                <a:lnTo>
                  <a:pt x="3948844" y="1898650"/>
                </a:lnTo>
                <a:close/>
              </a:path>
              <a:path w="6116955" h="2476500">
                <a:moveTo>
                  <a:pt x="4251568" y="1902015"/>
                </a:moveTo>
                <a:lnTo>
                  <a:pt x="4230342" y="1897724"/>
                </a:lnTo>
                <a:lnTo>
                  <a:pt x="4213002" y="1886023"/>
                </a:lnTo>
                <a:lnTo>
                  <a:pt x="4201307" y="1868670"/>
                </a:lnTo>
                <a:lnTo>
                  <a:pt x="4197018" y="1847425"/>
                </a:lnTo>
                <a:lnTo>
                  <a:pt x="4201307" y="1826181"/>
                </a:lnTo>
                <a:lnTo>
                  <a:pt x="4213002" y="1808828"/>
                </a:lnTo>
                <a:lnTo>
                  <a:pt x="4230342" y="1797126"/>
                </a:lnTo>
                <a:lnTo>
                  <a:pt x="4251568" y="1792835"/>
                </a:lnTo>
                <a:lnTo>
                  <a:pt x="4272814" y="1797126"/>
                </a:lnTo>
                <a:lnTo>
                  <a:pt x="4290164" y="1808828"/>
                </a:lnTo>
                <a:lnTo>
                  <a:pt x="4301862" y="1826181"/>
                </a:lnTo>
                <a:lnTo>
                  <a:pt x="4306151" y="1847425"/>
                </a:lnTo>
                <a:lnTo>
                  <a:pt x="4301862" y="1868670"/>
                </a:lnTo>
                <a:lnTo>
                  <a:pt x="4290164" y="1886023"/>
                </a:lnTo>
                <a:lnTo>
                  <a:pt x="4272814" y="1897724"/>
                </a:lnTo>
                <a:lnTo>
                  <a:pt x="4251568" y="1902015"/>
                </a:lnTo>
                <a:close/>
              </a:path>
              <a:path w="6116955" h="2476500">
                <a:moveTo>
                  <a:pt x="4554326" y="1904540"/>
                </a:moveTo>
                <a:lnTo>
                  <a:pt x="4532106" y="1900051"/>
                </a:lnTo>
                <a:lnTo>
                  <a:pt x="4513962" y="1887809"/>
                </a:lnTo>
                <a:lnTo>
                  <a:pt x="4501729" y="1869654"/>
                </a:lnTo>
                <a:lnTo>
                  <a:pt x="4497244" y="1847425"/>
                </a:lnTo>
                <a:lnTo>
                  <a:pt x="4501729" y="1825197"/>
                </a:lnTo>
                <a:lnTo>
                  <a:pt x="4513962" y="1807042"/>
                </a:lnTo>
                <a:lnTo>
                  <a:pt x="4532106" y="1794799"/>
                </a:lnTo>
                <a:lnTo>
                  <a:pt x="4554326" y="1790310"/>
                </a:lnTo>
                <a:lnTo>
                  <a:pt x="4576526" y="1794799"/>
                </a:lnTo>
                <a:lnTo>
                  <a:pt x="4594660" y="1807042"/>
                </a:lnTo>
                <a:lnTo>
                  <a:pt x="4606888" y="1825197"/>
                </a:lnTo>
                <a:lnTo>
                  <a:pt x="4611373" y="1847425"/>
                </a:lnTo>
                <a:lnTo>
                  <a:pt x="4606893" y="1869654"/>
                </a:lnTo>
                <a:lnTo>
                  <a:pt x="4594672" y="1887809"/>
                </a:lnTo>
                <a:lnTo>
                  <a:pt x="4576540" y="1900051"/>
                </a:lnTo>
                <a:lnTo>
                  <a:pt x="4554326" y="1904540"/>
                </a:lnTo>
                <a:close/>
              </a:path>
              <a:path w="6116955" h="2476500">
                <a:moveTo>
                  <a:pt x="4857049" y="1907065"/>
                </a:moveTo>
                <a:lnTo>
                  <a:pt x="4833850" y="1902377"/>
                </a:lnTo>
                <a:lnTo>
                  <a:pt x="4814901" y="1889595"/>
                </a:lnTo>
                <a:lnTo>
                  <a:pt x="4802122" y="1870637"/>
                </a:lnTo>
                <a:lnTo>
                  <a:pt x="4797436" y="1847425"/>
                </a:lnTo>
                <a:lnTo>
                  <a:pt x="4802122" y="1824213"/>
                </a:lnTo>
                <a:lnTo>
                  <a:pt x="4814901" y="1805257"/>
                </a:lnTo>
                <a:lnTo>
                  <a:pt x="4833850" y="1792475"/>
                </a:lnTo>
                <a:lnTo>
                  <a:pt x="4857049" y="1787788"/>
                </a:lnTo>
                <a:lnTo>
                  <a:pt x="4880243" y="1792475"/>
                </a:lnTo>
                <a:lnTo>
                  <a:pt x="4899181" y="1805257"/>
                </a:lnTo>
                <a:lnTo>
                  <a:pt x="4911948" y="1824213"/>
                </a:lnTo>
                <a:lnTo>
                  <a:pt x="4916629" y="1847425"/>
                </a:lnTo>
                <a:lnTo>
                  <a:pt x="4911948" y="1870637"/>
                </a:lnTo>
                <a:lnTo>
                  <a:pt x="4899181" y="1889595"/>
                </a:lnTo>
                <a:lnTo>
                  <a:pt x="4880243" y="1902377"/>
                </a:lnTo>
                <a:lnTo>
                  <a:pt x="4857049" y="1907065"/>
                </a:lnTo>
                <a:close/>
              </a:path>
              <a:path w="6116955" h="2476500">
                <a:moveTo>
                  <a:pt x="5159773" y="1909590"/>
                </a:moveTo>
                <a:lnTo>
                  <a:pt x="5135580" y="1904704"/>
                </a:lnTo>
                <a:lnTo>
                  <a:pt x="5115827" y="1891381"/>
                </a:lnTo>
                <a:lnTo>
                  <a:pt x="5102511" y="1871621"/>
                </a:lnTo>
                <a:lnTo>
                  <a:pt x="5097628" y="1847425"/>
                </a:lnTo>
                <a:lnTo>
                  <a:pt x="5102511" y="1823229"/>
                </a:lnTo>
                <a:lnTo>
                  <a:pt x="5115827" y="1803470"/>
                </a:lnTo>
                <a:lnTo>
                  <a:pt x="5135580" y="1790148"/>
                </a:lnTo>
                <a:lnTo>
                  <a:pt x="5159773" y="1785263"/>
                </a:lnTo>
                <a:lnTo>
                  <a:pt x="5183947" y="1790148"/>
                </a:lnTo>
                <a:lnTo>
                  <a:pt x="5203689" y="1803470"/>
                </a:lnTo>
                <a:lnTo>
                  <a:pt x="5217002" y="1823229"/>
                </a:lnTo>
                <a:lnTo>
                  <a:pt x="5221884" y="1847425"/>
                </a:lnTo>
                <a:lnTo>
                  <a:pt x="5217002" y="1871621"/>
                </a:lnTo>
                <a:lnTo>
                  <a:pt x="5203689" y="1891381"/>
                </a:lnTo>
                <a:lnTo>
                  <a:pt x="5183947" y="1904704"/>
                </a:lnTo>
                <a:lnTo>
                  <a:pt x="5159773" y="1909590"/>
                </a:lnTo>
                <a:close/>
              </a:path>
              <a:path w="6116955" h="2476500">
                <a:moveTo>
                  <a:pt x="5462497" y="1895301"/>
                </a:moveTo>
                <a:lnTo>
                  <a:pt x="5443867" y="1891538"/>
                </a:lnTo>
                <a:lnTo>
                  <a:pt x="5428652" y="1881277"/>
                </a:lnTo>
                <a:lnTo>
                  <a:pt x="5418393" y="1866059"/>
                </a:lnTo>
                <a:lnTo>
                  <a:pt x="5414631" y="1847425"/>
                </a:lnTo>
                <a:lnTo>
                  <a:pt x="5418393" y="1828791"/>
                </a:lnTo>
                <a:lnTo>
                  <a:pt x="5428652" y="1813573"/>
                </a:lnTo>
                <a:lnTo>
                  <a:pt x="5443867" y="1803312"/>
                </a:lnTo>
                <a:lnTo>
                  <a:pt x="5462497" y="1799549"/>
                </a:lnTo>
                <a:lnTo>
                  <a:pt x="5481107" y="1803312"/>
                </a:lnTo>
                <a:lnTo>
                  <a:pt x="5496312" y="1813573"/>
                </a:lnTo>
                <a:lnTo>
                  <a:pt x="5506567" y="1828791"/>
                </a:lnTo>
                <a:lnTo>
                  <a:pt x="5510329" y="1847425"/>
                </a:lnTo>
                <a:lnTo>
                  <a:pt x="5506567" y="1866059"/>
                </a:lnTo>
                <a:lnTo>
                  <a:pt x="5496312" y="1881277"/>
                </a:lnTo>
                <a:lnTo>
                  <a:pt x="5481107" y="1891538"/>
                </a:lnTo>
                <a:lnTo>
                  <a:pt x="5462497" y="1895301"/>
                </a:lnTo>
                <a:close/>
              </a:path>
              <a:path w="6116955" h="2476500">
                <a:moveTo>
                  <a:pt x="5771702" y="1859189"/>
                </a:moveTo>
                <a:lnTo>
                  <a:pt x="5758706" y="1859189"/>
                </a:lnTo>
                <a:lnTo>
                  <a:pt x="5753440" y="1853923"/>
                </a:lnTo>
                <a:lnTo>
                  <a:pt x="5753440" y="1840930"/>
                </a:lnTo>
                <a:lnTo>
                  <a:pt x="5758706" y="1835661"/>
                </a:lnTo>
                <a:lnTo>
                  <a:pt x="5771702" y="1835661"/>
                </a:lnTo>
                <a:lnTo>
                  <a:pt x="5776967" y="1840930"/>
                </a:lnTo>
                <a:lnTo>
                  <a:pt x="5776967" y="1853923"/>
                </a:lnTo>
                <a:lnTo>
                  <a:pt x="5771702" y="1859189"/>
                </a:lnTo>
                <a:close/>
              </a:path>
              <a:path w="6116955" h="2476500">
                <a:moveTo>
                  <a:pt x="20381" y="2162919"/>
                </a:moveTo>
                <a:lnTo>
                  <a:pt x="6474" y="2162919"/>
                </a:lnTo>
                <a:lnTo>
                  <a:pt x="840" y="2157281"/>
                </a:lnTo>
                <a:lnTo>
                  <a:pt x="840" y="2143347"/>
                </a:lnTo>
                <a:lnTo>
                  <a:pt x="6474" y="2137710"/>
                </a:lnTo>
                <a:lnTo>
                  <a:pt x="20398" y="2137710"/>
                </a:lnTo>
                <a:lnTo>
                  <a:pt x="26032" y="2143347"/>
                </a:lnTo>
                <a:lnTo>
                  <a:pt x="26032" y="2157281"/>
                </a:lnTo>
                <a:lnTo>
                  <a:pt x="20381" y="2162919"/>
                </a:lnTo>
                <a:close/>
              </a:path>
              <a:path w="6116955" h="2476500">
                <a:moveTo>
                  <a:pt x="325428" y="2167128"/>
                </a:moveTo>
                <a:lnTo>
                  <a:pt x="306892" y="2167128"/>
                </a:lnTo>
                <a:lnTo>
                  <a:pt x="299375" y="2159604"/>
                </a:lnTo>
                <a:lnTo>
                  <a:pt x="299375" y="2141058"/>
                </a:lnTo>
                <a:lnTo>
                  <a:pt x="306892" y="2133537"/>
                </a:lnTo>
                <a:lnTo>
                  <a:pt x="325428" y="2133537"/>
                </a:lnTo>
                <a:lnTo>
                  <a:pt x="332945" y="2141058"/>
                </a:lnTo>
                <a:lnTo>
                  <a:pt x="332945" y="2159604"/>
                </a:lnTo>
                <a:lnTo>
                  <a:pt x="325428" y="2167128"/>
                </a:lnTo>
                <a:close/>
              </a:path>
              <a:path w="6116955" h="2476500">
                <a:moveTo>
                  <a:pt x="618885" y="2170493"/>
                </a:moveTo>
                <a:lnTo>
                  <a:pt x="611041" y="2168910"/>
                </a:lnTo>
                <a:lnTo>
                  <a:pt x="604636" y="2164591"/>
                </a:lnTo>
                <a:lnTo>
                  <a:pt x="600319" y="2158182"/>
                </a:lnTo>
                <a:lnTo>
                  <a:pt x="598736" y="2150331"/>
                </a:lnTo>
                <a:lnTo>
                  <a:pt x="600319" y="2142482"/>
                </a:lnTo>
                <a:lnTo>
                  <a:pt x="604636" y="2136074"/>
                </a:lnTo>
                <a:lnTo>
                  <a:pt x="611041" y="2131755"/>
                </a:lnTo>
                <a:lnTo>
                  <a:pt x="618885" y="2130172"/>
                </a:lnTo>
                <a:lnTo>
                  <a:pt x="626730" y="2131755"/>
                </a:lnTo>
                <a:lnTo>
                  <a:pt x="633135" y="2136074"/>
                </a:lnTo>
                <a:lnTo>
                  <a:pt x="637452" y="2142482"/>
                </a:lnTo>
                <a:lnTo>
                  <a:pt x="639034" y="2150331"/>
                </a:lnTo>
                <a:lnTo>
                  <a:pt x="637452" y="2158182"/>
                </a:lnTo>
                <a:lnTo>
                  <a:pt x="633135" y="2164591"/>
                </a:lnTo>
                <a:lnTo>
                  <a:pt x="626730" y="2168910"/>
                </a:lnTo>
                <a:lnTo>
                  <a:pt x="618885" y="2170493"/>
                </a:lnTo>
                <a:close/>
              </a:path>
              <a:path w="6116955" h="2476500">
                <a:moveTo>
                  <a:pt x="921609" y="2173856"/>
                </a:moveTo>
                <a:lnTo>
                  <a:pt x="912459" y="2172007"/>
                </a:lnTo>
                <a:lnTo>
                  <a:pt x="904985" y="2166966"/>
                </a:lnTo>
                <a:lnTo>
                  <a:pt x="899946" y="2159488"/>
                </a:lnTo>
                <a:lnTo>
                  <a:pt x="898098" y="2150331"/>
                </a:lnTo>
                <a:lnTo>
                  <a:pt x="899946" y="2141175"/>
                </a:lnTo>
                <a:lnTo>
                  <a:pt x="904985" y="2133698"/>
                </a:lnTo>
                <a:lnTo>
                  <a:pt x="912459" y="2128656"/>
                </a:lnTo>
                <a:lnTo>
                  <a:pt x="921609" y="2126806"/>
                </a:lnTo>
                <a:lnTo>
                  <a:pt x="930760" y="2128656"/>
                </a:lnTo>
                <a:lnTo>
                  <a:pt x="938233" y="2133698"/>
                </a:lnTo>
                <a:lnTo>
                  <a:pt x="943272" y="2141175"/>
                </a:lnTo>
                <a:lnTo>
                  <a:pt x="945120" y="2150331"/>
                </a:lnTo>
                <a:lnTo>
                  <a:pt x="943272" y="2159488"/>
                </a:lnTo>
                <a:lnTo>
                  <a:pt x="938233" y="2166966"/>
                </a:lnTo>
                <a:lnTo>
                  <a:pt x="930760" y="2172007"/>
                </a:lnTo>
                <a:lnTo>
                  <a:pt x="921609" y="2173856"/>
                </a:lnTo>
                <a:close/>
              </a:path>
              <a:path w="6116955" h="2476500">
                <a:moveTo>
                  <a:pt x="1224337" y="2176381"/>
                </a:moveTo>
                <a:lnTo>
                  <a:pt x="1214212" y="2174334"/>
                </a:lnTo>
                <a:lnTo>
                  <a:pt x="1205941" y="2168754"/>
                </a:lnTo>
                <a:lnTo>
                  <a:pt x="1200363" y="2160479"/>
                </a:lnTo>
                <a:lnTo>
                  <a:pt x="1198317" y="2150348"/>
                </a:lnTo>
                <a:lnTo>
                  <a:pt x="1200363" y="2140218"/>
                </a:lnTo>
                <a:lnTo>
                  <a:pt x="1205941" y="2131943"/>
                </a:lnTo>
                <a:lnTo>
                  <a:pt x="1214212" y="2126362"/>
                </a:lnTo>
                <a:lnTo>
                  <a:pt x="1224337" y="2124315"/>
                </a:lnTo>
                <a:lnTo>
                  <a:pt x="1234459" y="2126362"/>
                </a:lnTo>
                <a:lnTo>
                  <a:pt x="1242729" y="2131943"/>
                </a:lnTo>
                <a:lnTo>
                  <a:pt x="1248307" y="2140218"/>
                </a:lnTo>
                <a:lnTo>
                  <a:pt x="1250352" y="2150348"/>
                </a:lnTo>
                <a:lnTo>
                  <a:pt x="1248309" y="2160479"/>
                </a:lnTo>
                <a:lnTo>
                  <a:pt x="1242736" y="2168754"/>
                </a:lnTo>
                <a:lnTo>
                  <a:pt x="1234467" y="2174334"/>
                </a:lnTo>
                <a:lnTo>
                  <a:pt x="1224337" y="2176381"/>
                </a:lnTo>
                <a:close/>
              </a:path>
              <a:path w="6116955" h="2476500">
                <a:moveTo>
                  <a:pt x="1527060" y="2179746"/>
                </a:moveTo>
                <a:lnTo>
                  <a:pt x="1515623" y="2177436"/>
                </a:lnTo>
                <a:lnTo>
                  <a:pt x="1506284" y="2171137"/>
                </a:lnTo>
                <a:lnTo>
                  <a:pt x="1499988" y="2161793"/>
                </a:lnTo>
                <a:lnTo>
                  <a:pt x="1497679" y="2150348"/>
                </a:lnTo>
                <a:lnTo>
                  <a:pt x="1499988" y="2138903"/>
                </a:lnTo>
                <a:lnTo>
                  <a:pt x="1506284" y="2129559"/>
                </a:lnTo>
                <a:lnTo>
                  <a:pt x="1515623" y="2123259"/>
                </a:lnTo>
                <a:lnTo>
                  <a:pt x="1527060" y="2120950"/>
                </a:lnTo>
                <a:lnTo>
                  <a:pt x="1538498" y="2123259"/>
                </a:lnTo>
                <a:lnTo>
                  <a:pt x="1547837" y="2129559"/>
                </a:lnTo>
                <a:lnTo>
                  <a:pt x="1554133" y="2138903"/>
                </a:lnTo>
                <a:lnTo>
                  <a:pt x="1556441" y="2150348"/>
                </a:lnTo>
                <a:lnTo>
                  <a:pt x="1554133" y="2161793"/>
                </a:lnTo>
                <a:lnTo>
                  <a:pt x="1547837" y="2171137"/>
                </a:lnTo>
                <a:lnTo>
                  <a:pt x="1538498" y="2177436"/>
                </a:lnTo>
                <a:lnTo>
                  <a:pt x="1527060" y="2179746"/>
                </a:lnTo>
                <a:close/>
              </a:path>
              <a:path w="6116955" h="2476500">
                <a:moveTo>
                  <a:pt x="1829784" y="2183115"/>
                </a:moveTo>
                <a:lnTo>
                  <a:pt x="1817041" y="2180539"/>
                </a:lnTo>
                <a:lnTo>
                  <a:pt x="1806632" y="2173515"/>
                </a:lnTo>
                <a:lnTo>
                  <a:pt x="1799614" y="2163099"/>
                </a:lnTo>
                <a:lnTo>
                  <a:pt x="1797041" y="2150348"/>
                </a:lnTo>
                <a:lnTo>
                  <a:pt x="1799614" y="2137597"/>
                </a:lnTo>
                <a:lnTo>
                  <a:pt x="1806632" y="2127182"/>
                </a:lnTo>
                <a:lnTo>
                  <a:pt x="1817041" y="2120160"/>
                </a:lnTo>
                <a:lnTo>
                  <a:pt x="1829784" y="2117584"/>
                </a:lnTo>
                <a:lnTo>
                  <a:pt x="1842528" y="2120160"/>
                </a:lnTo>
                <a:lnTo>
                  <a:pt x="1852937" y="2127182"/>
                </a:lnTo>
                <a:lnTo>
                  <a:pt x="1859957" y="2137597"/>
                </a:lnTo>
                <a:lnTo>
                  <a:pt x="1862531" y="2150348"/>
                </a:lnTo>
                <a:lnTo>
                  <a:pt x="1859957" y="2163099"/>
                </a:lnTo>
                <a:lnTo>
                  <a:pt x="1852937" y="2173515"/>
                </a:lnTo>
                <a:lnTo>
                  <a:pt x="1842528" y="2180539"/>
                </a:lnTo>
                <a:lnTo>
                  <a:pt x="1829784" y="2183115"/>
                </a:lnTo>
                <a:close/>
              </a:path>
              <a:path w="6116955" h="2476500">
                <a:moveTo>
                  <a:pt x="2132508" y="2185637"/>
                </a:moveTo>
                <a:lnTo>
                  <a:pt x="2118792" y="2182863"/>
                </a:lnTo>
                <a:lnTo>
                  <a:pt x="2107588" y="2175302"/>
                </a:lnTo>
                <a:lnTo>
                  <a:pt x="2100031" y="2164090"/>
                </a:lnTo>
                <a:lnTo>
                  <a:pt x="2097260" y="2150365"/>
                </a:lnTo>
                <a:lnTo>
                  <a:pt x="2100031" y="2136639"/>
                </a:lnTo>
                <a:lnTo>
                  <a:pt x="2107588" y="2125428"/>
                </a:lnTo>
                <a:lnTo>
                  <a:pt x="2118792" y="2117866"/>
                </a:lnTo>
                <a:lnTo>
                  <a:pt x="2132508" y="2115093"/>
                </a:lnTo>
                <a:lnTo>
                  <a:pt x="2146226" y="2117866"/>
                </a:lnTo>
                <a:lnTo>
                  <a:pt x="2157431" y="2125428"/>
                </a:lnTo>
                <a:lnTo>
                  <a:pt x="2164988" y="2136639"/>
                </a:lnTo>
                <a:lnTo>
                  <a:pt x="2167759" y="2150365"/>
                </a:lnTo>
                <a:lnTo>
                  <a:pt x="2164990" y="2164090"/>
                </a:lnTo>
                <a:lnTo>
                  <a:pt x="2157438" y="2175302"/>
                </a:lnTo>
                <a:lnTo>
                  <a:pt x="2146233" y="2182863"/>
                </a:lnTo>
                <a:lnTo>
                  <a:pt x="2132508" y="2185637"/>
                </a:lnTo>
                <a:close/>
              </a:path>
              <a:path w="6116955" h="2476500">
                <a:moveTo>
                  <a:pt x="2435225" y="2188161"/>
                </a:moveTo>
                <a:lnTo>
                  <a:pt x="2420522" y="2185190"/>
                </a:lnTo>
                <a:lnTo>
                  <a:pt x="2408515" y="2177089"/>
                </a:lnTo>
                <a:lnTo>
                  <a:pt x="2400420" y="2165074"/>
                </a:lnTo>
                <a:lnTo>
                  <a:pt x="2397452" y="2150365"/>
                </a:lnTo>
                <a:lnTo>
                  <a:pt x="2400420" y="2135655"/>
                </a:lnTo>
                <a:lnTo>
                  <a:pt x="2408515" y="2123641"/>
                </a:lnTo>
                <a:lnTo>
                  <a:pt x="2420522" y="2115539"/>
                </a:lnTo>
                <a:lnTo>
                  <a:pt x="2435225" y="2112568"/>
                </a:lnTo>
                <a:lnTo>
                  <a:pt x="2449928" y="2115539"/>
                </a:lnTo>
                <a:lnTo>
                  <a:pt x="2461934" y="2123641"/>
                </a:lnTo>
                <a:lnTo>
                  <a:pt x="2470029" y="2135655"/>
                </a:lnTo>
                <a:lnTo>
                  <a:pt x="2472998" y="2150365"/>
                </a:lnTo>
                <a:lnTo>
                  <a:pt x="2470029" y="2165074"/>
                </a:lnTo>
                <a:lnTo>
                  <a:pt x="2461934" y="2177089"/>
                </a:lnTo>
                <a:lnTo>
                  <a:pt x="2449928" y="2185190"/>
                </a:lnTo>
                <a:lnTo>
                  <a:pt x="2435225" y="2188161"/>
                </a:lnTo>
                <a:close/>
              </a:path>
              <a:path w="6116955" h="2476500">
                <a:moveTo>
                  <a:pt x="2737949" y="2191527"/>
                </a:moveTo>
                <a:lnTo>
                  <a:pt x="2721940" y="2188292"/>
                </a:lnTo>
                <a:lnTo>
                  <a:pt x="2708872" y="2179471"/>
                </a:lnTo>
                <a:lnTo>
                  <a:pt x="2700064" y="2166388"/>
                </a:lnTo>
                <a:lnTo>
                  <a:pt x="2696834" y="2150365"/>
                </a:lnTo>
                <a:lnTo>
                  <a:pt x="2700064" y="2134342"/>
                </a:lnTo>
                <a:lnTo>
                  <a:pt x="2708872" y="2121258"/>
                </a:lnTo>
                <a:lnTo>
                  <a:pt x="2721940" y="2112437"/>
                </a:lnTo>
                <a:lnTo>
                  <a:pt x="2737949" y="2109203"/>
                </a:lnTo>
                <a:lnTo>
                  <a:pt x="2753962" y="2112437"/>
                </a:lnTo>
                <a:lnTo>
                  <a:pt x="2767042" y="2121258"/>
                </a:lnTo>
                <a:lnTo>
                  <a:pt x="2775863" y="2134342"/>
                </a:lnTo>
                <a:lnTo>
                  <a:pt x="2779097" y="2150365"/>
                </a:lnTo>
                <a:lnTo>
                  <a:pt x="2775863" y="2166388"/>
                </a:lnTo>
                <a:lnTo>
                  <a:pt x="2767042" y="2179471"/>
                </a:lnTo>
                <a:lnTo>
                  <a:pt x="2753962" y="2188292"/>
                </a:lnTo>
                <a:lnTo>
                  <a:pt x="2737949" y="2191527"/>
                </a:lnTo>
                <a:close/>
              </a:path>
              <a:path w="6116955" h="2476500">
                <a:moveTo>
                  <a:pt x="3040673" y="2194052"/>
                </a:moveTo>
                <a:lnTo>
                  <a:pt x="3023685" y="2190620"/>
                </a:lnTo>
                <a:lnTo>
                  <a:pt x="3009811" y="2181260"/>
                </a:lnTo>
                <a:lnTo>
                  <a:pt x="3000456" y="2167379"/>
                </a:lnTo>
                <a:lnTo>
                  <a:pt x="2997026" y="2150382"/>
                </a:lnTo>
                <a:lnTo>
                  <a:pt x="3000456" y="2133385"/>
                </a:lnTo>
                <a:lnTo>
                  <a:pt x="3009811" y="2119503"/>
                </a:lnTo>
                <a:lnTo>
                  <a:pt x="3023685" y="2110144"/>
                </a:lnTo>
                <a:lnTo>
                  <a:pt x="3040673" y="2106711"/>
                </a:lnTo>
                <a:lnTo>
                  <a:pt x="3057660" y="2110144"/>
                </a:lnTo>
                <a:lnTo>
                  <a:pt x="3071534" y="2119503"/>
                </a:lnTo>
                <a:lnTo>
                  <a:pt x="3080889" y="2133385"/>
                </a:lnTo>
                <a:lnTo>
                  <a:pt x="3084319" y="2150382"/>
                </a:lnTo>
                <a:lnTo>
                  <a:pt x="3080889" y="2167379"/>
                </a:lnTo>
                <a:lnTo>
                  <a:pt x="3071534" y="2181260"/>
                </a:lnTo>
                <a:lnTo>
                  <a:pt x="3057660" y="2190620"/>
                </a:lnTo>
                <a:lnTo>
                  <a:pt x="3040673" y="2194052"/>
                </a:lnTo>
                <a:close/>
              </a:path>
              <a:path w="6116955" h="2476500">
                <a:moveTo>
                  <a:pt x="3343396" y="2196577"/>
                </a:moveTo>
                <a:lnTo>
                  <a:pt x="3325435" y="2192946"/>
                </a:lnTo>
                <a:lnTo>
                  <a:pt x="3310767" y="2183046"/>
                </a:lnTo>
                <a:lnTo>
                  <a:pt x="3300878" y="2168363"/>
                </a:lnTo>
                <a:lnTo>
                  <a:pt x="3297252" y="2150382"/>
                </a:lnTo>
                <a:lnTo>
                  <a:pt x="3300878" y="2132402"/>
                </a:lnTo>
                <a:lnTo>
                  <a:pt x="3310767" y="2117720"/>
                </a:lnTo>
                <a:lnTo>
                  <a:pt x="3325435" y="2107820"/>
                </a:lnTo>
                <a:lnTo>
                  <a:pt x="3343396" y="2104190"/>
                </a:lnTo>
                <a:lnTo>
                  <a:pt x="3361378" y="2107820"/>
                </a:lnTo>
                <a:lnTo>
                  <a:pt x="3376055" y="2117720"/>
                </a:lnTo>
                <a:lnTo>
                  <a:pt x="3385948" y="2132402"/>
                </a:lnTo>
                <a:lnTo>
                  <a:pt x="3389575" y="2150382"/>
                </a:lnTo>
                <a:lnTo>
                  <a:pt x="3385948" y="2168363"/>
                </a:lnTo>
                <a:lnTo>
                  <a:pt x="3376055" y="2183046"/>
                </a:lnTo>
                <a:lnTo>
                  <a:pt x="3361378" y="2192946"/>
                </a:lnTo>
                <a:lnTo>
                  <a:pt x="3343396" y="2196577"/>
                </a:lnTo>
                <a:close/>
              </a:path>
              <a:path w="6116955" h="2476500">
                <a:moveTo>
                  <a:pt x="3646120" y="2199098"/>
                </a:moveTo>
                <a:lnTo>
                  <a:pt x="3627179" y="2195271"/>
                </a:lnTo>
                <a:lnTo>
                  <a:pt x="3611706" y="2184831"/>
                </a:lnTo>
                <a:lnTo>
                  <a:pt x="3601271" y="2169346"/>
                </a:lnTo>
                <a:lnTo>
                  <a:pt x="3597444" y="2150382"/>
                </a:lnTo>
                <a:lnTo>
                  <a:pt x="3601271" y="2131418"/>
                </a:lnTo>
                <a:lnTo>
                  <a:pt x="3611706" y="2115933"/>
                </a:lnTo>
                <a:lnTo>
                  <a:pt x="3627179" y="2105493"/>
                </a:lnTo>
                <a:lnTo>
                  <a:pt x="3646120" y="2101665"/>
                </a:lnTo>
                <a:lnTo>
                  <a:pt x="3665081" y="2105493"/>
                </a:lnTo>
                <a:lnTo>
                  <a:pt x="3680564" y="2115933"/>
                </a:lnTo>
                <a:lnTo>
                  <a:pt x="3691003" y="2131418"/>
                </a:lnTo>
                <a:lnTo>
                  <a:pt x="3694830" y="2150382"/>
                </a:lnTo>
                <a:lnTo>
                  <a:pt x="3691003" y="2169346"/>
                </a:lnTo>
                <a:lnTo>
                  <a:pt x="3680564" y="2184831"/>
                </a:lnTo>
                <a:lnTo>
                  <a:pt x="3665081" y="2195271"/>
                </a:lnTo>
                <a:lnTo>
                  <a:pt x="3646120" y="2199098"/>
                </a:lnTo>
                <a:close/>
              </a:path>
              <a:path w="6116955" h="2476500">
                <a:moveTo>
                  <a:pt x="3948844" y="2201623"/>
                </a:moveTo>
                <a:lnTo>
                  <a:pt x="3928909" y="2197597"/>
                </a:lnTo>
                <a:lnTo>
                  <a:pt x="3912632" y="2186617"/>
                </a:lnTo>
                <a:lnTo>
                  <a:pt x="3901660" y="2170329"/>
                </a:lnTo>
                <a:lnTo>
                  <a:pt x="3897636" y="2150382"/>
                </a:lnTo>
                <a:lnTo>
                  <a:pt x="3901660" y="2130434"/>
                </a:lnTo>
                <a:lnTo>
                  <a:pt x="3912632" y="2114147"/>
                </a:lnTo>
                <a:lnTo>
                  <a:pt x="3928909" y="2103166"/>
                </a:lnTo>
                <a:lnTo>
                  <a:pt x="3948844" y="2099140"/>
                </a:lnTo>
                <a:lnTo>
                  <a:pt x="3968784" y="2103166"/>
                </a:lnTo>
                <a:lnTo>
                  <a:pt x="3985073" y="2114147"/>
                </a:lnTo>
                <a:lnTo>
                  <a:pt x="3996057" y="2130434"/>
                </a:lnTo>
                <a:lnTo>
                  <a:pt x="4000086" y="2150382"/>
                </a:lnTo>
                <a:lnTo>
                  <a:pt x="3996057" y="2170329"/>
                </a:lnTo>
                <a:lnTo>
                  <a:pt x="3985073" y="2186617"/>
                </a:lnTo>
                <a:lnTo>
                  <a:pt x="3968784" y="2197597"/>
                </a:lnTo>
                <a:lnTo>
                  <a:pt x="3948844" y="2201623"/>
                </a:lnTo>
                <a:close/>
              </a:path>
              <a:path w="6116955" h="2476500">
                <a:moveTo>
                  <a:pt x="4251568" y="2201623"/>
                </a:moveTo>
                <a:lnTo>
                  <a:pt x="4231633" y="2197597"/>
                </a:lnTo>
                <a:lnTo>
                  <a:pt x="4215356" y="2186617"/>
                </a:lnTo>
                <a:lnTo>
                  <a:pt x="4204383" y="2170329"/>
                </a:lnTo>
                <a:lnTo>
                  <a:pt x="4200360" y="2150382"/>
                </a:lnTo>
                <a:lnTo>
                  <a:pt x="4204383" y="2130434"/>
                </a:lnTo>
                <a:lnTo>
                  <a:pt x="4215356" y="2114147"/>
                </a:lnTo>
                <a:lnTo>
                  <a:pt x="4231633" y="2103166"/>
                </a:lnTo>
                <a:lnTo>
                  <a:pt x="4251568" y="2099140"/>
                </a:lnTo>
                <a:lnTo>
                  <a:pt x="4271508" y="2103166"/>
                </a:lnTo>
                <a:lnTo>
                  <a:pt x="4287797" y="2114147"/>
                </a:lnTo>
                <a:lnTo>
                  <a:pt x="4298781" y="2130434"/>
                </a:lnTo>
                <a:lnTo>
                  <a:pt x="4302810" y="2150382"/>
                </a:lnTo>
                <a:lnTo>
                  <a:pt x="4298781" y="2170329"/>
                </a:lnTo>
                <a:lnTo>
                  <a:pt x="4287797" y="2186617"/>
                </a:lnTo>
                <a:lnTo>
                  <a:pt x="4271508" y="2197597"/>
                </a:lnTo>
                <a:lnTo>
                  <a:pt x="4251568" y="2201623"/>
                </a:lnTo>
                <a:close/>
              </a:path>
              <a:path w="6116955" h="2476500">
                <a:moveTo>
                  <a:pt x="4554326" y="2195750"/>
                </a:moveTo>
                <a:lnTo>
                  <a:pt x="4536675" y="2192185"/>
                </a:lnTo>
                <a:lnTo>
                  <a:pt x="4522266" y="2182464"/>
                </a:lnTo>
                <a:lnTo>
                  <a:pt x="4512552" y="2168049"/>
                </a:lnTo>
                <a:lnTo>
                  <a:pt x="4508991" y="2150399"/>
                </a:lnTo>
                <a:lnTo>
                  <a:pt x="4512552" y="2132749"/>
                </a:lnTo>
                <a:lnTo>
                  <a:pt x="4522266" y="2118333"/>
                </a:lnTo>
                <a:lnTo>
                  <a:pt x="4536675" y="2108612"/>
                </a:lnTo>
                <a:lnTo>
                  <a:pt x="4554326" y="2105047"/>
                </a:lnTo>
                <a:lnTo>
                  <a:pt x="4571956" y="2108612"/>
                </a:lnTo>
                <a:lnTo>
                  <a:pt x="4586356" y="2118333"/>
                </a:lnTo>
                <a:lnTo>
                  <a:pt x="4596065" y="2132749"/>
                </a:lnTo>
                <a:lnTo>
                  <a:pt x="4599626" y="2150399"/>
                </a:lnTo>
                <a:lnTo>
                  <a:pt x="4596065" y="2168049"/>
                </a:lnTo>
                <a:lnTo>
                  <a:pt x="4586356" y="2182464"/>
                </a:lnTo>
                <a:lnTo>
                  <a:pt x="4571956" y="2192185"/>
                </a:lnTo>
                <a:lnTo>
                  <a:pt x="4554326" y="2195750"/>
                </a:lnTo>
                <a:close/>
              </a:path>
              <a:path w="6116955" h="2476500">
                <a:moveTo>
                  <a:pt x="4857049" y="2181464"/>
                </a:moveTo>
                <a:lnTo>
                  <a:pt x="4844943" y="2179021"/>
                </a:lnTo>
                <a:lnTo>
                  <a:pt x="4835061" y="2172360"/>
                </a:lnTo>
                <a:lnTo>
                  <a:pt x="4828401" y="2162480"/>
                </a:lnTo>
                <a:lnTo>
                  <a:pt x="4825960" y="2150382"/>
                </a:lnTo>
                <a:lnTo>
                  <a:pt x="4828401" y="2138284"/>
                </a:lnTo>
                <a:lnTo>
                  <a:pt x="4835061" y="2128404"/>
                </a:lnTo>
                <a:lnTo>
                  <a:pt x="4844943" y="2121742"/>
                </a:lnTo>
                <a:lnTo>
                  <a:pt x="4857049" y="2119299"/>
                </a:lnTo>
                <a:lnTo>
                  <a:pt x="4869136" y="2121742"/>
                </a:lnTo>
                <a:lnTo>
                  <a:pt x="4879008" y="2128404"/>
                </a:lnTo>
                <a:lnTo>
                  <a:pt x="4885664" y="2138284"/>
                </a:lnTo>
                <a:lnTo>
                  <a:pt x="4888105" y="2150382"/>
                </a:lnTo>
                <a:lnTo>
                  <a:pt x="4885664" y="2162480"/>
                </a:lnTo>
                <a:lnTo>
                  <a:pt x="4879008" y="2172360"/>
                </a:lnTo>
                <a:lnTo>
                  <a:pt x="4869136" y="2179021"/>
                </a:lnTo>
                <a:lnTo>
                  <a:pt x="4857049" y="2181464"/>
                </a:lnTo>
                <a:close/>
              </a:path>
              <a:path w="6116955" h="2476500">
                <a:moveTo>
                  <a:pt x="5166693" y="2162986"/>
                </a:moveTo>
                <a:lnTo>
                  <a:pt x="5152786" y="2162986"/>
                </a:lnTo>
                <a:lnTo>
                  <a:pt x="5147148" y="2157349"/>
                </a:lnTo>
                <a:lnTo>
                  <a:pt x="5147148" y="2143414"/>
                </a:lnTo>
                <a:lnTo>
                  <a:pt x="5152786" y="2137777"/>
                </a:lnTo>
                <a:lnTo>
                  <a:pt x="5166727" y="2137777"/>
                </a:lnTo>
                <a:lnTo>
                  <a:pt x="5172364" y="2143414"/>
                </a:lnTo>
                <a:lnTo>
                  <a:pt x="5172364" y="2157349"/>
                </a:lnTo>
                <a:lnTo>
                  <a:pt x="5166693" y="2162986"/>
                </a:lnTo>
                <a:close/>
              </a:path>
              <a:path w="6116955" h="2476500">
                <a:moveTo>
                  <a:pt x="13907" y="2454132"/>
                </a:moveTo>
                <a:lnTo>
                  <a:pt x="12965" y="2454132"/>
                </a:lnTo>
                <a:lnTo>
                  <a:pt x="12594" y="2453760"/>
                </a:lnTo>
                <a:lnTo>
                  <a:pt x="12594" y="2452819"/>
                </a:lnTo>
                <a:lnTo>
                  <a:pt x="12965" y="2452447"/>
                </a:lnTo>
                <a:lnTo>
                  <a:pt x="13907" y="2452447"/>
                </a:lnTo>
                <a:lnTo>
                  <a:pt x="14275" y="2452819"/>
                </a:lnTo>
                <a:lnTo>
                  <a:pt x="14275" y="2453760"/>
                </a:lnTo>
                <a:lnTo>
                  <a:pt x="13907" y="2454132"/>
                </a:lnTo>
                <a:close/>
              </a:path>
              <a:path w="6116955" h="2476500">
                <a:moveTo>
                  <a:pt x="318011" y="2456653"/>
                </a:moveTo>
                <a:lnTo>
                  <a:pt x="314295" y="2456653"/>
                </a:lnTo>
                <a:lnTo>
                  <a:pt x="312796" y="2455158"/>
                </a:lnTo>
                <a:lnTo>
                  <a:pt x="312796" y="2451421"/>
                </a:lnTo>
                <a:lnTo>
                  <a:pt x="314295" y="2449922"/>
                </a:lnTo>
                <a:lnTo>
                  <a:pt x="318028" y="2449922"/>
                </a:lnTo>
                <a:lnTo>
                  <a:pt x="319524" y="2451421"/>
                </a:lnTo>
                <a:lnTo>
                  <a:pt x="319524" y="2455158"/>
                </a:lnTo>
                <a:lnTo>
                  <a:pt x="318011" y="2456653"/>
                </a:lnTo>
                <a:close/>
              </a:path>
              <a:path w="6116955" h="2476500">
                <a:moveTo>
                  <a:pt x="623054" y="2460863"/>
                </a:moveTo>
                <a:lnTo>
                  <a:pt x="614713" y="2460863"/>
                </a:lnTo>
                <a:lnTo>
                  <a:pt x="611334" y="2457480"/>
                </a:lnTo>
                <a:lnTo>
                  <a:pt x="611334" y="2449132"/>
                </a:lnTo>
                <a:lnTo>
                  <a:pt x="614713" y="2445750"/>
                </a:lnTo>
                <a:lnTo>
                  <a:pt x="623054" y="2445750"/>
                </a:lnTo>
                <a:lnTo>
                  <a:pt x="626437" y="2449132"/>
                </a:lnTo>
                <a:lnTo>
                  <a:pt x="626437" y="2457480"/>
                </a:lnTo>
                <a:lnTo>
                  <a:pt x="623054" y="2460863"/>
                </a:lnTo>
                <a:close/>
              </a:path>
              <a:path w="6116955" h="2476500">
                <a:moveTo>
                  <a:pt x="927631" y="2464228"/>
                </a:moveTo>
                <a:lnTo>
                  <a:pt x="915591" y="2464228"/>
                </a:lnTo>
                <a:lnTo>
                  <a:pt x="910696" y="2459330"/>
                </a:lnTo>
                <a:lnTo>
                  <a:pt x="910696" y="2447283"/>
                </a:lnTo>
                <a:lnTo>
                  <a:pt x="915591" y="2442385"/>
                </a:lnTo>
                <a:lnTo>
                  <a:pt x="927631" y="2442385"/>
                </a:lnTo>
                <a:lnTo>
                  <a:pt x="932526" y="2447283"/>
                </a:lnTo>
                <a:lnTo>
                  <a:pt x="932526" y="2459330"/>
                </a:lnTo>
                <a:lnTo>
                  <a:pt x="927631" y="2464228"/>
                </a:lnTo>
                <a:close/>
              </a:path>
              <a:path w="6116955" h="2476500">
                <a:moveTo>
                  <a:pt x="1232678" y="2468434"/>
                </a:moveTo>
                <a:lnTo>
                  <a:pt x="1215992" y="2468434"/>
                </a:lnTo>
                <a:lnTo>
                  <a:pt x="1209234" y="2461669"/>
                </a:lnTo>
                <a:lnTo>
                  <a:pt x="1209234" y="2444974"/>
                </a:lnTo>
                <a:lnTo>
                  <a:pt x="1215992" y="2438212"/>
                </a:lnTo>
                <a:lnTo>
                  <a:pt x="1232678" y="2438212"/>
                </a:lnTo>
                <a:lnTo>
                  <a:pt x="1239439" y="2444974"/>
                </a:lnTo>
                <a:lnTo>
                  <a:pt x="1239439" y="2461669"/>
                </a:lnTo>
                <a:lnTo>
                  <a:pt x="1232678" y="2468434"/>
                </a:lnTo>
                <a:close/>
              </a:path>
              <a:path w="6116955" h="2476500">
                <a:moveTo>
                  <a:pt x="1536799" y="2470959"/>
                </a:moveTo>
                <a:lnTo>
                  <a:pt x="1517322" y="2470959"/>
                </a:lnTo>
                <a:lnTo>
                  <a:pt x="1509433" y="2463067"/>
                </a:lnTo>
                <a:lnTo>
                  <a:pt x="1509433" y="2443580"/>
                </a:lnTo>
                <a:lnTo>
                  <a:pt x="1517322" y="2435687"/>
                </a:lnTo>
                <a:lnTo>
                  <a:pt x="1536799" y="2435687"/>
                </a:lnTo>
                <a:lnTo>
                  <a:pt x="1544684" y="2443580"/>
                </a:lnTo>
                <a:lnTo>
                  <a:pt x="1544684" y="2463067"/>
                </a:lnTo>
                <a:lnTo>
                  <a:pt x="1536799" y="2470959"/>
                </a:lnTo>
                <a:close/>
              </a:path>
              <a:path w="6116955" h="2476500">
                <a:moveTo>
                  <a:pt x="1829784" y="2474324"/>
                </a:moveTo>
                <a:lnTo>
                  <a:pt x="1821616" y="2472673"/>
                </a:lnTo>
                <a:lnTo>
                  <a:pt x="1814944" y="2468171"/>
                </a:lnTo>
                <a:lnTo>
                  <a:pt x="1810445" y="2461495"/>
                </a:lnTo>
                <a:lnTo>
                  <a:pt x="1808795" y="2453322"/>
                </a:lnTo>
                <a:lnTo>
                  <a:pt x="1810445" y="2445149"/>
                </a:lnTo>
                <a:lnTo>
                  <a:pt x="1814944" y="2438474"/>
                </a:lnTo>
                <a:lnTo>
                  <a:pt x="1821616" y="2433973"/>
                </a:lnTo>
                <a:lnTo>
                  <a:pt x="1829784" y="2432322"/>
                </a:lnTo>
                <a:lnTo>
                  <a:pt x="1837953" y="2433973"/>
                </a:lnTo>
                <a:lnTo>
                  <a:pt x="1844625" y="2438474"/>
                </a:lnTo>
                <a:lnTo>
                  <a:pt x="1849124" y="2445149"/>
                </a:lnTo>
                <a:lnTo>
                  <a:pt x="1850774" y="2453322"/>
                </a:lnTo>
                <a:lnTo>
                  <a:pt x="1849124" y="2461495"/>
                </a:lnTo>
                <a:lnTo>
                  <a:pt x="1844625" y="2468171"/>
                </a:lnTo>
                <a:lnTo>
                  <a:pt x="1837953" y="2472673"/>
                </a:lnTo>
                <a:lnTo>
                  <a:pt x="1829784" y="2474324"/>
                </a:lnTo>
                <a:close/>
              </a:path>
              <a:path w="6116955" h="2476500">
                <a:moveTo>
                  <a:pt x="2132508" y="2476005"/>
                </a:moveTo>
                <a:lnTo>
                  <a:pt x="2123681" y="2474224"/>
                </a:lnTo>
                <a:lnTo>
                  <a:pt x="2116475" y="2469365"/>
                </a:lnTo>
                <a:lnTo>
                  <a:pt x="2111618" y="2462155"/>
                </a:lnTo>
                <a:lnTo>
                  <a:pt x="2109837" y="2453322"/>
                </a:lnTo>
                <a:lnTo>
                  <a:pt x="2111618" y="2444488"/>
                </a:lnTo>
                <a:lnTo>
                  <a:pt x="2116475" y="2437278"/>
                </a:lnTo>
                <a:lnTo>
                  <a:pt x="2123681" y="2432419"/>
                </a:lnTo>
                <a:lnTo>
                  <a:pt x="2132508" y="2430637"/>
                </a:lnTo>
                <a:lnTo>
                  <a:pt x="2141337" y="2432419"/>
                </a:lnTo>
                <a:lnTo>
                  <a:pt x="2148544" y="2437278"/>
                </a:lnTo>
                <a:lnTo>
                  <a:pt x="2153401" y="2444488"/>
                </a:lnTo>
                <a:lnTo>
                  <a:pt x="2155182" y="2453322"/>
                </a:lnTo>
                <a:lnTo>
                  <a:pt x="2153399" y="2462155"/>
                </a:lnTo>
                <a:lnTo>
                  <a:pt x="2148537" y="2469365"/>
                </a:lnTo>
                <a:lnTo>
                  <a:pt x="2141330" y="2474224"/>
                </a:lnTo>
                <a:lnTo>
                  <a:pt x="2132508" y="2476005"/>
                </a:lnTo>
                <a:close/>
              </a:path>
              <a:path w="6116955" h="2476500">
                <a:moveTo>
                  <a:pt x="2435225" y="2476005"/>
                </a:moveTo>
                <a:lnTo>
                  <a:pt x="2426402" y="2474224"/>
                </a:lnTo>
                <a:lnTo>
                  <a:pt x="2419203" y="2469365"/>
                </a:lnTo>
                <a:lnTo>
                  <a:pt x="2414353" y="2462155"/>
                </a:lnTo>
                <a:lnTo>
                  <a:pt x="2412575" y="2453322"/>
                </a:lnTo>
                <a:lnTo>
                  <a:pt x="2414353" y="2444488"/>
                </a:lnTo>
                <a:lnTo>
                  <a:pt x="2419203" y="2437278"/>
                </a:lnTo>
                <a:lnTo>
                  <a:pt x="2426402" y="2432419"/>
                </a:lnTo>
                <a:lnTo>
                  <a:pt x="2435225" y="2430637"/>
                </a:lnTo>
                <a:lnTo>
                  <a:pt x="2444053" y="2432419"/>
                </a:lnTo>
                <a:lnTo>
                  <a:pt x="2451263" y="2437278"/>
                </a:lnTo>
                <a:lnTo>
                  <a:pt x="2456126" y="2444488"/>
                </a:lnTo>
                <a:lnTo>
                  <a:pt x="2457909" y="2453322"/>
                </a:lnTo>
                <a:lnTo>
                  <a:pt x="2456126" y="2462155"/>
                </a:lnTo>
                <a:lnTo>
                  <a:pt x="2451263" y="2469365"/>
                </a:lnTo>
                <a:lnTo>
                  <a:pt x="2444053" y="2474224"/>
                </a:lnTo>
                <a:lnTo>
                  <a:pt x="2435225" y="2476005"/>
                </a:lnTo>
                <a:close/>
              </a:path>
              <a:path w="6116955" h="2476500">
                <a:moveTo>
                  <a:pt x="2743840" y="2476499"/>
                </a:moveTo>
                <a:lnTo>
                  <a:pt x="2732057" y="2476499"/>
                </a:lnTo>
                <a:lnTo>
                  <a:pt x="2728478" y="2475776"/>
                </a:lnTo>
                <a:lnTo>
                  <a:pt x="2720742" y="2470556"/>
                </a:lnTo>
                <a:lnTo>
                  <a:pt x="2715524" y="2462815"/>
                </a:lnTo>
                <a:lnTo>
                  <a:pt x="2713611" y="2453338"/>
                </a:lnTo>
                <a:lnTo>
                  <a:pt x="2715524" y="2443862"/>
                </a:lnTo>
                <a:lnTo>
                  <a:pt x="2720742" y="2436122"/>
                </a:lnTo>
                <a:lnTo>
                  <a:pt x="2728478" y="2430904"/>
                </a:lnTo>
                <a:lnTo>
                  <a:pt x="2737949" y="2428990"/>
                </a:lnTo>
                <a:lnTo>
                  <a:pt x="2747419" y="2430904"/>
                </a:lnTo>
                <a:lnTo>
                  <a:pt x="2755156" y="2436122"/>
                </a:lnTo>
                <a:lnTo>
                  <a:pt x="2760373" y="2443862"/>
                </a:lnTo>
                <a:lnTo>
                  <a:pt x="2762287" y="2453338"/>
                </a:lnTo>
                <a:lnTo>
                  <a:pt x="2760373" y="2462815"/>
                </a:lnTo>
                <a:lnTo>
                  <a:pt x="2755156" y="2470556"/>
                </a:lnTo>
                <a:lnTo>
                  <a:pt x="2747419" y="2475776"/>
                </a:lnTo>
                <a:lnTo>
                  <a:pt x="2743840" y="2476499"/>
                </a:lnTo>
                <a:close/>
              </a:path>
              <a:path w="6116955" h="2476500">
                <a:moveTo>
                  <a:pt x="3040673" y="2476005"/>
                </a:moveTo>
                <a:lnTo>
                  <a:pt x="3031850" y="2474224"/>
                </a:lnTo>
                <a:lnTo>
                  <a:pt x="3024651" y="2469365"/>
                </a:lnTo>
                <a:lnTo>
                  <a:pt x="3019801" y="2462155"/>
                </a:lnTo>
                <a:lnTo>
                  <a:pt x="3018023" y="2453322"/>
                </a:lnTo>
                <a:lnTo>
                  <a:pt x="3019801" y="2444488"/>
                </a:lnTo>
                <a:lnTo>
                  <a:pt x="3024651" y="2437278"/>
                </a:lnTo>
                <a:lnTo>
                  <a:pt x="3031850" y="2432419"/>
                </a:lnTo>
                <a:lnTo>
                  <a:pt x="3040673" y="2430637"/>
                </a:lnTo>
                <a:lnTo>
                  <a:pt x="3049515" y="2432419"/>
                </a:lnTo>
                <a:lnTo>
                  <a:pt x="3056724" y="2437278"/>
                </a:lnTo>
                <a:lnTo>
                  <a:pt x="3061578" y="2444488"/>
                </a:lnTo>
                <a:lnTo>
                  <a:pt x="3063357" y="2453322"/>
                </a:lnTo>
                <a:lnTo>
                  <a:pt x="3061573" y="2462155"/>
                </a:lnTo>
                <a:lnTo>
                  <a:pt x="3056711" y="2469365"/>
                </a:lnTo>
                <a:lnTo>
                  <a:pt x="3049500" y="2474224"/>
                </a:lnTo>
                <a:lnTo>
                  <a:pt x="3040673" y="2476005"/>
                </a:lnTo>
                <a:close/>
              </a:path>
              <a:path w="6116955" h="2476500">
                <a:moveTo>
                  <a:pt x="3343396" y="2473484"/>
                </a:moveTo>
                <a:lnTo>
                  <a:pt x="3335562" y="2471900"/>
                </a:lnTo>
                <a:lnTo>
                  <a:pt x="3329156" y="2467580"/>
                </a:lnTo>
                <a:lnTo>
                  <a:pt x="3324831" y="2461171"/>
                </a:lnTo>
                <a:lnTo>
                  <a:pt x="3323244" y="2453322"/>
                </a:lnTo>
                <a:lnTo>
                  <a:pt x="3324831" y="2445472"/>
                </a:lnTo>
                <a:lnTo>
                  <a:pt x="3329156" y="2439065"/>
                </a:lnTo>
                <a:lnTo>
                  <a:pt x="3335562" y="2434746"/>
                </a:lnTo>
                <a:lnTo>
                  <a:pt x="3343396" y="2433163"/>
                </a:lnTo>
                <a:lnTo>
                  <a:pt x="3351245" y="2434746"/>
                </a:lnTo>
                <a:lnTo>
                  <a:pt x="3357650" y="2439065"/>
                </a:lnTo>
                <a:lnTo>
                  <a:pt x="3361967" y="2445472"/>
                </a:lnTo>
                <a:lnTo>
                  <a:pt x="3363549" y="2453322"/>
                </a:lnTo>
                <a:lnTo>
                  <a:pt x="3361967" y="2461171"/>
                </a:lnTo>
                <a:lnTo>
                  <a:pt x="3357650" y="2467580"/>
                </a:lnTo>
                <a:lnTo>
                  <a:pt x="3351245" y="2471900"/>
                </a:lnTo>
                <a:lnTo>
                  <a:pt x="3343396" y="2473484"/>
                </a:lnTo>
                <a:close/>
              </a:path>
              <a:path w="6116955" h="2476500">
                <a:moveTo>
                  <a:pt x="3654931" y="2469275"/>
                </a:moveTo>
                <a:lnTo>
                  <a:pt x="3637344" y="2469275"/>
                </a:lnTo>
                <a:lnTo>
                  <a:pt x="3630188" y="2462122"/>
                </a:lnTo>
                <a:lnTo>
                  <a:pt x="3630188" y="2444521"/>
                </a:lnTo>
                <a:lnTo>
                  <a:pt x="3637344" y="2437368"/>
                </a:lnTo>
                <a:lnTo>
                  <a:pt x="3654931" y="2437368"/>
                </a:lnTo>
                <a:lnTo>
                  <a:pt x="3662087" y="2444521"/>
                </a:lnTo>
                <a:lnTo>
                  <a:pt x="3662087" y="2462122"/>
                </a:lnTo>
                <a:lnTo>
                  <a:pt x="3654931" y="2469275"/>
                </a:lnTo>
                <a:close/>
              </a:path>
              <a:path w="6116955" h="2476500">
                <a:moveTo>
                  <a:pt x="3954414" y="2463404"/>
                </a:moveTo>
                <a:lnTo>
                  <a:pt x="3943308" y="2463404"/>
                </a:lnTo>
                <a:lnTo>
                  <a:pt x="3938785" y="2458891"/>
                </a:lnTo>
                <a:lnTo>
                  <a:pt x="3938785" y="2447752"/>
                </a:lnTo>
                <a:lnTo>
                  <a:pt x="3943308" y="2443242"/>
                </a:lnTo>
                <a:lnTo>
                  <a:pt x="3954414" y="2443242"/>
                </a:lnTo>
                <a:lnTo>
                  <a:pt x="3958937" y="2447752"/>
                </a:lnTo>
                <a:lnTo>
                  <a:pt x="3958937" y="2458891"/>
                </a:lnTo>
                <a:lnTo>
                  <a:pt x="3954414" y="2463404"/>
                </a:lnTo>
                <a:close/>
              </a:path>
              <a:path w="6116955" h="2476500">
                <a:moveTo>
                  <a:pt x="4253425" y="2456687"/>
                </a:moveTo>
                <a:lnTo>
                  <a:pt x="4249711" y="2456687"/>
                </a:lnTo>
                <a:lnTo>
                  <a:pt x="4248226" y="2455188"/>
                </a:lnTo>
                <a:lnTo>
                  <a:pt x="4248226" y="2451455"/>
                </a:lnTo>
                <a:lnTo>
                  <a:pt x="4249711" y="2449956"/>
                </a:lnTo>
                <a:lnTo>
                  <a:pt x="4253458" y="2449956"/>
                </a:lnTo>
                <a:lnTo>
                  <a:pt x="4254943" y="2451455"/>
                </a:lnTo>
                <a:lnTo>
                  <a:pt x="4254943" y="2455188"/>
                </a:lnTo>
                <a:lnTo>
                  <a:pt x="4253425" y="2456687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30258" y="3245578"/>
            <a:ext cx="6648450" cy="4871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15570" marR="1760220">
              <a:lnSpc>
                <a:spcPct val="116100"/>
              </a:lnSpc>
              <a:spcBef>
                <a:spcPts val="95"/>
              </a:spcBef>
            </a:pPr>
            <a:r>
              <a:rPr dirty="0" sz="3500" spc="-509">
                <a:latin typeface="Verdana"/>
                <a:cs typeface="Verdana"/>
              </a:rPr>
              <a:t>G</a:t>
            </a:r>
            <a:r>
              <a:rPr dirty="0" sz="3500" spc="-215">
                <a:latin typeface="Verdana"/>
                <a:cs typeface="Verdana"/>
              </a:rPr>
              <a:t>oo</a:t>
            </a:r>
            <a:r>
              <a:rPr dirty="0" sz="3500" spc="-225">
                <a:latin typeface="Verdana"/>
                <a:cs typeface="Verdana"/>
              </a:rPr>
              <a:t>g</a:t>
            </a:r>
            <a:r>
              <a:rPr dirty="0" sz="3500" spc="-5">
                <a:latin typeface="Verdana"/>
                <a:cs typeface="Verdana"/>
              </a:rPr>
              <a:t>l</a:t>
            </a:r>
            <a:r>
              <a:rPr dirty="0" sz="3500" spc="-260">
                <a:latin typeface="Verdana"/>
                <a:cs typeface="Verdana"/>
              </a:rPr>
              <a:t>e</a:t>
            </a:r>
            <a:r>
              <a:rPr dirty="0" sz="3500" spc="-565">
                <a:latin typeface="Verdana"/>
                <a:cs typeface="Verdana"/>
              </a:rPr>
              <a:t> </a:t>
            </a:r>
            <a:r>
              <a:rPr dirty="0" sz="3500" spc="-509">
                <a:latin typeface="Verdana"/>
                <a:cs typeface="Verdana"/>
              </a:rPr>
              <a:t>G</a:t>
            </a:r>
            <a:r>
              <a:rPr dirty="0" sz="3500" spc="-265">
                <a:latin typeface="Verdana"/>
                <a:cs typeface="Verdana"/>
              </a:rPr>
              <a:t>e</a:t>
            </a:r>
            <a:r>
              <a:rPr dirty="0" sz="3500" spc="-254">
                <a:latin typeface="Verdana"/>
                <a:cs typeface="Verdana"/>
              </a:rPr>
              <a:t>n</a:t>
            </a:r>
            <a:r>
              <a:rPr dirty="0" sz="3500" spc="-265">
                <a:latin typeface="Verdana"/>
                <a:cs typeface="Verdana"/>
              </a:rPr>
              <a:t>e</a:t>
            </a:r>
            <a:r>
              <a:rPr dirty="0" sz="3500" spc="-155">
                <a:latin typeface="Verdana"/>
                <a:cs typeface="Verdana"/>
              </a:rPr>
              <a:t>r</a:t>
            </a:r>
            <a:r>
              <a:rPr dirty="0" sz="3500" spc="-360">
                <a:latin typeface="Verdana"/>
                <a:cs typeface="Verdana"/>
              </a:rPr>
              <a:t>a</a:t>
            </a:r>
            <a:r>
              <a:rPr dirty="0" sz="3500" spc="-20">
                <a:latin typeface="Verdana"/>
                <a:cs typeface="Verdana"/>
              </a:rPr>
              <a:t>t</a:t>
            </a:r>
            <a:r>
              <a:rPr dirty="0" sz="3500" spc="15">
                <a:latin typeface="Verdana"/>
                <a:cs typeface="Verdana"/>
              </a:rPr>
              <a:t>i</a:t>
            </a:r>
            <a:r>
              <a:rPr dirty="0" sz="3500" spc="-420">
                <a:latin typeface="Verdana"/>
                <a:cs typeface="Verdana"/>
              </a:rPr>
              <a:t>v</a:t>
            </a:r>
            <a:r>
              <a:rPr dirty="0" sz="3500" spc="-260">
                <a:latin typeface="Verdana"/>
                <a:cs typeface="Verdana"/>
              </a:rPr>
              <a:t>e</a:t>
            </a:r>
            <a:r>
              <a:rPr dirty="0" sz="3500" spc="-565">
                <a:latin typeface="Verdana"/>
                <a:cs typeface="Verdana"/>
              </a:rPr>
              <a:t> </a:t>
            </a:r>
            <a:r>
              <a:rPr dirty="0" sz="3500" spc="-405">
                <a:latin typeface="Verdana"/>
                <a:cs typeface="Verdana"/>
              </a:rPr>
              <a:t>A</a:t>
            </a:r>
            <a:r>
              <a:rPr dirty="0" sz="3500" spc="-455">
                <a:latin typeface="Verdana"/>
                <a:cs typeface="Verdana"/>
              </a:rPr>
              <a:t>I</a:t>
            </a:r>
            <a:r>
              <a:rPr dirty="0" sz="3500" spc="-565">
                <a:latin typeface="Verdana"/>
                <a:cs typeface="Verdana"/>
              </a:rPr>
              <a:t> </a:t>
            </a:r>
            <a:r>
              <a:rPr dirty="0" sz="3500" spc="-405">
                <a:latin typeface="Verdana"/>
                <a:cs typeface="Verdana"/>
              </a:rPr>
              <a:t>A</a:t>
            </a:r>
            <a:r>
              <a:rPr dirty="0" sz="3500" spc="-195">
                <a:latin typeface="Verdana"/>
                <a:cs typeface="Verdana"/>
              </a:rPr>
              <a:t>P</a:t>
            </a:r>
            <a:r>
              <a:rPr dirty="0" sz="3500" spc="-405">
                <a:latin typeface="Verdana"/>
                <a:cs typeface="Verdana"/>
              </a:rPr>
              <a:t>I  </a:t>
            </a:r>
            <a:r>
              <a:rPr dirty="0" sz="3500" spc="-595">
                <a:latin typeface="Verdana"/>
                <a:cs typeface="Verdana"/>
              </a:rPr>
              <a:t>C</a:t>
            </a:r>
            <a:r>
              <a:rPr dirty="0" sz="3500" spc="-215">
                <a:latin typeface="Verdana"/>
                <a:cs typeface="Verdana"/>
              </a:rPr>
              <a:t>o</a:t>
            </a:r>
            <a:r>
              <a:rPr dirty="0" sz="3500" spc="-254">
                <a:latin typeface="Verdana"/>
                <a:cs typeface="Verdana"/>
              </a:rPr>
              <a:t>n</a:t>
            </a:r>
            <a:r>
              <a:rPr dirty="0" sz="3500" spc="-10">
                <a:latin typeface="Verdana"/>
                <a:cs typeface="Verdana"/>
              </a:rPr>
              <a:t>f</a:t>
            </a:r>
            <a:r>
              <a:rPr dirty="0" sz="3500" spc="15">
                <a:latin typeface="Verdana"/>
                <a:cs typeface="Verdana"/>
              </a:rPr>
              <a:t>i</a:t>
            </a:r>
            <a:r>
              <a:rPr dirty="0" sz="3500" spc="-225">
                <a:latin typeface="Verdana"/>
                <a:cs typeface="Verdana"/>
              </a:rPr>
              <a:t>g</a:t>
            </a:r>
            <a:r>
              <a:rPr dirty="0" sz="3500" spc="-310">
                <a:latin typeface="Verdana"/>
                <a:cs typeface="Verdana"/>
              </a:rPr>
              <a:t>u</a:t>
            </a:r>
            <a:r>
              <a:rPr dirty="0" sz="3500" spc="-155">
                <a:latin typeface="Verdana"/>
                <a:cs typeface="Verdana"/>
              </a:rPr>
              <a:t>r</a:t>
            </a:r>
            <a:r>
              <a:rPr dirty="0" sz="3500" spc="-360">
                <a:latin typeface="Verdana"/>
                <a:cs typeface="Verdana"/>
              </a:rPr>
              <a:t>a</a:t>
            </a:r>
            <a:r>
              <a:rPr dirty="0" sz="3500" spc="-20">
                <a:latin typeface="Verdana"/>
                <a:cs typeface="Verdana"/>
              </a:rPr>
              <a:t>t</a:t>
            </a:r>
            <a:r>
              <a:rPr dirty="0" sz="3500" spc="15">
                <a:latin typeface="Verdana"/>
                <a:cs typeface="Verdana"/>
              </a:rPr>
              <a:t>i</a:t>
            </a:r>
            <a:r>
              <a:rPr dirty="0" sz="3500" spc="-215">
                <a:latin typeface="Verdana"/>
                <a:cs typeface="Verdana"/>
              </a:rPr>
              <a:t>o</a:t>
            </a:r>
            <a:r>
              <a:rPr dirty="0" sz="3500" spc="-250">
                <a:latin typeface="Verdana"/>
                <a:cs typeface="Verdana"/>
              </a:rPr>
              <a:t>n</a:t>
            </a:r>
            <a:r>
              <a:rPr dirty="0" sz="3500" spc="-565">
                <a:latin typeface="Verdana"/>
                <a:cs typeface="Verdana"/>
              </a:rPr>
              <a:t> </a:t>
            </a:r>
            <a:r>
              <a:rPr dirty="0" sz="3500" spc="-840">
                <a:latin typeface="Verdana"/>
                <a:cs typeface="Verdana"/>
              </a:rPr>
              <a:t>:</a:t>
            </a:r>
            <a:endParaRPr sz="3500">
              <a:latin typeface="Verdana"/>
              <a:cs typeface="Verdana"/>
            </a:endParaRPr>
          </a:p>
          <a:p>
            <a:pPr algn="just" marL="50800" marR="43180">
              <a:lnSpc>
                <a:spcPct val="115500"/>
              </a:lnSpc>
              <a:spcBef>
                <a:spcPts val="1805"/>
              </a:spcBef>
            </a:pPr>
            <a:r>
              <a:rPr dirty="0" sz="3200" spc="-585">
                <a:latin typeface="Verdana"/>
                <a:cs typeface="Verdana"/>
              </a:rPr>
              <a:t>S</a:t>
            </a:r>
            <a:r>
              <a:rPr dirty="0" sz="3200" spc="-254">
                <a:latin typeface="Verdana"/>
                <a:cs typeface="Verdana"/>
              </a:rPr>
              <a:t>e</a:t>
            </a:r>
            <a:r>
              <a:rPr dirty="0" sz="3200" spc="-25">
                <a:latin typeface="Verdana"/>
                <a:cs typeface="Verdana"/>
              </a:rPr>
              <a:t>t</a:t>
            </a:r>
            <a:r>
              <a:rPr dirty="0" sz="3200" spc="-1225">
                <a:latin typeface="Verdana"/>
                <a:cs typeface="Verdana"/>
              </a:rPr>
              <a:t>u</a:t>
            </a:r>
            <a:r>
              <a:rPr dirty="0" baseline="-7168" sz="4650" spc="-705">
                <a:latin typeface="Verdana"/>
                <a:cs typeface="Verdana"/>
              </a:rPr>
              <a:t>.</a:t>
            </a:r>
            <a:r>
              <a:rPr dirty="0" baseline="-7168" sz="4650" spc="-1230">
                <a:latin typeface="Verdana"/>
                <a:cs typeface="Verdana"/>
              </a:rPr>
              <a:t> </a:t>
            </a:r>
            <a:r>
              <a:rPr dirty="0" sz="3200" spc="-200">
                <a:latin typeface="Verdana"/>
                <a:cs typeface="Verdana"/>
              </a:rPr>
              <a:t>p</a:t>
            </a:r>
            <a:r>
              <a:rPr dirty="0" sz="3200" spc="-5">
                <a:latin typeface="Verdana"/>
                <a:cs typeface="Verdana"/>
              </a:rPr>
              <a:t> </a:t>
            </a:r>
            <a:r>
              <a:rPr dirty="0" sz="3200" spc="-360">
                <a:latin typeface="Verdana"/>
                <a:cs typeface="Verdana"/>
              </a:rPr>
              <a:t>&amp;</a:t>
            </a:r>
            <a:r>
              <a:rPr dirty="0" sz="3200" spc="-5">
                <a:latin typeface="Verdana"/>
                <a:cs typeface="Verdana"/>
              </a:rPr>
              <a:t> </a:t>
            </a:r>
            <a:r>
              <a:rPr dirty="0" sz="3200" spc="-425">
                <a:latin typeface="Verdana"/>
                <a:cs typeface="Verdana"/>
              </a:rPr>
              <a:t>I</a:t>
            </a:r>
            <a:r>
              <a:rPr dirty="0" sz="3200" spc="-245">
                <a:latin typeface="Verdana"/>
                <a:cs typeface="Verdana"/>
              </a:rPr>
              <a:t>n</a:t>
            </a:r>
            <a:r>
              <a:rPr dirty="0" sz="3200" spc="-25">
                <a:latin typeface="Verdana"/>
                <a:cs typeface="Verdana"/>
              </a:rPr>
              <a:t>t</a:t>
            </a:r>
            <a:r>
              <a:rPr dirty="0" sz="3200" spc="-254">
                <a:latin typeface="Verdana"/>
                <a:cs typeface="Verdana"/>
              </a:rPr>
              <a:t>e</a:t>
            </a:r>
            <a:r>
              <a:rPr dirty="0" sz="3200" spc="-215">
                <a:latin typeface="Verdana"/>
                <a:cs typeface="Verdana"/>
              </a:rPr>
              <a:t>g</a:t>
            </a:r>
            <a:r>
              <a:rPr dirty="0" sz="3200" spc="-150">
                <a:latin typeface="Verdana"/>
                <a:cs typeface="Verdana"/>
              </a:rPr>
              <a:t>r</a:t>
            </a:r>
            <a:r>
              <a:rPr dirty="0" sz="3200" spc="-340">
                <a:latin typeface="Verdana"/>
                <a:cs typeface="Verdana"/>
              </a:rPr>
              <a:t>a</a:t>
            </a:r>
            <a:r>
              <a:rPr dirty="0" sz="3200" spc="-25">
                <a:latin typeface="Verdana"/>
                <a:cs typeface="Verdana"/>
              </a:rPr>
              <a:t>t</a:t>
            </a:r>
            <a:r>
              <a:rPr dirty="0" sz="3200" spc="10">
                <a:latin typeface="Verdana"/>
                <a:cs typeface="Verdana"/>
              </a:rPr>
              <a:t>i</a:t>
            </a:r>
            <a:r>
              <a:rPr dirty="0" sz="3200" spc="-210">
                <a:latin typeface="Verdana"/>
                <a:cs typeface="Verdana"/>
              </a:rPr>
              <a:t>o</a:t>
            </a:r>
            <a:r>
              <a:rPr dirty="0" sz="3200" spc="-245">
                <a:latin typeface="Verdana"/>
                <a:cs typeface="Verdana"/>
              </a:rPr>
              <a:t>n</a:t>
            </a:r>
            <a:r>
              <a:rPr dirty="0" sz="3200" spc="-770">
                <a:latin typeface="Verdana"/>
                <a:cs typeface="Verdana"/>
              </a:rPr>
              <a:t>:</a:t>
            </a:r>
            <a:r>
              <a:rPr dirty="0" sz="3200" spc="-5">
                <a:latin typeface="Verdana"/>
                <a:cs typeface="Verdana"/>
              </a:rPr>
              <a:t> </a:t>
            </a:r>
            <a:r>
              <a:rPr dirty="0" sz="3200" spc="-420">
                <a:latin typeface="Verdana"/>
                <a:cs typeface="Verdana"/>
              </a:rPr>
              <a:t>T</a:t>
            </a:r>
            <a:r>
              <a:rPr dirty="0" sz="3200" spc="-204">
                <a:latin typeface="Verdana"/>
                <a:cs typeface="Verdana"/>
              </a:rPr>
              <a:t>h</a:t>
            </a:r>
            <a:r>
              <a:rPr dirty="0" sz="3200" spc="-250">
                <a:latin typeface="Verdana"/>
                <a:cs typeface="Verdana"/>
              </a:rPr>
              <a:t>e</a:t>
            </a:r>
            <a:r>
              <a:rPr dirty="0" sz="3200" spc="-5">
                <a:latin typeface="Verdana"/>
                <a:cs typeface="Verdana"/>
              </a:rPr>
              <a:t> </a:t>
            </a:r>
            <a:r>
              <a:rPr dirty="0" sz="3200" spc="-475">
                <a:latin typeface="Verdana"/>
                <a:cs typeface="Verdana"/>
              </a:rPr>
              <a:t>G</a:t>
            </a:r>
            <a:r>
              <a:rPr dirty="0" sz="3200" spc="-210">
                <a:latin typeface="Verdana"/>
                <a:cs typeface="Verdana"/>
              </a:rPr>
              <a:t>oo</a:t>
            </a:r>
            <a:r>
              <a:rPr dirty="0" sz="3200" spc="-215">
                <a:latin typeface="Verdana"/>
                <a:cs typeface="Verdana"/>
              </a:rPr>
              <a:t>g</a:t>
            </a:r>
            <a:r>
              <a:rPr dirty="0" sz="3200" spc="-10">
                <a:latin typeface="Verdana"/>
                <a:cs typeface="Verdana"/>
              </a:rPr>
              <a:t>l</a:t>
            </a:r>
            <a:r>
              <a:rPr dirty="0" sz="3200" spc="-250">
                <a:latin typeface="Verdana"/>
                <a:cs typeface="Verdana"/>
              </a:rPr>
              <a:t>e</a:t>
            </a:r>
            <a:r>
              <a:rPr dirty="0" sz="3200" spc="-5">
                <a:latin typeface="Verdana"/>
                <a:cs typeface="Verdana"/>
              </a:rPr>
              <a:t> </a:t>
            </a:r>
            <a:r>
              <a:rPr dirty="0" sz="3200" spc="-380">
                <a:latin typeface="Verdana"/>
                <a:cs typeface="Verdana"/>
              </a:rPr>
              <a:t>A</a:t>
            </a:r>
            <a:r>
              <a:rPr dirty="0" sz="3200" spc="-190">
                <a:latin typeface="Verdana"/>
                <a:cs typeface="Verdana"/>
              </a:rPr>
              <a:t>P</a:t>
            </a:r>
            <a:r>
              <a:rPr dirty="0" sz="3200" spc="-375">
                <a:latin typeface="Verdana"/>
                <a:cs typeface="Verdana"/>
              </a:rPr>
              <a:t>I  </a:t>
            </a:r>
            <a:r>
              <a:rPr dirty="0" sz="3200" spc="10">
                <a:latin typeface="Verdana"/>
                <a:cs typeface="Verdana"/>
              </a:rPr>
              <a:t>i</a:t>
            </a:r>
            <a:r>
              <a:rPr dirty="0" sz="3200" spc="-270">
                <a:latin typeface="Verdana"/>
                <a:cs typeface="Verdana"/>
              </a:rPr>
              <a:t>s</a:t>
            </a:r>
            <a:r>
              <a:rPr dirty="0" sz="3200" spc="-200">
                <a:latin typeface="Verdana"/>
                <a:cs typeface="Verdana"/>
              </a:rPr>
              <a:t> </a:t>
            </a:r>
            <a:r>
              <a:rPr dirty="0" sz="3200" spc="-229">
                <a:latin typeface="Verdana"/>
                <a:cs typeface="Verdana"/>
              </a:rPr>
              <a:t>c</a:t>
            </a:r>
            <a:r>
              <a:rPr dirty="0" sz="3200" spc="-210">
                <a:latin typeface="Verdana"/>
                <a:cs typeface="Verdana"/>
              </a:rPr>
              <a:t>o</a:t>
            </a:r>
            <a:r>
              <a:rPr dirty="0" sz="3200" spc="-245">
                <a:latin typeface="Verdana"/>
                <a:cs typeface="Verdana"/>
              </a:rPr>
              <a:t>n</a:t>
            </a:r>
            <a:r>
              <a:rPr dirty="0" sz="3200" spc="-15">
                <a:latin typeface="Verdana"/>
                <a:cs typeface="Verdana"/>
              </a:rPr>
              <a:t>f</a:t>
            </a:r>
            <a:r>
              <a:rPr dirty="0" sz="3200" spc="10">
                <a:latin typeface="Verdana"/>
                <a:cs typeface="Verdana"/>
              </a:rPr>
              <a:t>i</a:t>
            </a:r>
            <a:r>
              <a:rPr dirty="0" sz="3200" spc="-215">
                <a:latin typeface="Verdana"/>
                <a:cs typeface="Verdana"/>
              </a:rPr>
              <a:t>g</a:t>
            </a:r>
            <a:r>
              <a:rPr dirty="0" sz="3200" spc="-295">
                <a:latin typeface="Verdana"/>
                <a:cs typeface="Verdana"/>
              </a:rPr>
              <a:t>u</a:t>
            </a:r>
            <a:r>
              <a:rPr dirty="0" sz="3200" spc="-150">
                <a:latin typeface="Verdana"/>
                <a:cs typeface="Verdana"/>
              </a:rPr>
              <a:t>r</a:t>
            </a:r>
            <a:r>
              <a:rPr dirty="0" sz="3200" spc="-254">
                <a:latin typeface="Verdana"/>
                <a:cs typeface="Verdana"/>
              </a:rPr>
              <a:t>e</a:t>
            </a:r>
            <a:r>
              <a:rPr dirty="0" sz="3200" spc="-200">
                <a:latin typeface="Verdana"/>
                <a:cs typeface="Verdana"/>
              </a:rPr>
              <a:t>d</a:t>
            </a:r>
            <a:r>
              <a:rPr dirty="0" sz="3200" spc="-200">
                <a:latin typeface="Verdana"/>
                <a:cs typeface="Verdana"/>
              </a:rPr>
              <a:t> </a:t>
            </a:r>
            <a:r>
              <a:rPr dirty="0" sz="3200" spc="-25">
                <a:latin typeface="Verdana"/>
                <a:cs typeface="Verdana"/>
              </a:rPr>
              <a:t>t</a:t>
            </a:r>
            <a:r>
              <a:rPr dirty="0" sz="3200" spc="-204">
                <a:latin typeface="Verdana"/>
                <a:cs typeface="Verdana"/>
              </a:rPr>
              <a:t>o</a:t>
            </a:r>
            <a:r>
              <a:rPr dirty="0" sz="3200" spc="-200">
                <a:latin typeface="Verdana"/>
                <a:cs typeface="Verdana"/>
              </a:rPr>
              <a:t> </a:t>
            </a:r>
            <a:r>
              <a:rPr dirty="0" sz="3200" spc="-215">
                <a:latin typeface="Verdana"/>
                <a:cs typeface="Verdana"/>
              </a:rPr>
              <a:t>g</a:t>
            </a:r>
            <a:r>
              <a:rPr dirty="0" sz="3200" spc="-254">
                <a:latin typeface="Verdana"/>
                <a:cs typeface="Verdana"/>
              </a:rPr>
              <a:t>e</a:t>
            </a:r>
            <a:r>
              <a:rPr dirty="0" sz="3200" spc="-245">
                <a:latin typeface="Verdana"/>
                <a:cs typeface="Verdana"/>
              </a:rPr>
              <a:t>n</a:t>
            </a:r>
            <a:r>
              <a:rPr dirty="0" sz="3200" spc="-254">
                <a:latin typeface="Verdana"/>
                <a:cs typeface="Verdana"/>
              </a:rPr>
              <a:t>e</a:t>
            </a:r>
            <a:r>
              <a:rPr dirty="0" sz="3200" spc="-150">
                <a:latin typeface="Verdana"/>
                <a:cs typeface="Verdana"/>
              </a:rPr>
              <a:t>r</a:t>
            </a:r>
            <a:r>
              <a:rPr dirty="0" sz="3200" spc="-340">
                <a:latin typeface="Verdana"/>
                <a:cs typeface="Verdana"/>
              </a:rPr>
              <a:t>a</a:t>
            </a:r>
            <a:r>
              <a:rPr dirty="0" sz="3200" spc="-25">
                <a:latin typeface="Verdana"/>
                <a:cs typeface="Verdana"/>
              </a:rPr>
              <a:t>t</a:t>
            </a:r>
            <a:r>
              <a:rPr dirty="0" sz="3200" spc="-250">
                <a:latin typeface="Verdana"/>
                <a:cs typeface="Verdana"/>
              </a:rPr>
              <a:t>e</a:t>
            </a:r>
            <a:r>
              <a:rPr dirty="0" sz="3200" spc="-200">
                <a:latin typeface="Verdana"/>
                <a:cs typeface="Verdana"/>
              </a:rPr>
              <a:t> </a:t>
            </a:r>
            <a:r>
              <a:rPr dirty="0" sz="3200" spc="-150">
                <a:latin typeface="Verdana"/>
                <a:cs typeface="Verdana"/>
              </a:rPr>
              <a:t>r</a:t>
            </a:r>
            <a:r>
              <a:rPr dirty="0" sz="3200" spc="-254">
                <a:latin typeface="Verdana"/>
                <a:cs typeface="Verdana"/>
              </a:rPr>
              <a:t>e</a:t>
            </a:r>
            <a:r>
              <a:rPr dirty="0" sz="3200" spc="-275">
                <a:latin typeface="Verdana"/>
                <a:cs typeface="Verdana"/>
              </a:rPr>
              <a:t>s</a:t>
            </a:r>
            <a:r>
              <a:rPr dirty="0" sz="3200" spc="-204">
                <a:latin typeface="Verdana"/>
                <a:cs typeface="Verdana"/>
              </a:rPr>
              <a:t>p</a:t>
            </a:r>
            <a:r>
              <a:rPr dirty="0" sz="3200" spc="-210">
                <a:latin typeface="Verdana"/>
                <a:cs typeface="Verdana"/>
              </a:rPr>
              <a:t>o</a:t>
            </a:r>
            <a:r>
              <a:rPr dirty="0" sz="3200" spc="-245">
                <a:latin typeface="Verdana"/>
                <a:cs typeface="Verdana"/>
              </a:rPr>
              <a:t>n</a:t>
            </a:r>
            <a:r>
              <a:rPr dirty="0" sz="3200" spc="-275">
                <a:latin typeface="Verdana"/>
                <a:cs typeface="Verdana"/>
              </a:rPr>
              <a:t>s</a:t>
            </a:r>
            <a:r>
              <a:rPr dirty="0" sz="3200" spc="-254">
                <a:latin typeface="Verdana"/>
                <a:cs typeface="Verdana"/>
              </a:rPr>
              <a:t>e</a:t>
            </a:r>
            <a:r>
              <a:rPr dirty="0" sz="3200" spc="-275">
                <a:latin typeface="Verdana"/>
                <a:cs typeface="Verdana"/>
              </a:rPr>
              <a:t>s</a:t>
            </a:r>
            <a:r>
              <a:rPr dirty="0" sz="3200" spc="-445">
                <a:latin typeface="Verdana"/>
                <a:cs typeface="Verdana"/>
              </a:rPr>
              <a:t>,  </a:t>
            </a:r>
            <a:r>
              <a:rPr dirty="0" sz="3200" spc="-180">
                <a:latin typeface="Verdana"/>
                <a:cs typeface="Verdana"/>
              </a:rPr>
              <a:t>crucial</a:t>
            </a:r>
            <a:r>
              <a:rPr dirty="0" sz="3200" spc="-175">
                <a:latin typeface="Verdana"/>
                <a:cs typeface="Verdana"/>
              </a:rPr>
              <a:t> </a:t>
            </a:r>
            <a:r>
              <a:rPr dirty="0" sz="3200" spc="-125">
                <a:latin typeface="Verdana"/>
                <a:cs typeface="Verdana"/>
              </a:rPr>
              <a:t>for</a:t>
            </a:r>
            <a:r>
              <a:rPr dirty="0" sz="3200" spc="-120">
                <a:latin typeface="Verdana"/>
                <a:cs typeface="Verdana"/>
              </a:rPr>
              <a:t> </a:t>
            </a:r>
            <a:r>
              <a:rPr dirty="0" sz="3200" spc="-160">
                <a:latin typeface="Verdana"/>
                <a:cs typeface="Verdana"/>
              </a:rPr>
              <a:t>the</a:t>
            </a:r>
            <a:r>
              <a:rPr dirty="0" sz="3200" spc="-155">
                <a:latin typeface="Verdana"/>
                <a:cs typeface="Verdana"/>
              </a:rPr>
              <a:t> </a:t>
            </a:r>
            <a:r>
              <a:rPr dirty="0" sz="3200" spc="-130">
                <a:latin typeface="Verdana"/>
                <a:cs typeface="Verdana"/>
              </a:rPr>
              <a:t>bot's</a:t>
            </a:r>
            <a:r>
              <a:rPr dirty="0" sz="3200" spc="-125">
                <a:latin typeface="Verdana"/>
                <a:cs typeface="Verdana"/>
              </a:rPr>
              <a:t> </a:t>
            </a:r>
            <a:r>
              <a:rPr dirty="0" sz="3200" spc="-180">
                <a:latin typeface="Verdana"/>
                <a:cs typeface="Verdana"/>
              </a:rPr>
              <a:t>functionality. </a:t>
            </a:r>
            <a:r>
              <a:rPr dirty="0" sz="3200" spc="-1110">
                <a:latin typeface="Verdana"/>
                <a:cs typeface="Verdana"/>
              </a:rPr>
              <a:t> </a:t>
            </a:r>
            <a:r>
              <a:rPr dirty="0" sz="3200" spc="-220">
                <a:latin typeface="Verdana"/>
                <a:cs typeface="Verdana"/>
              </a:rPr>
              <a:t>This </a:t>
            </a:r>
            <a:r>
              <a:rPr dirty="0" sz="3200" spc="-155">
                <a:latin typeface="Verdana"/>
                <a:cs typeface="Verdana"/>
              </a:rPr>
              <a:t>integration </a:t>
            </a:r>
            <a:r>
              <a:rPr dirty="0" sz="3200" spc="-225">
                <a:latin typeface="Verdana"/>
                <a:cs typeface="Verdana"/>
              </a:rPr>
              <a:t>enables </a:t>
            </a:r>
            <a:r>
              <a:rPr dirty="0" sz="3200" spc="-160">
                <a:latin typeface="Verdana"/>
                <a:cs typeface="Verdana"/>
              </a:rPr>
              <a:t>the </a:t>
            </a:r>
            <a:r>
              <a:rPr dirty="0" sz="3200" spc="-140">
                <a:latin typeface="Verdana"/>
                <a:cs typeface="Verdana"/>
              </a:rPr>
              <a:t>bot </a:t>
            </a:r>
            <a:r>
              <a:rPr dirty="0" sz="3200" spc="-114">
                <a:latin typeface="Verdana"/>
                <a:cs typeface="Verdana"/>
              </a:rPr>
              <a:t>to </a:t>
            </a:r>
            <a:r>
              <a:rPr dirty="0" sz="3200" spc="-110">
                <a:latin typeface="Verdana"/>
                <a:cs typeface="Verdana"/>
              </a:rPr>
              <a:t> </a:t>
            </a:r>
            <a:r>
              <a:rPr dirty="0" sz="3200" spc="-180">
                <a:latin typeface="Verdana"/>
                <a:cs typeface="Verdana"/>
              </a:rPr>
              <a:t>deliver</a:t>
            </a:r>
            <a:r>
              <a:rPr dirty="0" sz="3200" spc="-175">
                <a:latin typeface="Verdana"/>
                <a:cs typeface="Verdana"/>
              </a:rPr>
              <a:t> </a:t>
            </a:r>
            <a:r>
              <a:rPr dirty="0" sz="3200" spc="-235">
                <a:latin typeface="Verdana"/>
                <a:cs typeface="Verdana"/>
              </a:rPr>
              <a:t>accurate</a:t>
            </a:r>
            <a:r>
              <a:rPr dirty="0" sz="3200" spc="-229">
                <a:latin typeface="Verdana"/>
                <a:cs typeface="Verdana"/>
              </a:rPr>
              <a:t> </a:t>
            </a:r>
            <a:r>
              <a:rPr dirty="0" sz="3200" spc="-260">
                <a:latin typeface="Verdana"/>
                <a:cs typeface="Verdana"/>
              </a:rPr>
              <a:t>and</a:t>
            </a:r>
            <a:r>
              <a:rPr dirty="0" sz="3200" spc="-254">
                <a:latin typeface="Verdana"/>
                <a:cs typeface="Verdana"/>
              </a:rPr>
              <a:t> </a:t>
            </a:r>
            <a:r>
              <a:rPr dirty="0" sz="3200" spc="-210">
                <a:latin typeface="Verdana"/>
                <a:cs typeface="Verdana"/>
              </a:rPr>
              <a:t>relevant </a:t>
            </a:r>
            <a:r>
              <a:rPr dirty="0" sz="3200" spc="-1110">
                <a:latin typeface="Verdana"/>
                <a:cs typeface="Verdana"/>
              </a:rPr>
              <a:t> </a:t>
            </a:r>
            <a:r>
              <a:rPr dirty="0" sz="3200" spc="-295">
                <a:latin typeface="Verdana"/>
                <a:cs typeface="Verdana"/>
              </a:rPr>
              <a:t>answers.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5636" y="390090"/>
            <a:ext cx="429895" cy="875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550" spc="-150" b="1">
                <a:latin typeface="Courier New"/>
                <a:cs typeface="Courier New"/>
              </a:rPr>
              <a:t>8</a:t>
            </a:r>
            <a:endParaRPr sz="55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317" y="962056"/>
            <a:ext cx="7563484" cy="1320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0" spc="-305" b="0">
                <a:latin typeface="Tahoma"/>
                <a:cs typeface="Tahoma"/>
              </a:rPr>
              <a:t>U</a:t>
            </a:r>
            <a:r>
              <a:rPr dirty="0" sz="8500" spc="-459" b="0">
                <a:latin typeface="Tahoma"/>
                <a:cs typeface="Tahoma"/>
              </a:rPr>
              <a:t>S</a:t>
            </a:r>
            <a:r>
              <a:rPr dirty="0" sz="8500" spc="-475" b="0">
                <a:latin typeface="Tahoma"/>
                <a:cs typeface="Tahoma"/>
              </a:rPr>
              <a:t>E</a:t>
            </a:r>
            <a:r>
              <a:rPr dirty="0" sz="8500" spc="-375" b="0">
                <a:latin typeface="Tahoma"/>
                <a:cs typeface="Tahoma"/>
              </a:rPr>
              <a:t>R</a:t>
            </a:r>
            <a:r>
              <a:rPr dirty="0" sz="8500" spc="-1045" b="0">
                <a:latin typeface="Tahoma"/>
                <a:cs typeface="Tahoma"/>
              </a:rPr>
              <a:t> </a:t>
            </a:r>
            <a:r>
              <a:rPr dirty="0" sz="8500" spc="-710" b="0">
                <a:latin typeface="Tahoma"/>
                <a:cs typeface="Tahoma"/>
              </a:rPr>
              <a:t>I</a:t>
            </a:r>
            <a:r>
              <a:rPr dirty="0" sz="8500" spc="-65" b="0">
                <a:latin typeface="Tahoma"/>
                <a:cs typeface="Tahoma"/>
              </a:rPr>
              <a:t>N</a:t>
            </a:r>
            <a:r>
              <a:rPr dirty="0" sz="8500" spc="-830" b="0">
                <a:latin typeface="Tahoma"/>
                <a:cs typeface="Tahoma"/>
              </a:rPr>
              <a:t>T</a:t>
            </a:r>
            <a:r>
              <a:rPr dirty="0" sz="8500" spc="-475" b="0">
                <a:latin typeface="Tahoma"/>
                <a:cs typeface="Tahoma"/>
              </a:rPr>
              <a:t>E</a:t>
            </a:r>
            <a:r>
              <a:rPr dirty="0" sz="8500" spc="-380" b="0">
                <a:latin typeface="Tahoma"/>
                <a:cs typeface="Tahoma"/>
              </a:rPr>
              <a:t>R</a:t>
            </a:r>
            <a:r>
              <a:rPr dirty="0" sz="8500" spc="-495" b="0">
                <a:latin typeface="Tahoma"/>
                <a:cs typeface="Tahoma"/>
              </a:rPr>
              <a:t>F</a:t>
            </a:r>
            <a:r>
              <a:rPr dirty="0" sz="8500" spc="-285" b="0">
                <a:latin typeface="Tahoma"/>
                <a:cs typeface="Tahoma"/>
              </a:rPr>
              <a:t>A</a:t>
            </a:r>
            <a:r>
              <a:rPr dirty="0" sz="8500" spc="-635" b="0">
                <a:latin typeface="Tahoma"/>
                <a:cs typeface="Tahoma"/>
              </a:rPr>
              <a:t>C</a:t>
            </a:r>
            <a:r>
              <a:rPr dirty="0" sz="8500" spc="-470" b="0">
                <a:latin typeface="Tahoma"/>
                <a:cs typeface="Tahoma"/>
              </a:rPr>
              <a:t>E</a:t>
            </a:r>
            <a:endParaRPr sz="85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271" y="165047"/>
            <a:ext cx="5518150" cy="1909445"/>
          </a:xfrm>
          <a:custGeom>
            <a:avLst/>
            <a:gdLst/>
            <a:ahLst/>
            <a:cxnLst/>
            <a:rect l="l" t="t" r="r" b="b"/>
            <a:pathLst>
              <a:path w="5518150" h="1909445">
                <a:moveTo>
                  <a:pt x="20148" y="88109"/>
                </a:moveTo>
                <a:lnTo>
                  <a:pt x="12304" y="86526"/>
                </a:lnTo>
                <a:lnTo>
                  <a:pt x="5899" y="82207"/>
                </a:lnTo>
                <a:lnTo>
                  <a:pt x="1582" y="75800"/>
                </a:lnTo>
                <a:lnTo>
                  <a:pt x="0" y="67950"/>
                </a:lnTo>
                <a:lnTo>
                  <a:pt x="1582" y="60101"/>
                </a:lnTo>
                <a:lnTo>
                  <a:pt x="5899" y="53694"/>
                </a:lnTo>
                <a:lnTo>
                  <a:pt x="12304" y="49375"/>
                </a:lnTo>
                <a:lnTo>
                  <a:pt x="20148" y="47791"/>
                </a:lnTo>
                <a:lnTo>
                  <a:pt x="27993" y="49375"/>
                </a:lnTo>
                <a:lnTo>
                  <a:pt x="34398" y="53694"/>
                </a:lnTo>
                <a:lnTo>
                  <a:pt x="38715" y="60101"/>
                </a:lnTo>
                <a:lnTo>
                  <a:pt x="40297" y="67950"/>
                </a:lnTo>
                <a:lnTo>
                  <a:pt x="38715" y="75800"/>
                </a:lnTo>
                <a:lnTo>
                  <a:pt x="34398" y="82207"/>
                </a:lnTo>
                <a:lnTo>
                  <a:pt x="27993" y="86526"/>
                </a:lnTo>
                <a:lnTo>
                  <a:pt x="20148" y="88109"/>
                </a:lnTo>
                <a:close/>
              </a:path>
              <a:path w="5518150" h="1909445">
                <a:moveTo>
                  <a:pt x="322872" y="91478"/>
                </a:moveTo>
                <a:lnTo>
                  <a:pt x="313722" y="89629"/>
                </a:lnTo>
                <a:lnTo>
                  <a:pt x="306248" y="84587"/>
                </a:lnTo>
                <a:lnTo>
                  <a:pt x="301209" y="77108"/>
                </a:lnTo>
                <a:lnTo>
                  <a:pt x="299361" y="67950"/>
                </a:lnTo>
                <a:lnTo>
                  <a:pt x="301209" y="58795"/>
                </a:lnTo>
                <a:lnTo>
                  <a:pt x="306248" y="51317"/>
                </a:lnTo>
                <a:lnTo>
                  <a:pt x="313722" y="46275"/>
                </a:lnTo>
                <a:lnTo>
                  <a:pt x="322872" y="44426"/>
                </a:lnTo>
                <a:lnTo>
                  <a:pt x="332023" y="46275"/>
                </a:lnTo>
                <a:lnTo>
                  <a:pt x="339496" y="51317"/>
                </a:lnTo>
                <a:lnTo>
                  <a:pt x="344535" y="58795"/>
                </a:lnTo>
                <a:lnTo>
                  <a:pt x="346383" y="67950"/>
                </a:lnTo>
                <a:lnTo>
                  <a:pt x="344535" y="77108"/>
                </a:lnTo>
                <a:lnTo>
                  <a:pt x="339496" y="84587"/>
                </a:lnTo>
                <a:lnTo>
                  <a:pt x="332023" y="89629"/>
                </a:lnTo>
                <a:lnTo>
                  <a:pt x="322872" y="91478"/>
                </a:lnTo>
                <a:close/>
              </a:path>
              <a:path w="5518150" h="1909445">
                <a:moveTo>
                  <a:pt x="625600" y="94000"/>
                </a:moveTo>
                <a:lnTo>
                  <a:pt x="615475" y="91953"/>
                </a:lnTo>
                <a:lnTo>
                  <a:pt x="607204" y="86374"/>
                </a:lnTo>
                <a:lnTo>
                  <a:pt x="601626" y="78099"/>
                </a:lnTo>
                <a:lnTo>
                  <a:pt x="599580" y="67967"/>
                </a:lnTo>
                <a:lnTo>
                  <a:pt x="601626" y="57837"/>
                </a:lnTo>
                <a:lnTo>
                  <a:pt x="607204" y="49562"/>
                </a:lnTo>
                <a:lnTo>
                  <a:pt x="615475" y="43981"/>
                </a:lnTo>
                <a:lnTo>
                  <a:pt x="625600" y="41935"/>
                </a:lnTo>
                <a:lnTo>
                  <a:pt x="635722" y="43981"/>
                </a:lnTo>
                <a:lnTo>
                  <a:pt x="643992" y="49562"/>
                </a:lnTo>
                <a:lnTo>
                  <a:pt x="649570" y="57837"/>
                </a:lnTo>
                <a:lnTo>
                  <a:pt x="651615" y="67967"/>
                </a:lnTo>
                <a:lnTo>
                  <a:pt x="649572" y="78099"/>
                </a:lnTo>
                <a:lnTo>
                  <a:pt x="643999" y="86374"/>
                </a:lnTo>
                <a:lnTo>
                  <a:pt x="635730" y="91953"/>
                </a:lnTo>
                <a:lnTo>
                  <a:pt x="625600" y="94000"/>
                </a:lnTo>
                <a:close/>
              </a:path>
              <a:path w="5518150" h="1909445">
                <a:moveTo>
                  <a:pt x="928323" y="97365"/>
                </a:moveTo>
                <a:lnTo>
                  <a:pt x="916886" y="95056"/>
                </a:lnTo>
                <a:lnTo>
                  <a:pt x="907547" y="88756"/>
                </a:lnTo>
                <a:lnTo>
                  <a:pt x="901251" y="79412"/>
                </a:lnTo>
                <a:lnTo>
                  <a:pt x="898942" y="67967"/>
                </a:lnTo>
                <a:lnTo>
                  <a:pt x="901251" y="56523"/>
                </a:lnTo>
                <a:lnTo>
                  <a:pt x="907547" y="47178"/>
                </a:lnTo>
                <a:lnTo>
                  <a:pt x="916886" y="40879"/>
                </a:lnTo>
                <a:lnTo>
                  <a:pt x="928323" y="38569"/>
                </a:lnTo>
                <a:lnTo>
                  <a:pt x="939761" y="40879"/>
                </a:lnTo>
                <a:lnTo>
                  <a:pt x="949100" y="47178"/>
                </a:lnTo>
                <a:lnTo>
                  <a:pt x="955396" y="56523"/>
                </a:lnTo>
                <a:lnTo>
                  <a:pt x="957704" y="67967"/>
                </a:lnTo>
                <a:lnTo>
                  <a:pt x="955396" y="79412"/>
                </a:lnTo>
                <a:lnTo>
                  <a:pt x="949100" y="88756"/>
                </a:lnTo>
                <a:lnTo>
                  <a:pt x="939761" y="95056"/>
                </a:lnTo>
                <a:lnTo>
                  <a:pt x="928323" y="97365"/>
                </a:lnTo>
                <a:close/>
              </a:path>
              <a:path w="5518150" h="1909445">
                <a:moveTo>
                  <a:pt x="1231047" y="100731"/>
                </a:moveTo>
                <a:lnTo>
                  <a:pt x="1218304" y="98155"/>
                </a:lnTo>
                <a:lnTo>
                  <a:pt x="1207896" y="91133"/>
                </a:lnTo>
                <a:lnTo>
                  <a:pt x="1200877" y="80718"/>
                </a:lnTo>
                <a:lnTo>
                  <a:pt x="1198304" y="67967"/>
                </a:lnTo>
                <a:lnTo>
                  <a:pt x="1200877" y="55216"/>
                </a:lnTo>
                <a:lnTo>
                  <a:pt x="1207896" y="44802"/>
                </a:lnTo>
                <a:lnTo>
                  <a:pt x="1218304" y="37779"/>
                </a:lnTo>
                <a:lnTo>
                  <a:pt x="1231047" y="35204"/>
                </a:lnTo>
                <a:lnTo>
                  <a:pt x="1243791" y="37779"/>
                </a:lnTo>
                <a:lnTo>
                  <a:pt x="1254200" y="44802"/>
                </a:lnTo>
                <a:lnTo>
                  <a:pt x="1261220" y="55216"/>
                </a:lnTo>
                <a:lnTo>
                  <a:pt x="1263794" y="67967"/>
                </a:lnTo>
                <a:lnTo>
                  <a:pt x="1261220" y="80718"/>
                </a:lnTo>
                <a:lnTo>
                  <a:pt x="1254200" y="91133"/>
                </a:lnTo>
                <a:lnTo>
                  <a:pt x="1243791" y="98155"/>
                </a:lnTo>
                <a:lnTo>
                  <a:pt x="1231047" y="100731"/>
                </a:lnTo>
                <a:close/>
              </a:path>
              <a:path w="5518150" h="1909445">
                <a:moveTo>
                  <a:pt x="1533771" y="103256"/>
                </a:moveTo>
                <a:lnTo>
                  <a:pt x="1520055" y="100483"/>
                </a:lnTo>
                <a:lnTo>
                  <a:pt x="1508851" y="92921"/>
                </a:lnTo>
                <a:lnTo>
                  <a:pt x="1501294" y="81709"/>
                </a:lnTo>
                <a:lnTo>
                  <a:pt x="1498523" y="67984"/>
                </a:lnTo>
                <a:lnTo>
                  <a:pt x="1501294" y="54259"/>
                </a:lnTo>
                <a:lnTo>
                  <a:pt x="1508851" y="43047"/>
                </a:lnTo>
                <a:lnTo>
                  <a:pt x="1520055" y="35486"/>
                </a:lnTo>
                <a:lnTo>
                  <a:pt x="1533771" y="32712"/>
                </a:lnTo>
                <a:lnTo>
                  <a:pt x="1547489" y="35486"/>
                </a:lnTo>
                <a:lnTo>
                  <a:pt x="1558694" y="43047"/>
                </a:lnTo>
                <a:lnTo>
                  <a:pt x="1566251" y="54259"/>
                </a:lnTo>
                <a:lnTo>
                  <a:pt x="1569022" y="67984"/>
                </a:lnTo>
                <a:lnTo>
                  <a:pt x="1566253" y="81709"/>
                </a:lnTo>
                <a:lnTo>
                  <a:pt x="1558701" y="92921"/>
                </a:lnTo>
                <a:lnTo>
                  <a:pt x="1547496" y="100483"/>
                </a:lnTo>
                <a:lnTo>
                  <a:pt x="1533771" y="103256"/>
                </a:lnTo>
                <a:close/>
              </a:path>
              <a:path w="5518150" h="1909445">
                <a:moveTo>
                  <a:pt x="1836488" y="105781"/>
                </a:moveTo>
                <a:lnTo>
                  <a:pt x="1821785" y="102810"/>
                </a:lnTo>
                <a:lnTo>
                  <a:pt x="1809778" y="94708"/>
                </a:lnTo>
                <a:lnTo>
                  <a:pt x="1801683" y="82693"/>
                </a:lnTo>
                <a:lnTo>
                  <a:pt x="1798715" y="67984"/>
                </a:lnTo>
                <a:lnTo>
                  <a:pt x="1801683" y="53276"/>
                </a:lnTo>
                <a:lnTo>
                  <a:pt x="1809778" y="41262"/>
                </a:lnTo>
                <a:lnTo>
                  <a:pt x="1821785" y="33159"/>
                </a:lnTo>
                <a:lnTo>
                  <a:pt x="1836488" y="30187"/>
                </a:lnTo>
                <a:lnTo>
                  <a:pt x="1851191" y="33159"/>
                </a:lnTo>
                <a:lnTo>
                  <a:pt x="1863197" y="41262"/>
                </a:lnTo>
                <a:lnTo>
                  <a:pt x="1871292" y="53276"/>
                </a:lnTo>
                <a:lnTo>
                  <a:pt x="1874261" y="67984"/>
                </a:lnTo>
                <a:lnTo>
                  <a:pt x="1871292" y="82693"/>
                </a:lnTo>
                <a:lnTo>
                  <a:pt x="1863197" y="94708"/>
                </a:lnTo>
                <a:lnTo>
                  <a:pt x="1851191" y="102810"/>
                </a:lnTo>
                <a:lnTo>
                  <a:pt x="1836488" y="105781"/>
                </a:lnTo>
                <a:close/>
              </a:path>
              <a:path w="5518150" h="1909445">
                <a:moveTo>
                  <a:pt x="2139212" y="109146"/>
                </a:moveTo>
                <a:lnTo>
                  <a:pt x="2123204" y="105912"/>
                </a:lnTo>
                <a:lnTo>
                  <a:pt x="2110135" y="97091"/>
                </a:lnTo>
                <a:lnTo>
                  <a:pt x="2101327" y="84007"/>
                </a:lnTo>
                <a:lnTo>
                  <a:pt x="2098097" y="67984"/>
                </a:lnTo>
                <a:lnTo>
                  <a:pt x="2101327" y="51961"/>
                </a:lnTo>
                <a:lnTo>
                  <a:pt x="2110135" y="38878"/>
                </a:lnTo>
                <a:lnTo>
                  <a:pt x="2123204" y="30057"/>
                </a:lnTo>
                <a:lnTo>
                  <a:pt x="2139212" y="26822"/>
                </a:lnTo>
                <a:lnTo>
                  <a:pt x="2155225" y="30057"/>
                </a:lnTo>
                <a:lnTo>
                  <a:pt x="2168305" y="38878"/>
                </a:lnTo>
                <a:lnTo>
                  <a:pt x="2177126" y="51961"/>
                </a:lnTo>
                <a:lnTo>
                  <a:pt x="2180360" y="67984"/>
                </a:lnTo>
                <a:lnTo>
                  <a:pt x="2177126" y="84007"/>
                </a:lnTo>
                <a:lnTo>
                  <a:pt x="2168305" y="97091"/>
                </a:lnTo>
                <a:lnTo>
                  <a:pt x="2155225" y="105912"/>
                </a:lnTo>
                <a:lnTo>
                  <a:pt x="2139212" y="109146"/>
                </a:lnTo>
                <a:close/>
              </a:path>
              <a:path w="5518150" h="1909445">
                <a:moveTo>
                  <a:pt x="2441936" y="111671"/>
                </a:moveTo>
                <a:lnTo>
                  <a:pt x="2424948" y="108239"/>
                </a:lnTo>
                <a:lnTo>
                  <a:pt x="2411074" y="98879"/>
                </a:lnTo>
                <a:lnTo>
                  <a:pt x="2401719" y="84998"/>
                </a:lnTo>
                <a:lnTo>
                  <a:pt x="2398289" y="68001"/>
                </a:lnTo>
                <a:lnTo>
                  <a:pt x="2401719" y="51004"/>
                </a:lnTo>
                <a:lnTo>
                  <a:pt x="2411074" y="37124"/>
                </a:lnTo>
                <a:lnTo>
                  <a:pt x="2424948" y="27766"/>
                </a:lnTo>
                <a:lnTo>
                  <a:pt x="2441936" y="24334"/>
                </a:lnTo>
                <a:lnTo>
                  <a:pt x="2458923" y="27766"/>
                </a:lnTo>
                <a:lnTo>
                  <a:pt x="2472797" y="37124"/>
                </a:lnTo>
                <a:lnTo>
                  <a:pt x="2482152" y="51004"/>
                </a:lnTo>
                <a:lnTo>
                  <a:pt x="2485582" y="68001"/>
                </a:lnTo>
                <a:lnTo>
                  <a:pt x="2482152" y="84998"/>
                </a:lnTo>
                <a:lnTo>
                  <a:pt x="2472797" y="98879"/>
                </a:lnTo>
                <a:lnTo>
                  <a:pt x="2458923" y="108239"/>
                </a:lnTo>
                <a:lnTo>
                  <a:pt x="2441936" y="111671"/>
                </a:lnTo>
                <a:close/>
              </a:path>
              <a:path w="5518150" h="1909445">
                <a:moveTo>
                  <a:pt x="2744659" y="114196"/>
                </a:moveTo>
                <a:lnTo>
                  <a:pt x="2726698" y="110566"/>
                </a:lnTo>
                <a:lnTo>
                  <a:pt x="2712030" y="100666"/>
                </a:lnTo>
                <a:lnTo>
                  <a:pt x="2702141" y="85982"/>
                </a:lnTo>
                <a:lnTo>
                  <a:pt x="2698515" y="68001"/>
                </a:lnTo>
                <a:lnTo>
                  <a:pt x="2702141" y="50022"/>
                </a:lnTo>
                <a:lnTo>
                  <a:pt x="2712030" y="35339"/>
                </a:lnTo>
                <a:lnTo>
                  <a:pt x="2726698" y="25439"/>
                </a:lnTo>
                <a:lnTo>
                  <a:pt x="2744659" y="21809"/>
                </a:lnTo>
                <a:lnTo>
                  <a:pt x="2762641" y="25439"/>
                </a:lnTo>
                <a:lnTo>
                  <a:pt x="2777318" y="35339"/>
                </a:lnTo>
                <a:lnTo>
                  <a:pt x="2787211" y="50022"/>
                </a:lnTo>
                <a:lnTo>
                  <a:pt x="2790838" y="68001"/>
                </a:lnTo>
                <a:lnTo>
                  <a:pt x="2787211" y="85982"/>
                </a:lnTo>
                <a:lnTo>
                  <a:pt x="2777318" y="100666"/>
                </a:lnTo>
                <a:lnTo>
                  <a:pt x="2762641" y="110566"/>
                </a:lnTo>
                <a:lnTo>
                  <a:pt x="2744659" y="114196"/>
                </a:lnTo>
                <a:close/>
              </a:path>
              <a:path w="5518150" h="1909445">
                <a:moveTo>
                  <a:pt x="3047383" y="116718"/>
                </a:moveTo>
                <a:lnTo>
                  <a:pt x="3028442" y="112890"/>
                </a:lnTo>
                <a:lnTo>
                  <a:pt x="3012969" y="102451"/>
                </a:lnTo>
                <a:lnTo>
                  <a:pt x="3002534" y="86966"/>
                </a:lnTo>
                <a:lnTo>
                  <a:pt x="2998707" y="68001"/>
                </a:lnTo>
                <a:lnTo>
                  <a:pt x="3002534" y="49038"/>
                </a:lnTo>
                <a:lnTo>
                  <a:pt x="3012969" y="33553"/>
                </a:lnTo>
                <a:lnTo>
                  <a:pt x="3028442" y="23112"/>
                </a:lnTo>
                <a:lnTo>
                  <a:pt x="3047383" y="19284"/>
                </a:lnTo>
                <a:lnTo>
                  <a:pt x="3066344" y="23112"/>
                </a:lnTo>
                <a:lnTo>
                  <a:pt x="3081827" y="33553"/>
                </a:lnTo>
                <a:lnTo>
                  <a:pt x="3092266" y="49038"/>
                </a:lnTo>
                <a:lnTo>
                  <a:pt x="3096093" y="68001"/>
                </a:lnTo>
                <a:lnTo>
                  <a:pt x="3092266" y="86966"/>
                </a:lnTo>
                <a:lnTo>
                  <a:pt x="3081827" y="102451"/>
                </a:lnTo>
                <a:lnTo>
                  <a:pt x="3066344" y="112890"/>
                </a:lnTo>
                <a:lnTo>
                  <a:pt x="3047383" y="116718"/>
                </a:lnTo>
                <a:close/>
              </a:path>
              <a:path w="5518150" h="1909445">
                <a:moveTo>
                  <a:pt x="3350107" y="119243"/>
                </a:moveTo>
                <a:lnTo>
                  <a:pt x="3330172" y="115216"/>
                </a:lnTo>
                <a:lnTo>
                  <a:pt x="3313895" y="104236"/>
                </a:lnTo>
                <a:lnTo>
                  <a:pt x="3302923" y="87948"/>
                </a:lnTo>
                <a:lnTo>
                  <a:pt x="3298899" y="68001"/>
                </a:lnTo>
                <a:lnTo>
                  <a:pt x="3302923" y="48054"/>
                </a:lnTo>
                <a:lnTo>
                  <a:pt x="3313895" y="31766"/>
                </a:lnTo>
                <a:lnTo>
                  <a:pt x="3330172" y="20786"/>
                </a:lnTo>
                <a:lnTo>
                  <a:pt x="3350107" y="16759"/>
                </a:lnTo>
                <a:lnTo>
                  <a:pt x="3370047" y="20786"/>
                </a:lnTo>
                <a:lnTo>
                  <a:pt x="3386336" y="31766"/>
                </a:lnTo>
                <a:lnTo>
                  <a:pt x="3397320" y="48054"/>
                </a:lnTo>
                <a:lnTo>
                  <a:pt x="3401349" y="68001"/>
                </a:lnTo>
                <a:lnTo>
                  <a:pt x="3397320" y="87948"/>
                </a:lnTo>
                <a:lnTo>
                  <a:pt x="3386336" y="104236"/>
                </a:lnTo>
                <a:lnTo>
                  <a:pt x="3370047" y="115216"/>
                </a:lnTo>
                <a:lnTo>
                  <a:pt x="3350107" y="119243"/>
                </a:lnTo>
                <a:close/>
              </a:path>
              <a:path w="5518150" h="1909445">
                <a:moveTo>
                  <a:pt x="3652831" y="122608"/>
                </a:moveTo>
                <a:lnTo>
                  <a:pt x="3631605" y="118317"/>
                </a:lnTo>
                <a:lnTo>
                  <a:pt x="3614265" y="106616"/>
                </a:lnTo>
                <a:lnTo>
                  <a:pt x="3602570" y="89263"/>
                </a:lnTo>
                <a:lnTo>
                  <a:pt x="3598281" y="68018"/>
                </a:lnTo>
                <a:lnTo>
                  <a:pt x="3602570" y="46774"/>
                </a:lnTo>
                <a:lnTo>
                  <a:pt x="3614265" y="29421"/>
                </a:lnTo>
                <a:lnTo>
                  <a:pt x="3631605" y="17719"/>
                </a:lnTo>
                <a:lnTo>
                  <a:pt x="3652831" y="13428"/>
                </a:lnTo>
                <a:lnTo>
                  <a:pt x="3674077" y="17719"/>
                </a:lnTo>
                <a:lnTo>
                  <a:pt x="3691427" y="29421"/>
                </a:lnTo>
                <a:lnTo>
                  <a:pt x="3703125" y="46774"/>
                </a:lnTo>
                <a:lnTo>
                  <a:pt x="3707414" y="68018"/>
                </a:lnTo>
                <a:lnTo>
                  <a:pt x="3703125" y="89263"/>
                </a:lnTo>
                <a:lnTo>
                  <a:pt x="3691427" y="106616"/>
                </a:lnTo>
                <a:lnTo>
                  <a:pt x="3674077" y="118317"/>
                </a:lnTo>
                <a:lnTo>
                  <a:pt x="3652831" y="122608"/>
                </a:lnTo>
                <a:close/>
              </a:path>
              <a:path w="5518150" h="1909445">
                <a:moveTo>
                  <a:pt x="3955589" y="125133"/>
                </a:moveTo>
                <a:lnTo>
                  <a:pt x="3933369" y="120643"/>
                </a:lnTo>
                <a:lnTo>
                  <a:pt x="3915225" y="108401"/>
                </a:lnTo>
                <a:lnTo>
                  <a:pt x="3902992" y="90246"/>
                </a:lnTo>
                <a:lnTo>
                  <a:pt x="3898507" y="68018"/>
                </a:lnTo>
                <a:lnTo>
                  <a:pt x="3902992" y="45790"/>
                </a:lnTo>
                <a:lnTo>
                  <a:pt x="3915225" y="27635"/>
                </a:lnTo>
                <a:lnTo>
                  <a:pt x="3933369" y="15392"/>
                </a:lnTo>
                <a:lnTo>
                  <a:pt x="3955589" y="10903"/>
                </a:lnTo>
                <a:lnTo>
                  <a:pt x="3977789" y="15392"/>
                </a:lnTo>
                <a:lnTo>
                  <a:pt x="3995923" y="27635"/>
                </a:lnTo>
                <a:lnTo>
                  <a:pt x="4008151" y="45790"/>
                </a:lnTo>
                <a:lnTo>
                  <a:pt x="4012636" y="68018"/>
                </a:lnTo>
                <a:lnTo>
                  <a:pt x="4008156" y="90246"/>
                </a:lnTo>
                <a:lnTo>
                  <a:pt x="3995935" y="108401"/>
                </a:lnTo>
                <a:lnTo>
                  <a:pt x="3977803" y="120643"/>
                </a:lnTo>
                <a:lnTo>
                  <a:pt x="3955589" y="125133"/>
                </a:lnTo>
                <a:close/>
              </a:path>
              <a:path w="5518150" h="1909445">
                <a:moveTo>
                  <a:pt x="4258312" y="127658"/>
                </a:moveTo>
                <a:lnTo>
                  <a:pt x="4235113" y="122970"/>
                </a:lnTo>
                <a:lnTo>
                  <a:pt x="4216164" y="110188"/>
                </a:lnTo>
                <a:lnTo>
                  <a:pt x="4203385" y="91230"/>
                </a:lnTo>
                <a:lnTo>
                  <a:pt x="4198699" y="68018"/>
                </a:lnTo>
                <a:lnTo>
                  <a:pt x="4203385" y="44806"/>
                </a:lnTo>
                <a:lnTo>
                  <a:pt x="4216164" y="25850"/>
                </a:lnTo>
                <a:lnTo>
                  <a:pt x="4235113" y="13068"/>
                </a:lnTo>
                <a:lnTo>
                  <a:pt x="4258312" y="8381"/>
                </a:lnTo>
                <a:lnTo>
                  <a:pt x="4281506" y="13068"/>
                </a:lnTo>
                <a:lnTo>
                  <a:pt x="4300444" y="25850"/>
                </a:lnTo>
                <a:lnTo>
                  <a:pt x="4313211" y="44806"/>
                </a:lnTo>
                <a:lnTo>
                  <a:pt x="4317892" y="68018"/>
                </a:lnTo>
                <a:lnTo>
                  <a:pt x="4313211" y="91230"/>
                </a:lnTo>
                <a:lnTo>
                  <a:pt x="4300444" y="110188"/>
                </a:lnTo>
                <a:lnTo>
                  <a:pt x="4281506" y="122970"/>
                </a:lnTo>
                <a:lnTo>
                  <a:pt x="4258312" y="127658"/>
                </a:lnTo>
                <a:close/>
              </a:path>
              <a:path w="5518150" h="1909445">
                <a:moveTo>
                  <a:pt x="4561036" y="131864"/>
                </a:moveTo>
                <a:lnTo>
                  <a:pt x="4536200" y="126848"/>
                </a:lnTo>
                <a:lnTo>
                  <a:pt x="4515921" y="113170"/>
                </a:lnTo>
                <a:lnTo>
                  <a:pt x="4502250" y="92881"/>
                </a:lnTo>
                <a:lnTo>
                  <a:pt x="4497237" y="68035"/>
                </a:lnTo>
                <a:lnTo>
                  <a:pt x="4502250" y="43188"/>
                </a:lnTo>
                <a:lnTo>
                  <a:pt x="4515921" y="22900"/>
                </a:lnTo>
                <a:lnTo>
                  <a:pt x="4536200" y="9221"/>
                </a:lnTo>
                <a:lnTo>
                  <a:pt x="4561036" y="4205"/>
                </a:lnTo>
                <a:lnTo>
                  <a:pt x="4585853" y="9221"/>
                </a:lnTo>
                <a:lnTo>
                  <a:pt x="4606122" y="22900"/>
                </a:lnTo>
                <a:lnTo>
                  <a:pt x="4619789" y="43188"/>
                </a:lnTo>
                <a:lnTo>
                  <a:pt x="4624802" y="68035"/>
                </a:lnTo>
                <a:lnTo>
                  <a:pt x="4619789" y="92881"/>
                </a:lnTo>
                <a:lnTo>
                  <a:pt x="4606122" y="113170"/>
                </a:lnTo>
                <a:lnTo>
                  <a:pt x="4585853" y="126848"/>
                </a:lnTo>
                <a:lnTo>
                  <a:pt x="4561036" y="131864"/>
                </a:lnTo>
                <a:close/>
              </a:path>
              <a:path w="5518150" h="1909445">
                <a:moveTo>
                  <a:pt x="4863760" y="135229"/>
                </a:moveTo>
                <a:lnTo>
                  <a:pt x="4837613" y="129949"/>
                </a:lnTo>
                <a:lnTo>
                  <a:pt x="4816261" y="115548"/>
                </a:lnTo>
                <a:lnTo>
                  <a:pt x="4801864" y="94189"/>
                </a:lnTo>
                <a:lnTo>
                  <a:pt x="4796585" y="68035"/>
                </a:lnTo>
                <a:lnTo>
                  <a:pt x="4801864" y="41882"/>
                </a:lnTo>
                <a:lnTo>
                  <a:pt x="4816261" y="20523"/>
                </a:lnTo>
                <a:lnTo>
                  <a:pt x="4837613" y="6121"/>
                </a:lnTo>
                <a:lnTo>
                  <a:pt x="4863760" y="840"/>
                </a:lnTo>
                <a:lnTo>
                  <a:pt x="4889887" y="6121"/>
                </a:lnTo>
                <a:lnTo>
                  <a:pt x="4911229" y="20523"/>
                </a:lnTo>
                <a:lnTo>
                  <a:pt x="4925622" y="41882"/>
                </a:lnTo>
                <a:lnTo>
                  <a:pt x="4930901" y="68035"/>
                </a:lnTo>
                <a:lnTo>
                  <a:pt x="4925622" y="94189"/>
                </a:lnTo>
                <a:lnTo>
                  <a:pt x="4911229" y="115548"/>
                </a:lnTo>
                <a:lnTo>
                  <a:pt x="4889887" y="129949"/>
                </a:lnTo>
                <a:lnTo>
                  <a:pt x="4863760" y="135229"/>
                </a:lnTo>
                <a:close/>
              </a:path>
              <a:path w="5518150" h="1909445">
                <a:moveTo>
                  <a:pt x="5166483" y="136070"/>
                </a:moveTo>
                <a:lnTo>
                  <a:pt x="5140006" y="130724"/>
                </a:lnTo>
                <a:lnTo>
                  <a:pt x="5118386" y="116144"/>
                </a:lnTo>
                <a:lnTo>
                  <a:pt x="5103810" y="94518"/>
                </a:lnTo>
                <a:lnTo>
                  <a:pt x="5098465" y="68035"/>
                </a:lnTo>
                <a:lnTo>
                  <a:pt x="5103810" y="41551"/>
                </a:lnTo>
                <a:lnTo>
                  <a:pt x="5118386" y="19926"/>
                </a:lnTo>
                <a:lnTo>
                  <a:pt x="5140006" y="5346"/>
                </a:lnTo>
                <a:lnTo>
                  <a:pt x="5166483" y="0"/>
                </a:lnTo>
                <a:lnTo>
                  <a:pt x="5192942" y="5346"/>
                </a:lnTo>
                <a:lnTo>
                  <a:pt x="5214552" y="19926"/>
                </a:lnTo>
                <a:lnTo>
                  <a:pt x="5229124" y="41551"/>
                </a:lnTo>
                <a:lnTo>
                  <a:pt x="5234468" y="68035"/>
                </a:lnTo>
                <a:lnTo>
                  <a:pt x="5229124" y="94518"/>
                </a:lnTo>
                <a:lnTo>
                  <a:pt x="5214552" y="116144"/>
                </a:lnTo>
                <a:lnTo>
                  <a:pt x="5192942" y="130724"/>
                </a:lnTo>
                <a:lnTo>
                  <a:pt x="5166483" y="136070"/>
                </a:lnTo>
                <a:close/>
              </a:path>
              <a:path w="5518150" h="1909445">
                <a:moveTo>
                  <a:pt x="5469208" y="86513"/>
                </a:moveTo>
                <a:lnTo>
                  <a:pt x="5462022" y="85060"/>
                </a:lnTo>
                <a:lnTo>
                  <a:pt x="5456153" y="81098"/>
                </a:lnTo>
                <a:lnTo>
                  <a:pt x="5452195" y="75224"/>
                </a:lnTo>
                <a:lnTo>
                  <a:pt x="5450743" y="68035"/>
                </a:lnTo>
                <a:lnTo>
                  <a:pt x="5452195" y="60845"/>
                </a:lnTo>
                <a:lnTo>
                  <a:pt x="5456153" y="54972"/>
                </a:lnTo>
                <a:lnTo>
                  <a:pt x="5462022" y="51010"/>
                </a:lnTo>
                <a:lnTo>
                  <a:pt x="5469208" y="49557"/>
                </a:lnTo>
                <a:lnTo>
                  <a:pt x="5476394" y="51010"/>
                </a:lnTo>
                <a:lnTo>
                  <a:pt x="5482263" y="54972"/>
                </a:lnTo>
                <a:lnTo>
                  <a:pt x="5486221" y="60845"/>
                </a:lnTo>
                <a:lnTo>
                  <a:pt x="5487672" y="68035"/>
                </a:lnTo>
                <a:lnTo>
                  <a:pt x="5486221" y="75224"/>
                </a:lnTo>
                <a:lnTo>
                  <a:pt x="5482263" y="81098"/>
                </a:lnTo>
                <a:lnTo>
                  <a:pt x="5476394" y="85060"/>
                </a:lnTo>
                <a:lnTo>
                  <a:pt x="5469208" y="86513"/>
                </a:lnTo>
                <a:close/>
              </a:path>
              <a:path w="5518150" h="1909445">
                <a:moveTo>
                  <a:pt x="20148" y="391137"/>
                </a:moveTo>
                <a:lnTo>
                  <a:pt x="12304" y="389553"/>
                </a:lnTo>
                <a:lnTo>
                  <a:pt x="5899" y="385233"/>
                </a:lnTo>
                <a:lnTo>
                  <a:pt x="1582" y="378824"/>
                </a:lnTo>
                <a:lnTo>
                  <a:pt x="0" y="370975"/>
                </a:lnTo>
                <a:lnTo>
                  <a:pt x="1582" y="363125"/>
                </a:lnTo>
                <a:lnTo>
                  <a:pt x="5899" y="356718"/>
                </a:lnTo>
                <a:lnTo>
                  <a:pt x="12304" y="352399"/>
                </a:lnTo>
                <a:lnTo>
                  <a:pt x="20148" y="350815"/>
                </a:lnTo>
                <a:lnTo>
                  <a:pt x="27993" y="352399"/>
                </a:lnTo>
                <a:lnTo>
                  <a:pt x="34398" y="356718"/>
                </a:lnTo>
                <a:lnTo>
                  <a:pt x="38715" y="363125"/>
                </a:lnTo>
                <a:lnTo>
                  <a:pt x="40297" y="370975"/>
                </a:lnTo>
                <a:lnTo>
                  <a:pt x="38715" y="378824"/>
                </a:lnTo>
                <a:lnTo>
                  <a:pt x="34398" y="385233"/>
                </a:lnTo>
                <a:lnTo>
                  <a:pt x="27993" y="389553"/>
                </a:lnTo>
                <a:lnTo>
                  <a:pt x="20148" y="391137"/>
                </a:lnTo>
                <a:close/>
              </a:path>
              <a:path w="5518150" h="1909445">
                <a:moveTo>
                  <a:pt x="322872" y="394503"/>
                </a:moveTo>
                <a:lnTo>
                  <a:pt x="313722" y="392653"/>
                </a:lnTo>
                <a:lnTo>
                  <a:pt x="306248" y="387611"/>
                </a:lnTo>
                <a:lnTo>
                  <a:pt x="301209" y="380132"/>
                </a:lnTo>
                <a:lnTo>
                  <a:pt x="299361" y="370975"/>
                </a:lnTo>
                <a:lnTo>
                  <a:pt x="301209" y="361819"/>
                </a:lnTo>
                <a:lnTo>
                  <a:pt x="306248" y="354341"/>
                </a:lnTo>
                <a:lnTo>
                  <a:pt x="313722" y="349299"/>
                </a:lnTo>
                <a:lnTo>
                  <a:pt x="322872" y="347450"/>
                </a:lnTo>
                <a:lnTo>
                  <a:pt x="332023" y="349299"/>
                </a:lnTo>
                <a:lnTo>
                  <a:pt x="339496" y="354341"/>
                </a:lnTo>
                <a:lnTo>
                  <a:pt x="344535" y="361819"/>
                </a:lnTo>
                <a:lnTo>
                  <a:pt x="346383" y="370975"/>
                </a:lnTo>
                <a:lnTo>
                  <a:pt x="344535" y="380132"/>
                </a:lnTo>
                <a:lnTo>
                  <a:pt x="339496" y="387611"/>
                </a:lnTo>
                <a:lnTo>
                  <a:pt x="332023" y="392653"/>
                </a:lnTo>
                <a:lnTo>
                  <a:pt x="322872" y="394503"/>
                </a:lnTo>
                <a:close/>
              </a:path>
              <a:path w="5518150" h="1909445">
                <a:moveTo>
                  <a:pt x="625600" y="397024"/>
                </a:moveTo>
                <a:lnTo>
                  <a:pt x="615475" y="394978"/>
                </a:lnTo>
                <a:lnTo>
                  <a:pt x="607204" y="389398"/>
                </a:lnTo>
                <a:lnTo>
                  <a:pt x="601626" y="381123"/>
                </a:lnTo>
                <a:lnTo>
                  <a:pt x="599580" y="370991"/>
                </a:lnTo>
                <a:lnTo>
                  <a:pt x="601626" y="360862"/>
                </a:lnTo>
                <a:lnTo>
                  <a:pt x="607204" y="352586"/>
                </a:lnTo>
                <a:lnTo>
                  <a:pt x="615475" y="347006"/>
                </a:lnTo>
                <a:lnTo>
                  <a:pt x="625600" y="344959"/>
                </a:lnTo>
                <a:lnTo>
                  <a:pt x="635722" y="347006"/>
                </a:lnTo>
                <a:lnTo>
                  <a:pt x="643992" y="352586"/>
                </a:lnTo>
                <a:lnTo>
                  <a:pt x="649570" y="360862"/>
                </a:lnTo>
                <a:lnTo>
                  <a:pt x="651615" y="370991"/>
                </a:lnTo>
                <a:lnTo>
                  <a:pt x="649572" y="381123"/>
                </a:lnTo>
                <a:lnTo>
                  <a:pt x="643999" y="389398"/>
                </a:lnTo>
                <a:lnTo>
                  <a:pt x="635730" y="394978"/>
                </a:lnTo>
                <a:lnTo>
                  <a:pt x="625600" y="397024"/>
                </a:lnTo>
                <a:close/>
              </a:path>
              <a:path w="5518150" h="1909445">
                <a:moveTo>
                  <a:pt x="928323" y="400390"/>
                </a:moveTo>
                <a:lnTo>
                  <a:pt x="916886" y="398080"/>
                </a:lnTo>
                <a:lnTo>
                  <a:pt x="907547" y="391781"/>
                </a:lnTo>
                <a:lnTo>
                  <a:pt x="901251" y="382436"/>
                </a:lnTo>
                <a:lnTo>
                  <a:pt x="898942" y="370991"/>
                </a:lnTo>
                <a:lnTo>
                  <a:pt x="901251" y="359547"/>
                </a:lnTo>
                <a:lnTo>
                  <a:pt x="907547" y="350202"/>
                </a:lnTo>
                <a:lnTo>
                  <a:pt x="916886" y="343903"/>
                </a:lnTo>
                <a:lnTo>
                  <a:pt x="928323" y="341593"/>
                </a:lnTo>
                <a:lnTo>
                  <a:pt x="939761" y="343903"/>
                </a:lnTo>
                <a:lnTo>
                  <a:pt x="949100" y="350202"/>
                </a:lnTo>
                <a:lnTo>
                  <a:pt x="955396" y="359547"/>
                </a:lnTo>
                <a:lnTo>
                  <a:pt x="957704" y="370991"/>
                </a:lnTo>
                <a:lnTo>
                  <a:pt x="955396" y="382436"/>
                </a:lnTo>
                <a:lnTo>
                  <a:pt x="949100" y="391781"/>
                </a:lnTo>
                <a:lnTo>
                  <a:pt x="939761" y="398080"/>
                </a:lnTo>
                <a:lnTo>
                  <a:pt x="928323" y="400390"/>
                </a:lnTo>
                <a:close/>
              </a:path>
              <a:path w="5518150" h="1909445">
                <a:moveTo>
                  <a:pt x="1231047" y="403755"/>
                </a:moveTo>
                <a:lnTo>
                  <a:pt x="1218304" y="401180"/>
                </a:lnTo>
                <a:lnTo>
                  <a:pt x="1207896" y="394157"/>
                </a:lnTo>
                <a:lnTo>
                  <a:pt x="1200877" y="383742"/>
                </a:lnTo>
                <a:lnTo>
                  <a:pt x="1198304" y="370991"/>
                </a:lnTo>
                <a:lnTo>
                  <a:pt x="1200877" y="358241"/>
                </a:lnTo>
                <a:lnTo>
                  <a:pt x="1207896" y="347826"/>
                </a:lnTo>
                <a:lnTo>
                  <a:pt x="1218304" y="340803"/>
                </a:lnTo>
                <a:lnTo>
                  <a:pt x="1231047" y="338228"/>
                </a:lnTo>
                <a:lnTo>
                  <a:pt x="1243791" y="340803"/>
                </a:lnTo>
                <a:lnTo>
                  <a:pt x="1254200" y="347826"/>
                </a:lnTo>
                <a:lnTo>
                  <a:pt x="1261220" y="358241"/>
                </a:lnTo>
                <a:lnTo>
                  <a:pt x="1263794" y="370991"/>
                </a:lnTo>
                <a:lnTo>
                  <a:pt x="1261220" y="383742"/>
                </a:lnTo>
                <a:lnTo>
                  <a:pt x="1254200" y="394157"/>
                </a:lnTo>
                <a:lnTo>
                  <a:pt x="1243791" y="401180"/>
                </a:lnTo>
                <a:lnTo>
                  <a:pt x="1231047" y="403755"/>
                </a:lnTo>
                <a:close/>
              </a:path>
              <a:path w="5518150" h="1909445">
                <a:moveTo>
                  <a:pt x="1533771" y="406280"/>
                </a:moveTo>
                <a:lnTo>
                  <a:pt x="1520055" y="403507"/>
                </a:lnTo>
                <a:lnTo>
                  <a:pt x="1508851" y="395946"/>
                </a:lnTo>
                <a:lnTo>
                  <a:pt x="1501294" y="384734"/>
                </a:lnTo>
                <a:lnTo>
                  <a:pt x="1498523" y="371008"/>
                </a:lnTo>
                <a:lnTo>
                  <a:pt x="1501294" y="357283"/>
                </a:lnTo>
                <a:lnTo>
                  <a:pt x="1508851" y="346071"/>
                </a:lnTo>
                <a:lnTo>
                  <a:pt x="1520055" y="338510"/>
                </a:lnTo>
                <a:lnTo>
                  <a:pt x="1533771" y="335737"/>
                </a:lnTo>
                <a:lnTo>
                  <a:pt x="1547489" y="338510"/>
                </a:lnTo>
                <a:lnTo>
                  <a:pt x="1558694" y="346071"/>
                </a:lnTo>
                <a:lnTo>
                  <a:pt x="1566251" y="357283"/>
                </a:lnTo>
                <a:lnTo>
                  <a:pt x="1569022" y="371008"/>
                </a:lnTo>
                <a:lnTo>
                  <a:pt x="1566253" y="384734"/>
                </a:lnTo>
                <a:lnTo>
                  <a:pt x="1558701" y="395946"/>
                </a:lnTo>
                <a:lnTo>
                  <a:pt x="1547496" y="403507"/>
                </a:lnTo>
                <a:lnTo>
                  <a:pt x="1533771" y="406280"/>
                </a:lnTo>
                <a:close/>
              </a:path>
              <a:path w="5518150" h="1909445">
                <a:moveTo>
                  <a:pt x="1836488" y="408805"/>
                </a:moveTo>
                <a:lnTo>
                  <a:pt x="1821785" y="405834"/>
                </a:lnTo>
                <a:lnTo>
                  <a:pt x="1809778" y="397732"/>
                </a:lnTo>
                <a:lnTo>
                  <a:pt x="1801683" y="385718"/>
                </a:lnTo>
                <a:lnTo>
                  <a:pt x="1798715" y="371008"/>
                </a:lnTo>
                <a:lnTo>
                  <a:pt x="1801683" y="356299"/>
                </a:lnTo>
                <a:lnTo>
                  <a:pt x="1809778" y="344285"/>
                </a:lnTo>
                <a:lnTo>
                  <a:pt x="1821785" y="336183"/>
                </a:lnTo>
                <a:lnTo>
                  <a:pt x="1836488" y="333212"/>
                </a:lnTo>
                <a:lnTo>
                  <a:pt x="1851191" y="336183"/>
                </a:lnTo>
                <a:lnTo>
                  <a:pt x="1863197" y="344285"/>
                </a:lnTo>
                <a:lnTo>
                  <a:pt x="1871292" y="356299"/>
                </a:lnTo>
                <a:lnTo>
                  <a:pt x="1874261" y="371008"/>
                </a:lnTo>
                <a:lnTo>
                  <a:pt x="1871292" y="385718"/>
                </a:lnTo>
                <a:lnTo>
                  <a:pt x="1863197" y="397732"/>
                </a:lnTo>
                <a:lnTo>
                  <a:pt x="1851191" y="405834"/>
                </a:lnTo>
                <a:lnTo>
                  <a:pt x="1836488" y="408805"/>
                </a:lnTo>
                <a:close/>
              </a:path>
              <a:path w="5518150" h="1909445">
                <a:moveTo>
                  <a:pt x="2139212" y="412170"/>
                </a:moveTo>
                <a:lnTo>
                  <a:pt x="2123204" y="408936"/>
                </a:lnTo>
                <a:lnTo>
                  <a:pt x="2110135" y="400115"/>
                </a:lnTo>
                <a:lnTo>
                  <a:pt x="2101327" y="387031"/>
                </a:lnTo>
                <a:lnTo>
                  <a:pt x="2098097" y="371008"/>
                </a:lnTo>
                <a:lnTo>
                  <a:pt x="2101327" y="354986"/>
                </a:lnTo>
                <a:lnTo>
                  <a:pt x="2110135" y="341902"/>
                </a:lnTo>
                <a:lnTo>
                  <a:pt x="2123204" y="333081"/>
                </a:lnTo>
                <a:lnTo>
                  <a:pt x="2139212" y="329846"/>
                </a:lnTo>
                <a:lnTo>
                  <a:pt x="2155225" y="333081"/>
                </a:lnTo>
                <a:lnTo>
                  <a:pt x="2168305" y="341902"/>
                </a:lnTo>
                <a:lnTo>
                  <a:pt x="2177126" y="354986"/>
                </a:lnTo>
                <a:lnTo>
                  <a:pt x="2180360" y="371008"/>
                </a:lnTo>
                <a:lnTo>
                  <a:pt x="2177126" y="387031"/>
                </a:lnTo>
                <a:lnTo>
                  <a:pt x="2168305" y="400115"/>
                </a:lnTo>
                <a:lnTo>
                  <a:pt x="2155225" y="408936"/>
                </a:lnTo>
                <a:lnTo>
                  <a:pt x="2139212" y="412170"/>
                </a:lnTo>
                <a:close/>
              </a:path>
              <a:path w="5518150" h="1909445">
                <a:moveTo>
                  <a:pt x="2441936" y="414695"/>
                </a:moveTo>
                <a:lnTo>
                  <a:pt x="2424948" y="411263"/>
                </a:lnTo>
                <a:lnTo>
                  <a:pt x="2411074" y="401904"/>
                </a:lnTo>
                <a:lnTo>
                  <a:pt x="2401719" y="388022"/>
                </a:lnTo>
                <a:lnTo>
                  <a:pt x="2398289" y="371025"/>
                </a:lnTo>
                <a:lnTo>
                  <a:pt x="2401719" y="354029"/>
                </a:lnTo>
                <a:lnTo>
                  <a:pt x="2411074" y="340149"/>
                </a:lnTo>
                <a:lnTo>
                  <a:pt x="2424948" y="330790"/>
                </a:lnTo>
                <a:lnTo>
                  <a:pt x="2441936" y="327358"/>
                </a:lnTo>
                <a:lnTo>
                  <a:pt x="2458923" y="330790"/>
                </a:lnTo>
                <a:lnTo>
                  <a:pt x="2472797" y="340149"/>
                </a:lnTo>
                <a:lnTo>
                  <a:pt x="2482152" y="354029"/>
                </a:lnTo>
                <a:lnTo>
                  <a:pt x="2485582" y="371025"/>
                </a:lnTo>
                <a:lnTo>
                  <a:pt x="2482152" y="388022"/>
                </a:lnTo>
                <a:lnTo>
                  <a:pt x="2472797" y="401904"/>
                </a:lnTo>
                <a:lnTo>
                  <a:pt x="2458923" y="411263"/>
                </a:lnTo>
                <a:lnTo>
                  <a:pt x="2441936" y="414695"/>
                </a:lnTo>
                <a:close/>
              </a:path>
              <a:path w="5518150" h="1909445">
                <a:moveTo>
                  <a:pt x="2744659" y="417220"/>
                </a:moveTo>
                <a:lnTo>
                  <a:pt x="2726698" y="413590"/>
                </a:lnTo>
                <a:lnTo>
                  <a:pt x="2712030" y="403690"/>
                </a:lnTo>
                <a:lnTo>
                  <a:pt x="2702141" y="389006"/>
                </a:lnTo>
                <a:lnTo>
                  <a:pt x="2698515" y="371025"/>
                </a:lnTo>
                <a:lnTo>
                  <a:pt x="2702141" y="353046"/>
                </a:lnTo>
                <a:lnTo>
                  <a:pt x="2712030" y="338363"/>
                </a:lnTo>
                <a:lnTo>
                  <a:pt x="2726698" y="328464"/>
                </a:lnTo>
                <a:lnTo>
                  <a:pt x="2744659" y="324833"/>
                </a:lnTo>
                <a:lnTo>
                  <a:pt x="2762641" y="328464"/>
                </a:lnTo>
                <a:lnTo>
                  <a:pt x="2777318" y="338363"/>
                </a:lnTo>
                <a:lnTo>
                  <a:pt x="2787211" y="353046"/>
                </a:lnTo>
                <a:lnTo>
                  <a:pt x="2790838" y="371025"/>
                </a:lnTo>
                <a:lnTo>
                  <a:pt x="2787211" y="389006"/>
                </a:lnTo>
                <a:lnTo>
                  <a:pt x="2777318" y="403690"/>
                </a:lnTo>
                <a:lnTo>
                  <a:pt x="2762641" y="413590"/>
                </a:lnTo>
                <a:lnTo>
                  <a:pt x="2744659" y="417220"/>
                </a:lnTo>
                <a:close/>
              </a:path>
              <a:path w="5518150" h="1909445">
                <a:moveTo>
                  <a:pt x="3047383" y="419742"/>
                </a:moveTo>
                <a:lnTo>
                  <a:pt x="3028442" y="415914"/>
                </a:lnTo>
                <a:lnTo>
                  <a:pt x="3012969" y="405475"/>
                </a:lnTo>
                <a:lnTo>
                  <a:pt x="3002534" y="389990"/>
                </a:lnTo>
                <a:lnTo>
                  <a:pt x="2998707" y="371025"/>
                </a:lnTo>
                <a:lnTo>
                  <a:pt x="3002534" y="352062"/>
                </a:lnTo>
                <a:lnTo>
                  <a:pt x="3012969" y="336577"/>
                </a:lnTo>
                <a:lnTo>
                  <a:pt x="3028442" y="326137"/>
                </a:lnTo>
                <a:lnTo>
                  <a:pt x="3047383" y="322309"/>
                </a:lnTo>
                <a:lnTo>
                  <a:pt x="3066344" y="326137"/>
                </a:lnTo>
                <a:lnTo>
                  <a:pt x="3081827" y="336577"/>
                </a:lnTo>
                <a:lnTo>
                  <a:pt x="3092266" y="352062"/>
                </a:lnTo>
                <a:lnTo>
                  <a:pt x="3096093" y="371025"/>
                </a:lnTo>
                <a:lnTo>
                  <a:pt x="3092266" y="389990"/>
                </a:lnTo>
                <a:lnTo>
                  <a:pt x="3081827" y="405475"/>
                </a:lnTo>
                <a:lnTo>
                  <a:pt x="3066344" y="415914"/>
                </a:lnTo>
                <a:lnTo>
                  <a:pt x="3047383" y="419742"/>
                </a:lnTo>
                <a:close/>
              </a:path>
              <a:path w="5518150" h="1909445">
                <a:moveTo>
                  <a:pt x="3350107" y="422267"/>
                </a:moveTo>
                <a:lnTo>
                  <a:pt x="3330172" y="418241"/>
                </a:lnTo>
                <a:lnTo>
                  <a:pt x="3313895" y="407260"/>
                </a:lnTo>
                <a:lnTo>
                  <a:pt x="3302923" y="390973"/>
                </a:lnTo>
                <a:lnTo>
                  <a:pt x="3298899" y="371025"/>
                </a:lnTo>
                <a:lnTo>
                  <a:pt x="3302923" y="351078"/>
                </a:lnTo>
                <a:lnTo>
                  <a:pt x="3313895" y="334790"/>
                </a:lnTo>
                <a:lnTo>
                  <a:pt x="3330172" y="323810"/>
                </a:lnTo>
                <a:lnTo>
                  <a:pt x="3350107" y="319784"/>
                </a:lnTo>
                <a:lnTo>
                  <a:pt x="3370047" y="323810"/>
                </a:lnTo>
                <a:lnTo>
                  <a:pt x="3386336" y="334790"/>
                </a:lnTo>
                <a:lnTo>
                  <a:pt x="3397320" y="351078"/>
                </a:lnTo>
                <a:lnTo>
                  <a:pt x="3401349" y="371025"/>
                </a:lnTo>
                <a:lnTo>
                  <a:pt x="3397320" y="390973"/>
                </a:lnTo>
                <a:lnTo>
                  <a:pt x="3386336" y="407260"/>
                </a:lnTo>
                <a:lnTo>
                  <a:pt x="3370047" y="418241"/>
                </a:lnTo>
                <a:lnTo>
                  <a:pt x="3350107" y="422267"/>
                </a:lnTo>
                <a:close/>
              </a:path>
              <a:path w="5518150" h="1909445">
                <a:moveTo>
                  <a:pt x="3652831" y="425632"/>
                </a:moveTo>
                <a:lnTo>
                  <a:pt x="3631605" y="421341"/>
                </a:lnTo>
                <a:lnTo>
                  <a:pt x="3614265" y="409640"/>
                </a:lnTo>
                <a:lnTo>
                  <a:pt x="3602570" y="392287"/>
                </a:lnTo>
                <a:lnTo>
                  <a:pt x="3598281" y="371042"/>
                </a:lnTo>
                <a:lnTo>
                  <a:pt x="3602570" y="349798"/>
                </a:lnTo>
                <a:lnTo>
                  <a:pt x="3614265" y="332445"/>
                </a:lnTo>
                <a:lnTo>
                  <a:pt x="3631605" y="320744"/>
                </a:lnTo>
                <a:lnTo>
                  <a:pt x="3652831" y="316452"/>
                </a:lnTo>
                <a:lnTo>
                  <a:pt x="3674077" y="320744"/>
                </a:lnTo>
                <a:lnTo>
                  <a:pt x="3691427" y="332445"/>
                </a:lnTo>
                <a:lnTo>
                  <a:pt x="3703125" y="349798"/>
                </a:lnTo>
                <a:lnTo>
                  <a:pt x="3707414" y="371042"/>
                </a:lnTo>
                <a:lnTo>
                  <a:pt x="3703125" y="392287"/>
                </a:lnTo>
                <a:lnTo>
                  <a:pt x="3691427" y="409640"/>
                </a:lnTo>
                <a:lnTo>
                  <a:pt x="3674077" y="421341"/>
                </a:lnTo>
                <a:lnTo>
                  <a:pt x="3652831" y="425632"/>
                </a:lnTo>
                <a:close/>
              </a:path>
              <a:path w="5518150" h="1909445">
                <a:moveTo>
                  <a:pt x="3955589" y="428157"/>
                </a:moveTo>
                <a:lnTo>
                  <a:pt x="3933369" y="423668"/>
                </a:lnTo>
                <a:lnTo>
                  <a:pt x="3915225" y="411427"/>
                </a:lnTo>
                <a:lnTo>
                  <a:pt x="3902992" y="393272"/>
                </a:lnTo>
                <a:lnTo>
                  <a:pt x="3898507" y="371042"/>
                </a:lnTo>
                <a:lnTo>
                  <a:pt x="3902992" y="348814"/>
                </a:lnTo>
                <a:lnTo>
                  <a:pt x="3915225" y="330659"/>
                </a:lnTo>
                <a:lnTo>
                  <a:pt x="3933369" y="318417"/>
                </a:lnTo>
                <a:lnTo>
                  <a:pt x="3955589" y="313927"/>
                </a:lnTo>
                <a:lnTo>
                  <a:pt x="3977789" y="318417"/>
                </a:lnTo>
                <a:lnTo>
                  <a:pt x="3995923" y="330659"/>
                </a:lnTo>
                <a:lnTo>
                  <a:pt x="4008151" y="348814"/>
                </a:lnTo>
                <a:lnTo>
                  <a:pt x="4012636" y="371042"/>
                </a:lnTo>
                <a:lnTo>
                  <a:pt x="4008156" y="393272"/>
                </a:lnTo>
                <a:lnTo>
                  <a:pt x="3995935" y="411427"/>
                </a:lnTo>
                <a:lnTo>
                  <a:pt x="3977803" y="423668"/>
                </a:lnTo>
                <a:lnTo>
                  <a:pt x="3955589" y="428157"/>
                </a:lnTo>
                <a:close/>
              </a:path>
              <a:path w="5518150" h="1909445">
                <a:moveTo>
                  <a:pt x="4258312" y="430682"/>
                </a:moveTo>
                <a:lnTo>
                  <a:pt x="4235113" y="425995"/>
                </a:lnTo>
                <a:lnTo>
                  <a:pt x="4216164" y="413212"/>
                </a:lnTo>
                <a:lnTo>
                  <a:pt x="4203385" y="394254"/>
                </a:lnTo>
                <a:lnTo>
                  <a:pt x="4198699" y="371042"/>
                </a:lnTo>
                <a:lnTo>
                  <a:pt x="4203385" y="347831"/>
                </a:lnTo>
                <a:lnTo>
                  <a:pt x="4216164" y="328874"/>
                </a:lnTo>
                <a:lnTo>
                  <a:pt x="4235113" y="316092"/>
                </a:lnTo>
                <a:lnTo>
                  <a:pt x="4258312" y="311405"/>
                </a:lnTo>
                <a:lnTo>
                  <a:pt x="4281506" y="316092"/>
                </a:lnTo>
                <a:lnTo>
                  <a:pt x="4300444" y="328874"/>
                </a:lnTo>
                <a:lnTo>
                  <a:pt x="4313211" y="347831"/>
                </a:lnTo>
                <a:lnTo>
                  <a:pt x="4317892" y="371042"/>
                </a:lnTo>
                <a:lnTo>
                  <a:pt x="4313211" y="394254"/>
                </a:lnTo>
                <a:lnTo>
                  <a:pt x="4300444" y="413212"/>
                </a:lnTo>
                <a:lnTo>
                  <a:pt x="4281506" y="425995"/>
                </a:lnTo>
                <a:lnTo>
                  <a:pt x="4258312" y="430682"/>
                </a:lnTo>
                <a:close/>
              </a:path>
              <a:path w="5518150" h="1909445">
                <a:moveTo>
                  <a:pt x="4561036" y="434888"/>
                </a:moveTo>
                <a:lnTo>
                  <a:pt x="4536200" y="429873"/>
                </a:lnTo>
                <a:lnTo>
                  <a:pt x="4515921" y="416194"/>
                </a:lnTo>
                <a:lnTo>
                  <a:pt x="4502250" y="395905"/>
                </a:lnTo>
                <a:lnTo>
                  <a:pt x="4497237" y="371059"/>
                </a:lnTo>
                <a:lnTo>
                  <a:pt x="4502250" y="346213"/>
                </a:lnTo>
                <a:lnTo>
                  <a:pt x="4515921" y="325924"/>
                </a:lnTo>
                <a:lnTo>
                  <a:pt x="4536200" y="312245"/>
                </a:lnTo>
                <a:lnTo>
                  <a:pt x="4561036" y="307230"/>
                </a:lnTo>
                <a:lnTo>
                  <a:pt x="4585853" y="312245"/>
                </a:lnTo>
                <a:lnTo>
                  <a:pt x="4606122" y="325924"/>
                </a:lnTo>
                <a:lnTo>
                  <a:pt x="4619789" y="346213"/>
                </a:lnTo>
                <a:lnTo>
                  <a:pt x="4624802" y="371059"/>
                </a:lnTo>
                <a:lnTo>
                  <a:pt x="4619789" y="395905"/>
                </a:lnTo>
                <a:lnTo>
                  <a:pt x="4606122" y="416194"/>
                </a:lnTo>
                <a:lnTo>
                  <a:pt x="4585853" y="429873"/>
                </a:lnTo>
                <a:lnTo>
                  <a:pt x="4561036" y="434888"/>
                </a:lnTo>
                <a:close/>
              </a:path>
              <a:path w="5518150" h="1909445">
                <a:moveTo>
                  <a:pt x="4863760" y="438254"/>
                </a:moveTo>
                <a:lnTo>
                  <a:pt x="4837613" y="432973"/>
                </a:lnTo>
                <a:lnTo>
                  <a:pt x="4816261" y="418572"/>
                </a:lnTo>
                <a:lnTo>
                  <a:pt x="4801864" y="397213"/>
                </a:lnTo>
                <a:lnTo>
                  <a:pt x="4796585" y="371059"/>
                </a:lnTo>
                <a:lnTo>
                  <a:pt x="4801864" y="344906"/>
                </a:lnTo>
                <a:lnTo>
                  <a:pt x="4816261" y="323547"/>
                </a:lnTo>
                <a:lnTo>
                  <a:pt x="4837613" y="309146"/>
                </a:lnTo>
                <a:lnTo>
                  <a:pt x="4863760" y="303864"/>
                </a:lnTo>
                <a:lnTo>
                  <a:pt x="4889887" y="309146"/>
                </a:lnTo>
                <a:lnTo>
                  <a:pt x="4911229" y="323547"/>
                </a:lnTo>
                <a:lnTo>
                  <a:pt x="4925622" y="344906"/>
                </a:lnTo>
                <a:lnTo>
                  <a:pt x="4930901" y="371059"/>
                </a:lnTo>
                <a:lnTo>
                  <a:pt x="4925622" y="397213"/>
                </a:lnTo>
                <a:lnTo>
                  <a:pt x="4911229" y="418572"/>
                </a:lnTo>
                <a:lnTo>
                  <a:pt x="4889887" y="432973"/>
                </a:lnTo>
                <a:lnTo>
                  <a:pt x="4863760" y="438254"/>
                </a:lnTo>
                <a:close/>
              </a:path>
              <a:path w="5518150" h="1909445">
                <a:moveTo>
                  <a:pt x="5166483" y="442460"/>
                </a:moveTo>
                <a:lnTo>
                  <a:pt x="5138700" y="436851"/>
                </a:lnTo>
                <a:lnTo>
                  <a:pt x="5116018" y="421552"/>
                </a:lnTo>
                <a:lnTo>
                  <a:pt x="5100729" y="398857"/>
                </a:lnTo>
                <a:lnTo>
                  <a:pt x="5095124" y="371059"/>
                </a:lnTo>
                <a:lnTo>
                  <a:pt x="5100729" y="343262"/>
                </a:lnTo>
                <a:lnTo>
                  <a:pt x="5116018" y="320567"/>
                </a:lnTo>
                <a:lnTo>
                  <a:pt x="5138700" y="305268"/>
                </a:lnTo>
                <a:lnTo>
                  <a:pt x="5166483" y="299658"/>
                </a:lnTo>
                <a:lnTo>
                  <a:pt x="5194253" y="305268"/>
                </a:lnTo>
                <a:lnTo>
                  <a:pt x="5216936" y="320567"/>
                </a:lnTo>
                <a:lnTo>
                  <a:pt x="5232234" y="343262"/>
                </a:lnTo>
                <a:lnTo>
                  <a:pt x="5237844" y="371059"/>
                </a:lnTo>
                <a:lnTo>
                  <a:pt x="5232234" y="398857"/>
                </a:lnTo>
                <a:lnTo>
                  <a:pt x="5216936" y="421552"/>
                </a:lnTo>
                <a:lnTo>
                  <a:pt x="5194253" y="436851"/>
                </a:lnTo>
                <a:lnTo>
                  <a:pt x="5166483" y="442460"/>
                </a:lnTo>
                <a:close/>
              </a:path>
              <a:path w="5518150" h="1909445">
                <a:moveTo>
                  <a:pt x="5469208" y="419776"/>
                </a:moveTo>
                <a:lnTo>
                  <a:pt x="5450247" y="415948"/>
                </a:lnTo>
                <a:lnTo>
                  <a:pt x="5434764" y="405509"/>
                </a:lnTo>
                <a:lnTo>
                  <a:pt x="5424325" y="390024"/>
                </a:lnTo>
                <a:lnTo>
                  <a:pt x="5420497" y="371059"/>
                </a:lnTo>
                <a:lnTo>
                  <a:pt x="5424325" y="352096"/>
                </a:lnTo>
                <a:lnTo>
                  <a:pt x="5434764" y="336611"/>
                </a:lnTo>
                <a:lnTo>
                  <a:pt x="5450247" y="326170"/>
                </a:lnTo>
                <a:lnTo>
                  <a:pt x="5469208" y="322342"/>
                </a:lnTo>
                <a:lnTo>
                  <a:pt x="5488149" y="326170"/>
                </a:lnTo>
                <a:lnTo>
                  <a:pt x="5503622" y="336611"/>
                </a:lnTo>
                <a:lnTo>
                  <a:pt x="5514057" y="352096"/>
                </a:lnTo>
                <a:lnTo>
                  <a:pt x="5517884" y="371059"/>
                </a:lnTo>
                <a:lnTo>
                  <a:pt x="5514057" y="390024"/>
                </a:lnTo>
                <a:lnTo>
                  <a:pt x="5503622" y="405509"/>
                </a:lnTo>
                <a:lnTo>
                  <a:pt x="5488149" y="415948"/>
                </a:lnTo>
                <a:lnTo>
                  <a:pt x="5469208" y="419776"/>
                </a:lnTo>
                <a:close/>
              </a:path>
              <a:path w="5518150" h="1909445">
                <a:moveTo>
                  <a:pt x="20148" y="694158"/>
                </a:moveTo>
                <a:lnTo>
                  <a:pt x="12304" y="692575"/>
                </a:lnTo>
                <a:lnTo>
                  <a:pt x="5899" y="688256"/>
                </a:lnTo>
                <a:lnTo>
                  <a:pt x="1582" y="681848"/>
                </a:lnTo>
                <a:lnTo>
                  <a:pt x="0" y="673999"/>
                </a:lnTo>
                <a:lnTo>
                  <a:pt x="1582" y="666149"/>
                </a:lnTo>
                <a:lnTo>
                  <a:pt x="5899" y="659742"/>
                </a:lnTo>
                <a:lnTo>
                  <a:pt x="12304" y="655423"/>
                </a:lnTo>
                <a:lnTo>
                  <a:pt x="20148" y="653840"/>
                </a:lnTo>
                <a:lnTo>
                  <a:pt x="27993" y="655423"/>
                </a:lnTo>
                <a:lnTo>
                  <a:pt x="34398" y="659742"/>
                </a:lnTo>
                <a:lnTo>
                  <a:pt x="38715" y="666149"/>
                </a:lnTo>
                <a:lnTo>
                  <a:pt x="40297" y="673999"/>
                </a:lnTo>
                <a:lnTo>
                  <a:pt x="38715" y="681848"/>
                </a:lnTo>
                <a:lnTo>
                  <a:pt x="34398" y="688256"/>
                </a:lnTo>
                <a:lnTo>
                  <a:pt x="27993" y="692575"/>
                </a:lnTo>
                <a:lnTo>
                  <a:pt x="20148" y="694158"/>
                </a:lnTo>
                <a:close/>
              </a:path>
              <a:path w="5518150" h="1909445">
                <a:moveTo>
                  <a:pt x="322872" y="697527"/>
                </a:moveTo>
                <a:lnTo>
                  <a:pt x="313722" y="695678"/>
                </a:lnTo>
                <a:lnTo>
                  <a:pt x="306248" y="690635"/>
                </a:lnTo>
                <a:lnTo>
                  <a:pt x="301209" y="683156"/>
                </a:lnTo>
                <a:lnTo>
                  <a:pt x="299361" y="673999"/>
                </a:lnTo>
                <a:lnTo>
                  <a:pt x="301209" y="664843"/>
                </a:lnTo>
                <a:lnTo>
                  <a:pt x="306248" y="657366"/>
                </a:lnTo>
                <a:lnTo>
                  <a:pt x="313722" y="652323"/>
                </a:lnTo>
                <a:lnTo>
                  <a:pt x="322872" y="650474"/>
                </a:lnTo>
                <a:lnTo>
                  <a:pt x="332023" y="652323"/>
                </a:lnTo>
                <a:lnTo>
                  <a:pt x="339496" y="657366"/>
                </a:lnTo>
                <a:lnTo>
                  <a:pt x="344535" y="664843"/>
                </a:lnTo>
                <a:lnTo>
                  <a:pt x="346383" y="673999"/>
                </a:lnTo>
                <a:lnTo>
                  <a:pt x="344535" y="683156"/>
                </a:lnTo>
                <a:lnTo>
                  <a:pt x="339496" y="690635"/>
                </a:lnTo>
                <a:lnTo>
                  <a:pt x="332023" y="695678"/>
                </a:lnTo>
                <a:lnTo>
                  <a:pt x="322872" y="697527"/>
                </a:lnTo>
                <a:close/>
              </a:path>
              <a:path w="5518150" h="1909445">
                <a:moveTo>
                  <a:pt x="625600" y="700048"/>
                </a:moveTo>
                <a:lnTo>
                  <a:pt x="615475" y="698002"/>
                </a:lnTo>
                <a:lnTo>
                  <a:pt x="607204" y="692422"/>
                </a:lnTo>
                <a:lnTo>
                  <a:pt x="601626" y="684147"/>
                </a:lnTo>
                <a:lnTo>
                  <a:pt x="599580" y="674016"/>
                </a:lnTo>
                <a:lnTo>
                  <a:pt x="601626" y="663886"/>
                </a:lnTo>
                <a:lnTo>
                  <a:pt x="607204" y="655611"/>
                </a:lnTo>
                <a:lnTo>
                  <a:pt x="615475" y="650030"/>
                </a:lnTo>
                <a:lnTo>
                  <a:pt x="625600" y="647983"/>
                </a:lnTo>
                <a:lnTo>
                  <a:pt x="635722" y="650030"/>
                </a:lnTo>
                <a:lnTo>
                  <a:pt x="643992" y="655611"/>
                </a:lnTo>
                <a:lnTo>
                  <a:pt x="649570" y="663886"/>
                </a:lnTo>
                <a:lnTo>
                  <a:pt x="651615" y="674016"/>
                </a:lnTo>
                <a:lnTo>
                  <a:pt x="649572" y="684147"/>
                </a:lnTo>
                <a:lnTo>
                  <a:pt x="643999" y="692422"/>
                </a:lnTo>
                <a:lnTo>
                  <a:pt x="635730" y="698002"/>
                </a:lnTo>
                <a:lnTo>
                  <a:pt x="625600" y="700048"/>
                </a:lnTo>
                <a:close/>
              </a:path>
              <a:path w="5518150" h="1909445">
                <a:moveTo>
                  <a:pt x="928323" y="703414"/>
                </a:moveTo>
                <a:lnTo>
                  <a:pt x="916886" y="701104"/>
                </a:lnTo>
                <a:lnTo>
                  <a:pt x="907547" y="694805"/>
                </a:lnTo>
                <a:lnTo>
                  <a:pt x="901251" y="685460"/>
                </a:lnTo>
                <a:lnTo>
                  <a:pt x="898942" y="674016"/>
                </a:lnTo>
                <a:lnTo>
                  <a:pt x="901251" y="662571"/>
                </a:lnTo>
                <a:lnTo>
                  <a:pt x="907547" y="653227"/>
                </a:lnTo>
                <a:lnTo>
                  <a:pt x="916886" y="646927"/>
                </a:lnTo>
                <a:lnTo>
                  <a:pt x="928323" y="644618"/>
                </a:lnTo>
                <a:lnTo>
                  <a:pt x="939761" y="646927"/>
                </a:lnTo>
                <a:lnTo>
                  <a:pt x="949100" y="653227"/>
                </a:lnTo>
                <a:lnTo>
                  <a:pt x="955396" y="662571"/>
                </a:lnTo>
                <a:lnTo>
                  <a:pt x="957704" y="674016"/>
                </a:lnTo>
                <a:lnTo>
                  <a:pt x="955396" y="685460"/>
                </a:lnTo>
                <a:lnTo>
                  <a:pt x="949100" y="694805"/>
                </a:lnTo>
                <a:lnTo>
                  <a:pt x="939761" y="701104"/>
                </a:lnTo>
                <a:lnTo>
                  <a:pt x="928323" y="703414"/>
                </a:lnTo>
                <a:close/>
              </a:path>
              <a:path w="5518150" h="1909445">
                <a:moveTo>
                  <a:pt x="1231047" y="706779"/>
                </a:moveTo>
                <a:lnTo>
                  <a:pt x="1218304" y="704204"/>
                </a:lnTo>
                <a:lnTo>
                  <a:pt x="1207896" y="697181"/>
                </a:lnTo>
                <a:lnTo>
                  <a:pt x="1200877" y="686767"/>
                </a:lnTo>
                <a:lnTo>
                  <a:pt x="1198304" y="674016"/>
                </a:lnTo>
                <a:lnTo>
                  <a:pt x="1200877" y="661265"/>
                </a:lnTo>
                <a:lnTo>
                  <a:pt x="1207896" y="650850"/>
                </a:lnTo>
                <a:lnTo>
                  <a:pt x="1218304" y="643828"/>
                </a:lnTo>
                <a:lnTo>
                  <a:pt x="1231047" y="641252"/>
                </a:lnTo>
                <a:lnTo>
                  <a:pt x="1243791" y="643828"/>
                </a:lnTo>
                <a:lnTo>
                  <a:pt x="1254200" y="650850"/>
                </a:lnTo>
                <a:lnTo>
                  <a:pt x="1261220" y="661265"/>
                </a:lnTo>
                <a:lnTo>
                  <a:pt x="1263794" y="674016"/>
                </a:lnTo>
                <a:lnTo>
                  <a:pt x="1261220" y="686767"/>
                </a:lnTo>
                <a:lnTo>
                  <a:pt x="1254200" y="697181"/>
                </a:lnTo>
                <a:lnTo>
                  <a:pt x="1243791" y="704204"/>
                </a:lnTo>
                <a:lnTo>
                  <a:pt x="1231047" y="706779"/>
                </a:lnTo>
                <a:close/>
              </a:path>
              <a:path w="5518150" h="1909445">
                <a:moveTo>
                  <a:pt x="1533771" y="709304"/>
                </a:moveTo>
                <a:lnTo>
                  <a:pt x="1520055" y="706531"/>
                </a:lnTo>
                <a:lnTo>
                  <a:pt x="1508851" y="698970"/>
                </a:lnTo>
                <a:lnTo>
                  <a:pt x="1501294" y="687758"/>
                </a:lnTo>
                <a:lnTo>
                  <a:pt x="1498523" y="674033"/>
                </a:lnTo>
                <a:lnTo>
                  <a:pt x="1501294" y="660307"/>
                </a:lnTo>
                <a:lnTo>
                  <a:pt x="1508851" y="649095"/>
                </a:lnTo>
                <a:lnTo>
                  <a:pt x="1520055" y="641534"/>
                </a:lnTo>
                <a:lnTo>
                  <a:pt x="1533771" y="638761"/>
                </a:lnTo>
                <a:lnTo>
                  <a:pt x="1547489" y="641534"/>
                </a:lnTo>
                <a:lnTo>
                  <a:pt x="1558694" y="649095"/>
                </a:lnTo>
                <a:lnTo>
                  <a:pt x="1566251" y="660307"/>
                </a:lnTo>
                <a:lnTo>
                  <a:pt x="1569022" y="674033"/>
                </a:lnTo>
                <a:lnTo>
                  <a:pt x="1566253" y="687758"/>
                </a:lnTo>
                <a:lnTo>
                  <a:pt x="1558701" y="698970"/>
                </a:lnTo>
                <a:lnTo>
                  <a:pt x="1547496" y="706531"/>
                </a:lnTo>
                <a:lnTo>
                  <a:pt x="1533771" y="709304"/>
                </a:lnTo>
                <a:close/>
              </a:path>
              <a:path w="5518150" h="1909445">
                <a:moveTo>
                  <a:pt x="1836488" y="711829"/>
                </a:moveTo>
                <a:lnTo>
                  <a:pt x="1821785" y="708858"/>
                </a:lnTo>
                <a:lnTo>
                  <a:pt x="1809778" y="700756"/>
                </a:lnTo>
                <a:lnTo>
                  <a:pt x="1801683" y="688742"/>
                </a:lnTo>
                <a:lnTo>
                  <a:pt x="1798715" y="674033"/>
                </a:lnTo>
                <a:lnTo>
                  <a:pt x="1801683" y="659325"/>
                </a:lnTo>
                <a:lnTo>
                  <a:pt x="1809778" y="647310"/>
                </a:lnTo>
                <a:lnTo>
                  <a:pt x="1821785" y="639208"/>
                </a:lnTo>
                <a:lnTo>
                  <a:pt x="1836488" y="636236"/>
                </a:lnTo>
                <a:lnTo>
                  <a:pt x="1851191" y="639208"/>
                </a:lnTo>
                <a:lnTo>
                  <a:pt x="1863197" y="647310"/>
                </a:lnTo>
                <a:lnTo>
                  <a:pt x="1871292" y="659325"/>
                </a:lnTo>
                <a:lnTo>
                  <a:pt x="1874261" y="674033"/>
                </a:lnTo>
                <a:lnTo>
                  <a:pt x="1871292" y="688742"/>
                </a:lnTo>
                <a:lnTo>
                  <a:pt x="1863197" y="700756"/>
                </a:lnTo>
                <a:lnTo>
                  <a:pt x="1851191" y="708858"/>
                </a:lnTo>
                <a:lnTo>
                  <a:pt x="1836488" y="711829"/>
                </a:lnTo>
                <a:close/>
              </a:path>
              <a:path w="5518150" h="1909445">
                <a:moveTo>
                  <a:pt x="2139212" y="715195"/>
                </a:moveTo>
                <a:lnTo>
                  <a:pt x="2123204" y="711960"/>
                </a:lnTo>
                <a:lnTo>
                  <a:pt x="2110135" y="703139"/>
                </a:lnTo>
                <a:lnTo>
                  <a:pt x="2101327" y="690055"/>
                </a:lnTo>
                <a:lnTo>
                  <a:pt x="2098097" y="674033"/>
                </a:lnTo>
                <a:lnTo>
                  <a:pt x="2101327" y="658010"/>
                </a:lnTo>
                <a:lnTo>
                  <a:pt x="2110135" y="644926"/>
                </a:lnTo>
                <a:lnTo>
                  <a:pt x="2123204" y="636105"/>
                </a:lnTo>
                <a:lnTo>
                  <a:pt x="2139212" y="632870"/>
                </a:lnTo>
                <a:lnTo>
                  <a:pt x="2155225" y="636105"/>
                </a:lnTo>
                <a:lnTo>
                  <a:pt x="2168305" y="644926"/>
                </a:lnTo>
                <a:lnTo>
                  <a:pt x="2177126" y="658010"/>
                </a:lnTo>
                <a:lnTo>
                  <a:pt x="2180360" y="674033"/>
                </a:lnTo>
                <a:lnTo>
                  <a:pt x="2177126" y="690055"/>
                </a:lnTo>
                <a:lnTo>
                  <a:pt x="2168305" y="703139"/>
                </a:lnTo>
                <a:lnTo>
                  <a:pt x="2155225" y="711960"/>
                </a:lnTo>
                <a:lnTo>
                  <a:pt x="2139212" y="715195"/>
                </a:lnTo>
                <a:close/>
              </a:path>
              <a:path w="5518150" h="1909445">
                <a:moveTo>
                  <a:pt x="2441936" y="717720"/>
                </a:moveTo>
                <a:lnTo>
                  <a:pt x="2424948" y="714287"/>
                </a:lnTo>
                <a:lnTo>
                  <a:pt x="2411074" y="704928"/>
                </a:lnTo>
                <a:lnTo>
                  <a:pt x="2401719" y="691047"/>
                </a:lnTo>
                <a:lnTo>
                  <a:pt x="2398289" y="674049"/>
                </a:lnTo>
                <a:lnTo>
                  <a:pt x="2401719" y="657052"/>
                </a:lnTo>
                <a:lnTo>
                  <a:pt x="2411074" y="643171"/>
                </a:lnTo>
                <a:lnTo>
                  <a:pt x="2424948" y="633812"/>
                </a:lnTo>
                <a:lnTo>
                  <a:pt x="2441936" y="630379"/>
                </a:lnTo>
                <a:lnTo>
                  <a:pt x="2458923" y="633812"/>
                </a:lnTo>
                <a:lnTo>
                  <a:pt x="2472797" y="643171"/>
                </a:lnTo>
                <a:lnTo>
                  <a:pt x="2482152" y="657052"/>
                </a:lnTo>
                <a:lnTo>
                  <a:pt x="2485582" y="674049"/>
                </a:lnTo>
                <a:lnTo>
                  <a:pt x="2482152" y="691047"/>
                </a:lnTo>
                <a:lnTo>
                  <a:pt x="2472797" y="704928"/>
                </a:lnTo>
                <a:lnTo>
                  <a:pt x="2458923" y="714287"/>
                </a:lnTo>
                <a:lnTo>
                  <a:pt x="2441936" y="717720"/>
                </a:lnTo>
                <a:close/>
              </a:path>
              <a:path w="5518150" h="1909445">
                <a:moveTo>
                  <a:pt x="2744659" y="720245"/>
                </a:moveTo>
                <a:lnTo>
                  <a:pt x="2726698" y="716614"/>
                </a:lnTo>
                <a:lnTo>
                  <a:pt x="2712030" y="706714"/>
                </a:lnTo>
                <a:lnTo>
                  <a:pt x="2702141" y="692031"/>
                </a:lnTo>
                <a:lnTo>
                  <a:pt x="2698515" y="674049"/>
                </a:lnTo>
                <a:lnTo>
                  <a:pt x="2702141" y="656070"/>
                </a:lnTo>
                <a:lnTo>
                  <a:pt x="2712030" y="641388"/>
                </a:lnTo>
                <a:lnTo>
                  <a:pt x="2726698" y="631488"/>
                </a:lnTo>
                <a:lnTo>
                  <a:pt x="2744659" y="627858"/>
                </a:lnTo>
                <a:lnTo>
                  <a:pt x="2762641" y="631488"/>
                </a:lnTo>
                <a:lnTo>
                  <a:pt x="2777318" y="641388"/>
                </a:lnTo>
                <a:lnTo>
                  <a:pt x="2787211" y="656070"/>
                </a:lnTo>
                <a:lnTo>
                  <a:pt x="2790838" y="674049"/>
                </a:lnTo>
                <a:lnTo>
                  <a:pt x="2787211" y="692031"/>
                </a:lnTo>
                <a:lnTo>
                  <a:pt x="2777318" y="706714"/>
                </a:lnTo>
                <a:lnTo>
                  <a:pt x="2762641" y="716614"/>
                </a:lnTo>
                <a:lnTo>
                  <a:pt x="2744659" y="720245"/>
                </a:lnTo>
                <a:close/>
              </a:path>
              <a:path w="5518150" h="1909445">
                <a:moveTo>
                  <a:pt x="3047383" y="722766"/>
                </a:moveTo>
                <a:lnTo>
                  <a:pt x="3028442" y="718938"/>
                </a:lnTo>
                <a:lnTo>
                  <a:pt x="3012969" y="708498"/>
                </a:lnTo>
                <a:lnTo>
                  <a:pt x="3002534" y="693013"/>
                </a:lnTo>
                <a:lnTo>
                  <a:pt x="2998707" y="674049"/>
                </a:lnTo>
                <a:lnTo>
                  <a:pt x="3002534" y="655086"/>
                </a:lnTo>
                <a:lnTo>
                  <a:pt x="3012969" y="639601"/>
                </a:lnTo>
                <a:lnTo>
                  <a:pt x="3028442" y="629161"/>
                </a:lnTo>
                <a:lnTo>
                  <a:pt x="3047383" y="625333"/>
                </a:lnTo>
                <a:lnTo>
                  <a:pt x="3066344" y="629161"/>
                </a:lnTo>
                <a:lnTo>
                  <a:pt x="3081827" y="639601"/>
                </a:lnTo>
                <a:lnTo>
                  <a:pt x="3092266" y="655086"/>
                </a:lnTo>
                <a:lnTo>
                  <a:pt x="3096093" y="674049"/>
                </a:lnTo>
                <a:lnTo>
                  <a:pt x="3092266" y="693013"/>
                </a:lnTo>
                <a:lnTo>
                  <a:pt x="3081827" y="708498"/>
                </a:lnTo>
                <a:lnTo>
                  <a:pt x="3066344" y="718938"/>
                </a:lnTo>
                <a:lnTo>
                  <a:pt x="3047383" y="722766"/>
                </a:lnTo>
                <a:close/>
              </a:path>
              <a:path w="5518150" h="1909445">
                <a:moveTo>
                  <a:pt x="3350107" y="725291"/>
                </a:moveTo>
                <a:lnTo>
                  <a:pt x="3330172" y="721265"/>
                </a:lnTo>
                <a:lnTo>
                  <a:pt x="3313895" y="710284"/>
                </a:lnTo>
                <a:lnTo>
                  <a:pt x="3302923" y="693997"/>
                </a:lnTo>
                <a:lnTo>
                  <a:pt x="3298899" y="674049"/>
                </a:lnTo>
                <a:lnTo>
                  <a:pt x="3302923" y="654102"/>
                </a:lnTo>
                <a:lnTo>
                  <a:pt x="3313895" y="637815"/>
                </a:lnTo>
                <a:lnTo>
                  <a:pt x="3330172" y="626834"/>
                </a:lnTo>
                <a:lnTo>
                  <a:pt x="3350107" y="622808"/>
                </a:lnTo>
                <a:lnTo>
                  <a:pt x="3370047" y="626834"/>
                </a:lnTo>
                <a:lnTo>
                  <a:pt x="3386336" y="637815"/>
                </a:lnTo>
                <a:lnTo>
                  <a:pt x="3397320" y="654102"/>
                </a:lnTo>
                <a:lnTo>
                  <a:pt x="3401349" y="674049"/>
                </a:lnTo>
                <a:lnTo>
                  <a:pt x="3397320" y="693997"/>
                </a:lnTo>
                <a:lnTo>
                  <a:pt x="3386336" y="710284"/>
                </a:lnTo>
                <a:lnTo>
                  <a:pt x="3370047" y="721265"/>
                </a:lnTo>
                <a:lnTo>
                  <a:pt x="3350107" y="725291"/>
                </a:lnTo>
                <a:close/>
              </a:path>
              <a:path w="5518150" h="1909445">
                <a:moveTo>
                  <a:pt x="3652831" y="728657"/>
                </a:moveTo>
                <a:lnTo>
                  <a:pt x="3631605" y="724365"/>
                </a:lnTo>
                <a:lnTo>
                  <a:pt x="3614265" y="712664"/>
                </a:lnTo>
                <a:lnTo>
                  <a:pt x="3602570" y="695312"/>
                </a:lnTo>
                <a:lnTo>
                  <a:pt x="3598281" y="674066"/>
                </a:lnTo>
                <a:lnTo>
                  <a:pt x="3602570" y="652822"/>
                </a:lnTo>
                <a:lnTo>
                  <a:pt x="3614265" y="635470"/>
                </a:lnTo>
                <a:lnTo>
                  <a:pt x="3631605" y="623768"/>
                </a:lnTo>
                <a:lnTo>
                  <a:pt x="3652831" y="619476"/>
                </a:lnTo>
                <a:lnTo>
                  <a:pt x="3674077" y="623768"/>
                </a:lnTo>
                <a:lnTo>
                  <a:pt x="3691427" y="635470"/>
                </a:lnTo>
                <a:lnTo>
                  <a:pt x="3703125" y="652822"/>
                </a:lnTo>
                <a:lnTo>
                  <a:pt x="3707414" y="674066"/>
                </a:lnTo>
                <a:lnTo>
                  <a:pt x="3703125" y="695312"/>
                </a:lnTo>
                <a:lnTo>
                  <a:pt x="3691427" y="712664"/>
                </a:lnTo>
                <a:lnTo>
                  <a:pt x="3674077" y="724365"/>
                </a:lnTo>
                <a:lnTo>
                  <a:pt x="3652831" y="728657"/>
                </a:lnTo>
                <a:close/>
              </a:path>
              <a:path w="5518150" h="1909445">
                <a:moveTo>
                  <a:pt x="3955589" y="731181"/>
                </a:moveTo>
                <a:lnTo>
                  <a:pt x="3933369" y="726692"/>
                </a:lnTo>
                <a:lnTo>
                  <a:pt x="3915225" y="714449"/>
                </a:lnTo>
                <a:lnTo>
                  <a:pt x="3902992" y="696294"/>
                </a:lnTo>
                <a:lnTo>
                  <a:pt x="3898507" y="674066"/>
                </a:lnTo>
                <a:lnTo>
                  <a:pt x="3902992" y="651838"/>
                </a:lnTo>
                <a:lnTo>
                  <a:pt x="3915225" y="633683"/>
                </a:lnTo>
                <a:lnTo>
                  <a:pt x="3933369" y="621441"/>
                </a:lnTo>
                <a:lnTo>
                  <a:pt x="3955589" y="616951"/>
                </a:lnTo>
                <a:lnTo>
                  <a:pt x="3977789" y="621441"/>
                </a:lnTo>
                <a:lnTo>
                  <a:pt x="3995923" y="633683"/>
                </a:lnTo>
                <a:lnTo>
                  <a:pt x="4008151" y="651838"/>
                </a:lnTo>
                <a:lnTo>
                  <a:pt x="4012636" y="674066"/>
                </a:lnTo>
                <a:lnTo>
                  <a:pt x="4008156" y="696294"/>
                </a:lnTo>
                <a:lnTo>
                  <a:pt x="3995935" y="714449"/>
                </a:lnTo>
                <a:lnTo>
                  <a:pt x="3977803" y="726692"/>
                </a:lnTo>
                <a:lnTo>
                  <a:pt x="3955589" y="731181"/>
                </a:lnTo>
                <a:close/>
              </a:path>
              <a:path w="5518150" h="1909445">
                <a:moveTo>
                  <a:pt x="4258312" y="733706"/>
                </a:moveTo>
                <a:lnTo>
                  <a:pt x="4235113" y="729019"/>
                </a:lnTo>
                <a:lnTo>
                  <a:pt x="4216164" y="716236"/>
                </a:lnTo>
                <a:lnTo>
                  <a:pt x="4203385" y="697278"/>
                </a:lnTo>
                <a:lnTo>
                  <a:pt x="4198699" y="674066"/>
                </a:lnTo>
                <a:lnTo>
                  <a:pt x="4203385" y="650854"/>
                </a:lnTo>
                <a:lnTo>
                  <a:pt x="4216164" y="631897"/>
                </a:lnTo>
                <a:lnTo>
                  <a:pt x="4235113" y="619114"/>
                </a:lnTo>
                <a:lnTo>
                  <a:pt x="4258312" y="614426"/>
                </a:lnTo>
                <a:lnTo>
                  <a:pt x="4281506" y="619114"/>
                </a:lnTo>
                <a:lnTo>
                  <a:pt x="4300444" y="631897"/>
                </a:lnTo>
                <a:lnTo>
                  <a:pt x="4313211" y="650854"/>
                </a:lnTo>
                <a:lnTo>
                  <a:pt x="4317892" y="674066"/>
                </a:lnTo>
                <a:lnTo>
                  <a:pt x="4313211" y="697278"/>
                </a:lnTo>
                <a:lnTo>
                  <a:pt x="4300444" y="716236"/>
                </a:lnTo>
                <a:lnTo>
                  <a:pt x="4281506" y="729019"/>
                </a:lnTo>
                <a:lnTo>
                  <a:pt x="4258312" y="733706"/>
                </a:lnTo>
                <a:close/>
              </a:path>
              <a:path w="5518150" h="1909445">
                <a:moveTo>
                  <a:pt x="4561036" y="737912"/>
                </a:moveTo>
                <a:lnTo>
                  <a:pt x="4536200" y="732897"/>
                </a:lnTo>
                <a:lnTo>
                  <a:pt x="4515921" y="719218"/>
                </a:lnTo>
                <a:lnTo>
                  <a:pt x="4502250" y="698930"/>
                </a:lnTo>
                <a:lnTo>
                  <a:pt x="4497237" y="674083"/>
                </a:lnTo>
                <a:lnTo>
                  <a:pt x="4502250" y="649237"/>
                </a:lnTo>
                <a:lnTo>
                  <a:pt x="4515921" y="628948"/>
                </a:lnTo>
                <a:lnTo>
                  <a:pt x="4536200" y="615270"/>
                </a:lnTo>
                <a:lnTo>
                  <a:pt x="4561036" y="610254"/>
                </a:lnTo>
                <a:lnTo>
                  <a:pt x="4585853" y="615270"/>
                </a:lnTo>
                <a:lnTo>
                  <a:pt x="4606122" y="628948"/>
                </a:lnTo>
                <a:lnTo>
                  <a:pt x="4619789" y="649237"/>
                </a:lnTo>
                <a:lnTo>
                  <a:pt x="4624802" y="674083"/>
                </a:lnTo>
                <a:lnTo>
                  <a:pt x="4619789" y="698930"/>
                </a:lnTo>
                <a:lnTo>
                  <a:pt x="4606122" y="719218"/>
                </a:lnTo>
                <a:lnTo>
                  <a:pt x="4585853" y="732897"/>
                </a:lnTo>
                <a:lnTo>
                  <a:pt x="4561036" y="737912"/>
                </a:lnTo>
                <a:close/>
              </a:path>
              <a:path w="5518150" h="1909445">
                <a:moveTo>
                  <a:pt x="4863760" y="741278"/>
                </a:moveTo>
                <a:lnTo>
                  <a:pt x="4837613" y="735997"/>
                </a:lnTo>
                <a:lnTo>
                  <a:pt x="4816261" y="721596"/>
                </a:lnTo>
                <a:lnTo>
                  <a:pt x="4801864" y="700237"/>
                </a:lnTo>
                <a:lnTo>
                  <a:pt x="4796585" y="674083"/>
                </a:lnTo>
                <a:lnTo>
                  <a:pt x="4801864" y="647931"/>
                </a:lnTo>
                <a:lnTo>
                  <a:pt x="4816261" y="626572"/>
                </a:lnTo>
                <a:lnTo>
                  <a:pt x="4837613" y="612170"/>
                </a:lnTo>
                <a:lnTo>
                  <a:pt x="4863760" y="606889"/>
                </a:lnTo>
                <a:lnTo>
                  <a:pt x="4889887" y="612170"/>
                </a:lnTo>
                <a:lnTo>
                  <a:pt x="4911229" y="626572"/>
                </a:lnTo>
                <a:lnTo>
                  <a:pt x="4925622" y="647931"/>
                </a:lnTo>
                <a:lnTo>
                  <a:pt x="4930901" y="674083"/>
                </a:lnTo>
                <a:lnTo>
                  <a:pt x="4925622" y="700237"/>
                </a:lnTo>
                <a:lnTo>
                  <a:pt x="4911229" y="721596"/>
                </a:lnTo>
                <a:lnTo>
                  <a:pt x="4889887" y="735997"/>
                </a:lnTo>
                <a:lnTo>
                  <a:pt x="4863760" y="741278"/>
                </a:lnTo>
                <a:close/>
              </a:path>
              <a:path w="5518150" h="1909445">
                <a:moveTo>
                  <a:pt x="5166483" y="745487"/>
                </a:moveTo>
                <a:lnTo>
                  <a:pt x="5138700" y="739878"/>
                </a:lnTo>
                <a:lnTo>
                  <a:pt x="5116018" y="724578"/>
                </a:lnTo>
                <a:lnTo>
                  <a:pt x="5100729" y="701882"/>
                </a:lnTo>
                <a:lnTo>
                  <a:pt x="5095124" y="674083"/>
                </a:lnTo>
                <a:lnTo>
                  <a:pt x="5100729" y="646286"/>
                </a:lnTo>
                <a:lnTo>
                  <a:pt x="5116018" y="623591"/>
                </a:lnTo>
                <a:lnTo>
                  <a:pt x="5138700" y="608292"/>
                </a:lnTo>
                <a:lnTo>
                  <a:pt x="5166483" y="602683"/>
                </a:lnTo>
                <a:lnTo>
                  <a:pt x="5194253" y="608292"/>
                </a:lnTo>
                <a:lnTo>
                  <a:pt x="5216936" y="623591"/>
                </a:lnTo>
                <a:lnTo>
                  <a:pt x="5232234" y="646286"/>
                </a:lnTo>
                <a:lnTo>
                  <a:pt x="5237844" y="674083"/>
                </a:lnTo>
                <a:lnTo>
                  <a:pt x="5232234" y="701882"/>
                </a:lnTo>
                <a:lnTo>
                  <a:pt x="5216936" y="724578"/>
                </a:lnTo>
                <a:lnTo>
                  <a:pt x="5194253" y="739878"/>
                </a:lnTo>
                <a:lnTo>
                  <a:pt x="5166483" y="745487"/>
                </a:lnTo>
                <a:close/>
              </a:path>
              <a:path w="5518150" h="1909445">
                <a:moveTo>
                  <a:pt x="5469208" y="713564"/>
                </a:moveTo>
                <a:lnTo>
                  <a:pt x="5453842" y="710462"/>
                </a:lnTo>
                <a:lnTo>
                  <a:pt x="5441300" y="702002"/>
                </a:lnTo>
                <a:lnTo>
                  <a:pt x="5432846" y="689453"/>
                </a:lnTo>
                <a:lnTo>
                  <a:pt x="5429746" y="674083"/>
                </a:lnTo>
                <a:lnTo>
                  <a:pt x="5432846" y="658714"/>
                </a:lnTo>
                <a:lnTo>
                  <a:pt x="5441300" y="646166"/>
                </a:lnTo>
                <a:lnTo>
                  <a:pt x="5453842" y="637707"/>
                </a:lnTo>
                <a:lnTo>
                  <a:pt x="5469208" y="634606"/>
                </a:lnTo>
                <a:lnTo>
                  <a:pt x="5484554" y="637707"/>
                </a:lnTo>
                <a:lnTo>
                  <a:pt x="5497086" y="646166"/>
                </a:lnTo>
                <a:lnTo>
                  <a:pt x="5505536" y="658714"/>
                </a:lnTo>
                <a:lnTo>
                  <a:pt x="5508635" y="674083"/>
                </a:lnTo>
                <a:lnTo>
                  <a:pt x="5505536" y="689453"/>
                </a:lnTo>
                <a:lnTo>
                  <a:pt x="5497086" y="702002"/>
                </a:lnTo>
                <a:lnTo>
                  <a:pt x="5484554" y="710462"/>
                </a:lnTo>
                <a:lnTo>
                  <a:pt x="5469208" y="713564"/>
                </a:lnTo>
                <a:close/>
              </a:path>
              <a:path w="5518150" h="1909445">
                <a:moveTo>
                  <a:pt x="20148" y="997185"/>
                </a:moveTo>
                <a:lnTo>
                  <a:pt x="12304" y="995602"/>
                </a:lnTo>
                <a:lnTo>
                  <a:pt x="5899" y="991282"/>
                </a:lnTo>
                <a:lnTo>
                  <a:pt x="1582" y="984873"/>
                </a:lnTo>
                <a:lnTo>
                  <a:pt x="0" y="977023"/>
                </a:lnTo>
                <a:lnTo>
                  <a:pt x="1582" y="969174"/>
                </a:lnTo>
                <a:lnTo>
                  <a:pt x="5899" y="962766"/>
                </a:lnTo>
                <a:lnTo>
                  <a:pt x="12304" y="958447"/>
                </a:lnTo>
                <a:lnTo>
                  <a:pt x="20148" y="956864"/>
                </a:lnTo>
                <a:lnTo>
                  <a:pt x="27993" y="958447"/>
                </a:lnTo>
                <a:lnTo>
                  <a:pt x="34398" y="962766"/>
                </a:lnTo>
                <a:lnTo>
                  <a:pt x="38715" y="969174"/>
                </a:lnTo>
                <a:lnTo>
                  <a:pt x="40297" y="977023"/>
                </a:lnTo>
                <a:lnTo>
                  <a:pt x="38715" y="984873"/>
                </a:lnTo>
                <a:lnTo>
                  <a:pt x="34398" y="991282"/>
                </a:lnTo>
                <a:lnTo>
                  <a:pt x="27993" y="995602"/>
                </a:lnTo>
                <a:lnTo>
                  <a:pt x="20148" y="997185"/>
                </a:lnTo>
                <a:close/>
              </a:path>
              <a:path w="5518150" h="1909445">
                <a:moveTo>
                  <a:pt x="322872" y="1000551"/>
                </a:moveTo>
                <a:lnTo>
                  <a:pt x="313722" y="998702"/>
                </a:lnTo>
                <a:lnTo>
                  <a:pt x="306248" y="993659"/>
                </a:lnTo>
                <a:lnTo>
                  <a:pt x="301209" y="986181"/>
                </a:lnTo>
                <a:lnTo>
                  <a:pt x="299361" y="977023"/>
                </a:lnTo>
                <a:lnTo>
                  <a:pt x="301209" y="967868"/>
                </a:lnTo>
                <a:lnTo>
                  <a:pt x="306248" y="960390"/>
                </a:lnTo>
                <a:lnTo>
                  <a:pt x="313722" y="955348"/>
                </a:lnTo>
                <a:lnTo>
                  <a:pt x="322872" y="953499"/>
                </a:lnTo>
                <a:lnTo>
                  <a:pt x="332023" y="955348"/>
                </a:lnTo>
                <a:lnTo>
                  <a:pt x="339496" y="960390"/>
                </a:lnTo>
                <a:lnTo>
                  <a:pt x="344535" y="967868"/>
                </a:lnTo>
                <a:lnTo>
                  <a:pt x="346383" y="977023"/>
                </a:lnTo>
                <a:lnTo>
                  <a:pt x="344535" y="986181"/>
                </a:lnTo>
                <a:lnTo>
                  <a:pt x="339496" y="993659"/>
                </a:lnTo>
                <a:lnTo>
                  <a:pt x="332023" y="998702"/>
                </a:lnTo>
                <a:lnTo>
                  <a:pt x="322872" y="1000551"/>
                </a:lnTo>
                <a:close/>
              </a:path>
              <a:path w="5518150" h="1909445">
                <a:moveTo>
                  <a:pt x="625600" y="1003073"/>
                </a:moveTo>
                <a:lnTo>
                  <a:pt x="615475" y="1001026"/>
                </a:lnTo>
                <a:lnTo>
                  <a:pt x="607204" y="995446"/>
                </a:lnTo>
                <a:lnTo>
                  <a:pt x="601626" y="987171"/>
                </a:lnTo>
                <a:lnTo>
                  <a:pt x="599580" y="977040"/>
                </a:lnTo>
                <a:lnTo>
                  <a:pt x="601626" y="966910"/>
                </a:lnTo>
                <a:lnTo>
                  <a:pt x="607204" y="958635"/>
                </a:lnTo>
                <a:lnTo>
                  <a:pt x="615475" y="953054"/>
                </a:lnTo>
                <a:lnTo>
                  <a:pt x="625600" y="951007"/>
                </a:lnTo>
                <a:lnTo>
                  <a:pt x="635722" y="953054"/>
                </a:lnTo>
                <a:lnTo>
                  <a:pt x="643992" y="958635"/>
                </a:lnTo>
                <a:lnTo>
                  <a:pt x="649570" y="966910"/>
                </a:lnTo>
                <a:lnTo>
                  <a:pt x="651615" y="977040"/>
                </a:lnTo>
                <a:lnTo>
                  <a:pt x="649572" y="987171"/>
                </a:lnTo>
                <a:lnTo>
                  <a:pt x="643999" y="995446"/>
                </a:lnTo>
                <a:lnTo>
                  <a:pt x="635730" y="1001026"/>
                </a:lnTo>
                <a:lnTo>
                  <a:pt x="625600" y="1003073"/>
                </a:lnTo>
                <a:close/>
              </a:path>
              <a:path w="5518150" h="1909445">
                <a:moveTo>
                  <a:pt x="928323" y="1006438"/>
                </a:moveTo>
                <a:lnTo>
                  <a:pt x="916886" y="1004128"/>
                </a:lnTo>
                <a:lnTo>
                  <a:pt x="907547" y="997829"/>
                </a:lnTo>
                <a:lnTo>
                  <a:pt x="901251" y="988485"/>
                </a:lnTo>
                <a:lnTo>
                  <a:pt x="898942" y="977040"/>
                </a:lnTo>
                <a:lnTo>
                  <a:pt x="901251" y="965595"/>
                </a:lnTo>
                <a:lnTo>
                  <a:pt x="907547" y="956251"/>
                </a:lnTo>
                <a:lnTo>
                  <a:pt x="916886" y="949952"/>
                </a:lnTo>
                <a:lnTo>
                  <a:pt x="928323" y="947642"/>
                </a:lnTo>
                <a:lnTo>
                  <a:pt x="939761" y="949952"/>
                </a:lnTo>
                <a:lnTo>
                  <a:pt x="949100" y="956251"/>
                </a:lnTo>
                <a:lnTo>
                  <a:pt x="955396" y="965595"/>
                </a:lnTo>
                <a:lnTo>
                  <a:pt x="957704" y="977040"/>
                </a:lnTo>
                <a:lnTo>
                  <a:pt x="955396" y="988485"/>
                </a:lnTo>
                <a:lnTo>
                  <a:pt x="949100" y="997829"/>
                </a:lnTo>
                <a:lnTo>
                  <a:pt x="939761" y="1004128"/>
                </a:lnTo>
                <a:lnTo>
                  <a:pt x="928323" y="1006438"/>
                </a:lnTo>
                <a:close/>
              </a:path>
              <a:path w="5518150" h="1909445">
                <a:moveTo>
                  <a:pt x="1231047" y="1009804"/>
                </a:moveTo>
                <a:lnTo>
                  <a:pt x="1218304" y="1007228"/>
                </a:lnTo>
                <a:lnTo>
                  <a:pt x="1207896" y="1000205"/>
                </a:lnTo>
                <a:lnTo>
                  <a:pt x="1200877" y="989791"/>
                </a:lnTo>
                <a:lnTo>
                  <a:pt x="1198304" y="977040"/>
                </a:lnTo>
                <a:lnTo>
                  <a:pt x="1200877" y="964289"/>
                </a:lnTo>
                <a:lnTo>
                  <a:pt x="1207896" y="953874"/>
                </a:lnTo>
                <a:lnTo>
                  <a:pt x="1218304" y="946852"/>
                </a:lnTo>
                <a:lnTo>
                  <a:pt x="1231047" y="944276"/>
                </a:lnTo>
                <a:lnTo>
                  <a:pt x="1243791" y="946852"/>
                </a:lnTo>
                <a:lnTo>
                  <a:pt x="1254200" y="953874"/>
                </a:lnTo>
                <a:lnTo>
                  <a:pt x="1261220" y="964289"/>
                </a:lnTo>
                <a:lnTo>
                  <a:pt x="1263794" y="977040"/>
                </a:lnTo>
                <a:lnTo>
                  <a:pt x="1261220" y="989791"/>
                </a:lnTo>
                <a:lnTo>
                  <a:pt x="1254200" y="1000205"/>
                </a:lnTo>
                <a:lnTo>
                  <a:pt x="1243791" y="1007228"/>
                </a:lnTo>
                <a:lnTo>
                  <a:pt x="1231047" y="1009804"/>
                </a:lnTo>
                <a:close/>
              </a:path>
              <a:path w="5518150" h="1909445">
                <a:moveTo>
                  <a:pt x="1533771" y="1012329"/>
                </a:moveTo>
                <a:lnTo>
                  <a:pt x="1520055" y="1009555"/>
                </a:lnTo>
                <a:lnTo>
                  <a:pt x="1508851" y="1001994"/>
                </a:lnTo>
                <a:lnTo>
                  <a:pt x="1501294" y="990782"/>
                </a:lnTo>
                <a:lnTo>
                  <a:pt x="1498523" y="977057"/>
                </a:lnTo>
                <a:lnTo>
                  <a:pt x="1501294" y="963332"/>
                </a:lnTo>
                <a:lnTo>
                  <a:pt x="1508851" y="952120"/>
                </a:lnTo>
                <a:lnTo>
                  <a:pt x="1520055" y="944558"/>
                </a:lnTo>
                <a:lnTo>
                  <a:pt x="1533771" y="941785"/>
                </a:lnTo>
                <a:lnTo>
                  <a:pt x="1547489" y="944558"/>
                </a:lnTo>
                <a:lnTo>
                  <a:pt x="1558694" y="952120"/>
                </a:lnTo>
                <a:lnTo>
                  <a:pt x="1566251" y="963332"/>
                </a:lnTo>
                <a:lnTo>
                  <a:pt x="1569022" y="977057"/>
                </a:lnTo>
                <a:lnTo>
                  <a:pt x="1566253" y="990782"/>
                </a:lnTo>
                <a:lnTo>
                  <a:pt x="1558701" y="1001994"/>
                </a:lnTo>
                <a:lnTo>
                  <a:pt x="1547496" y="1009555"/>
                </a:lnTo>
                <a:lnTo>
                  <a:pt x="1533771" y="1012329"/>
                </a:lnTo>
                <a:close/>
              </a:path>
              <a:path w="5518150" h="1909445">
                <a:moveTo>
                  <a:pt x="1836488" y="1014853"/>
                </a:moveTo>
                <a:lnTo>
                  <a:pt x="1821785" y="1011882"/>
                </a:lnTo>
                <a:lnTo>
                  <a:pt x="1809778" y="1003781"/>
                </a:lnTo>
                <a:lnTo>
                  <a:pt x="1801683" y="991766"/>
                </a:lnTo>
                <a:lnTo>
                  <a:pt x="1798715" y="977057"/>
                </a:lnTo>
                <a:lnTo>
                  <a:pt x="1801683" y="962347"/>
                </a:lnTo>
                <a:lnTo>
                  <a:pt x="1809778" y="950333"/>
                </a:lnTo>
                <a:lnTo>
                  <a:pt x="1821785" y="942231"/>
                </a:lnTo>
                <a:lnTo>
                  <a:pt x="1836488" y="939260"/>
                </a:lnTo>
                <a:lnTo>
                  <a:pt x="1851191" y="942231"/>
                </a:lnTo>
                <a:lnTo>
                  <a:pt x="1863197" y="950333"/>
                </a:lnTo>
                <a:lnTo>
                  <a:pt x="1871292" y="962347"/>
                </a:lnTo>
                <a:lnTo>
                  <a:pt x="1874261" y="977057"/>
                </a:lnTo>
                <a:lnTo>
                  <a:pt x="1871292" y="991766"/>
                </a:lnTo>
                <a:lnTo>
                  <a:pt x="1863197" y="1003781"/>
                </a:lnTo>
                <a:lnTo>
                  <a:pt x="1851191" y="1011882"/>
                </a:lnTo>
                <a:lnTo>
                  <a:pt x="1836488" y="1014853"/>
                </a:lnTo>
                <a:close/>
              </a:path>
              <a:path w="5518150" h="1909445">
                <a:moveTo>
                  <a:pt x="2139212" y="1018219"/>
                </a:moveTo>
                <a:lnTo>
                  <a:pt x="2123204" y="1014984"/>
                </a:lnTo>
                <a:lnTo>
                  <a:pt x="2110135" y="1006163"/>
                </a:lnTo>
                <a:lnTo>
                  <a:pt x="2101327" y="993080"/>
                </a:lnTo>
                <a:lnTo>
                  <a:pt x="2098097" y="977057"/>
                </a:lnTo>
                <a:lnTo>
                  <a:pt x="2101327" y="961034"/>
                </a:lnTo>
                <a:lnTo>
                  <a:pt x="2110135" y="947950"/>
                </a:lnTo>
                <a:lnTo>
                  <a:pt x="2123204" y="939129"/>
                </a:lnTo>
                <a:lnTo>
                  <a:pt x="2139212" y="935895"/>
                </a:lnTo>
                <a:lnTo>
                  <a:pt x="2155225" y="939129"/>
                </a:lnTo>
                <a:lnTo>
                  <a:pt x="2168305" y="947950"/>
                </a:lnTo>
                <a:lnTo>
                  <a:pt x="2177126" y="961034"/>
                </a:lnTo>
                <a:lnTo>
                  <a:pt x="2180360" y="977057"/>
                </a:lnTo>
                <a:lnTo>
                  <a:pt x="2177126" y="993080"/>
                </a:lnTo>
                <a:lnTo>
                  <a:pt x="2168305" y="1006163"/>
                </a:lnTo>
                <a:lnTo>
                  <a:pt x="2155225" y="1014984"/>
                </a:lnTo>
                <a:lnTo>
                  <a:pt x="2139212" y="1018219"/>
                </a:lnTo>
                <a:close/>
              </a:path>
              <a:path w="5518150" h="1909445">
                <a:moveTo>
                  <a:pt x="2441936" y="1020744"/>
                </a:moveTo>
                <a:lnTo>
                  <a:pt x="2424948" y="1017312"/>
                </a:lnTo>
                <a:lnTo>
                  <a:pt x="2411074" y="1007952"/>
                </a:lnTo>
                <a:lnTo>
                  <a:pt x="2401719" y="994071"/>
                </a:lnTo>
                <a:lnTo>
                  <a:pt x="2398289" y="977074"/>
                </a:lnTo>
                <a:lnTo>
                  <a:pt x="2401719" y="960077"/>
                </a:lnTo>
                <a:lnTo>
                  <a:pt x="2411074" y="946197"/>
                </a:lnTo>
                <a:lnTo>
                  <a:pt x="2424948" y="936839"/>
                </a:lnTo>
                <a:lnTo>
                  <a:pt x="2441936" y="933407"/>
                </a:lnTo>
                <a:lnTo>
                  <a:pt x="2458923" y="936839"/>
                </a:lnTo>
                <a:lnTo>
                  <a:pt x="2472797" y="946197"/>
                </a:lnTo>
                <a:lnTo>
                  <a:pt x="2482152" y="960077"/>
                </a:lnTo>
                <a:lnTo>
                  <a:pt x="2485582" y="977074"/>
                </a:lnTo>
                <a:lnTo>
                  <a:pt x="2482152" y="994071"/>
                </a:lnTo>
                <a:lnTo>
                  <a:pt x="2472797" y="1007952"/>
                </a:lnTo>
                <a:lnTo>
                  <a:pt x="2458923" y="1017312"/>
                </a:lnTo>
                <a:lnTo>
                  <a:pt x="2441936" y="1020744"/>
                </a:lnTo>
                <a:close/>
              </a:path>
              <a:path w="5518150" h="1909445">
                <a:moveTo>
                  <a:pt x="2744659" y="1023269"/>
                </a:moveTo>
                <a:lnTo>
                  <a:pt x="2726698" y="1019639"/>
                </a:lnTo>
                <a:lnTo>
                  <a:pt x="2712030" y="1009739"/>
                </a:lnTo>
                <a:lnTo>
                  <a:pt x="2702141" y="995055"/>
                </a:lnTo>
                <a:lnTo>
                  <a:pt x="2698515" y="977074"/>
                </a:lnTo>
                <a:lnTo>
                  <a:pt x="2702141" y="959094"/>
                </a:lnTo>
                <a:lnTo>
                  <a:pt x="2712030" y="944412"/>
                </a:lnTo>
                <a:lnTo>
                  <a:pt x="2726698" y="934512"/>
                </a:lnTo>
                <a:lnTo>
                  <a:pt x="2744659" y="930882"/>
                </a:lnTo>
                <a:lnTo>
                  <a:pt x="2762641" y="934512"/>
                </a:lnTo>
                <a:lnTo>
                  <a:pt x="2777318" y="944412"/>
                </a:lnTo>
                <a:lnTo>
                  <a:pt x="2787211" y="959094"/>
                </a:lnTo>
                <a:lnTo>
                  <a:pt x="2790838" y="977074"/>
                </a:lnTo>
                <a:lnTo>
                  <a:pt x="2787211" y="995055"/>
                </a:lnTo>
                <a:lnTo>
                  <a:pt x="2777318" y="1009739"/>
                </a:lnTo>
                <a:lnTo>
                  <a:pt x="2762641" y="1019639"/>
                </a:lnTo>
                <a:lnTo>
                  <a:pt x="2744659" y="1023269"/>
                </a:lnTo>
                <a:close/>
              </a:path>
              <a:path w="5518150" h="1909445">
                <a:moveTo>
                  <a:pt x="3047383" y="1025790"/>
                </a:moveTo>
                <a:lnTo>
                  <a:pt x="3028442" y="1021963"/>
                </a:lnTo>
                <a:lnTo>
                  <a:pt x="3012969" y="1011523"/>
                </a:lnTo>
                <a:lnTo>
                  <a:pt x="3002534" y="996038"/>
                </a:lnTo>
                <a:lnTo>
                  <a:pt x="2998707" y="977074"/>
                </a:lnTo>
                <a:lnTo>
                  <a:pt x="3002534" y="958110"/>
                </a:lnTo>
                <a:lnTo>
                  <a:pt x="3012969" y="942625"/>
                </a:lnTo>
                <a:lnTo>
                  <a:pt x="3028442" y="932185"/>
                </a:lnTo>
                <a:lnTo>
                  <a:pt x="3047383" y="928357"/>
                </a:lnTo>
                <a:lnTo>
                  <a:pt x="3066344" y="932185"/>
                </a:lnTo>
                <a:lnTo>
                  <a:pt x="3081827" y="942625"/>
                </a:lnTo>
                <a:lnTo>
                  <a:pt x="3092266" y="958110"/>
                </a:lnTo>
                <a:lnTo>
                  <a:pt x="3096093" y="977074"/>
                </a:lnTo>
                <a:lnTo>
                  <a:pt x="3092266" y="996038"/>
                </a:lnTo>
                <a:lnTo>
                  <a:pt x="3081827" y="1011523"/>
                </a:lnTo>
                <a:lnTo>
                  <a:pt x="3066344" y="1021963"/>
                </a:lnTo>
                <a:lnTo>
                  <a:pt x="3047383" y="1025790"/>
                </a:lnTo>
                <a:close/>
              </a:path>
              <a:path w="5518150" h="1909445">
                <a:moveTo>
                  <a:pt x="3350107" y="1028315"/>
                </a:moveTo>
                <a:lnTo>
                  <a:pt x="3330172" y="1024289"/>
                </a:lnTo>
                <a:lnTo>
                  <a:pt x="3313895" y="1013309"/>
                </a:lnTo>
                <a:lnTo>
                  <a:pt x="3302923" y="997021"/>
                </a:lnTo>
                <a:lnTo>
                  <a:pt x="3298899" y="977074"/>
                </a:lnTo>
                <a:lnTo>
                  <a:pt x="3302923" y="957126"/>
                </a:lnTo>
                <a:lnTo>
                  <a:pt x="3313895" y="940839"/>
                </a:lnTo>
                <a:lnTo>
                  <a:pt x="3330172" y="929858"/>
                </a:lnTo>
                <a:lnTo>
                  <a:pt x="3350107" y="925832"/>
                </a:lnTo>
                <a:lnTo>
                  <a:pt x="3370047" y="929858"/>
                </a:lnTo>
                <a:lnTo>
                  <a:pt x="3386336" y="940839"/>
                </a:lnTo>
                <a:lnTo>
                  <a:pt x="3397320" y="957126"/>
                </a:lnTo>
                <a:lnTo>
                  <a:pt x="3401349" y="977074"/>
                </a:lnTo>
                <a:lnTo>
                  <a:pt x="3397320" y="997021"/>
                </a:lnTo>
                <a:lnTo>
                  <a:pt x="3386336" y="1013309"/>
                </a:lnTo>
                <a:lnTo>
                  <a:pt x="3370047" y="1024289"/>
                </a:lnTo>
                <a:lnTo>
                  <a:pt x="3350107" y="1028315"/>
                </a:lnTo>
                <a:close/>
              </a:path>
              <a:path w="5518150" h="1909445">
                <a:moveTo>
                  <a:pt x="3652831" y="1031681"/>
                </a:moveTo>
                <a:lnTo>
                  <a:pt x="3631605" y="1027390"/>
                </a:lnTo>
                <a:lnTo>
                  <a:pt x="3614265" y="1015688"/>
                </a:lnTo>
                <a:lnTo>
                  <a:pt x="3602570" y="998336"/>
                </a:lnTo>
                <a:lnTo>
                  <a:pt x="3598281" y="977091"/>
                </a:lnTo>
                <a:lnTo>
                  <a:pt x="3602570" y="955847"/>
                </a:lnTo>
                <a:lnTo>
                  <a:pt x="3614265" y="938494"/>
                </a:lnTo>
                <a:lnTo>
                  <a:pt x="3631605" y="926792"/>
                </a:lnTo>
                <a:lnTo>
                  <a:pt x="3652831" y="922500"/>
                </a:lnTo>
                <a:lnTo>
                  <a:pt x="3674077" y="926792"/>
                </a:lnTo>
                <a:lnTo>
                  <a:pt x="3691427" y="938494"/>
                </a:lnTo>
                <a:lnTo>
                  <a:pt x="3703125" y="955847"/>
                </a:lnTo>
                <a:lnTo>
                  <a:pt x="3707414" y="977091"/>
                </a:lnTo>
                <a:lnTo>
                  <a:pt x="3703125" y="998336"/>
                </a:lnTo>
                <a:lnTo>
                  <a:pt x="3691427" y="1015688"/>
                </a:lnTo>
                <a:lnTo>
                  <a:pt x="3674077" y="1027390"/>
                </a:lnTo>
                <a:lnTo>
                  <a:pt x="3652831" y="1031681"/>
                </a:lnTo>
                <a:close/>
              </a:path>
              <a:path w="5518150" h="1909445">
                <a:moveTo>
                  <a:pt x="3955589" y="1034206"/>
                </a:moveTo>
                <a:lnTo>
                  <a:pt x="3933369" y="1029717"/>
                </a:lnTo>
                <a:lnTo>
                  <a:pt x="3915225" y="1017475"/>
                </a:lnTo>
                <a:lnTo>
                  <a:pt x="3902992" y="999320"/>
                </a:lnTo>
                <a:lnTo>
                  <a:pt x="3898507" y="977091"/>
                </a:lnTo>
                <a:lnTo>
                  <a:pt x="3902992" y="954863"/>
                </a:lnTo>
                <a:lnTo>
                  <a:pt x="3915225" y="936707"/>
                </a:lnTo>
                <a:lnTo>
                  <a:pt x="3933369" y="924465"/>
                </a:lnTo>
                <a:lnTo>
                  <a:pt x="3955589" y="919975"/>
                </a:lnTo>
                <a:lnTo>
                  <a:pt x="3977789" y="924465"/>
                </a:lnTo>
                <a:lnTo>
                  <a:pt x="3995923" y="936707"/>
                </a:lnTo>
                <a:lnTo>
                  <a:pt x="4008151" y="954863"/>
                </a:lnTo>
                <a:lnTo>
                  <a:pt x="4012636" y="977091"/>
                </a:lnTo>
                <a:lnTo>
                  <a:pt x="4008156" y="999320"/>
                </a:lnTo>
                <a:lnTo>
                  <a:pt x="3995935" y="1017475"/>
                </a:lnTo>
                <a:lnTo>
                  <a:pt x="3977803" y="1029717"/>
                </a:lnTo>
                <a:lnTo>
                  <a:pt x="3955589" y="1034206"/>
                </a:lnTo>
                <a:close/>
              </a:path>
              <a:path w="5518150" h="1909445">
                <a:moveTo>
                  <a:pt x="4258312" y="1036731"/>
                </a:moveTo>
                <a:lnTo>
                  <a:pt x="4235113" y="1032043"/>
                </a:lnTo>
                <a:lnTo>
                  <a:pt x="4216164" y="1019260"/>
                </a:lnTo>
                <a:lnTo>
                  <a:pt x="4203385" y="1000303"/>
                </a:lnTo>
                <a:lnTo>
                  <a:pt x="4198699" y="977091"/>
                </a:lnTo>
                <a:lnTo>
                  <a:pt x="4203385" y="953879"/>
                </a:lnTo>
                <a:lnTo>
                  <a:pt x="4216164" y="934923"/>
                </a:lnTo>
                <a:lnTo>
                  <a:pt x="4235113" y="922141"/>
                </a:lnTo>
                <a:lnTo>
                  <a:pt x="4258312" y="917454"/>
                </a:lnTo>
                <a:lnTo>
                  <a:pt x="4281506" y="922141"/>
                </a:lnTo>
                <a:lnTo>
                  <a:pt x="4300444" y="934923"/>
                </a:lnTo>
                <a:lnTo>
                  <a:pt x="4313211" y="953879"/>
                </a:lnTo>
                <a:lnTo>
                  <a:pt x="4317892" y="977091"/>
                </a:lnTo>
                <a:lnTo>
                  <a:pt x="4313211" y="1000303"/>
                </a:lnTo>
                <a:lnTo>
                  <a:pt x="4300444" y="1019260"/>
                </a:lnTo>
                <a:lnTo>
                  <a:pt x="4281506" y="1032043"/>
                </a:lnTo>
                <a:lnTo>
                  <a:pt x="4258312" y="1036731"/>
                </a:lnTo>
                <a:close/>
              </a:path>
              <a:path w="5518150" h="1909445">
                <a:moveTo>
                  <a:pt x="4561036" y="1040937"/>
                </a:moveTo>
                <a:lnTo>
                  <a:pt x="4536200" y="1035921"/>
                </a:lnTo>
                <a:lnTo>
                  <a:pt x="4515921" y="1022243"/>
                </a:lnTo>
                <a:lnTo>
                  <a:pt x="4502250" y="1001954"/>
                </a:lnTo>
                <a:lnTo>
                  <a:pt x="4497237" y="977107"/>
                </a:lnTo>
                <a:lnTo>
                  <a:pt x="4502250" y="952261"/>
                </a:lnTo>
                <a:lnTo>
                  <a:pt x="4515921" y="931972"/>
                </a:lnTo>
                <a:lnTo>
                  <a:pt x="4536200" y="918294"/>
                </a:lnTo>
                <a:lnTo>
                  <a:pt x="4561036" y="913278"/>
                </a:lnTo>
                <a:lnTo>
                  <a:pt x="4585853" y="918294"/>
                </a:lnTo>
                <a:lnTo>
                  <a:pt x="4606122" y="931972"/>
                </a:lnTo>
                <a:lnTo>
                  <a:pt x="4619789" y="952261"/>
                </a:lnTo>
                <a:lnTo>
                  <a:pt x="4624802" y="977107"/>
                </a:lnTo>
                <a:lnTo>
                  <a:pt x="4619789" y="1001954"/>
                </a:lnTo>
                <a:lnTo>
                  <a:pt x="4606122" y="1022243"/>
                </a:lnTo>
                <a:lnTo>
                  <a:pt x="4585853" y="1035921"/>
                </a:lnTo>
                <a:lnTo>
                  <a:pt x="4561036" y="1040937"/>
                </a:lnTo>
                <a:close/>
              </a:path>
              <a:path w="5518150" h="1909445">
                <a:moveTo>
                  <a:pt x="4863760" y="1044302"/>
                </a:moveTo>
                <a:lnTo>
                  <a:pt x="4837613" y="1039021"/>
                </a:lnTo>
                <a:lnTo>
                  <a:pt x="4816261" y="1024620"/>
                </a:lnTo>
                <a:lnTo>
                  <a:pt x="4801864" y="1003262"/>
                </a:lnTo>
                <a:lnTo>
                  <a:pt x="4796585" y="977107"/>
                </a:lnTo>
                <a:lnTo>
                  <a:pt x="4801864" y="950955"/>
                </a:lnTo>
                <a:lnTo>
                  <a:pt x="4816261" y="929596"/>
                </a:lnTo>
                <a:lnTo>
                  <a:pt x="4837613" y="915194"/>
                </a:lnTo>
                <a:lnTo>
                  <a:pt x="4863760" y="909913"/>
                </a:lnTo>
                <a:lnTo>
                  <a:pt x="4889887" y="915194"/>
                </a:lnTo>
                <a:lnTo>
                  <a:pt x="4911229" y="929596"/>
                </a:lnTo>
                <a:lnTo>
                  <a:pt x="4925622" y="950955"/>
                </a:lnTo>
                <a:lnTo>
                  <a:pt x="4930901" y="977107"/>
                </a:lnTo>
                <a:lnTo>
                  <a:pt x="4925622" y="1003262"/>
                </a:lnTo>
                <a:lnTo>
                  <a:pt x="4911229" y="1024620"/>
                </a:lnTo>
                <a:lnTo>
                  <a:pt x="4889887" y="1039021"/>
                </a:lnTo>
                <a:lnTo>
                  <a:pt x="4863760" y="1044302"/>
                </a:lnTo>
                <a:close/>
              </a:path>
              <a:path w="5518150" h="1909445">
                <a:moveTo>
                  <a:pt x="5166483" y="1042621"/>
                </a:moveTo>
                <a:lnTo>
                  <a:pt x="5140985" y="1037472"/>
                </a:lnTo>
                <a:lnTo>
                  <a:pt x="5120170" y="1023432"/>
                </a:lnTo>
                <a:lnTo>
                  <a:pt x="5106141" y="1002607"/>
                </a:lnTo>
                <a:lnTo>
                  <a:pt x="5100997" y="977107"/>
                </a:lnTo>
                <a:lnTo>
                  <a:pt x="5106141" y="951608"/>
                </a:lnTo>
                <a:lnTo>
                  <a:pt x="5120170" y="930785"/>
                </a:lnTo>
                <a:lnTo>
                  <a:pt x="5140985" y="916745"/>
                </a:lnTo>
                <a:lnTo>
                  <a:pt x="5166483" y="911597"/>
                </a:lnTo>
                <a:lnTo>
                  <a:pt x="5191963" y="916745"/>
                </a:lnTo>
                <a:lnTo>
                  <a:pt x="5212768" y="930785"/>
                </a:lnTo>
                <a:lnTo>
                  <a:pt x="5226794" y="951608"/>
                </a:lnTo>
                <a:lnTo>
                  <a:pt x="5231937" y="977107"/>
                </a:lnTo>
                <a:lnTo>
                  <a:pt x="5226794" y="1002607"/>
                </a:lnTo>
                <a:lnTo>
                  <a:pt x="5212768" y="1023432"/>
                </a:lnTo>
                <a:lnTo>
                  <a:pt x="5191963" y="1037472"/>
                </a:lnTo>
                <a:lnTo>
                  <a:pt x="5166483" y="1042621"/>
                </a:lnTo>
                <a:close/>
              </a:path>
              <a:path w="5518150" h="1909445">
                <a:moveTo>
                  <a:pt x="5476127" y="989695"/>
                </a:moveTo>
                <a:lnTo>
                  <a:pt x="5462220" y="989695"/>
                </a:lnTo>
                <a:lnTo>
                  <a:pt x="5456583" y="984058"/>
                </a:lnTo>
                <a:lnTo>
                  <a:pt x="5456583" y="970123"/>
                </a:lnTo>
                <a:lnTo>
                  <a:pt x="5462220" y="964486"/>
                </a:lnTo>
                <a:lnTo>
                  <a:pt x="5476161" y="964486"/>
                </a:lnTo>
                <a:lnTo>
                  <a:pt x="5481799" y="970123"/>
                </a:lnTo>
                <a:lnTo>
                  <a:pt x="5481799" y="984058"/>
                </a:lnTo>
                <a:lnTo>
                  <a:pt x="5476127" y="989695"/>
                </a:lnTo>
                <a:close/>
              </a:path>
              <a:path w="5518150" h="1909445">
                <a:moveTo>
                  <a:pt x="20148" y="1300189"/>
                </a:moveTo>
                <a:lnTo>
                  <a:pt x="12304" y="1298606"/>
                </a:lnTo>
                <a:lnTo>
                  <a:pt x="5899" y="1294287"/>
                </a:lnTo>
                <a:lnTo>
                  <a:pt x="1582" y="1287880"/>
                </a:lnTo>
                <a:lnTo>
                  <a:pt x="0" y="1280030"/>
                </a:lnTo>
                <a:lnTo>
                  <a:pt x="1582" y="1272181"/>
                </a:lnTo>
                <a:lnTo>
                  <a:pt x="5899" y="1265774"/>
                </a:lnTo>
                <a:lnTo>
                  <a:pt x="12304" y="1261455"/>
                </a:lnTo>
                <a:lnTo>
                  <a:pt x="20148" y="1259871"/>
                </a:lnTo>
                <a:lnTo>
                  <a:pt x="27993" y="1261455"/>
                </a:lnTo>
                <a:lnTo>
                  <a:pt x="34398" y="1265774"/>
                </a:lnTo>
                <a:lnTo>
                  <a:pt x="38715" y="1272181"/>
                </a:lnTo>
                <a:lnTo>
                  <a:pt x="40297" y="1280030"/>
                </a:lnTo>
                <a:lnTo>
                  <a:pt x="38715" y="1287880"/>
                </a:lnTo>
                <a:lnTo>
                  <a:pt x="34398" y="1294287"/>
                </a:lnTo>
                <a:lnTo>
                  <a:pt x="27993" y="1298606"/>
                </a:lnTo>
                <a:lnTo>
                  <a:pt x="20148" y="1300189"/>
                </a:lnTo>
                <a:close/>
              </a:path>
              <a:path w="5518150" h="1909445">
                <a:moveTo>
                  <a:pt x="322872" y="1303558"/>
                </a:moveTo>
                <a:lnTo>
                  <a:pt x="313722" y="1301709"/>
                </a:lnTo>
                <a:lnTo>
                  <a:pt x="306248" y="1296667"/>
                </a:lnTo>
                <a:lnTo>
                  <a:pt x="301209" y="1289188"/>
                </a:lnTo>
                <a:lnTo>
                  <a:pt x="299361" y="1280030"/>
                </a:lnTo>
                <a:lnTo>
                  <a:pt x="301209" y="1270875"/>
                </a:lnTo>
                <a:lnTo>
                  <a:pt x="306248" y="1263397"/>
                </a:lnTo>
                <a:lnTo>
                  <a:pt x="313722" y="1258355"/>
                </a:lnTo>
                <a:lnTo>
                  <a:pt x="322872" y="1256506"/>
                </a:lnTo>
                <a:lnTo>
                  <a:pt x="332023" y="1258355"/>
                </a:lnTo>
                <a:lnTo>
                  <a:pt x="339496" y="1263397"/>
                </a:lnTo>
                <a:lnTo>
                  <a:pt x="344535" y="1270875"/>
                </a:lnTo>
                <a:lnTo>
                  <a:pt x="346383" y="1280030"/>
                </a:lnTo>
                <a:lnTo>
                  <a:pt x="344535" y="1289188"/>
                </a:lnTo>
                <a:lnTo>
                  <a:pt x="339496" y="1296667"/>
                </a:lnTo>
                <a:lnTo>
                  <a:pt x="332023" y="1301709"/>
                </a:lnTo>
                <a:lnTo>
                  <a:pt x="322872" y="1303558"/>
                </a:lnTo>
                <a:close/>
              </a:path>
              <a:path w="5518150" h="1909445">
                <a:moveTo>
                  <a:pt x="625600" y="1306080"/>
                </a:moveTo>
                <a:lnTo>
                  <a:pt x="615475" y="1304033"/>
                </a:lnTo>
                <a:lnTo>
                  <a:pt x="607204" y="1298452"/>
                </a:lnTo>
                <a:lnTo>
                  <a:pt x="601626" y="1290177"/>
                </a:lnTo>
                <a:lnTo>
                  <a:pt x="599580" y="1280047"/>
                </a:lnTo>
                <a:lnTo>
                  <a:pt x="601626" y="1269917"/>
                </a:lnTo>
                <a:lnTo>
                  <a:pt x="607204" y="1261642"/>
                </a:lnTo>
                <a:lnTo>
                  <a:pt x="615475" y="1256061"/>
                </a:lnTo>
                <a:lnTo>
                  <a:pt x="625600" y="1254015"/>
                </a:lnTo>
                <a:lnTo>
                  <a:pt x="635722" y="1256061"/>
                </a:lnTo>
                <a:lnTo>
                  <a:pt x="643992" y="1261642"/>
                </a:lnTo>
                <a:lnTo>
                  <a:pt x="649570" y="1269917"/>
                </a:lnTo>
                <a:lnTo>
                  <a:pt x="651615" y="1280047"/>
                </a:lnTo>
                <a:lnTo>
                  <a:pt x="649572" y="1290177"/>
                </a:lnTo>
                <a:lnTo>
                  <a:pt x="643999" y="1298452"/>
                </a:lnTo>
                <a:lnTo>
                  <a:pt x="635730" y="1304033"/>
                </a:lnTo>
                <a:lnTo>
                  <a:pt x="625600" y="1306080"/>
                </a:lnTo>
                <a:close/>
              </a:path>
              <a:path w="5518150" h="1909445">
                <a:moveTo>
                  <a:pt x="928323" y="1309445"/>
                </a:moveTo>
                <a:lnTo>
                  <a:pt x="916886" y="1307136"/>
                </a:lnTo>
                <a:lnTo>
                  <a:pt x="907547" y="1300836"/>
                </a:lnTo>
                <a:lnTo>
                  <a:pt x="901251" y="1291492"/>
                </a:lnTo>
                <a:lnTo>
                  <a:pt x="898942" y="1280047"/>
                </a:lnTo>
                <a:lnTo>
                  <a:pt x="901251" y="1268603"/>
                </a:lnTo>
                <a:lnTo>
                  <a:pt x="907547" y="1259258"/>
                </a:lnTo>
                <a:lnTo>
                  <a:pt x="916886" y="1252959"/>
                </a:lnTo>
                <a:lnTo>
                  <a:pt x="928323" y="1250649"/>
                </a:lnTo>
                <a:lnTo>
                  <a:pt x="939761" y="1252959"/>
                </a:lnTo>
                <a:lnTo>
                  <a:pt x="949100" y="1259258"/>
                </a:lnTo>
                <a:lnTo>
                  <a:pt x="955396" y="1268603"/>
                </a:lnTo>
                <a:lnTo>
                  <a:pt x="957704" y="1280047"/>
                </a:lnTo>
                <a:lnTo>
                  <a:pt x="955396" y="1291492"/>
                </a:lnTo>
                <a:lnTo>
                  <a:pt x="949100" y="1300836"/>
                </a:lnTo>
                <a:lnTo>
                  <a:pt x="939761" y="1307136"/>
                </a:lnTo>
                <a:lnTo>
                  <a:pt x="928323" y="1309445"/>
                </a:lnTo>
                <a:close/>
              </a:path>
              <a:path w="5518150" h="1909445">
                <a:moveTo>
                  <a:pt x="1231047" y="1312811"/>
                </a:moveTo>
                <a:lnTo>
                  <a:pt x="1218304" y="1310235"/>
                </a:lnTo>
                <a:lnTo>
                  <a:pt x="1207896" y="1303213"/>
                </a:lnTo>
                <a:lnTo>
                  <a:pt x="1200877" y="1292798"/>
                </a:lnTo>
                <a:lnTo>
                  <a:pt x="1198304" y="1280047"/>
                </a:lnTo>
                <a:lnTo>
                  <a:pt x="1200877" y="1267296"/>
                </a:lnTo>
                <a:lnTo>
                  <a:pt x="1207896" y="1256882"/>
                </a:lnTo>
                <a:lnTo>
                  <a:pt x="1218304" y="1249859"/>
                </a:lnTo>
                <a:lnTo>
                  <a:pt x="1231047" y="1247284"/>
                </a:lnTo>
                <a:lnTo>
                  <a:pt x="1243791" y="1249859"/>
                </a:lnTo>
                <a:lnTo>
                  <a:pt x="1254200" y="1256882"/>
                </a:lnTo>
                <a:lnTo>
                  <a:pt x="1261220" y="1267296"/>
                </a:lnTo>
                <a:lnTo>
                  <a:pt x="1263794" y="1280047"/>
                </a:lnTo>
                <a:lnTo>
                  <a:pt x="1261220" y="1292798"/>
                </a:lnTo>
                <a:lnTo>
                  <a:pt x="1254200" y="1303213"/>
                </a:lnTo>
                <a:lnTo>
                  <a:pt x="1243791" y="1310235"/>
                </a:lnTo>
                <a:lnTo>
                  <a:pt x="1231047" y="1312811"/>
                </a:lnTo>
                <a:close/>
              </a:path>
              <a:path w="5518150" h="1909445">
                <a:moveTo>
                  <a:pt x="1533771" y="1315336"/>
                </a:moveTo>
                <a:lnTo>
                  <a:pt x="1520055" y="1312563"/>
                </a:lnTo>
                <a:lnTo>
                  <a:pt x="1508851" y="1305001"/>
                </a:lnTo>
                <a:lnTo>
                  <a:pt x="1501294" y="1293790"/>
                </a:lnTo>
                <a:lnTo>
                  <a:pt x="1498523" y="1280064"/>
                </a:lnTo>
                <a:lnTo>
                  <a:pt x="1501294" y="1266339"/>
                </a:lnTo>
                <a:lnTo>
                  <a:pt x="1508851" y="1255127"/>
                </a:lnTo>
                <a:lnTo>
                  <a:pt x="1520055" y="1247566"/>
                </a:lnTo>
                <a:lnTo>
                  <a:pt x="1533771" y="1244792"/>
                </a:lnTo>
                <a:lnTo>
                  <a:pt x="1547489" y="1247566"/>
                </a:lnTo>
                <a:lnTo>
                  <a:pt x="1558694" y="1255127"/>
                </a:lnTo>
                <a:lnTo>
                  <a:pt x="1566251" y="1266339"/>
                </a:lnTo>
                <a:lnTo>
                  <a:pt x="1569022" y="1280064"/>
                </a:lnTo>
                <a:lnTo>
                  <a:pt x="1566253" y="1293790"/>
                </a:lnTo>
                <a:lnTo>
                  <a:pt x="1558701" y="1305001"/>
                </a:lnTo>
                <a:lnTo>
                  <a:pt x="1547496" y="1312563"/>
                </a:lnTo>
                <a:lnTo>
                  <a:pt x="1533771" y="1315336"/>
                </a:lnTo>
                <a:close/>
              </a:path>
              <a:path w="5518150" h="1909445">
                <a:moveTo>
                  <a:pt x="1836488" y="1317861"/>
                </a:moveTo>
                <a:lnTo>
                  <a:pt x="1821785" y="1314890"/>
                </a:lnTo>
                <a:lnTo>
                  <a:pt x="1809778" y="1306788"/>
                </a:lnTo>
                <a:lnTo>
                  <a:pt x="1801683" y="1294774"/>
                </a:lnTo>
                <a:lnTo>
                  <a:pt x="1798715" y="1280064"/>
                </a:lnTo>
                <a:lnTo>
                  <a:pt x="1801683" y="1265356"/>
                </a:lnTo>
                <a:lnTo>
                  <a:pt x="1809778" y="1253342"/>
                </a:lnTo>
                <a:lnTo>
                  <a:pt x="1821785" y="1245239"/>
                </a:lnTo>
                <a:lnTo>
                  <a:pt x="1836488" y="1242268"/>
                </a:lnTo>
                <a:lnTo>
                  <a:pt x="1851191" y="1245239"/>
                </a:lnTo>
                <a:lnTo>
                  <a:pt x="1863197" y="1253342"/>
                </a:lnTo>
                <a:lnTo>
                  <a:pt x="1871292" y="1265356"/>
                </a:lnTo>
                <a:lnTo>
                  <a:pt x="1874261" y="1280064"/>
                </a:lnTo>
                <a:lnTo>
                  <a:pt x="1871292" y="1294774"/>
                </a:lnTo>
                <a:lnTo>
                  <a:pt x="1863197" y="1306788"/>
                </a:lnTo>
                <a:lnTo>
                  <a:pt x="1851191" y="1314890"/>
                </a:lnTo>
                <a:lnTo>
                  <a:pt x="1836488" y="1317861"/>
                </a:lnTo>
                <a:close/>
              </a:path>
              <a:path w="5518150" h="1909445">
                <a:moveTo>
                  <a:pt x="2139212" y="1321226"/>
                </a:moveTo>
                <a:lnTo>
                  <a:pt x="2123204" y="1317992"/>
                </a:lnTo>
                <a:lnTo>
                  <a:pt x="2110135" y="1309171"/>
                </a:lnTo>
                <a:lnTo>
                  <a:pt x="2101327" y="1296087"/>
                </a:lnTo>
                <a:lnTo>
                  <a:pt x="2098097" y="1280064"/>
                </a:lnTo>
                <a:lnTo>
                  <a:pt x="2101327" y="1264041"/>
                </a:lnTo>
                <a:lnTo>
                  <a:pt x="2110135" y="1250958"/>
                </a:lnTo>
                <a:lnTo>
                  <a:pt x="2123204" y="1242137"/>
                </a:lnTo>
                <a:lnTo>
                  <a:pt x="2139212" y="1238902"/>
                </a:lnTo>
                <a:lnTo>
                  <a:pt x="2155225" y="1242137"/>
                </a:lnTo>
                <a:lnTo>
                  <a:pt x="2168305" y="1250958"/>
                </a:lnTo>
                <a:lnTo>
                  <a:pt x="2177126" y="1264041"/>
                </a:lnTo>
                <a:lnTo>
                  <a:pt x="2180360" y="1280064"/>
                </a:lnTo>
                <a:lnTo>
                  <a:pt x="2177126" y="1296087"/>
                </a:lnTo>
                <a:lnTo>
                  <a:pt x="2168305" y="1309171"/>
                </a:lnTo>
                <a:lnTo>
                  <a:pt x="2155225" y="1317992"/>
                </a:lnTo>
                <a:lnTo>
                  <a:pt x="2139212" y="1321226"/>
                </a:lnTo>
                <a:close/>
              </a:path>
              <a:path w="5518150" h="1909445">
                <a:moveTo>
                  <a:pt x="2441936" y="1323751"/>
                </a:moveTo>
                <a:lnTo>
                  <a:pt x="2424948" y="1320319"/>
                </a:lnTo>
                <a:lnTo>
                  <a:pt x="2411074" y="1310959"/>
                </a:lnTo>
                <a:lnTo>
                  <a:pt x="2401719" y="1297078"/>
                </a:lnTo>
                <a:lnTo>
                  <a:pt x="2398289" y="1280081"/>
                </a:lnTo>
                <a:lnTo>
                  <a:pt x="2401719" y="1263084"/>
                </a:lnTo>
                <a:lnTo>
                  <a:pt x="2411074" y="1249204"/>
                </a:lnTo>
                <a:lnTo>
                  <a:pt x="2424948" y="1239846"/>
                </a:lnTo>
                <a:lnTo>
                  <a:pt x="2441936" y="1236414"/>
                </a:lnTo>
                <a:lnTo>
                  <a:pt x="2458923" y="1239846"/>
                </a:lnTo>
                <a:lnTo>
                  <a:pt x="2472797" y="1249204"/>
                </a:lnTo>
                <a:lnTo>
                  <a:pt x="2482152" y="1263084"/>
                </a:lnTo>
                <a:lnTo>
                  <a:pt x="2485582" y="1280081"/>
                </a:lnTo>
                <a:lnTo>
                  <a:pt x="2482152" y="1297078"/>
                </a:lnTo>
                <a:lnTo>
                  <a:pt x="2472797" y="1310959"/>
                </a:lnTo>
                <a:lnTo>
                  <a:pt x="2458923" y="1320319"/>
                </a:lnTo>
                <a:lnTo>
                  <a:pt x="2441936" y="1323751"/>
                </a:lnTo>
                <a:close/>
              </a:path>
              <a:path w="5518150" h="1909445">
                <a:moveTo>
                  <a:pt x="2744659" y="1326276"/>
                </a:moveTo>
                <a:lnTo>
                  <a:pt x="2726698" y="1322646"/>
                </a:lnTo>
                <a:lnTo>
                  <a:pt x="2712030" y="1312746"/>
                </a:lnTo>
                <a:lnTo>
                  <a:pt x="2702141" y="1298062"/>
                </a:lnTo>
                <a:lnTo>
                  <a:pt x="2698515" y="1280081"/>
                </a:lnTo>
                <a:lnTo>
                  <a:pt x="2702141" y="1262100"/>
                </a:lnTo>
                <a:lnTo>
                  <a:pt x="2712030" y="1247418"/>
                </a:lnTo>
                <a:lnTo>
                  <a:pt x="2726698" y="1237519"/>
                </a:lnTo>
                <a:lnTo>
                  <a:pt x="2744659" y="1233889"/>
                </a:lnTo>
                <a:lnTo>
                  <a:pt x="2762641" y="1237519"/>
                </a:lnTo>
                <a:lnTo>
                  <a:pt x="2777318" y="1247418"/>
                </a:lnTo>
                <a:lnTo>
                  <a:pt x="2787211" y="1262100"/>
                </a:lnTo>
                <a:lnTo>
                  <a:pt x="2790838" y="1280081"/>
                </a:lnTo>
                <a:lnTo>
                  <a:pt x="2787211" y="1298062"/>
                </a:lnTo>
                <a:lnTo>
                  <a:pt x="2777318" y="1312746"/>
                </a:lnTo>
                <a:lnTo>
                  <a:pt x="2762641" y="1322646"/>
                </a:lnTo>
                <a:lnTo>
                  <a:pt x="2744659" y="1326276"/>
                </a:lnTo>
                <a:close/>
              </a:path>
              <a:path w="5518150" h="1909445">
                <a:moveTo>
                  <a:pt x="3047383" y="1328798"/>
                </a:moveTo>
                <a:lnTo>
                  <a:pt x="3028442" y="1324970"/>
                </a:lnTo>
                <a:lnTo>
                  <a:pt x="3012969" y="1314530"/>
                </a:lnTo>
                <a:lnTo>
                  <a:pt x="3002534" y="1299044"/>
                </a:lnTo>
                <a:lnTo>
                  <a:pt x="2998707" y="1280081"/>
                </a:lnTo>
                <a:lnTo>
                  <a:pt x="3002534" y="1261118"/>
                </a:lnTo>
                <a:lnTo>
                  <a:pt x="3012969" y="1245633"/>
                </a:lnTo>
                <a:lnTo>
                  <a:pt x="3028442" y="1235193"/>
                </a:lnTo>
                <a:lnTo>
                  <a:pt x="3047383" y="1231364"/>
                </a:lnTo>
                <a:lnTo>
                  <a:pt x="3066344" y="1235193"/>
                </a:lnTo>
                <a:lnTo>
                  <a:pt x="3081827" y="1245633"/>
                </a:lnTo>
                <a:lnTo>
                  <a:pt x="3092266" y="1261118"/>
                </a:lnTo>
                <a:lnTo>
                  <a:pt x="3096093" y="1280081"/>
                </a:lnTo>
                <a:lnTo>
                  <a:pt x="3092266" y="1299044"/>
                </a:lnTo>
                <a:lnTo>
                  <a:pt x="3081827" y="1314530"/>
                </a:lnTo>
                <a:lnTo>
                  <a:pt x="3066344" y="1324970"/>
                </a:lnTo>
                <a:lnTo>
                  <a:pt x="3047383" y="1328798"/>
                </a:lnTo>
                <a:close/>
              </a:path>
              <a:path w="5518150" h="1909445">
                <a:moveTo>
                  <a:pt x="3350107" y="1331323"/>
                </a:moveTo>
                <a:lnTo>
                  <a:pt x="3330172" y="1327297"/>
                </a:lnTo>
                <a:lnTo>
                  <a:pt x="3313895" y="1316316"/>
                </a:lnTo>
                <a:lnTo>
                  <a:pt x="3302923" y="1300029"/>
                </a:lnTo>
                <a:lnTo>
                  <a:pt x="3298899" y="1280081"/>
                </a:lnTo>
                <a:lnTo>
                  <a:pt x="3302923" y="1260134"/>
                </a:lnTo>
                <a:lnTo>
                  <a:pt x="3313895" y="1243846"/>
                </a:lnTo>
                <a:lnTo>
                  <a:pt x="3330172" y="1232866"/>
                </a:lnTo>
                <a:lnTo>
                  <a:pt x="3350107" y="1228840"/>
                </a:lnTo>
                <a:lnTo>
                  <a:pt x="3370047" y="1232866"/>
                </a:lnTo>
                <a:lnTo>
                  <a:pt x="3386336" y="1243846"/>
                </a:lnTo>
                <a:lnTo>
                  <a:pt x="3397320" y="1260134"/>
                </a:lnTo>
                <a:lnTo>
                  <a:pt x="3401349" y="1280081"/>
                </a:lnTo>
                <a:lnTo>
                  <a:pt x="3397320" y="1300029"/>
                </a:lnTo>
                <a:lnTo>
                  <a:pt x="3386336" y="1316316"/>
                </a:lnTo>
                <a:lnTo>
                  <a:pt x="3370047" y="1327297"/>
                </a:lnTo>
                <a:lnTo>
                  <a:pt x="3350107" y="1331323"/>
                </a:lnTo>
                <a:close/>
              </a:path>
              <a:path w="5518150" h="1909445">
                <a:moveTo>
                  <a:pt x="3652831" y="1334688"/>
                </a:moveTo>
                <a:lnTo>
                  <a:pt x="3631605" y="1330397"/>
                </a:lnTo>
                <a:lnTo>
                  <a:pt x="3614265" y="1318696"/>
                </a:lnTo>
                <a:lnTo>
                  <a:pt x="3602570" y="1301343"/>
                </a:lnTo>
                <a:lnTo>
                  <a:pt x="3598281" y="1280098"/>
                </a:lnTo>
                <a:lnTo>
                  <a:pt x="3602570" y="1258854"/>
                </a:lnTo>
                <a:lnTo>
                  <a:pt x="3614265" y="1241501"/>
                </a:lnTo>
                <a:lnTo>
                  <a:pt x="3631605" y="1229799"/>
                </a:lnTo>
                <a:lnTo>
                  <a:pt x="3652831" y="1225508"/>
                </a:lnTo>
                <a:lnTo>
                  <a:pt x="3674077" y="1229799"/>
                </a:lnTo>
                <a:lnTo>
                  <a:pt x="3691427" y="1241501"/>
                </a:lnTo>
                <a:lnTo>
                  <a:pt x="3703125" y="1258854"/>
                </a:lnTo>
                <a:lnTo>
                  <a:pt x="3707414" y="1280098"/>
                </a:lnTo>
                <a:lnTo>
                  <a:pt x="3703125" y="1301343"/>
                </a:lnTo>
                <a:lnTo>
                  <a:pt x="3691427" y="1318696"/>
                </a:lnTo>
                <a:lnTo>
                  <a:pt x="3674077" y="1330397"/>
                </a:lnTo>
                <a:lnTo>
                  <a:pt x="3652831" y="1334688"/>
                </a:lnTo>
                <a:close/>
              </a:path>
              <a:path w="5518150" h="1909445">
                <a:moveTo>
                  <a:pt x="3955589" y="1337213"/>
                </a:moveTo>
                <a:lnTo>
                  <a:pt x="3933369" y="1332724"/>
                </a:lnTo>
                <a:lnTo>
                  <a:pt x="3915225" y="1320482"/>
                </a:lnTo>
                <a:lnTo>
                  <a:pt x="3902992" y="1302327"/>
                </a:lnTo>
                <a:lnTo>
                  <a:pt x="3898507" y="1280098"/>
                </a:lnTo>
                <a:lnTo>
                  <a:pt x="3902992" y="1257870"/>
                </a:lnTo>
                <a:lnTo>
                  <a:pt x="3915225" y="1239715"/>
                </a:lnTo>
                <a:lnTo>
                  <a:pt x="3933369" y="1227472"/>
                </a:lnTo>
                <a:lnTo>
                  <a:pt x="3955589" y="1222983"/>
                </a:lnTo>
                <a:lnTo>
                  <a:pt x="3977789" y="1227472"/>
                </a:lnTo>
                <a:lnTo>
                  <a:pt x="3995923" y="1239715"/>
                </a:lnTo>
                <a:lnTo>
                  <a:pt x="4008151" y="1257870"/>
                </a:lnTo>
                <a:lnTo>
                  <a:pt x="4012636" y="1280098"/>
                </a:lnTo>
                <a:lnTo>
                  <a:pt x="4008156" y="1302327"/>
                </a:lnTo>
                <a:lnTo>
                  <a:pt x="3995935" y="1320482"/>
                </a:lnTo>
                <a:lnTo>
                  <a:pt x="3977803" y="1332724"/>
                </a:lnTo>
                <a:lnTo>
                  <a:pt x="3955589" y="1337213"/>
                </a:lnTo>
                <a:close/>
              </a:path>
              <a:path w="5518150" h="1909445">
                <a:moveTo>
                  <a:pt x="4258312" y="1339738"/>
                </a:moveTo>
                <a:lnTo>
                  <a:pt x="4235113" y="1335050"/>
                </a:lnTo>
                <a:lnTo>
                  <a:pt x="4216164" y="1322268"/>
                </a:lnTo>
                <a:lnTo>
                  <a:pt x="4203385" y="1303310"/>
                </a:lnTo>
                <a:lnTo>
                  <a:pt x="4198699" y="1280098"/>
                </a:lnTo>
                <a:lnTo>
                  <a:pt x="4203385" y="1256886"/>
                </a:lnTo>
                <a:lnTo>
                  <a:pt x="4216164" y="1237930"/>
                </a:lnTo>
                <a:lnTo>
                  <a:pt x="4235113" y="1225148"/>
                </a:lnTo>
                <a:lnTo>
                  <a:pt x="4258312" y="1220461"/>
                </a:lnTo>
                <a:lnTo>
                  <a:pt x="4281506" y="1225148"/>
                </a:lnTo>
                <a:lnTo>
                  <a:pt x="4300444" y="1237930"/>
                </a:lnTo>
                <a:lnTo>
                  <a:pt x="4313211" y="1256886"/>
                </a:lnTo>
                <a:lnTo>
                  <a:pt x="4317892" y="1280098"/>
                </a:lnTo>
                <a:lnTo>
                  <a:pt x="4313211" y="1303310"/>
                </a:lnTo>
                <a:lnTo>
                  <a:pt x="4300444" y="1322268"/>
                </a:lnTo>
                <a:lnTo>
                  <a:pt x="4281506" y="1335050"/>
                </a:lnTo>
                <a:lnTo>
                  <a:pt x="4258312" y="1339738"/>
                </a:lnTo>
                <a:close/>
              </a:path>
              <a:path w="5518150" h="1909445">
                <a:moveTo>
                  <a:pt x="4561036" y="1342263"/>
                </a:moveTo>
                <a:lnTo>
                  <a:pt x="4536843" y="1337377"/>
                </a:lnTo>
                <a:lnTo>
                  <a:pt x="4517090" y="1324054"/>
                </a:lnTo>
                <a:lnTo>
                  <a:pt x="4503774" y="1304294"/>
                </a:lnTo>
                <a:lnTo>
                  <a:pt x="4498891" y="1280098"/>
                </a:lnTo>
                <a:lnTo>
                  <a:pt x="4503774" y="1255902"/>
                </a:lnTo>
                <a:lnTo>
                  <a:pt x="4517090" y="1236143"/>
                </a:lnTo>
                <a:lnTo>
                  <a:pt x="4536843" y="1222821"/>
                </a:lnTo>
                <a:lnTo>
                  <a:pt x="4561036" y="1217936"/>
                </a:lnTo>
                <a:lnTo>
                  <a:pt x="4585210" y="1222821"/>
                </a:lnTo>
                <a:lnTo>
                  <a:pt x="4604952" y="1236143"/>
                </a:lnTo>
                <a:lnTo>
                  <a:pt x="4618265" y="1255902"/>
                </a:lnTo>
                <a:lnTo>
                  <a:pt x="4623147" y="1280098"/>
                </a:lnTo>
                <a:lnTo>
                  <a:pt x="4618265" y="1304294"/>
                </a:lnTo>
                <a:lnTo>
                  <a:pt x="4604952" y="1324054"/>
                </a:lnTo>
                <a:lnTo>
                  <a:pt x="4585210" y="1337377"/>
                </a:lnTo>
                <a:lnTo>
                  <a:pt x="4561036" y="1342263"/>
                </a:lnTo>
                <a:close/>
              </a:path>
              <a:path w="5518150" h="1909445">
                <a:moveTo>
                  <a:pt x="4863760" y="1327974"/>
                </a:moveTo>
                <a:lnTo>
                  <a:pt x="4845130" y="1324211"/>
                </a:lnTo>
                <a:lnTo>
                  <a:pt x="4829915" y="1313950"/>
                </a:lnTo>
                <a:lnTo>
                  <a:pt x="4819656" y="1298732"/>
                </a:lnTo>
                <a:lnTo>
                  <a:pt x="4815894" y="1280098"/>
                </a:lnTo>
                <a:lnTo>
                  <a:pt x="4819656" y="1261464"/>
                </a:lnTo>
                <a:lnTo>
                  <a:pt x="4829915" y="1246246"/>
                </a:lnTo>
                <a:lnTo>
                  <a:pt x="4845130" y="1235985"/>
                </a:lnTo>
                <a:lnTo>
                  <a:pt x="4863760" y="1232222"/>
                </a:lnTo>
                <a:lnTo>
                  <a:pt x="4882370" y="1235985"/>
                </a:lnTo>
                <a:lnTo>
                  <a:pt x="4897575" y="1246246"/>
                </a:lnTo>
                <a:lnTo>
                  <a:pt x="4907830" y="1261464"/>
                </a:lnTo>
                <a:lnTo>
                  <a:pt x="4911592" y="1280098"/>
                </a:lnTo>
                <a:lnTo>
                  <a:pt x="4907830" y="1298732"/>
                </a:lnTo>
                <a:lnTo>
                  <a:pt x="4897575" y="1313950"/>
                </a:lnTo>
                <a:lnTo>
                  <a:pt x="4882370" y="1324211"/>
                </a:lnTo>
                <a:lnTo>
                  <a:pt x="4863760" y="1327974"/>
                </a:lnTo>
                <a:close/>
              </a:path>
              <a:path w="5518150" h="1909445">
                <a:moveTo>
                  <a:pt x="5172965" y="1291862"/>
                </a:moveTo>
                <a:lnTo>
                  <a:pt x="5159969" y="1291862"/>
                </a:lnTo>
                <a:lnTo>
                  <a:pt x="5154703" y="1286596"/>
                </a:lnTo>
                <a:lnTo>
                  <a:pt x="5154703" y="1273603"/>
                </a:lnTo>
                <a:lnTo>
                  <a:pt x="5159969" y="1268334"/>
                </a:lnTo>
                <a:lnTo>
                  <a:pt x="5172965" y="1268334"/>
                </a:lnTo>
                <a:lnTo>
                  <a:pt x="5178230" y="1273603"/>
                </a:lnTo>
                <a:lnTo>
                  <a:pt x="5178230" y="1286596"/>
                </a:lnTo>
                <a:lnTo>
                  <a:pt x="5172965" y="1291862"/>
                </a:lnTo>
                <a:close/>
              </a:path>
              <a:path w="5518150" h="1909445">
                <a:moveTo>
                  <a:pt x="20148" y="1603167"/>
                </a:moveTo>
                <a:lnTo>
                  <a:pt x="12304" y="1601583"/>
                </a:lnTo>
                <a:lnTo>
                  <a:pt x="5899" y="1597264"/>
                </a:lnTo>
                <a:lnTo>
                  <a:pt x="1582" y="1590855"/>
                </a:lnTo>
                <a:lnTo>
                  <a:pt x="0" y="1583004"/>
                </a:lnTo>
                <a:lnTo>
                  <a:pt x="1582" y="1575155"/>
                </a:lnTo>
                <a:lnTo>
                  <a:pt x="5899" y="1568747"/>
                </a:lnTo>
                <a:lnTo>
                  <a:pt x="12304" y="1564428"/>
                </a:lnTo>
                <a:lnTo>
                  <a:pt x="20148" y="1562845"/>
                </a:lnTo>
                <a:lnTo>
                  <a:pt x="27993" y="1564428"/>
                </a:lnTo>
                <a:lnTo>
                  <a:pt x="34398" y="1568747"/>
                </a:lnTo>
                <a:lnTo>
                  <a:pt x="38715" y="1575155"/>
                </a:lnTo>
                <a:lnTo>
                  <a:pt x="40297" y="1583004"/>
                </a:lnTo>
                <a:lnTo>
                  <a:pt x="38715" y="1590855"/>
                </a:lnTo>
                <a:lnTo>
                  <a:pt x="34398" y="1597264"/>
                </a:lnTo>
                <a:lnTo>
                  <a:pt x="27993" y="1601583"/>
                </a:lnTo>
                <a:lnTo>
                  <a:pt x="20148" y="1603167"/>
                </a:lnTo>
                <a:close/>
              </a:path>
              <a:path w="5518150" h="1909445">
                <a:moveTo>
                  <a:pt x="322872" y="1606529"/>
                </a:moveTo>
                <a:lnTo>
                  <a:pt x="313722" y="1604680"/>
                </a:lnTo>
                <a:lnTo>
                  <a:pt x="306248" y="1599639"/>
                </a:lnTo>
                <a:lnTo>
                  <a:pt x="301209" y="1592161"/>
                </a:lnTo>
                <a:lnTo>
                  <a:pt x="299361" y="1583004"/>
                </a:lnTo>
                <a:lnTo>
                  <a:pt x="301209" y="1573848"/>
                </a:lnTo>
                <a:lnTo>
                  <a:pt x="306248" y="1566371"/>
                </a:lnTo>
                <a:lnTo>
                  <a:pt x="313722" y="1561329"/>
                </a:lnTo>
                <a:lnTo>
                  <a:pt x="322872" y="1559479"/>
                </a:lnTo>
                <a:lnTo>
                  <a:pt x="332023" y="1561329"/>
                </a:lnTo>
                <a:lnTo>
                  <a:pt x="339496" y="1566371"/>
                </a:lnTo>
                <a:lnTo>
                  <a:pt x="344535" y="1573848"/>
                </a:lnTo>
                <a:lnTo>
                  <a:pt x="346383" y="1583004"/>
                </a:lnTo>
                <a:lnTo>
                  <a:pt x="344535" y="1592161"/>
                </a:lnTo>
                <a:lnTo>
                  <a:pt x="339496" y="1599639"/>
                </a:lnTo>
                <a:lnTo>
                  <a:pt x="332023" y="1604680"/>
                </a:lnTo>
                <a:lnTo>
                  <a:pt x="322872" y="1606529"/>
                </a:lnTo>
                <a:close/>
              </a:path>
              <a:path w="5518150" h="1909445">
                <a:moveTo>
                  <a:pt x="625600" y="1609054"/>
                </a:moveTo>
                <a:lnTo>
                  <a:pt x="615475" y="1607007"/>
                </a:lnTo>
                <a:lnTo>
                  <a:pt x="607204" y="1601427"/>
                </a:lnTo>
                <a:lnTo>
                  <a:pt x="601626" y="1593152"/>
                </a:lnTo>
                <a:lnTo>
                  <a:pt x="599580" y="1583021"/>
                </a:lnTo>
                <a:lnTo>
                  <a:pt x="601626" y="1572891"/>
                </a:lnTo>
                <a:lnTo>
                  <a:pt x="607204" y="1564616"/>
                </a:lnTo>
                <a:lnTo>
                  <a:pt x="615475" y="1559035"/>
                </a:lnTo>
                <a:lnTo>
                  <a:pt x="625600" y="1556988"/>
                </a:lnTo>
                <a:lnTo>
                  <a:pt x="635722" y="1559035"/>
                </a:lnTo>
                <a:lnTo>
                  <a:pt x="643992" y="1564616"/>
                </a:lnTo>
                <a:lnTo>
                  <a:pt x="649570" y="1572891"/>
                </a:lnTo>
                <a:lnTo>
                  <a:pt x="651615" y="1583021"/>
                </a:lnTo>
                <a:lnTo>
                  <a:pt x="649572" y="1593152"/>
                </a:lnTo>
                <a:lnTo>
                  <a:pt x="643999" y="1601427"/>
                </a:lnTo>
                <a:lnTo>
                  <a:pt x="635730" y="1607007"/>
                </a:lnTo>
                <a:lnTo>
                  <a:pt x="625600" y="1609054"/>
                </a:lnTo>
                <a:close/>
              </a:path>
              <a:path w="5518150" h="1909445">
                <a:moveTo>
                  <a:pt x="928323" y="1612419"/>
                </a:moveTo>
                <a:lnTo>
                  <a:pt x="916886" y="1610109"/>
                </a:lnTo>
                <a:lnTo>
                  <a:pt x="907547" y="1603810"/>
                </a:lnTo>
                <a:lnTo>
                  <a:pt x="901251" y="1594466"/>
                </a:lnTo>
                <a:lnTo>
                  <a:pt x="898942" y="1583021"/>
                </a:lnTo>
                <a:lnTo>
                  <a:pt x="901251" y="1571576"/>
                </a:lnTo>
                <a:lnTo>
                  <a:pt x="907547" y="1562232"/>
                </a:lnTo>
                <a:lnTo>
                  <a:pt x="916886" y="1555932"/>
                </a:lnTo>
                <a:lnTo>
                  <a:pt x="928323" y="1553623"/>
                </a:lnTo>
                <a:lnTo>
                  <a:pt x="939761" y="1555932"/>
                </a:lnTo>
                <a:lnTo>
                  <a:pt x="949100" y="1562232"/>
                </a:lnTo>
                <a:lnTo>
                  <a:pt x="955396" y="1571576"/>
                </a:lnTo>
                <a:lnTo>
                  <a:pt x="957704" y="1583021"/>
                </a:lnTo>
                <a:lnTo>
                  <a:pt x="955396" y="1594466"/>
                </a:lnTo>
                <a:lnTo>
                  <a:pt x="949100" y="1603810"/>
                </a:lnTo>
                <a:lnTo>
                  <a:pt x="939761" y="1610109"/>
                </a:lnTo>
                <a:lnTo>
                  <a:pt x="928323" y="1612419"/>
                </a:lnTo>
                <a:close/>
              </a:path>
              <a:path w="5518150" h="1909445">
                <a:moveTo>
                  <a:pt x="1231047" y="1615788"/>
                </a:moveTo>
                <a:lnTo>
                  <a:pt x="1218304" y="1613212"/>
                </a:lnTo>
                <a:lnTo>
                  <a:pt x="1207896" y="1606188"/>
                </a:lnTo>
                <a:lnTo>
                  <a:pt x="1200877" y="1595772"/>
                </a:lnTo>
                <a:lnTo>
                  <a:pt x="1198304" y="1583021"/>
                </a:lnTo>
                <a:lnTo>
                  <a:pt x="1200877" y="1570270"/>
                </a:lnTo>
                <a:lnTo>
                  <a:pt x="1207896" y="1559855"/>
                </a:lnTo>
                <a:lnTo>
                  <a:pt x="1218304" y="1552833"/>
                </a:lnTo>
                <a:lnTo>
                  <a:pt x="1231047" y="1550257"/>
                </a:lnTo>
                <a:lnTo>
                  <a:pt x="1243791" y="1552833"/>
                </a:lnTo>
                <a:lnTo>
                  <a:pt x="1254200" y="1559855"/>
                </a:lnTo>
                <a:lnTo>
                  <a:pt x="1261220" y="1570270"/>
                </a:lnTo>
                <a:lnTo>
                  <a:pt x="1263794" y="1583021"/>
                </a:lnTo>
                <a:lnTo>
                  <a:pt x="1261220" y="1595772"/>
                </a:lnTo>
                <a:lnTo>
                  <a:pt x="1254200" y="1606188"/>
                </a:lnTo>
                <a:lnTo>
                  <a:pt x="1243791" y="1613212"/>
                </a:lnTo>
                <a:lnTo>
                  <a:pt x="1231047" y="1615788"/>
                </a:lnTo>
                <a:close/>
              </a:path>
              <a:path w="5518150" h="1909445">
                <a:moveTo>
                  <a:pt x="1533771" y="1618310"/>
                </a:moveTo>
                <a:lnTo>
                  <a:pt x="1520055" y="1615536"/>
                </a:lnTo>
                <a:lnTo>
                  <a:pt x="1508851" y="1607975"/>
                </a:lnTo>
                <a:lnTo>
                  <a:pt x="1501294" y="1596763"/>
                </a:lnTo>
                <a:lnTo>
                  <a:pt x="1498523" y="1583038"/>
                </a:lnTo>
                <a:lnTo>
                  <a:pt x="1501294" y="1569312"/>
                </a:lnTo>
                <a:lnTo>
                  <a:pt x="1508851" y="1558101"/>
                </a:lnTo>
                <a:lnTo>
                  <a:pt x="1520055" y="1550539"/>
                </a:lnTo>
                <a:lnTo>
                  <a:pt x="1533771" y="1547766"/>
                </a:lnTo>
                <a:lnTo>
                  <a:pt x="1547489" y="1550539"/>
                </a:lnTo>
                <a:lnTo>
                  <a:pt x="1558694" y="1558101"/>
                </a:lnTo>
                <a:lnTo>
                  <a:pt x="1566251" y="1569312"/>
                </a:lnTo>
                <a:lnTo>
                  <a:pt x="1569022" y="1583038"/>
                </a:lnTo>
                <a:lnTo>
                  <a:pt x="1566253" y="1596763"/>
                </a:lnTo>
                <a:lnTo>
                  <a:pt x="1558701" y="1607975"/>
                </a:lnTo>
                <a:lnTo>
                  <a:pt x="1547496" y="1615536"/>
                </a:lnTo>
                <a:lnTo>
                  <a:pt x="1533771" y="1618310"/>
                </a:lnTo>
                <a:close/>
              </a:path>
              <a:path w="5518150" h="1909445">
                <a:moveTo>
                  <a:pt x="1836488" y="1620834"/>
                </a:moveTo>
                <a:lnTo>
                  <a:pt x="1821785" y="1617863"/>
                </a:lnTo>
                <a:lnTo>
                  <a:pt x="1809778" y="1609762"/>
                </a:lnTo>
                <a:lnTo>
                  <a:pt x="1801683" y="1597747"/>
                </a:lnTo>
                <a:lnTo>
                  <a:pt x="1798715" y="1583038"/>
                </a:lnTo>
                <a:lnTo>
                  <a:pt x="1801683" y="1568328"/>
                </a:lnTo>
                <a:lnTo>
                  <a:pt x="1809778" y="1556314"/>
                </a:lnTo>
                <a:lnTo>
                  <a:pt x="1821785" y="1548212"/>
                </a:lnTo>
                <a:lnTo>
                  <a:pt x="1836488" y="1545241"/>
                </a:lnTo>
                <a:lnTo>
                  <a:pt x="1851191" y="1548212"/>
                </a:lnTo>
                <a:lnTo>
                  <a:pt x="1863197" y="1556314"/>
                </a:lnTo>
                <a:lnTo>
                  <a:pt x="1871292" y="1568328"/>
                </a:lnTo>
                <a:lnTo>
                  <a:pt x="1874261" y="1583038"/>
                </a:lnTo>
                <a:lnTo>
                  <a:pt x="1871292" y="1597747"/>
                </a:lnTo>
                <a:lnTo>
                  <a:pt x="1863197" y="1609762"/>
                </a:lnTo>
                <a:lnTo>
                  <a:pt x="1851191" y="1617863"/>
                </a:lnTo>
                <a:lnTo>
                  <a:pt x="1836488" y="1620834"/>
                </a:lnTo>
                <a:close/>
              </a:path>
              <a:path w="5518150" h="1909445">
                <a:moveTo>
                  <a:pt x="2139212" y="1624200"/>
                </a:moveTo>
                <a:lnTo>
                  <a:pt x="2123204" y="1620965"/>
                </a:lnTo>
                <a:lnTo>
                  <a:pt x="2110135" y="1612144"/>
                </a:lnTo>
                <a:lnTo>
                  <a:pt x="2101327" y="1599061"/>
                </a:lnTo>
                <a:lnTo>
                  <a:pt x="2098097" y="1583038"/>
                </a:lnTo>
                <a:lnTo>
                  <a:pt x="2101327" y="1567015"/>
                </a:lnTo>
                <a:lnTo>
                  <a:pt x="2110135" y="1553931"/>
                </a:lnTo>
                <a:lnTo>
                  <a:pt x="2123204" y="1545110"/>
                </a:lnTo>
                <a:lnTo>
                  <a:pt x="2139212" y="1541876"/>
                </a:lnTo>
                <a:lnTo>
                  <a:pt x="2155225" y="1545110"/>
                </a:lnTo>
                <a:lnTo>
                  <a:pt x="2168305" y="1553931"/>
                </a:lnTo>
                <a:lnTo>
                  <a:pt x="2177126" y="1567015"/>
                </a:lnTo>
                <a:lnTo>
                  <a:pt x="2180360" y="1583038"/>
                </a:lnTo>
                <a:lnTo>
                  <a:pt x="2177126" y="1599061"/>
                </a:lnTo>
                <a:lnTo>
                  <a:pt x="2168305" y="1612144"/>
                </a:lnTo>
                <a:lnTo>
                  <a:pt x="2155225" y="1620965"/>
                </a:lnTo>
                <a:lnTo>
                  <a:pt x="2139212" y="1624200"/>
                </a:lnTo>
                <a:close/>
              </a:path>
              <a:path w="5518150" h="1909445">
                <a:moveTo>
                  <a:pt x="2441936" y="1626725"/>
                </a:moveTo>
                <a:lnTo>
                  <a:pt x="2424948" y="1623293"/>
                </a:lnTo>
                <a:lnTo>
                  <a:pt x="2411074" y="1613933"/>
                </a:lnTo>
                <a:lnTo>
                  <a:pt x="2401719" y="1600052"/>
                </a:lnTo>
                <a:lnTo>
                  <a:pt x="2398289" y="1583055"/>
                </a:lnTo>
                <a:lnTo>
                  <a:pt x="2401719" y="1566058"/>
                </a:lnTo>
                <a:lnTo>
                  <a:pt x="2411074" y="1552176"/>
                </a:lnTo>
                <a:lnTo>
                  <a:pt x="2424948" y="1542817"/>
                </a:lnTo>
                <a:lnTo>
                  <a:pt x="2441936" y="1539384"/>
                </a:lnTo>
                <a:lnTo>
                  <a:pt x="2458923" y="1542817"/>
                </a:lnTo>
                <a:lnTo>
                  <a:pt x="2472797" y="1552176"/>
                </a:lnTo>
                <a:lnTo>
                  <a:pt x="2482152" y="1566058"/>
                </a:lnTo>
                <a:lnTo>
                  <a:pt x="2485582" y="1583055"/>
                </a:lnTo>
                <a:lnTo>
                  <a:pt x="2482152" y="1600052"/>
                </a:lnTo>
                <a:lnTo>
                  <a:pt x="2472797" y="1613933"/>
                </a:lnTo>
                <a:lnTo>
                  <a:pt x="2458923" y="1623293"/>
                </a:lnTo>
                <a:lnTo>
                  <a:pt x="2441936" y="1626725"/>
                </a:lnTo>
                <a:close/>
              </a:path>
              <a:path w="5518150" h="1909445">
                <a:moveTo>
                  <a:pt x="2744659" y="1629250"/>
                </a:moveTo>
                <a:lnTo>
                  <a:pt x="2726698" y="1625619"/>
                </a:lnTo>
                <a:lnTo>
                  <a:pt x="2712030" y="1615719"/>
                </a:lnTo>
                <a:lnTo>
                  <a:pt x="2702141" y="1601036"/>
                </a:lnTo>
                <a:lnTo>
                  <a:pt x="2698515" y="1583055"/>
                </a:lnTo>
                <a:lnTo>
                  <a:pt x="2702141" y="1565075"/>
                </a:lnTo>
                <a:lnTo>
                  <a:pt x="2712030" y="1550393"/>
                </a:lnTo>
                <a:lnTo>
                  <a:pt x="2726698" y="1540493"/>
                </a:lnTo>
                <a:lnTo>
                  <a:pt x="2744659" y="1536863"/>
                </a:lnTo>
                <a:lnTo>
                  <a:pt x="2762641" y="1540493"/>
                </a:lnTo>
                <a:lnTo>
                  <a:pt x="2777318" y="1550393"/>
                </a:lnTo>
                <a:lnTo>
                  <a:pt x="2787211" y="1565075"/>
                </a:lnTo>
                <a:lnTo>
                  <a:pt x="2790838" y="1583055"/>
                </a:lnTo>
                <a:lnTo>
                  <a:pt x="2787211" y="1601036"/>
                </a:lnTo>
                <a:lnTo>
                  <a:pt x="2777318" y="1615719"/>
                </a:lnTo>
                <a:lnTo>
                  <a:pt x="2762641" y="1625619"/>
                </a:lnTo>
                <a:lnTo>
                  <a:pt x="2744659" y="1629250"/>
                </a:lnTo>
                <a:close/>
              </a:path>
              <a:path w="5518150" h="1909445">
                <a:moveTo>
                  <a:pt x="3047383" y="1631771"/>
                </a:moveTo>
                <a:lnTo>
                  <a:pt x="3028442" y="1627944"/>
                </a:lnTo>
                <a:lnTo>
                  <a:pt x="3012969" y="1617504"/>
                </a:lnTo>
                <a:lnTo>
                  <a:pt x="3002534" y="1602019"/>
                </a:lnTo>
                <a:lnTo>
                  <a:pt x="2998707" y="1583055"/>
                </a:lnTo>
                <a:lnTo>
                  <a:pt x="3002534" y="1564091"/>
                </a:lnTo>
                <a:lnTo>
                  <a:pt x="3012969" y="1548606"/>
                </a:lnTo>
                <a:lnTo>
                  <a:pt x="3028442" y="1538166"/>
                </a:lnTo>
                <a:lnTo>
                  <a:pt x="3047383" y="1534338"/>
                </a:lnTo>
                <a:lnTo>
                  <a:pt x="3066344" y="1538166"/>
                </a:lnTo>
                <a:lnTo>
                  <a:pt x="3081827" y="1548606"/>
                </a:lnTo>
                <a:lnTo>
                  <a:pt x="3092266" y="1564091"/>
                </a:lnTo>
                <a:lnTo>
                  <a:pt x="3096093" y="1583055"/>
                </a:lnTo>
                <a:lnTo>
                  <a:pt x="3092266" y="1602019"/>
                </a:lnTo>
                <a:lnTo>
                  <a:pt x="3081827" y="1617504"/>
                </a:lnTo>
                <a:lnTo>
                  <a:pt x="3066344" y="1627944"/>
                </a:lnTo>
                <a:lnTo>
                  <a:pt x="3047383" y="1631771"/>
                </a:lnTo>
                <a:close/>
              </a:path>
              <a:path w="5518150" h="1909445">
                <a:moveTo>
                  <a:pt x="3350107" y="1634296"/>
                </a:moveTo>
                <a:lnTo>
                  <a:pt x="3330172" y="1630270"/>
                </a:lnTo>
                <a:lnTo>
                  <a:pt x="3313895" y="1619290"/>
                </a:lnTo>
                <a:lnTo>
                  <a:pt x="3302923" y="1603002"/>
                </a:lnTo>
                <a:lnTo>
                  <a:pt x="3298899" y="1583055"/>
                </a:lnTo>
                <a:lnTo>
                  <a:pt x="3302923" y="1563107"/>
                </a:lnTo>
                <a:lnTo>
                  <a:pt x="3313895" y="1546820"/>
                </a:lnTo>
                <a:lnTo>
                  <a:pt x="3330172" y="1535839"/>
                </a:lnTo>
                <a:lnTo>
                  <a:pt x="3350107" y="1531813"/>
                </a:lnTo>
                <a:lnTo>
                  <a:pt x="3370047" y="1535839"/>
                </a:lnTo>
                <a:lnTo>
                  <a:pt x="3386336" y="1546820"/>
                </a:lnTo>
                <a:lnTo>
                  <a:pt x="3397320" y="1563107"/>
                </a:lnTo>
                <a:lnTo>
                  <a:pt x="3401349" y="1583055"/>
                </a:lnTo>
                <a:lnTo>
                  <a:pt x="3397320" y="1603002"/>
                </a:lnTo>
                <a:lnTo>
                  <a:pt x="3386336" y="1619290"/>
                </a:lnTo>
                <a:lnTo>
                  <a:pt x="3370047" y="1630270"/>
                </a:lnTo>
                <a:lnTo>
                  <a:pt x="3350107" y="1634296"/>
                </a:lnTo>
                <a:close/>
              </a:path>
              <a:path w="5518150" h="1909445">
                <a:moveTo>
                  <a:pt x="3652831" y="1634296"/>
                </a:moveTo>
                <a:lnTo>
                  <a:pt x="3632896" y="1630270"/>
                </a:lnTo>
                <a:lnTo>
                  <a:pt x="3616619" y="1619290"/>
                </a:lnTo>
                <a:lnTo>
                  <a:pt x="3605646" y="1603002"/>
                </a:lnTo>
                <a:lnTo>
                  <a:pt x="3601623" y="1583055"/>
                </a:lnTo>
                <a:lnTo>
                  <a:pt x="3605646" y="1563107"/>
                </a:lnTo>
                <a:lnTo>
                  <a:pt x="3616619" y="1546820"/>
                </a:lnTo>
                <a:lnTo>
                  <a:pt x="3632896" y="1535839"/>
                </a:lnTo>
                <a:lnTo>
                  <a:pt x="3652831" y="1531813"/>
                </a:lnTo>
                <a:lnTo>
                  <a:pt x="3672771" y="1535839"/>
                </a:lnTo>
                <a:lnTo>
                  <a:pt x="3689060" y="1546820"/>
                </a:lnTo>
                <a:lnTo>
                  <a:pt x="3700044" y="1563107"/>
                </a:lnTo>
                <a:lnTo>
                  <a:pt x="3704073" y="1583055"/>
                </a:lnTo>
                <a:lnTo>
                  <a:pt x="3700044" y="1603002"/>
                </a:lnTo>
                <a:lnTo>
                  <a:pt x="3689060" y="1619290"/>
                </a:lnTo>
                <a:lnTo>
                  <a:pt x="3672771" y="1630270"/>
                </a:lnTo>
                <a:lnTo>
                  <a:pt x="3652831" y="1634296"/>
                </a:lnTo>
                <a:close/>
              </a:path>
              <a:path w="5518150" h="1909445">
                <a:moveTo>
                  <a:pt x="3955589" y="1628423"/>
                </a:moveTo>
                <a:lnTo>
                  <a:pt x="3937938" y="1624858"/>
                </a:lnTo>
                <a:lnTo>
                  <a:pt x="3923529" y="1615137"/>
                </a:lnTo>
                <a:lnTo>
                  <a:pt x="3913815" y="1600722"/>
                </a:lnTo>
                <a:lnTo>
                  <a:pt x="3910254" y="1583072"/>
                </a:lnTo>
                <a:lnTo>
                  <a:pt x="3913815" y="1565422"/>
                </a:lnTo>
                <a:lnTo>
                  <a:pt x="3923529" y="1551006"/>
                </a:lnTo>
                <a:lnTo>
                  <a:pt x="3937938" y="1541285"/>
                </a:lnTo>
                <a:lnTo>
                  <a:pt x="3955589" y="1537720"/>
                </a:lnTo>
                <a:lnTo>
                  <a:pt x="3973219" y="1541285"/>
                </a:lnTo>
                <a:lnTo>
                  <a:pt x="3987619" y="1551006"/>
                </a:lnTo>
                <a:lnTo>
                  <a:pt x="3997328" y="1565422"/>
                </a:lnTo>
                <a:lnTo>
                  <a:pt x="4000889" y="1583072"/>
                </a:lnTo>
                <a:lnTo>
                  <a:pt x="3997328" y="1600722"/>
                </a:lnTo>
                <a:lnTo>
                  <a:pt x="3987619" y="1615137"/>
                </a:lnTo>
                <a:lnTo>
                  <a:pt x="3973219" y="1624858"/>
                </a:lnTo>
                <a:lnTo>
                  <a:pt x="3955589" y="1628423"/>
                </a:lnTo>
                <a:close/>
              </a:path>
              <a:path w="5518150" h="1909445">
                <a:moveTo>
                  <a:pt x="4258312" y="1614137"/>
                </a:moveTo>
                <a:lnTo>
                  <a:pt x="4246206" y="1611694"/>
                </a:lnTo>
                <a:lnTo>
                  <a:pt x="4236324" y="1605033"/>
                </a:lnTo>
                <a:lnTo>
                  <a:pt x="4229665" y="1595153"/>
                </a:lnTo>
                <a:lnTo>
                  <a:pt x="4227223" y="1583055"/>
                </a:lnTo>
                <a:lnTo>
                  <a:pt x="4229665" y="1570957"/>
                </a:lnTo>
                <a:lnTo>
                  <a:pt x="4236324" y="1561077"/>
                </a:lnTo>
                <a:lnTo>
                  <a:pt x="4246206" y="1554415"/>
                </a:lnTo>
                <a:lnTo>
                  <a:pt x="4258312" y="1551972"/>
                </a:lnTo>
                <a:lnTo>
                  <a:pt x="4270399" y="1554415"/>
                </a:lnTo>
                <a:lnTo>
                  <a:pt x="4280271" y="1561077"/>
                </a:lnTo>
                <a:lnTo>
                  <a:pt x="4286927" y="1570957"/>
                </a:lnTo>
                <a:lnTo>
                  <a:pt x="4289368" y="1583055"/>
                </a:lnTo>
                <a:lnTo>
                  <a:pt x="4286927" y="1595153"/>
                </a:lnTo>
                <a:lnTo>
                  <a:pt x="4280271" y="1605033"/>
                </a:lnTo>
                <a:lnTo>
                  <a:pt x="4270399" y="1611694"/>
                </a:lnTo>
                <a:lnTo>
                  <a:pt x="4258312" y="1614137"/>
                </a:lnTo>
                <a:close/>
              </a:path>
              <a:path w="5518150" h="1909445">
                <a:moveTo>
                  <a:pt x="4567956" y="1595659"/>
                </a:moveTo>
                <a:lnTo>
                  <a:pt x="4554049" y="1595659"/>
                </a:lnTo>
                <a:lnTo>
                  <a:pt x="4548411" y="1590022"/>
                </a:lnTo>
                <a:lnTo>
                  <a:pt x="4548411" y="1576088"/>
                </a:lnTo>
                <a:lnTo>
                  <a:pt x="4554049" y="1570450"/>
                </a:lnTo>
                <a:lnTo>
                  <a:pt x="4567990" y="1570450"/>
                </a:lnTo>
                <a:lnTo>
                  <a:pt x="4573627" y="1576088"/>
                </a:lnTo>
                <a:lnTo>
                  <a:pt x="4573627" y="1590022"/>
                </a:lnTo>
                <a:lnTo>
                  <a:pt x="4567956" y="1595659"/>
                </a:lnTo>
                <a:close/>
              </a:path>
              <a:path w="5518150" h="1909445">
                <a:moveTo>
                  <a:pt x="24317" y="1893536"/>
                </a:moveTo>
                <a:lnTo>
                  <a:pt x="15976" y="1893536"/>
                </a:lnTo>
                <a:lnTo>
                  <a:pt x="12597" y="1890153"/>
                </a:lnTo>
                <a:lnTo>
                  <a:pt x="12597" y="1881805"/>
                </a:lnTo>
                <a:lnTo>
                  <a:pt x="15976" y="1878423"/>
                </a:lnTo>
                <a:lnTo>
                  <a:pt x="24317" y="1878423"/>
                </a:lnTo>
                <a:lnTo>
                  <a:pt x="27700" y="1881805"/>
                </a:lnTo>
                <a:lnTo>
                  <a:pt x="27700" y="1890153"/>
                </a:lnTo>
                <a:lnTo>
                  <a:pt x="24317" y="1893536"/>
                </a:lnTo>
                <a:close/>
              </a:path>
              <a:path w="5518150" h="1909445">
                <a:moveTo>
                  <a:pt x="328894" y="1896901"/>
                </a:moveTo>
                <a:lnTo>
                  <a:pt x="316854" y="1896901"/>
                </a:lnTo>
                <a:lnTo>
                  <a:pt x="311959" y="1892003"/>
                </a:lnTo>
                <a:lnTo>
                  <a:pt x="311959" y="1879956"/>
                </a:lnTo>
                <a:lnTo>
                  <a:pt x="316854" y="1875058"/>
                </a:lnTo>
                <a:lnTo>
                  <a:pt x="328894" y="1875058"/>
                </a:lnTo>
                <a:lnTo>
                  <a:pt x="333789" y="1879956"/>
                </a:lnTo>
                <a:lnTo>
                  <a:pt x="333789" y="1892003"/>
                </a:lnTo>
                <a:lnTo>
                  <a:pt x="328894" y="1896901"/>
                </a:lnTo>
                <a:close/>
              </a:path>
              <a:path w="5518150" h="1909445">
                <a:moveTo>
                  <a:pt x="633941" y="1901107"/>
                </a:moveTo>
                <a:lnTo>
                  <a:pt x="617255" y="1901107"/>
                </a:lnTo>
                <a:lnTo>
                  <a:pt x="610497" y="1894343"/>
                </a:lnTo>
                <a:lnTo>
                  <a:pt x="610497" y="1877647"/>
                </a:lnTo>
                <a:lnTo>
                  <a:pt x="617255" y="1870885"/>
                </a:lnTo>
                <a:lnTo>
                  <a:pt x="633941" y="1870885"/>
                </a:lnTo>
                <a:lnTo>
                  <a:pt x="640702" y="1877647"/>
                </a:lnTo>
                <a:lnTo>
                  <a:pt x="640702" y="1894343"/>
                </a:lnTo>
                <a:lnTo>
                  <a:pt x="633941" y="1901107"/>
                </a:lnTo>
                <a:close/>
              </a:path>
              <a:path w="5518150" h="1909445">
                <a:moveTo>
                  <a:pt x="938062" y="1903632"/>
                </a:moveTo>
                <a:lnTo>
                  <a:pt x="918585" y="1903632"/>
                </a:lnTo>
                <a:lnTo>
                  <a:pt x="910696" y="1895740"/>
                </a:lnTo>
                <a:lnTo>
                  <a:pt x="910696" y="1876253"/>
                </a:lnTo>
                <a:lnTo>
                  <a:pt x="918585" y="1868360"/>
                </a:lnTo>
                <a:lnTo>
                  <a:pt x="938062" y="1868360"/>
                </a:lnTo>
                <a:lnTo>
                  <a:pt x="945947" y="1876253"/>
                </a:lnTo>
                <a:lnTo>
                  <a:pt x="945947" y="1895740"/>
                </a:lnTo>
                <a:lnTo>
                  <a:pt x="938062" y="1903632"/>
                </a:lnTo>
                <a:close/>
              </a:path>
              <a:path w="5518150" h="1909445">
                <a:moveTo>
                  <a:pt x="1231047" y="1906997"/>
                </a:moveTo>
                <a:lnTo>
                  <a:pt x="1222879" y="1905346"/>
                </a:lnTo>
                <a:lnTo>
                  <a:pt x="1216207" y="1900844"/>
                </a:lnTo>
                <a:lnTo>
                  <a:pt x="1211708" y="1894168"/>
                </a:lnTo>
                <a:lnTo>
                  <a:pt x="1210058" y="1885995"/>
                </a:lnTo>
                <a:lnTo>
                  <a:pt x="1211708" y="1877822"/>
                </a:lnTo>
                <a:lnTo>
                  <a:pt x="1216207" y="1871147"/>
                </a:lnTo>
                <a:lnTo>
                  <a:pt x="1222879" y="1866646"/>
                </a:lnTo>
                <a:lnTo>
                  <a:pt x="1231047" y="1864995"/>
                </a:lnTo>
                <a:lnTo>
                  <a:pt x="1239216" y="1866646"/>
                </a:lnTo>
                <a:lnTo>
                  <a:pt x="1245888" y="1871147"/>
                </a:lnTo>
                <a:lnTo>
                  <a:pt x="1250387" y="1877822"/>
                </a:lnTo>
                <a:lnTo>
                  <a:pt x="1252037" y="1885995"/>
                </a:lnTo>
                <a:lnTo>
                  <a:pt x="1250387" y="1894168"/>
                </a:lnTo>
                <a:lnTo>
                  <a:pt x="1245888" y="1900844"/>
                </a:lnTo>
                <a:lnTo>
                  <a:pt x="1239216" y="1905346"/>
                </a:lnTo>
                <a:lnTo>
                  <a:pt x="1231047" y="1906997"/>
                </a:lnTo>
                <a:close/>
              </a:path>
              <a:path w="5518150" h="1909445">
                <a:moveTo>
                  <a:pt x="1533771" y="1908679"/>
                </a:moveTo>
                <a:lnTo>
                  <a:pt x="1524944" y="1906897"/>
                </a:lnTo>
                <a:lnTo>
                  <a:pt x="1517738" y="1902038"/>
                </a:lnTo>
                <a:lnTo>
                  <a:pt x="1512881" y="1894828"/>
                </a:lnTo>
                <a:lnTo>
                  <a:pt x="1511100" y="1885995"/>
                </a:lnTo>
                <a:lnTo>
                  <a:pt x="1512881" y="1877161"/>
                </a:lnTo>
                <a:lnTo>
                  <a:pt x="1517738" y="1869951"/>
                </a:lnTo>
                <a:lnTo>
                  <a:pt x="1524944" y="1865092"/>
                </a:lnTo>
                <a:lnTo>
                  <a:pt x="1533771" y="1863310"/>
                </a:lnTo>
                <a:lnTo>
                  <a:pt x="1542600" y="1865092"/>
                </a:lnTo>
                <a:lnTo>
                  <a:pt x="1549807" y="1869951"/>
                </a:lnTo>
                <a:lnTo>
                  <a:pt x="1554664" y="1877161"/>
                </a:lnTo>
                <a:lnTo>
                  <a:pt x="1556445" y="1885995"/>
                </a:lnTo>
                <a:lnTo>
                  <a:pt x="1554662" y="1894828"/>
                </a:lnTo>
                <a:lnTo>
                  <a:pt x="1549800" y="1902038"/>
                </a:lnTo>
                <a:lnTo>
                  <a:pt x="1542593" y="1906897"/>
                </a:lnTo>
                <a:lnTo>
                  <a:pt x="1533771" y="1908679"/>
                </a:lnTo>
                <a:close/>
              </a:path>
              <a:path w="5518150" h="1909445">
                <a:moveTo>
                  <a:pt x="1836488" y="1908679"/>
                </a:moveTo>
                <a:lnTo>
                  <a:pt x="1827665" y="1906897"/>
                </a:lnTo>
                <a:lnTo>
                  <a:pt x="1820466" y="1902038"/>
                </a:lnTo>
                <a:lnTo>
                  <a:pt x="1815616" y="1894828"/>
                </a:lnTo>
                <a:lnTo>
                  <a:pt x="1813838" y="1885995"/>
                </a:lnTo>
                <a:lnTo>
                  <a:pt x="1815616" y="1877161"/>
                </a:lnTo>
                <a:lnTo>
                  <a:pt x="1820466" y="1869951"/>
                </a:lnTo>
                <a:lnTo>
                  <a:pt x="1827665" y="1865092"/>
                </a:lnTo>
                <a:lnTo>
                  <a:pt x="1836488" y="1863310"/>
                </a:lnTo>
                <a:lnTo>
                  <a:pt x="1845316" y="1865092"/>
                </a:lnTo>
                <a:lnTo>
                  <a:pt x="1852526" y="1869951"/>
                </a:lnTo>
                <a:lnTo>
                  <a:pt x="1857389" y="1877161"/>
                </a:lnTo>
                <a:lnTo>
                  <a:pt x="1859172" y="1885995"/>
                </a:lnTo>
                <a:lnTo>
                  <a:pt x="1857389" y="1894828"/>
                </a:lnTo>
                <a:lnTo>
                  <a:pt x="1852526" y="1902038"/>
                </a:lnTo>
                <a:lnTo>
                  <a:pt x="1845316" y="1906897"/>
                </a:lnTo>
                <a:lnTo>
                  <a:pt x="1836488" y="1908679"/>
                </a:lnTo>
                <a:close/>
              </a:path>
              <a:path w="5518150" h="1909445">
                <a:moveTo>
                  <a:pt x="2145103" y="1909172"/>
                </a:moveTo>
                <a:lnTo>
                  <a:pt x="2133320" y="1909172"/>
                </a:lnTo>
                <a:lnTo>
                  <a:pt x="2129741" y="1908449"/>
                </a:lnTo>
                <a:lnTo>
                  <a:pt x="2122005" y="1903229"/>
                </a:lnTo>
                <a:lnTo>
                  <a:pt x="2116787" y="1895488"/>
                </a:lnTo>
                <a:lnTo>
                  <a:pt x="2114874" y="1886011"/>
                </a:lnTo>
                <a:lnTo>
                  <a:pt x="2116787" y="1876535"/>
                </a:lnTo>
                <a:lnTo>
                  <a:pt x="2122005" y="1868795"/>
                </a:lnTo>
                <a:lnTo>
                  <a:pt x="2129741" y="1863577"/>
                </a:lnTo>
                <a:lnTo>
                  <a:pt x="2139212" y="1861663"/>
                </a:lnTo>
                <a:lnTo>
                  <a:pt x="2148682" y="1863577"/>
                </a:lnTo>
                <a:lnTo>
                  <a:pt x="2156419" y="1868795"/>
                </a:lnTo>
                <a:lnTo>
                  <a:pt x="2161636" y="1876535"/>
                </a:lnTo>
                <a:lnTo>
                  <a:pt x="2163550" y="1886011"/>
                </a:lnTo>
                <a:lnTo>
                  <a:pt x="2161636" y="1895488"/>
                </a:lnTo>
                <a:lnTo>
                  <a:pt x="2156419" y="1903229"/>
                </a:lnTo>
                <a:lnTo>
                  <a:pt x="2148682" y="1908449"/>
                </a:lnTo>
                <a:lnTo>
                  <a:pt x="2145103" y="1909172"/>
                </a:lnTo>
                <a:close/>
              </a:path>
              <a:path w="5518150" h="1909445">
                <a:moveTo>
                  <a:pt x="2441936" y="1908679"/>
                </a:moveTo>
                <a:lnTo>
                  <a:pt x="2433113" y="1906897"/>
                </a:lnTo>
                <a:lnTo>
                  <a:pt x="2425914" y="1902038"/>
                </a:lnTo>
                <a:lnTo>
                  <a:pt x="2421064" y="1894828"/>
                </a:lnTo>
                <a:lnTo>
                  <a:pt x="2419286" y="1885995"/>
                </a:lnTo>
                <a:lnTo>
                  <a:pt x="2421064" y="1877161"/>
                </a:lnTo>
                <a:lnTo>
                  <a:pt x="2425914" y="1869951"/>
                </a:lnTo>
                <a:lnTo>
                  <a:pt x="2433113" y="1865092"/>
                </a:lnTo>
                <a:lnTo>
                  <a:pt x="2441936" y="1863310"/>
                </a:lnTo>
                <a:lnTo>
                  <a:pt x="2450778" y="1865092"/>
                </a:lnTo>
                <a:lnTo>
                  <a:pt x="2457987" y="1869951"/>
                </a:lnTo>
                <a:lnTo>
                  <a:pt x="2462841" y="1877161"/>
                </a:lnTo>
                <a:lnTo>
                  <a:pt x="2464620" y="1885995"/>
                </a:lnTo>
                <a:lnTo>
                  <a:pt x="2462836" y="1894828"/>
                </a:lnTo>
                <a:lnTo>
                  <a:pt x="2457974" y="1902038"/>
                </a:lnTo>
                <a:lnTo>
                  <a:pt x="2450763" y="1906897"/>
                </a:lnTo>
                <a:lnTo>
                  <a:pt x="2441936" y="1908679"/>
                </a:lnTo>
                <a:close/>
              </a:path>
              <a:path w="5518150" h="1909445">
                <a:moveTo>
                  <a:pt x="2744659" y="1906157"/>
                </a:moveTo>
                <a:lnTo>
                  <a:pt x="2736825" y="1904573"/>
                </a:lnTo>
                <a:lnTo>
                  <a:pt x="2730419" y="1900253"/>
                </a:lnTo>
                <a:lnTo>
                  <a:pt x="2726094" y="1893844"/>
                </a:lnTo>
                <a:lnTo>
                  <a:pt x="2724507" y="1885995"/>
                </a:lnTo>
                <a:lnTo>
                  <a:pt x="2726094" y="1878145"/>
                </a:lnTo>
                <a:lnTo>
                  <a:pt x="2730419" y="1871738"/>
                </a:lnTo>
                <a:lnTo>
                  <a:pt x="2736825" y="1867419"/>
                </a:lnTo>
                <a:lnTo>
                  <a:pt x="2744659" y="1865836"/>
                </a:lnTo>
                <a:lnTo>
                  <a:pt x="2752508" y="1867419"/>
                </a:lnTo>
                <a:lnTo>
                  <a:pt x="2758913" y="1871738"/>
                </a:lnTo>
                <a:lnTo>
                  <a:pt x="2763230" y="1878145"/>
                </a:lnTo>
                <a:lnTo>
                  <a:pt x="2764812" y="1885995"/>
                </a:lnTo>
                <a:lnTo>
                  <a:pt x="2763230" y="1893844"/>
                </a:lnTo>
                <a:lnTo>
                  <a:pt x="2758913" y="1900253"/>
                </a:lnTo>
                <a:lnTo>
                  <a:pt x="2752508" y="1904573"/>
                </a:lnTo>
                <a:lnTo>
                  <a:pt x="2744659" y="1906157"/>
                </a:lnTo>
                <a:close/>
              </a:path>
              <a:path w="5518150" h="1909445">
                <a:moveTo>
                  <a:pt x="3056194" y="1901948"/>
                </a:moveTo>
                <a:lnTo>
                  <a:pt x="3038607" y="1901948"/>
                </a:lnTo>
                <a:lnTo>
                  <a:pt x="3031451" y="1894795"/>
                </a:lnTo>
                <a:lnTo>
                  <a:pt x="3031451" y="1877194"/>
                </a:lnTo>
                <a:lnTo>
                  <a:pt x="3038607" y="1870041"/>
                </a:lnTo>
                <a:lnTo>
                  <a:pt x="3056194" y="1870041"/>
                </a:lnTo>
                <a:lnTo>
                  <a:pt x="3063350" y="1877194"/>
                </a:lnTo>
                <a:lnTo>
                  <a:pt x="3063350" y="1894795"/>
                </a:lnTo>
                <a:lnTo>
                  <a:pt x="3056194" y="1901948"/>
                </a:lnTo>
                <a:close/>
              </a:path>
              <a:path w="5518150" h="1909445">
                <a:moveTo>
                  <a:pt x="3355677" y="1896077"/>
                </a:moveTo>
                <a:lnTo>
                  <a:pt x="3344571" y="1896077"/>
                </a:lnTo>
                <a:lnTo>
                  <a:pt x="3340048" y="1891564"/>
                </a:lnTo>
                <a:lnTo>
                  <a:pt x="3340048" y="1880425"/>
                </a:lnTo>
                <a:lnTo>
                  <a:pt x="3344571" y="1875915"/>
                </a:lnTo>
                <a:lnTo>
                  <a:pt x="3355677" y="1875915"/>
                </a:lnTo>
                <a:lnTo>
                  <a:pt x="3360200" y="1880425"/>
                </a:lnTo>
                <a:lnTo>
                  <a:pt x="3360200" y="1891564"/>
                </a:lnTo>
                <a:lnTo>
                  <a:pt x="3355677" y="1896077"/>
                </a:lnTo>
                <a:close/>
              </a:path>
              <a:path w="5518150" h="1909445">
                <a:moveTo>
                  <a:pt x="3654688" y="1889360"/>
                </a:moveTo>
                <a:lnTo>
                  <a:pt x="3650974" y="1889360"/>
                </a:lnTo>
                <a:lnTo>
                  <a:pt x="3649489" y="1887861"/>
                </a:lnTo>
                <a:lnTo>
                  <a:pt x="3649489" y="1884128"/>
                </a:lnTo>
                <a:lnTo>
                  <a:pt x="3650974" y="1882629"/>
                </a:lnTo>
                <a:lnTo>
                  <a:pt x="3654721" y="1882629"/>
                </a:lnTo>
                <a:lnTo>
                  <a:pt x="3656206" y="1884128"/>
                </a:lnTo>
                <a:lnTo>
                  <a:pt x="3656206" y="1887861"/>
                </a:lnTo>
                <a:lnTo>
                  <a:pt x="3654688" y="1889360"/>
                </a:lnTo>
                <a:close/>
              </a:path>
            </a:pathLst>
          </a:custGeom>
          <a:solidFill>
            <a:srgbClr val="E8C7C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309390" y="2342858"/>
            <a:ext cx="16978630" cy="6511290"/>
            <a:chOff x="1309390" y="2342858"/>
            <a:chExt cx="16978630" cy="6511290"/>
          </a:xfrm>
        </p:grpSpPr>
        <p:sp>
          <p:nvSpPr>
            <p:cNvPr id="6" name="object 6"/>
            <p:cNvSpPr/>
            <p:nvPr/>
          </p:nvSpPr>
          <p:spPr>
            <a:xfrm>
              <a:off x="14982936" y="6397251"/>
              <a:ext cx="3305175" cy="2456815"/>
            </a:xfrm>
            <a:custGeom>
              <a:avLst/>
              <a:gdLst/>
              <a:ahLst/>
              <a:cxnLst/>
              <a:rect l="l" t="t" r="r" b="b"/>
              <a:pathLst>
                <a:path w="3305175" h="2456815">
                  <a:moveTo>
                    <a:pt x="1817659" y="12587"/>
                  </a:moveTo>
                  <a:lnTo>
                    <a:pt x="1816717" y="12587"/>
                  </a:lnTo>
                  <a:lnTo>
                    <a:pt x="1816349" y="12217"/>
                  </a:lnTo>
                  <a:lnTo>
                    <a:pt x="1816349" y="11274"/>
                  </a:lnTo>
                  <a:lnTo>
                    <a:pt x="1816717" y="10904"/>
                  </a:lnTo>
                  <a:lnTo>
                    <a:pt x="1817659" y="10904"/>
                  </a:lnTo>
                  <a:lnTo>
                    <a:pt x="1818030" y="11274"/>
                  </a:lnTo>
                  <a:lnTo>
                    <a:pt x="1818030" y="12217"/>
                  </a:lnTo>
                  <a:lnTo>
                    <a:pt x="1817659" y="12587"/>
                  </a:lnTo>
                  <a:close/>
                </a:path>
                <a:path w="3305175" h="2456815">
                  <a:moveTo>
                    <a:pt x="2120838" y="13428"/>
                  </a:moveTo>
                  <a:lnTo>
                    <a:pt x="2118989" y="13428"/>
                  </a:lnTo>
                  <a:lnTo>
                    <a:pt x="2118232" y="12671"/>
                  </a:lnTo>
                  <a:lnTo>
                    <a:pt x="2118232" y="10820"/>
                  </a:lnTo>
                  <a:lnTo>
                    <a:pt x="2118989" y="10063"/>
                  </a:lnTo>
                  <a:lnTo>
                    <a:pt x="2120838" y="10063"/>
                  </a:lnTo>
                  <a:lnTo>
                    <a:pt x="2121594" y="10820"/>
                  </a:lnTo>
                  <a:lnTo>
                    <a:pt x="2121594" y="12671"/>
                  </a:lnTo>
                  <a:lnTo>
                    <a:pt x="2120838" y="13428"/>
                  </a:lnTo>
                  <a:close/>
                </a:path>
                <a:path w="3305175" h="2456815">
                  <a:moveTo>
                    <a:pt x="2425415" y="16794"/>
                  </a:moveTo>
                  <a:lnTo>
                    <a:pt x="2419863" y="16794"/>
                  </a:lnTo>
                  <a:lnTo>
                    <a:pt x="2417611" y="14539"/>
                  </a:lnTo>
                  <a:lnTo>
                    <a:pt x="2417611" y="8986"/>
                  </a:lnTo>
                  <a:lnTo>
                    <a:pt x="2419863" y="6731"/>
                  </a:lnTo>
                  <a:lnTo>
                    <a:pt x="2425415" y="6731"/>
                  </a:lnTo>
                  <a:lnTo>
                    <a:pt x="2427667" y="8986"/>
                  </a:lnTo>
                  <a:lnTo>
                    <a:pt x="2427667" y="14539"/>
                  </a:lnTo>
                  <a:lnTo>
                    <a:pt x="2425415" y="16794"/>
                  </a:lnTo>
                  <a:close/>
                </a:path>
                <a:path w="3305175" h="2456815">
                  <a:moveTo>
                    <a:pt x="2730006" y="20160"/>
                  </a:moveTo>
                  <a:lnTo>
                    <a:pt x="2720723" y="20160"/>
                  </a:lnTo>
                  <a:lnTo>
                    <a:pt x="2716973" y="16407"/>
                  </a:lnTo>
                  <a:lnTo>
                    <a:pt x="2716973" y="7118"/>
                  </a:lnTo>
                  <a:lnTo>
                    <a:pt x="2720723" y="3365"/>
                  </a:lnTo>
                  <a:lnTo>
                    <a:pt x="2730006" y="3365"/>
                  </a:lnTo>
                  <a:lnTo>
                    <a:pt x="2733756" y="7118"/>
                  </a:lnTo>
                  <a:lnTo>
                    <a:pt x="2733756" y="16407"/>
                  </a:lnTo>
                  <a:lnTo>
                    <a:pt x="2730006" y="20160"/>
                  </a:lnTo>
                  <a:close/>
                </a:path>
                <a:path w="3305175" h="2456815">
                  <a:moveTo>
                    <a:pt x="3034580" y="23525"/>
                  </a:moveTo>
                  <a:lnTo>
                    <a:pt x="3021597" y="23525"/>
                  </a:lnTo>
                  <a:lnTo>
                    <a:pt x="3016335" y="18258"/>
                  </a:lnTo>
                  <a:lnTo>
                    <a:pt x="3016335" y="5267"/>
                  </a:lnTo>
                  <a:lnTo>
                    <a:pt x="3021597" y="0"/>
                  </a:lnTo>
                  <a:lnTo>
                    <a:pt x="3034580" y="0"/>
                  </a:lnTo>
                  <a:lnTo>
                    <a:pt x="3039845" y="5267"/>
                  </a:lnTo>
                  <a:lnTo>
                    <a:pt x="3039845" y="18258"/>
                  </a:lnTo>
                  <a:lnTo>
                    <a:pt x="3034580" y="23525"/>
                  </a:lnTo>
                  <a:close/>
                </a:path>
                <a:path w="3305175" h="2456815">
                  <a:moveTo>
                    <a:pt x="910409" y="317226"/>
                  </a:moveTo>
                  <a:lnTo>
                    <a:pt x="907617" y="317226"/>
                  </a:lnTo>
                  <a:lnTo>
                    <a:pt x="906493" y="316099"/>
                  </a:lnTo>
                  <a:lnTo>
                    <a:pt x="906493" y="313306"/>
                  </a:lnTo>
                  <a:lnTo>
                    <a:pt x="907617" y="312178"/>
                  </a:lnTo>
                  <a:lnTo>
                    <a:pt x="910409" y="312178"/>
                  </a:lnTo>
                  <a:lnTo>
                    <a:pt x="911536" y="313306"/>
                  </a:lnTo>
                  <a:lnTo>
                    <a:pt x="911536" y="316099"/>
                  </a:lnTo>
                  <a:lnTo>
                    <a:pt x="910409" y="317226"/>
                  </a:lnTo>
                  <a:close/>
                </a:path>
                <a:path w="3305175" h="2456815">
                  <a:moveTo>
                    <a:pt x="1215911" y="322260"/>
                  </a:moveTo>
                  <a:lnTo>
                    <a:pt x="1207570" y="322260"/>
                  </a:lnTo>
                  <a:lnTo>
                    <a:pt x="1204187" y="318876"/>
                  </a:lnTo>
                  <a:lnTo>
                    <a:pt x="1204187" y="310529"/>
                  </a:lnTo>
                  <a:lnTo>
                    <a:pt x="1207570" y="307146"/>
                  </a:lnTo>
                  <a:lnTo>
                    <a:pt x="1215911" y="307146"/>
                  </a:lnTo>
                  <a:lnTo>
                    <a:pt x="1219290" y="310529"/>
                  </a:lnTo>
                  <a:lnTo>
                    <a:pt x="1219290" y="318876"/>
                  </a:lnTo>
                  <a:lnTo>
                    <a:pt x="1215911" y="322260"/>
                  </a:lnTo>
                  <a:close/>
                </a:path>
                <a:path w="3305175" h="2456815">
                  <a:moveTo>
                    <a:pt x="1521410" y="327289"/>
                  </a:moveTo>
                  <a:lnTo>
                    <a:pt x="1507502" y="327289"/>
                  </a:lnTo>
                  <a:lnTo>
                    <a:pt x="1501868" y="321652"/>
                  </a:lnTo>
                  <a:lnTo>
                    <a:pt x="1501868" y="307719"/>
                  </a:lnTo>
                  <a:lnTo>
                    <a:pt x="1507502" y="302081"/>
                  </a:lnTo>
                  <a:lnTo>
                    <a:pt x="1521426" y="302081"/>
                  </a:lnTo>
                  <a:lnTo>
                    <a:pt x="1527060" y="307719"/>
                  </a:lnTo>
                  <a:lnTo>
                    <a:pt x="1527060" y="321652"/>
                  </a:lnTo>
                  <a:lnTo>
                    <a:pt x="1521410" y="327289"/>
                  </a:lnTo>
                  <a:close/>
                </a:path>
                <a:path w="3305175" h="2456815">
                  <a:moveTo>
                    <a:pt x="1826928" y="332322"/>
                  </a:moveTo>
                  <a:lnTo>
                    <a:pt x="1807451" y="332322"/>
                  </a:lnTo>
                  <a:lnTo>
                    <a:pt x="1799562" y="324430"/>
                  </a:lnTo>
                  <a:lnTo>
                    <a:pt x="1799562" y="304942"/>
                  </a:lnTo>
                  <a:lnTo>
                    <a:pt x="1807451" y="297050"/>
                  </a:lnTo>
                  <a:lnTo>
                    <a:pt x="1826928" y="297050"/>
                  </a:lnTo>
                  <a:lnTo>
                    <a:pt x="1834814" y="304942"/>
                  </a:lnTo>
                  <a:lnTo>
                    <a:pt x="1834814" y="324430"/>
                  </a:lnTo>
                  <a:lnTo>
                    <a:pt x="1826928" y="332322"/>
                  </a:lnTo>
                  <a:close/>
                </a:path>
                <a:path w="3305175" h="2456815">
                  <a:moveTo>
                    <a:pt x="2119913" y="337352"/>
                  </a:moveTo>
                  <a:lnTo>
                    <a:pt x="2111085" y="335571"/>
                  </a:lnTo>
                  <a:lnTo>
                    <a:pt x="2103879" y="330711"/>
                  </a:lnTo>
                  <a:lnTo>
                    <a:pt x="2099023" y="323502"/>
                  </a:lnTo>
                  <a:lnTo>
                    <a:pt x="2097243" y="314669"/>
                  </a:lnTo>
                  <a:lnTo>
                    <a:pt x="2099023" y="305835"/>
                  </a:lnTo>
                  <a:lnTo>
                    <a:pt x="2103879" y="298625"/>
                  </a:lnTo>
                  <a:lnTo>
                    <a:pt x="2111085" y="293766"/>
                  </a:lnTo>
                  <a:lnTo>
                    <a:pt x="2119913" y="291984"/>
                  </a:lnTo>
                  <a:lnTo>
                    <a:pt x="2128742" y="293766"/>
                  </a:lnTo>
                  <a:lnTo>
                    <a:pt x="2135948" y="298625"/>
                  </a:lnTo>
                  <a:lnTo>
                    <a:pt x="2140804" y="305835"/>
                  </a:lnTo>
                  <a:lnTo>
                    <a:pt x="2142584" y="314669"/>
                  </a:lnTo>
                  <a:lnTo>
                    <a:pt x="2140801" y="323502"/>
                  </a:lnTo>
                  <a:lnTo>
                    <a:pt x="2135941" y="330711"/>
                  </a:lnTo>
                  <a:lnTo>
                    <a:pt x="2128735" y="335571"/>
                  </a:lnTo>
                  <a:lnTo>
                    <a:pt x="2119913" y="337352"/>
                  </a:lnTo>
                  <a:close/>
                </a:path>
                <a:path w="3305175" h="2456815">
                  <a:moveTo>
                    <a:pt x="2422641" y="340717"/>
                  </a:moveTo>
                  <a:lnTo>
                    <a:pt x="2412516" y="338671"/>
                  </a:lnTo>
                  <a:lnTo>
                    <a:pt x="2404245" y="333091"/>
                  </a:lnTo>
                  <a:lnTo>
                    <a:pt x="2398667" y="324817"/>
                  </a:lnTo>
                  <a:lnTo>
                    <a:pt x="2396622" y="314686"/>
                  </a:lnTo>
                  <a:lnTo>
                    <a:pt x="2398667" y="304555"/>
                  </a:lnTo>
                  <a:lnTo>
                    <a:pt x="2404245" y="296280"/>
                  </a:lnTo>
                  <a:lnTo>
                    <a:pt x="2412516" y="290699"/>
                  </a:lnTo>
                  <a:lnTo>
                    <a:pt x="2422641" y="288652"/>
                  </a:lnTo>
                  <a:lnTo>
                    <a:pt x="2432764" y="290699"/>
                  </a:lnTo>
                  <a:lnTo>
                    <a:pt x="2441033" y="296280"/>
                  </a:lnTo>
                  <a:lnTo>
                    <a:pt x="2446611" y="304555"/>
                  </a:lnTo>
                  <a:lnTo>
                    <a:pt x="2448656" y="314686"/>
                  </a:lnTo>
                  <a:lnTo>
                    <a:pt x="2446613" y="324817"/>
                  </a:lnTo>
                  <a:lnTo>
                    <a:pt x="2441040" y="333091"/>
                  </a:lnTo>
                  <a:lnTo>
                    <a:pt x="2432771" y="338671"/>
                  </a:lnTo>
                  <a:lnTo>
                    <a:pt x="2422641" y="340717"/>
                  </a:lnTo>
                  <a:close/>
                </a:path>
                <a:path w="3305175" h="2456815">
                  <a:moveTo>
                    <a:pt x="2725365" y="344083"/>
                  </a:moveTo>
                  <a:lnTo>
                    <a:pt x="2713927" y="341773"/>
                  </a:lnTo>
                  <a:lnTo>
                    <a:pt x="2704588" y="335474"/>
                  </a:lnTo>
                  <a:lnTo>
                    <a:pt x="2698292" y="326130"/>
                  </a:lnTo>
                  <a:lnTo>
                    <a:pt x="2695983" y="314686"/>
                  </a:lnTo>
                  <a:lnTo>
                    <a:pt x="2698292" y="303241"/>
                  </a:lnTo>
                  <a:lnTo>
                    <a:pt x="2704588" y="293897"/>
                  </a:lnTo>
                  <a:lnTo>
                    <a:pt x="2713927" y="287597"/>
                  </a:lnTo>
                  <a:lnTo>
                    <a:pt x="2725365" y="285287"/>
                  </a:lnTo>
                  <a:lnTo>
                    <a:pt x="2736802" y="287597"/>
                  </a:lnTo>
                  <a:lnTo>
                    <a:pt x="2746141" y="293897"/>
                  </a:lnTo>
                  <a:lnTo>
                    <a:pt x="2752437" y="303241"/>
                  </a:lnTo>
                  <a:lnTo>
                    <a:pt x="2754746" y="314686"/>
                  </a:lnTo>
                  <a:lnTo>
                    <a:pt x="2752437" y="326130"/>
                  </a:lnTo>
                  <a:lnTo>
                    <a:pt x="2746141" y="335474"/>
                  </a:lnTo>
                  <a:lnTo>
                    <a:pt x="2736802" y="341773"/>
                  </a:lnTo>
                  <a:lnTo>
                    <a:pt x="2725365" y="344083"/>
                  </a:lnTo>
                  <a:close/>
                </a:path>
                <a:path w="3305175" h="2456815">
                  <a:moveTo>
                    <a:pt x="3028088" y="347448"/>
                  </a:moveTo>
                  <a:lnTo>
                    <a:pt x="3015345" y="344873"/>
                  </a:lnTo>
                  <a:lnTo>
                    <a:pt x="3004937" y="337850"/>
                  </a:lnTo>
                  <a:lnTo>
                    <a:pt x="2997919" y="327436"/>
                  </a:lnTo>
                  <a:lnTo>
                    <a:pt x="2995345" y="314686"/>
                  </a:lnTo>
                  <a:lnTo>
                    <a:pt x="2997919" y="301935"/>
                  </a:lnTo>
                  <a:lnTo>
                    <a:pt x="3004937" y="291520"/>
                  </a:lnTo>
                  <a:lnTo>
                    <a:pt x="3015345" y="284497"/>
                  </a:lnTo>
                  <a:lnTo>
                    <a:pt x="3028088" y="281921"/>
                  </a:lnTo>
                  <a:lnTo>
                    <a:pt x="3040832" y="284497"/>
                  </a:lnTo>
                  <a:lnTo>
                    <a:pt x="3051242" y="291520"/>
                  </a:lnTo>
                  <a:lnTo>
                    <a:pt x="3058261" y="301935"/>
                  </a:lnTo>
                  <a:lnTo>
                    <a:pt x="3060835" y="314686"/>
                  </a:lnTo>
                  <a:lnTo>
                    <a:pt x="3058261" y="327436"/>
                  </a:lnTo>
                  <a:lnTo>
                    <a:pt x="3051242" y="337850"/>
                  </a:lnTo>
                  <a:lnTo>
                    <a:pt x="3040832" y="344873"/>
                  </a:lnTo>
                  <a:lnTo>
                    <a:pt x="3028088" y="347448"/>
                  </a:lnTo>
                  <a:close/>
                </a:path>
                <a:path w="3305175" h="2456815">
                  <a:moveTo>
                    <a:pt x="3305061" y="338406"/>
                  </a:moveTo>
                  <a:lnTo>
                    <a:pt x="3298335" y="328427"/>
                  </a:lnTo>
                  <a:lnTo>
                    <a:pt x="3295564" y="314702"/>
                  </a:lnTo>
                  <a:lnTo>
                    <a:pt x="3298335" y="300977"/>
                  </a:lnTo>
                  <a:lnTo>
                    <a:pt x="3305061" y="290998"/>
                  </a:lnTo>
                  <a:lnTo>
                    <a:pt x="3305061" y="338406"/>
                  </a:lnTo>
                  <a:close/>
                </a:path>
                <a:path w="3305175" h="2456815">
                  <a:moveTo>
                    <a:pt x="304490" y="619326"/>
                  </a:moveTo>
                  <a:lnTo>
                    <a:pt x="302640" y="619326"/>
                  </a:lnTo>
                  <a:lnTo>
                    <a:pt x="301883" y="618566"/>
                  </a:lnTo>
                  <a:lnTo>
                    <a:pt x="301883" y="616717"/>
                  </a:lnTo>
                  <a:lnTo>
                    <a:pt x="302640" y="615960"/>
                  </a:lnTo>
                  <a:lnTo>
                    <a:pt x="304490" y="615960"/>
                  </a:lnTo>
                  <a:lnTo>
                    <a:pt x="305247" y="616717"/>
                  </a:lnTo>
                  <a:lnTo>
                    <a:pt x="305247" y="618566"/>
                  </a:lnTo>
                  <a:lnTo>
                    <a:pt x="304490" y="619326"/>
                  </a:lnTo>
                  <a:close/>
                </a:path>
                <a:path w="3305175" h="2456815">
                  <a:moveTo>
                    <a:pt x="609535" y="623532"/>
                  </a:moveTo>
                  <a:lnTo>
                    <a:pt x="603044" y="623532"/>
                  </a:lnTo>
                  <a:lnTo>
                    <a:pt x="600421" y="620906"/>
                  </a:lnTo>
                  <a:lnTo>
                    <a:pt x="600421" y="614411"/>
                  </a:lnTo>
                  <a:lnTo>
                    <a:pt x="603044" y="611785"/>
                  </a:lnTo>
                  <a:lnTo>
                    <a:pt x="609535" y="611785"/>
                  </a:lnTo>
                  <a:lnTo>
                    <a:pt x="612161" y="614411"/>
                  </a:lnTo>
                  <a:lnTo>
                    <a:pt x="612161" y="620906"/>
                  </a:lnTo>
                  <a:lnTo>
                    <a:pt x="609535" y="623532"/>
                  </a:lnTo>
                  <a:close/>
                </a:path>
                <a:path w="3305175" h="2456815">
                  <a:moveTo>
                    <a:pt x="914581" y="627738"/>
                  </a:moveTo>
                  <a:lnTo>
                    <a:pt x="903448" y="627738"/>
                  </a:lnTo>
                  <a:lnTo>
                    <a:pt x="898942" y="623228"/>
                  </a:lnTo>
                  <a:lnTo>
                    <a:pt x="898942" y="612089"/>
                  </a:lnTo>
                  <a:lnTo>
                    <a:pt x="903448" y="607579"/>
                  </a:lnTo>
                  <a:lnTo>
                    <a:pt x="914581" y="607579"/>
                  </a:lnTo>
                  <a:lnTo>
                    <a:pt x="919088" y="612089"/>
                  </a:lnTo>
                  <a:lnTo>
                    <a:pt x="919088" y="623228"/>
                  </a:lnTo>
                  <a:lnTo>
                    <a:pt x="914581" y="627738"/>
                  </a:lnTo>
                  <a:close/>
                </a:path>
                <a:path w="3305175" h="2456815">
                  <a:moveTo>
                    <a:pt x="1219155" y="631103"/>
                  </a:moveTo>
                  <a:lnTo>
                    <a:pt x="1204323" y="631103"/>
                  </a:lnTo>
                  <a:lnTo>
                    <a:pt x="1198304" y="625081"/>
                  </a:lnTo>
                  <a:lnTo>
                    <a:pt x="1198304" y="610239"/>
                  </a:lnTo>
                  <a:lnTo>
                    <a:pt x="1204323" y="604213"/>
                  </a:lnTo>
                  <a:lnTo>
                    <a:pt x="1219155" y="604213"/>
                  </a:lnTo>
                  <a:lnTo>
                    <a:pt x="1225177" y="610239"/>
                  </a:lnTo>
                  <a:lnTo>
                    <a:pt x="1225177" y="625081"/>
                  </a:lnTo>
                  <a:lnTo>
                    <a:pt x="1219155" y="631103"/>
                  </a:lnTo>
                  <a:close/>
                </a:path>
                <a:path w="3305175" h="2456815">
                  <a:moveTo>
                    <a:pt x="1523732" y="634472"/>
                  </a:moveTo>
                  <a:lnTo>
                    <a:pt x="1505196" y="634472"/>
                  </a:lnTo>
                  <a:lnTo>
                    <a:pt x="1497679" y="626948"/>
                  </a:lnTo>
                  <a:lnTo>
                    <a:pt x="1497679" y="608402"/>
                  </a:lnTo>
                  <a:lnTo>
                    <a:pt x="1505196" y="600882"/>
                  </a:lnTo>
                  <a:lnTo>
                    <a:pt x="1523732" y="600882"/>
                  </a:lnTo>
                  <a:lnTo>
                    <a:pt x="1531249" y="608402"/>
                  </a:lnTo>
                  <a:lnTo>
                    <a:pt x="1531249" y="626948"/>
                  </a:lnTo>
                  <a:lnTo>
                    <a:pt x="1523732" y="634472"/>
                  </a:lnTo>
                  <a:close/>
                </a:path>
                <a:path w="3305175" h="2456815">
                  <a:moveTo>
                    <a:pt x="1817190" y="637834"/>
                  </a:moveTo>
                  <a:lnTo>
                    <a:pt x="1809345" y="636251"/>
                  </a:lnTo>
                  <a:lnTo>
                    <a:pt x="1802940" y="631932"/>
                  </a:lnTo>
                  <a:lnTo>
                    <a:pt x="1798623" y="625525"/>
                  </a:lnTo>
                  <a:lnTo>
                    <a:pt x="1797041" y="617675"/>
                  </a:lnTo>
                  <a:lnTo>
                    <a:pt x="1798623" y="609826"/>
                  </a:lnTo>
                  <a:lnTo>
                    <a:pt x="1802940" y="603418"/>
                  </a:lnTo>
                  <a:lnTo>
                    <a:pt x="1809345" y="599100"/>
                  </a:lnTo>
                  <a:lnTo>
                    <a:pt x="1817190" y="597516"/>
                  </a:lnTo>
                  <a:lnTo>
                    <a:pt x="1825035" y="599100"/>
                  </a:lnTo>
                  <a:lnTo>
                    <a:pt x="1831439" y="603418"/>
                  </a:lnTo>
                  <a:lnTo>
                    <a:pt x="1835756" y="609826"/>
                  </a:lnTo>
                  <a:lnTo>
                    <a:pt x="1837339" y="617675"/>
                  </a:lnTo>
                  <a:lnTo>
                    <a:pt x="1835756" y="625525"/>
                  </a:lnTo>
                  <a:lnTo>
                    <a:pt x="1831439" y="631932"/>
                  </a:lnTo>
                  <a:lnTo>
                    <a:pt x="1825035" y="636251"/>
                  </a:lnTo>
                  <a:lnTo>
                    <a:pt x="1817190" y="637834"/>
                  </a:lnTo>
                  <a:close/>
                </a:path>
                <a:path w="3305175" h="2456815">
                  <a:moveTo>
                    <a:pt x="2119913" y="641203"/>
                  </a:moveTo>
                  <a:lnTo>
                    <a:pt x="2110763" y="639354"/>
                  </a:lnTo>
                  <a:lnTo>
                    <a:pt x="2103290" y="634312"/>
                  </a:lnTo>
                  <a:lnTo>
                    <a:pt x="2098250" y="626833"/>
                  </a:lnTo>
                  <a:lnTo>
                    <a:pt x="2096403" y="617675"/>
                  </a:lnTo>
                  <a:lnTo>
                    <a:pt x="2098250" y="608520"/>
                  </a:lnTo>
                  <a:lnTo>
                    <a:pt x="2103290" y="601042"/>
                  </a:lnTo>
                  <a:lnTo>
                    <a:pt x="2110763" y="596000"/>
                  </a:lnTo>
                  <a:lnTo>
                    <a:pt x="2119913" y="594151"/>
                  </a:lnTo>
                  <a:lnTo>
                    <a:pt x="2129064" y="596000"/>
                  </a:lnTo>
                  <a:lnTo>
                    <a:pt x="2136537" y="601042"/>
                  </a:lnTo>
                  <a:lnTo>
                    <a:pt x="2141577" y="608520"/>
                  </a:lnTo>
                  <a:lnTo>
                    <a:pt x="2143425" y="617675"/>
                  </a:lnTo>
                  <a:lnTo>
                    <a:pt x="2141577" y="626833"/>
                  </a:lnTo>
                  <a:lnTo>
                    <a:pt x="2136537" y="634312"/>
                  </a:lnTo>
                  <a:lnTo>
                    <a:pt x="2129064" y="639354"/>
                  </a:lnTo>
                  <a:lnTo>
                    <a:pt x="2119913" y="641203"/>
                  </a:lnTo>
                  <a:close/>
                </a:path>
                <a:path w="3305175" h="2456815">
                  <a:moveTo>
                    <a:pt x="2422641" y="643725"/>
                  </a:moveTo>
                  <a:lnTo>
                    <a:pt x="2412516" y="641678"/>
                  </a:lnTo>
                  <a:lnTo>
                    <a:pt x="2404245" y="636098"/>
                  </a:lnTo>
                  <a:lnTo>
                    <a:pt x="2398667" y="627823"/>
                  </a:lnTo>
                  <a:lnTo>
                    <a:pt x="2396622" y="617692"/>
                  </a:lnTo>
                  <a:lnTo>
                    <a:pt x="2398667" y="607562"/>
                  </a:lnTo>
                  <a:lnTo>
                    <a:pt x="2404245" y="599287"/>
                  </a:lnTo>
                  <a:lnTo>
                    <a:pt x="2412516" y="593706"/>
                  </a:lnTo>
                  <a:lnTo>
                    <a:pt x="2422641" y="591660"/>
                  </a:lnTo>
                  <a:lnTo>
                    <a:pt x="2432764" y="593706"/>
                  </a:lnTo>
                  <a:lnTo>
                    <a:pt x="2441033" y="599287"/>
                  </a:lnTo>
                  <a:lnTo>
                    <a:pt x="2446611" y="607562"/>
                  </a:lnTo>
                  <a:lnTo>
                    <a:pt x="2448656" y="617692"/>
                  </a:lnTo>
                  <a:lnTo>
                    <a:pt x="2446613" y="627823"/>
                  </a:lnTo>
                  <a:lnTo>
                    <a:pt x="2441040" y="636098"/>
                  </a:lnTo>
                  <a:lnTo>
                    <a:pt x="2432771" y="641678"/>
                  </a:lnTo>
                  <a:lnTo>
                    <a:pt x="2422641" y="643725"/>
                  </a:lnTo>
                  <a:close/>
                </a:path>
                <a:path w="3305175" h="2456815">
                  <a:moveTo>
                    <a:pt x="2725365" y="647090"/>
                  </a:moveTo>
                  <a:lnTo>
                    <a:pt x="2713927" y="644781"/>
                  </a:lnTo>
                  <a:lnTo>
                    <a:pt x="2704588" y="638481"/>
                  </a:lnTo>
                  <a:lnTo>
                    <a:pt x="2698292" y="629137"/>
                  </a:lnTo>
                  <a:lnTo>
                    <a:pt x="2695983" y="617692"/>
                  </a:lnTo>
                  <a:lnTo>
                    <a:pt x="2698292" y="606247"/>
                  </a:lnTo>
                  <a:lnTo>
                    <a:pt x="2704588" y="596903"/>
                  </a:lnTo>
                  <a:lnTo>
                    <a:pt x="2713927" y="590604"/>
                  </a:lnTo>
                  <a:lnTo>
                    <a:pt x="2725365" y="588294"/>
                  </a:lnTo>
                  <a:lnTo>
                    <a:pt x="2736802" y="590604"/>
                  </a:lnTo>
                  <a:lnTo>
                    <a:pt x="2746141" y="596903"/>
                  </a:lnTo>
                  <a:lnTo>
                    <a:pt x="2752437" y="606247"/>
                  </a:lnTo>
                  <a:lnTo>
                    <a:pt x="2754746" y="617692"/>
                  </a:lnTo>
                  <a:lnTo>
                    <a:pt x="2752437" y="629137"/>
                  </a:lnTo>
                  <a:lnTo>
                    <a:pt x="2746141" y="638481"/>
                  </a:lnTo>
                  <a:lnTo>
                    <a:pt x="2736802" y="644781"/>
                  </a:lnTo>
                  <a:lnTo>
                    <a:pt x="2725365" y="647090"/>
                  </a:lnTo>
                  <a:close/>
                </a:path>
                <a:path w="3305175" h="2456815">
                  <a:moveTo>
                    <a:pt x="3028088" y="650456"/>
                  </a:moveTo>
                  <a:lnTo>
                    <a:pt x="3015345" y="647880"/>
                  </a:lnTo>
                  <a:lnTo>
                    <a:pt x="3004937" y="640858"/>
                  </a:lnTo>
                  <a:lnTo>
                    <a:pt x="2997919" y="630443"/>
                  </a:lnTo>
                  <a:lnTo>
                    <a:pt x="2995345" y="617692"/>
                  </a:lnTo>
                  <a:lnTo>
                    <a:pt x="2997919" y="604941"/>
                  </a:lnTo>
                  <a:lnTo>
                    <a:pt x="3004937" y="594527"/>
                  </a:lnTo>
                  <a:lnTo>
                    <a:pt x="3015345" y="587504"/>
                  </a:lnTo>
                  <a:lnTo>
                    <a:pt x="3028088" y="584929"/>
                  </a:lnTo>
                  <a:lnTo>
                    <a:pt x="3040832" y="587504"/>
                  </a:lnTo>
                  <a:lnTo>
                    <a:pt x="3051242" y="594527"/>
                  </a:lnTo>
                  <a:lnTo>
                    <a:pt x="3058261" y="604941"/>
                  </a:lnTo>
                  <a:lnTo>
                    <a:pt x="3060835" y="617692"/>
                  </a:lnTo>
                  <a:lnTo>
                    <a:pt x="3058261" y="630443"/>
                  </a:lnTo>
                  <a:lnTo>
                    <a:pt x="3051242" y="640858"/>
                  </a:lnTo>
                  <a:lnTo>
                    <a:pt x="3040832" y="647880"/>
                  </a:lnTo>
                  <a:lnTo>
                    <a:pt x="3028088" y="650456"/>
                  </a:lnTo>
                  <a:close/>
                </a:path>
                <a:path w="3305175" h="2456815">
                  <a:moveTo>
                    <a:pt x="3305061" y="641414"/>
                  </a:moveTo>
                  <a:lnTo>
                    <a:pt x="3298335" y="631434"/>
                  </a:lnTo>
                  <a:lnTo>
                    <a:pt x="3295564" y="617709"/>
                  </a:lnTo>
                  <a:lnTo>
                    <a:pt x="3298335" y="603984"/>
                  </a:lnTo>
                  <a:lnTo>
                    <a:pt x="3305061" y="594004"/>
                  </a:lnTo>
                  <a:lnTo>
                    <a:pt x="3305061" y="641414"/>
                  </a:lnTo>
                  <a:close/>
                </a:path>
                <a:path w="3305175" h="2456815">
                  <a:moveTo>
                    <a:pt x="1311" y="921510"/>
                  </a:moveTo>
                  <a:lnTo>
                    <a:pt x="370" y="921510"/>
                  </a:lnTo>
                  <a:lnTo>
                    <a:pt x="0" y="921138"/>
                  </a:lnTo>
                  <a:lnTo>
                    <a:pt x="0" y="920196"/>
                  </a:lnTo>
                  <a:lnTo>
                    <a:pt x="370" y="919825"/>
                  </a:lnTo>
                  <a:lnTo>
                    <a:pt x="1311" y="919825"/>
                  </a:lnTo>
                  <a:lnTo>
                    <a:pt x="1681" y="920196"/>
                  </a:lnTo>
                  <a:lnTo>
                    <a:pt x="1681" y="921138"/>
                  </a:lnTo>
                  <a:lnTo>
                    <a:pt x="1311" y="921510"/>
                  </a:lnTo>
                  <a:close/>
                </a:path>
                <a:path w="3305175" h="2456815">
                  <a:moveTo>
                    <a:pt x="305415" y="924031"/>
                  </a:moveTo>
                  <a:lnTo>
                    <a:pt x="301698" y="924031"/>
                  </a:lnTo>
                  <a:lnTo>
                    <a:pt x="300201" y="922536"/>
                  </a:lnTo>
                  <a:lnTo>
                    <a:pt x="300201" y="918799"/>
                  </a:lnTo>
                  <a:lnTo>
                    <a:pt x="301698" y="917300"/>
                  </a:lnTo>
                  <a:lnTo>
                    <a:pt x="305432" y="917300"/>
                  </a:lnTo>
                  <a:lnTo>
                    <a:pt x="306929" y="918799"/>
                  </a:lnTo>
                  <a:lnTo>
                    <a:pt x="306929" y="922536"/>
                  </a:lnTo>
                  <a:lnTo>
                    <a:pt x="305415" y="924031"/>
                  </a:lnTo>
                  <a:close/>
                </a:path>
                <a:path w="3305175" h="2456815">
                  <a:moveTo>
                    <a:pt x="610008" y="927397"/>
                  </a:moveTo>
                  <a:lnTo>
                    <a:pt x="602591" y="927397"/>
                  </a:lnTo>
                  <a:lnTo>
                    <a:pt x="599580" y="924386"/>
                  </a:lnTo>
                  <a:lnTo>
                    <a:pt x="599580" y="916983"/>
                  </a:lnTo>
                  <a:lnTo>
                    <a:pt x="602591" y="913968"/>
                  </a:lnTo>
                  <a:lnTo>
                    <a:pt x="609991" y="913968"/>
                  </a:lnTo>
                  <a:lnTo>
                    <a:pt x="613002" y="916983"/>
                  </a:lnTo>
                  <a:lnTo>
                    <a:pt x="613002" y="924386"/>
                  </a:lnTo>
                  <a:lnTo>
                    <a:pt x="610008" y="927397"/>
                  </a:lnTo>
                  <a:close/>
                </a:path>
                <a:path w="3305175" h="2456815">
                  <a:moveTo>
                    <a:pt x="914581" y="930762"/>
                  </a:moveTo>
                  <a:lnTo>
                    <a:pt x="903448" y="930762"/>
                  </a:lnTo>
                  <a:lnTo>
                    <a:pt x="898942" y="926252"/>
                  </a:lnTo>
                  <a:lnTo>
                    <a:pt x="898942" y="915113"/>
                  </a:lnTo>
                  <a:lnTo>
                    <a:pt x="903448" y="910603"/>
                  </a:lnTo>
                  <a:lnTo>
                    <a:pt x="914581" y="910603"/>
                  </a:lnTo>
                  <a:lnTo>
                    <a:pt x="919088" y="915113"/>
                  </a:lnTo>
                  <a:lnTo>
                    <a:pt x="919088" y="926252"/>
                  </a:lnTo>
                  <a:lnTo>
                    <a:pt x="914581" y="930762"/>
                  </a:lnTo>
                  <a:close/>
                </a:path>
                <a:path w="3305175" h="2456815">
                  <a:moveTo>
                    <a:pt x="1219155" y="934131"/>
                  </a:moveTo>
                  <a:lnTo>
                    <a:pt x="1204323" y="934131"/>
                  </a:lnTo>
                  <a:lnTo>
                    <a:pt x="1198304" y="928106"/>
                  </a:lnTo>
                  <a:lnTo>
                    <a:pt x="1198304" y="913263"/>
                  </a:lnTo>
                  <a:lnTo>
                    <a:pt x="1204323" y="907238"/>
                  </a:lnTo>
                  <a:lnTo>
                    <a:pt x="1219155" y="907238"/>
                  </a:lnTo>
                  <a:lnTo>
                    <a:pt x="1225177" y="913263"/>
                  </a:lnTo>
                  <a:lnTo>
                    <a:pt x="1225177" y="928106"/>
                  </a:lnTo>
                  <a:lnTo>
                    <a:pt x="1219155" y="934131"/>
                  </a:lnTo>
                  <a:close/>
                </a:path>
                <a:path w="3305175" h="2456815">
                  <a:moveTo>
                    <a:pt x="1523732" y="937493"/>
                  </a:moveTo>
                  <a:lnTo>
                    <a:pt x="1505196" y="937493"/>
                  </a:lnTo>
                  <a:lnTo>
                    <a:pt x="1497679" y="929972"/>
                  </a:lnTo>
                  <a:lnTo>
                    <a:pt x="1497679" y="911427"/>
                  </a:lnTo>
                  <a:lnTo>
                    <a:pt x="1505196" y="903906"/>
                  </a:lnTo>
                  <a:lnTo>
                    <a:pt x="1523732" y="903906"/>
                  </a:lnTo>
                  <a:lnTo>
                    <a:pt x="1531249" y="911427"/>
                  </a:lnTo>
                  <a:lnTo>
                    <a:pt x="1531249" y="929972"/>
                  </a:lnTo>
                  <a:lnTo>
                    <a:pt x="1523732" y="937493"/>
                  </a:lnTo>
                  <a:close/>
                </a:path>
                <a:path w="3305175" h="2456815">
                  <a:moveTo>
                    <a:pt x="1817190" y="940862"/>
                  </a:moveTo>
                  <a:lnTo>
                    <a:pt x="1809345" y="939278"/>
                  </a:lnTo>
                  <a:lnTo>
                    <a:pt x="1802940" y="934958"/>
                  </a:lnTo>
                  <a:lnTo>
                    <a:pt x="1798623" y="928549"/>
                  </a:lnTo>
                  <a:lnTo>
                    <a:pt x="1797041" y="920699"/>
                  </a:lnTo>
                  <a:lnTo>
                    <a:pt x="1798623" y="912850"/>
                  </a:lnTo>
                  <a:lnTo>
                    <a:pt x="1802940" y="906443"/>
                  </a:lnTo>
                  <a:lnTo>
                    <a:pt x="1809345" y="902124"/>
                  </a:lnTo>
                  <a:lnTo>
                    <a:pt x="1817190" y="900540"/>
                  </a:lnTo>
                  <a:lnTo>
                    <a:pt x="1825035" y="902124"/>
                  </a:lnTo>
                  <a:lnTo>
                    <a:pt x="1831439" y="906443"/>
                  </a:lnTo>
                  <a:lnTo>
                    <a:pt x="1835756" y="912850"/>
                  </a:lnTo>
                  <a:lnTo>
                    <a:pt x="1837339" y="920699"/>
                  </a:lnTo>
                  <a:lnTo>
                    <a:pt x="1835756" y="928549"/>
                  </a:lnTo>
                  <a:lnTo>
                    <a:pt x="1831439" y="934958"/>
                  </a:lnTo>
                  <a:lnTo>
                    <a:pt x="1825035" y="939278"/>
                  </a:lnTo>
                  <a:lnTo>
                    <a:pt x="1817190" y="940862"/>
                  </a:lnTo>
                  <a:close/>
                </a:path>
                <a:path w="3305175" h="2456815">
                  <a:moveTo>
                    <a:pt x="2119913" y="944227"/>
                  </a:moveTo>
                  <a:lnTo>
                    <a:pt x="2110763" y="942378"/>
                  </a:lnTo>
                  <a:lnTo>
                    <a:pt x="2103290" y="937336"/>
                  </a:lnTo>
                  <a:lnTo>
                    <a:pt x="2098250" y="929857"/>
                  </a:lnTo>
                  <a:lnTo>
                    <a:pt x="2096403" y="920699"/>
                  </a:lnTo>
                  <a:lnTo>
                    <a:pt x="2098250" y="911544"/>
                  </a:lnTo>
                  <a:lnTo>
                    <a:pt x="2103290" y="904066"/>
                  </a:lnTo>
                  <a:lnTo>
                    <a:pt x="2110763" y="899024"/>
                  </a:lnTo>
                  <a:lnTo>
                    <a:pt x="2119913" y="897175"/>
                  </a:lnTo>
                  <a:lnTo>
                    <a:pt x="2129064" y="899024"/>
                  </a:lnTo>
                  <a:lnTo>
                    <a:pt x="2136537" y="904066"/>
                  </a:lnTo>
                  <a:lnTo>
                    <a:pt x="2141577" y="911544"/>
                  </a:lnTo>
                  <a:lnTo>
                    <a:pt x="2143425" y="920699"/>
                  </a:lnTo>
                  <a:lnTo>
                    <a:pt x="2141577" y="929857"/>
                  </a:lnTo>
                  <a:lnTo>
                    <a:pt x="2136537" y="937336"/>
                  </a:lnTo>
                  <a:lnTo>
                    <a:pt x="2129064" y="942378"/>
                  </a:lnTo>
                  <a:lnTo>
                    <a:pt x="2119913" y="944227"/>
                  </a:lnTo>
                  <a:close/>
                </a:path>
                <a:path w="3305175" h="2456815">
                  <a:moveTo>
                    <a:pt x="2422641" y="946749"/>
                  </a:moveTo>
                  <a:lnTo>
                    <a:pt x="2412516" y="944703"/>
                  </a:lnTo>
                  <a:lnTo>
                    <a:pt x="2404245" y="939123"/>
                  </a:lnTo>
                  <a:lnTo>
                    <a:pt x="2398667" y="930848"/>
                  </a:lnTo>
                  <a:lnTo>
                    <a:pt x="2396622" y="920716"/>
                  </a:lnTo>
                  <a:lnTo>
                    <a:pt x="2398667" y="910586"/>
                  </a:lnTo>
                  <a:lnTo>
                    <a:pt x="2404245" y="902311"/>
                  </a:lnTo>
                  <a:lnTo>
                    <a:pt x="2412516" y="896731"/>
                  </a:lnTo>
                  <a:lnTo>
                    <a:pt x="2422641" y="894684"/>
                  </a:lnTo>
                  <a:lnTo>
                    <a:pt x="2432764" y="896731"/>
                  </a:lnTo>
                  <a:lnTo>
                    <a:pt x="2441033" y="902311"/>
                  </a:lnTo>
                  <a:lnTo>
                    <a:pt x="2446611" y="910586"/>
                  </a:lnTo>
                  <a:lnTo>
                    <a:pt x="2448656" y="920716"/>
                  </a:lnTo>
                  <a:lnTo>
                    <a:pt x="2446613" y="930848"/>
                  </a:lnTo>
                  <a:lnTo>
                    <a:pt x="2441040" y="939123"/>
                  </a:lnTo>
                  <a:lnTo>
                    <a:pt x="2432771" y="944703"/>
                  </a:lnTo>
                  <a:lnTo>
                    <a:pt x="2422641" y="946749"/>
                  </a:lnTo>
                  <a:close/>
                </a:path>
                <a:path w="3305175" h="2456815">
                  <a:moveTo>
                    <a:pt x="2725365" y="950114"/>
                  </a:moveTo>
                  <a:lnTo>
                    <a:pt x="2713927" y="947805"/>
                  </a:lnTo>
                  <a:lnTo>
                    <a:pt x="2704588" y="941505"/>
                  </a:lnTo>
                  <a:lnTo>
                    <a:pt x="2698292" y="932161"/>
                  </a:lnTo>
                  <a:lnTo>
                    <a:pt x="2695983" y="920716"/>
                  </a:lnTo>
                  <a:lnTo>
                    <a:pt x="2698292" y="909272"/>
                  </a:lnTo>
                  <a:lnTo>
                    <a:pt x="2704588" y="899927"/>
                  </a:lnTo>
                  <a:lnTo>
                    <a:pt x="2713927" y="893628"/>
                  </a:lnTo>
                  <a:lnTo>
                    <a:pt x="2725365" y="891318"/>
                  </a:lnTo>
                  <a:lnTo>
                    <a:pt x="2736802" y="893628"/>
                  </a:lnTo>
                  <a:lnTo>
                    <a:pt x="2746141" y="899927"/>
                  </a:lnTo>
                  <a:lnTo>
                    <a:pt x="2752437" y="909272"/>
                  </a:lnTo>
                  <a:lnTo>
                    <a:pt x="2754746" y="920716"/>
                  </a:lnTo>
                  <a:lnTo>
                    <a:pt x="2752437" y="932161"/>
                  </a:lnTo>
                  <a:lnTo>
                    <a:pt x="2746141" y="941505"/>
                  </a:lnTo>
                  <a:lnTo>
                    <a:pt x="2736802" y="947805"/>
                  </a:lnTo>
                  <a:lnTo>
                    <a:pt x="2725365" y="950114"/>
                  </a:lnTo>
                  <a:close/>
                </a:path>
                <a:path w="3305175" h="2456815">
                  <a:moveTo>
                    <a:pt x="3028088" y="953480"/>
                  </a:moveTo>
                  <a:lnTo>
                    <a:pt x="3015345" y="950905"/>
                  </a:lnTo>
                  <a:lnTo>
                    <a:pt x="3004937" y="943882"/>
                  </a:lnTo>
                  <a:lnTo>
                    <a:pt x="2997919" y="933467"/>
                  </a:lnTo>
                  <a:lnTo>
                    <a:pt x="2995345" y="920716"/>
                  </a:lnTo>
                  <a:lnTo>
                    <a:pt x="2997919" y="907965"/>
                  </a:lnTo>
                  <a:lnTo>
                    <a:pt x="3004937" y="897551"/>
                  </a:lnTo>
                  <a:lnTo>
                    <a:pt x="3015345" y="890528"/>
                  </a:lnTo>
                  <a:lnTo>
                    <a:pt x="3028088" y="887953"/>
                  </a:lnTo>
                  <a:lnTo>
                    <a:pt x="3040832" y="890528"/>
                  </a:lnTo>
                  <a:lnTo>
                    <a:pt x="3051242" y="897551"/>
                  </a:lnTo>
                  <a:lnTo>
                    <a:pt x="3058261" y="907965"/>
                  </a:lnTo>
                  <a:lnTo>
                    <a:pt x="3060835" y="920716"/>
                  </a:lnTo>
                  <a:lnTo>
                    <a:pt x="3058261" y="933467"/>
                  </a:lnTo>
                  <a:lnTo>
                    <a:pt x="3051242" y="943882"/>
                  </a:lnTo>
                  <a:lnTo>
                    <a:pt x="3040832" y="950905"/>
                  </a:lnTo>
                  <a:lnTo>
                    <a:pt x="3028088" y="953480"/>
                  </a:lnTo>
                  <a:close/>
                </a:path>
                <a:path w="3305175" h="2456815">
                  <a:moveTo>
                    <a:pt x="3305061" y="944438"/>
                  </a:moveTo>
                  <a:lnTo>
                    <a:pt x="3298335" y="934459"/>
                  </a:lnTo>
                  <a:lnTo>
                    <a:pt x="3295564" y="920733"/>
                  </a:lnTo>
                  <a:lnTo>
                    <a:pt x="3298335" y="907008"/>
                  </a:lnTo>
                  <a:lnTo>
                    <a:pt x="3305061" y="897029"/>
                  </a:lnTo>
                  <a:lnTo>
                    <a:pt x="3305061" y="944438"/>
                  </a:lnTo>
                  <a:close/>
                </a:path>
                <a:path w="3305175" h="2456815">
                  <a:moveTo>
                    <a:pt x="1311" y="1224534"/>
                  </a:moveTo>
                  <a:lnTo>
                    <a:pt x="370" y="1224534"/>
                  </a:lnTo>
                  <a:lnTo>
                    <a:pt x="0" y="1224163"/>
                  </a:lnTo>
                  <a:lnTo>
                    <a:pt x="0" y="1223221"/>
                  </a:lnTo>
                  <a:lnTo>
                    <a:pt x="370" y="1222849"/>
                  </a:lnTo>
                  <a:lnTo>
                    <a:pt x="1311" y="1222849"/>
                  </a:lnTo>
                  <a:lnTo>
                    <a:pt x="1681" y="1223221"/>
                  </a:lnTo>
                  <a:lnTo>
                    <a:pt x="1681" y="1224163"/>
                  </a:lnTo>
                  <a:lnTo>
                    <a:pt x="1311" y="1224534"/>
                  </a:lnTo>
                  <a:close/>
                </a:path>
                <a:path w="3305175" h="2456815">
                  <a:moveTo>
                    <a:pt x="305415" y="1227055"/>
                  </a:moveTo>
                  <a:lnTo>
                    <a:pt x="301698" y="1227055"/>
                  </a:lnTo>
                  <a:lnTo>
                    <a:pt x="300201" y="1225560"/>
                  </a:lnTo>
                  <a:lnTo>
                    <a:pt x="300201" y="1221823"/>
                  </a:lnTo>
                  <a:lnTo>
                    <a:pt x="301698" y="1220325"/>
                  </a:lnTo>
                  <a:lnTo>
                    <a:pt x="305432" y="1220325"/>
                  </a:lnTo>
                  <a:lnTo>
                    <a:pt x="306929" y="1221823"/>
                  </a:lnTo>
                  <a:lnTo>
                    <a:pt x="306929" y="1225560"/>
                  </a:lnTo>
                  <a:lnTo>
                    <a:pt x="305415" y="1227055"/>
                  </a:lnTo>
                  <a:close/>
                </a:path>
                <a:path w="3305175" h="2456815">
                  <a:moveTo>
                    <a:pt x="610008" y="1230421"/>
                  </a:moveTo>
                  <a:lnTo>
                    <a:pt x="602591" y="1230421"/>
                  </a:lnTo>
                  <a:lnTo>
                    <a:pt x="599580" y="1227410"/>
                  </a:lnTo>
                  <a:lnTo>
                    <a:pt x="599580" y="1220004"/>
                  </a:lnTo>
                  <a:lnTo>
                    <a:pt x="602591" y="1216993"/>
                  </a:lnTo>
                  <a:lnTo>
                    <a:pt x="609991" y="1216993"/>
                  </a:lnTo>
                  <a:lnTo>
                    <a:pt x="613002" y="1220004"/>
                  </a:lnTo>
                  <a:lnTo>
                    <a:pt x="613002" y="1227410"/>
                  </a:lnTo>
                  <a:lnTo>
                    <a:pt x="610008" y="1230421"/>
                  </a:lnTo>
                  <a:close/>
                </a:path>
                <a:path w="3305175" h="2456815">
                  <a:moveTo>
                    <a:pt x="914581" y="1233786"/>
                  </a:moveTo>
                  <a:lnTo>
                    <a:pt x="903448" y="1233786"/>
                  </a:lnTo>
                  <a:lnTo>
                    <a:pt x="898942" y="1229277"/>
                  </a:lnTo>
                  <a:lnTo>
                    <a:pt x="898942" y="1218137"/>
                  </a:lnTo>
                  <a:lnTo>
                    <a:pt x="903448" y="1213627"/>
                  </a:lnTo>
                  <a:lnTo>
                    <a:pt x="914581" y="1213627"/>
                  </a:lnTo>
                  <a:lnTo>
                    <a:pt x="919088" y="1218137"/>
                  </a:lnTo>
                  <a:lnTo>
                    <a:pt x="919088" y="1229277"/>
                  </a:lnTo>
                  <a:lnTo>
                    <a:pt x="914581" y="1233786"/>
                  </a:lnTo>
                  <a:close/>
                </a:path>
                <a:path w="3305175" h="2456815">
                  <a:moveTo>
                    <a:pt x="1219155" y="1237152"/>
                  </a:moveTo>
                  <a:lnTo>
                    <a:pt x="1204323" y="1237152"/>
                  </a:lnTo>
                  <a:lnTo>
                    <a:pt x="1198304" y="1231130"/>
                  </a:lnTo>
                  <a:lnTo>
                    <a:pt x="1198304" y="1216287"/>
                  </a:lnTo>
                  <a:lnTo>
                    <a:pt x="1204323" y="1210262"/>
                  </a:lnTo>
                  <a:lnTo>
                    <a:pt x="1219155" y="1210262"/>
                  </a:lnTo>
                  <a:lnTo>
                    <a:pt x="1225177" y="1216287"/>
                  </a:lnTo>
                  <a:lnTo>
                    <a:pt x="1225177" y="1231130"/>
                  </a:lnTo>
                  <a:lnTo>
                    <a:pt x="1219155" y="1237152"/>
                  </a:lnTo>
                  <a:close/>
                </a:path>
                <a:path w="3305175" h="2456815">
                  <a:moveTo>
                    <a:pt x="1523732" y="1240521"/>
                  </a:moveTo>
                  <a:lnTo>
                    <a:pt x="1505196" y="1240521"/>
                  </a:lnTo>
                  <a:lnTo>
                    <a:pt x="1497679" y="1232996"/>
                  </a:lnTo>
                  <a:lnTo>
                    <a:pt x="1497679" y="1214451"/>
                  </a:lnTo>
                  <a:lnTo>
                    <a:pt x="1505196" y="1206930"/>
                  </a:lnTo>
                  <a:lnTo>
                    <a:pt x="1523732" y="1206930"/>
                  </a:lnTo>
                  <a:lnTo>
                    <a:pt x="1531249" y="1214451"/>
                  </a:lnTo>
                  <a:lnTo>
                    <a:pt x="1531249" y="1232996"/>
                  </a:lnTo>
                  <a:lnTo>
                    <a:pt x="1523732" y="1240521"/>
                  </a:lnTo>
                  <a:close/>
                </a:path>
                <a:path w="3305175" h="2456815">
                  <a:moveTo>
                    <a:pt x="1817190" y="1243883"/>
                  </a:moveTo>
                  <a:lnTo>
                    <a:pt x="1809345" y="1242299"/>
                  </a:lnTo>
                  <a:lnTo>
                    <a:pt x="1802940" y="1237981"/>
                  </a:lnTo>
                  <a:lnTo>
                    <a:pt x="1798623" y="1231573"/>
                  </a:lnTo>
                  <a:lnTo>
                    <a:pt x="1797041" y="1223724"/>
                  </a:lnTo>
                  <a:lnTo>
                    <a:pt x="1798623" y="1215874"/>
                  </a:lnTo>
                  <a:lnTo>
                    <a:pt x="1802940" y="1209467"/>
                  </a:lnTo>
                  <a:lnTo>
                    <a:pt x="1809345" y="1205148"/>
                  </a:lnTo>
                  <a:lnTo>
                    <a:pt x="1817190" y="1203565"/>
                  </a:lnTo>
                  <a:lnTo>
                    <a:pt x="1825035" y="1205148"/>
                  </a:lnTo>
                  <a:lnTo>
                    <a:pt x="1831439" y="1209467"/>
                  </a:lnTo>
                  <a:lnTo>
                    <a:pt x="1835756" y="1215874"/>
                  </a:lnTo>
                  <a:lnTo>
                    <a:pt x="1837339" y="1223724"/>
                  </a:lnTo>
                  <a:lnTo>
                    <a:pt x="1835756" y="1231573"/>
                  </a:lnTo>
                  <a:lnTo>
                    <a:pt x="1831439" y="1237981"/>
                  </a:lnTo>
                  <a:lnTo>
                    <a:pt x="1825035" y="1242299"/>
                  </a:lnTo>
                  <a:lnTo>
                    <a:pt x="1817190" y="1243883"/>
                  </a:lnTo>
                  <a:close/>
                </a:path>
                <a:path w="3305175" h="2456815">
                  <a:moveTo>
                    <a:pt x="2119913" y="1247252"/>
                  </a:moveTo>
                  <a:lnTo>
                    <a:pt x="2110763" y="1245403"/>
                  </a:lnTo>
                  <a:lnTo>
                    <a:pt x="2103290" y="1240360"/>
                  </a:lnTo>
                  <a:lnTo>
                    <a:pt x="2098250" y="1232881"/>
                  </a:lnTo>
                  <a:lnTo>
                    <a:pt x="2096403" y="1223724"/>
                  </a:lnTo>
                  <a:lnTo>
                    <a:pt x="2098250" y="1214568"/>
                  </a:lnTo>
                  <a:lnTo>
                    <a:pt x="2103290" y="1207090"/>
                  </a:lnTo>
                  <a:lnTo>
                    <a:pt x="2110763" y="1202048"/>
                  </a:lnTo>
                  <a:lnTo>
                    <a:pt x="2119913" y="1200199"/>
                  </a:lnTo>
                  <a:lnTo>
                    <a:pt x="2129064" y="1202048"/>
                  </a:lnTo>
                  <a:lnTo>
                    <a:pt x="2136537" y="1207090"/>
                  </a:lnTo>
                  <a:lnTo>
                    <a:pt x="2141577" y="1214568"/>
                  </a:lnTo>
                  <a:lnTo>
                    <a:pt x="2143425" y="1223724"/>
                  </a:lnTo>
                  <a:lnTo>
                    <a:pt x="2141577" y="1232881"/>
                  </a:lnTo>
                  <a:lnTo>
                    <a:pt x="2136537" y="1240360"/>
                  </a:lnTo>
                  <a:lnTo>
                    <a:pt x="2129064" y="1245403"/>
                  </a:lnTo>
                  <a:lnTo>
                    <a:pt x="2119913" y="1247252"/>
                  </a:lnTo>
                  <a:close/>
                </a:path>
                <a:path w="3305175" h="2456815">
                  <a:moveTo>
                    <a:pt x="2422641" y="1249773"/>
                  </a:moveTo>
                  <a:lnTo>
                    <a:pt x="2412516" y="1247727"/>
                  </a:lnTo>
                  <a:lnTo>
                    <a:pt x="2404245" y="1242147"/>
                  </a:lnTo>
                  <a:lnTo>
                    <a:pt x="2398667" y="1233872"/>
                  </a:lnTo>
                  <a:lnTo>
                    <a:pt x="2396622" y="1223741"/>
                  </a:lnTo>
                  <a:lnTo>
                    <a:pt x="2398667" y="1213611"/>
                  </a:lnTo>
                  <a:lnTo>
                    <a:pt x="2404245" y="1205336"/>
                  </a:lnTo>
                  <a:lnTo>
                    <a:pt x="2412516" y="1199755"/>
                  </a:lnTo>
                  <a:lnTo>
                    <a:pt x="2422641" y="1197708"/>
                  </a:lnTo>
                  <a:lnTo>
                    <a:pt x="2432764" y="1199755"/>
                  </a:lnTo>
                  <a:lnTo>
                    <a:pt x="2441033" y="1205336"/>
                  </a:lnTo>
                  <a:lnTo>
                    <a:pt x="2446611" y="1213611"/>
                  </a:lnTo>
                  <a:lnTo>
                    <a:pt x="2448656" y="1223741"/>
                  </a:lnTo>
                  <a:lnTo>
                    <a:pt x="2446613" y="1233872"/>
                  </a:lnTo>
                  <a:lnTo>
                    <a:pt x="2441040" y="1242147"/>
                  </a:lnTo>
                  <a:lnTo>
                    <a:pt x="2432771" y="1247727"/>
                  </a:lnTo>
                  <a:lnTo>
                    <a:pt x="2422641" y="1249773"/>
                  </a:lnTo>
                  <a:close/>
                </a:path>
                <a:path w="3305175" h="2456815">
                  <a:moveTo>
                    <a:pt x="2725365" y="1253139"/>
                  </a:moveTo>
                  <a:lnTo>
                    <a:pt x="2713927" y="1250829"/>
                  </a:lnTo>
                  <a:lnTo>
                    <a:pt x="2704588" y="1244530"/>
                  </a:lnTo>
                  <a:lnTo>
                    <a:pt x="2698292" y="1235185"/>
                  </a:lnTo>
                  <a:lnTo>
                    <a:pt x="2695983" y="1223741"/>
                  </a:lnTo>
                  <a:lnTo>
                    <a:pt x="2698292" y="1212296"/>
                  </a:lnTo>
                  <a:lnTo>
                    <a:pt x="2704588" y="1202952"/>
                  </a:lnTo>
                  <a:lnTo>
                    <a:pt x="2713927" y="1196652"/>
                  </a:lnTo>
                  <a:lnTo>
                    <a:pt x="2725365" y="1194343"/>
                  </a:lnTo>
                  <a:lnTo>
                    <a:pt x="2736802" y="1196652"/>
                  </a:lnTo>
                  <a:lnTo>
                    <a:pt x="2746141" y="1202952"/>
                  </a:lnTo>
                  <a:lnTo>
                    <a:pt x="2752437" y="1212296"/>
                  </a:lnTo>
                  <a:lnTo>
                    <a:pt x="2754746" y="1223741"/>
                  </a:lnTo>
                  <a:lnTo>
                    <a:pt x="2752437" y="1235185"/>
                  </a:lnTo>
                  <a:lnTo>
                    <a:pt x="2746141" y="1244530"/>
                  </a:lnTo>
                  <a:lnTo>
                    <a:pt x="2736802" y="1250829"/>
                  </a:lnTo>
                  <a:lnTo>
                    <a:pt x="2725365" y="1253139"/>
                  </a:lnTo>
                  <a:close/>
                </a:path>
                <a:path w="3305175" h="2456815">
                  <a:moveTo>
                    <a:pt x="3028088" y="1256504"/>
                  </a:moveTo>
                  <a:lnTo>
                    <a:pt x="3015345" y="1253929"/>
                  </a:lnTo>
                  <a:lnTo>
                    <a:pt x="3004937" y="1246906"/>
                  </a:lnTo>
                  <a:lnTo>
                    <a:pt x="2997919" y="1236492"/>
                  </a:lnTo>
                  <a:lnTo>
                    <a:pt x="2995345" y="1223741"/>
                  </a:lnTo>
                  <a:lnTo>
                    <a:pt x="2997919" y="1210990"/>
                  </a:lnTo>
                  <a:lnTo>
                    <a:pt x="3004937" y="1200575"/>
                  </a:lnTo>
                  <a:lnTo>
                    <a:pt x="3015345" y="1193552"/>
                  </a:lnTo>
                  <a:lnTo>
                    <a:pt x="3028088" y="1190977"/>
                  </a:lnTo>
                  <a:lnTo>
                    <a:pt x="3040832" y="1193552"/>
                  </a:lnTo>
                  <a:lnTo>
                    <a:pt x="3051242" y="1200575"/>
                  </a:lnTo>
                  <a:lnTo>
                    <a:pt x="3058261" y="1210990"/>
                  </a:lnTo>
                  <a:lnTo>
                    <a:pt x="3060835" y="1223741"/>
                  </a:lnTo>
                  <a:lnTo>
                    <a:pt x="3058261" y="1236492"/>
                  </a:lnTo>
                  <a:lnTo>
                    <a:pt x="3051242" y="1246906"/>
                  </a:lnTo>
                  <a:lnTo>
                    <a:pt x="3040832" y="1253929"/>
                  </a:lnTo>
                  <a:lnTo>
                    <a:pt x="3028088" y="1256504"/>
                  </a:lnTo>
                  <a:close/>
                </a:path>
                <a:path w="3305175" h="2456815">
                  <a:moveTo>
                    <a:pt x="3305061" y="1247462"/>
                  </a:moveTo>
                  <a:lnTo>
                    <a:pt x="3298335" y="1237483"/>
                  </a:lnTo>
                  <a:lnTo>
                    <a:pt x="3295564" y="1223757"/>
                  </a:lnTo>
                  <a:lnTo>
                    <a:pt x="3298335" y="1210032"/>
                  </a:lnTo>
                  <a:lnTo>
                    <a:pt x="3305061" y="1200053"/>
                  </a:lnTo>
                  <a:lnTo>
                    <a:pt x="3305061" y="1247462"/>
                  </a:lnTo>
                  <a:close/>
                </a:path>
                <a:path w="3305175" h="2456815">
                  <a:moveTo>
                    <a:pt x="1311" y="1527555"/>
                  </a:moveTo>
                  <a:lnTo>
                    <a:pt x="370" y="1527555"/>
                  </a:lnTo>
                  <a:lnTo>
                    <a:pt x="0" y="1527187"/>
                  </a:lnTo>
                  <a:lnTo>
                    <a:pt x="0" y="1526245"/>
                  </a:lnTo>
                  <a:lnTo>
                    <a:pt x="370" y="1525874"/>
                  </a:lnTo>
                  <a:lnTo>
                    <a:pt x="1311" y="1525874"/>
                  </a:lnTo>
                  <a:lnTo>
                    <a:pt x="1681" y="1526245"/>
                  </a:lnTo>
                  <a:lnTo>
                    <a:pt x="1681" y="1527187"/>
                  </a:lnTo>
                  <a:lnTo>
                    <a:pt x="1311" y="1527555"/>
                  </a:lnTo>
                  <a:close/>
                </a:path>
                <a:path w="3305175" h="2456815">
                  <a:moveTo>
                    <a:pt x="305415" y="1530080"/>
                  </a:moveTo>
                  <a:lnTo>
                    <a:pt x="301698" y="1530080"/>
                  </a:lnTo>
                  <a:lnTo>
                    <a:pt x="300201" y="1528584"/>
                  </a:lnTo>
                  <a:lnTo>
                    <a:pt x="300201" y="1524848"/>
                  </a:lnTo>
                  <a:lnTo>
                    <a:pt x="301698" y="1523349"/>
                  </a:lnTo>
                  <a:lnTo>
                    <a:pt x="305432" y="1523349"/>
                  </a:lnTo>
                  <a:lnTo>
                    <a:pt x="306929" y="1524848"/>
                  </a:lnTo>
                  <a:lnTo>
                    <a:pt x="306929" y="1528584"/>
                  </a:lnTo>
                  <a:lnTo>
                    <a:pt x="305415" y="1530080"/>
                  </a:lnTo>
                  <a:close/>
                </a:path>
                <a:path w="3305175" h="2456815">
                  <a:moveTo>
                    <a:pt x="610008" y="1533445"/>
                  </a:moveTo>
                  <a:lnTo>
                    <a:pt x="602591" y="1533445"/>
                  </a:lnTo>
                  <a:lnTo>
                    <a:pt x="599580" y="1530434"/>
                  </a:lnTo>
                  <a:lnTo>
                    <a:pt x="599580" y="1523032"/>
                  </a:lnTo>
                  <a:lnTo>
                    <a:pt x="602591" y="1520017"/>
                  </a:lnTo>
                  <a:lnTo>
                    <a:pt x="609991" y="1520017"/>
                  </a:lnTo>
                  <a:lnTo>
                    <a:pt x="613002" y="1523032"/>
                  </a:lnTo>
                  <a:lnTo>
                    <a:pt x="613002" y="1530434"/>
                  </a:lnTo>
                  <a:lnTo>
                    <a:pt x="610008" y="1533445"/>
                  </a:lnTo>
                  <a:close/>
                </a:path>
                <a:path w="3305175" h="2456815">
                  <a:moveTo>
                    <a:pt x="914581" y="1536811"/>
                  </a:moveTo>
                  <a:lnTo>
                    <a:pt x="903448" y="1536811"/>
                  </a:lnTo>
                  <a:lnTo>
                    <a:pt x="898942" y="1532301"/>
                  </a:lnTo>
                  <a:lnTo>
                    <a:pt x="898942" y="1521161"/>
                  </a:lnTo>
                  <a:lnTo>
                    <a:pt x="903448" y="1516652"/>
                  </a:lnTo>
                  <a:lnTo>
                    <a:pt x="914581" y="1516652"/>
                  </a:lnTo>
                  <a:lnTo>
                    <a:pt x="919088" y="1521161"/>
                  </a:lnTo>
                  <a:lnTo>
                    <a:pt x="919088" y="1532301"/>
                  </a:lnTo>
                  <a:lnTo>
                    <a:pt x="914581" y="1536811"/>
                  </a:lnTo>
                  <a:close/>
                </a:path>
                <a:path w="3305175" h="2456815">
                  <a:moveTo>
                    <a:pt x="1219155" y="1540176"/>
                  </a:moveTo>
                  <a:lnTo>
                    <a:pt x="1204323" y="1540176"/>
                  </a:lnTo>
                  <a:lnTo>
                    <a:pt x="1198304" y="1534154"/>
                  </a:lnTo>
                  <a:lnTo>
                    <a:pt x="1198304" y="1519312"/>
                  </a:lnTo>
                  <a:lnTo>
                    <a:pt x="1204323" y="1513286"/>
                  </a:lnTo>
                  <a:lnTo>
                    <a:pt x="1219155" y="1513286"/>
                  </a:lnTo>
                  <a:lnTo>
                    <a:pt x="1225177" y="1519312"/>
                  </a:lnTo>
                  <a:lnTo>
                    <a:pt x="1225177" y="1534154"/>
                  </a:lnTo>
                  <a:lnTo>
                    <a:pt x="1219155" y="1540176"/>
                  </a:lnTo>
                  <a:close/>
                </a:path>
                <a:path w="3305175" h="2456815">
                  <a:moveTo>
                    <a:pt x="1523732" y="1543542"/>
                  </a:moveTo>
                  <a:lnTo>
                    <a:pt x="1505196" y="1543542"/>
                  </a:lnTo>
                  <a:lnTo>
                    <a:pt x="1497679" y="1536021"/>
                  </a:lnTo>
                  <a:lnTo>
                    <a:pt x="1497679" y="1517475"/>
                  </a:lnTo>
                  <a:lnTo>
                    <a:pt x="1505196" y="1509954"/>
                  </a:lnTo>
                  <a:lnTo>
                    <a:pt x="1523732" y="1509954"/>
                  </a:lnTo>
                  <a:lnTo>
                    <a:pt x="1531249" y="1517475"/>
                  </a:lnTo>
                  <a:lnTo>
                    <a:pt x="1531249" y="1536021"/>
                  </a:lnTo>
                  <a:lnTo>
                    <a:pt x="1523732" y="1543542"/>
                  </a:lnTo>
                  <a:close/>
                </a:path>
                <a:path w="3305175" h="2456815">
                  <a:moveTo>
                    <a:pt x="1817190" y="1546910"/>
                  </a:moveTo>
                  <a:lnTo>
                    <a:pt x="1809345" y="1545327"/>
                  </a:lnTo>
                  <a:lnTo>
                    <a:pt x="1802940" y="1541006"/>
                  </a:lnTo>
                  <a:lnTo>
                    <a:pt x="1798623" y="1534598"/>
                  </a:lnTo>
                  <a:lnTo>
                    <a:pt x="1797041" y="1526748"/>
                  </a:lnTo>
                  <a:lnTo>
                    <a:pt x="1798623" y="1518899"/>
                  </a:lnTo>
                  <a:lnTo>
                    <a:pt x="1802940" y="1512491"/>
                  </a:lnTo>
                  <a:lnTo>
                    <a:pt x="1809345" y="1508172"/>
                  </a:lnTo>
                  <a:lnTo>
                    <a:pt x="1817190" y="1506589"/>
                  </a:lnTo>
                  <a:lnTo>
                    <a:pt x="1825035" y="1508172"/>
                  </a:lnTo>
                  <a:lnTo>
                    <a:pt x="1831439" y="1512491"/>
                  </a:lnTo>
                  <a:lnTo>
                    <a:pt x="1835756" y="1518899"/>
                  </a:lnTo>
                  <a:lnTo>
                    <a:pt x="1837339" y="1526748"/>
                  </a:lnTo>
                  <a:lnTo>
                    <a:pt x="1835756" y="1534598"/>
                  </a:lnTo>
                  <a:lnTo>
                    <a:pt x="1831439" y="1541006"/>
                  </a:lnTo>
                  <a:lnTo>
                    <a:pt x="1825035" y="1545327"/>
                  </a:lnTo>
                  <a:lnTo>
                    <a:pt x="1817190" y="1546910"/>
                  </a:lnTo>
                  <a:close/>
                </a:path>
                <a:path w="3305175" h="2456815">
                  <a:moveTo>
                    <a:pt x="2119913" y="1550276"/>
                  </a:moveTo>
                  <a:lnTo>
                    <a:pt x="2110763" y="1548427"/>
                  </a:lnTo>
                  <a:lnTo>
                    <a:pt x="2103290" y="1543384"/>
                  </a:lnTo>
                  <a:lnTo>
                    <a:pt x="2098250" y="1535906"/>
                  </a:lnTo>
                  <a:lnTo>
                    <a:pt x="2096403" y="1526748"/>
                  </a:lnTo>
                  <a:lnTo>
                    <a:pt x="2098250" y="1517592"/>
                  </a:lnTo>
                  <a:lnTo>
                    <a:pt x="2103290" y="1510115"/>
                  </a:lnTo>
                  <a:lnTo>
                    <a:pt x="2110763" y="1505073"/>
                  </a:lnTo>
                  <a:lnTo>
                    <a:pt x="2119913" y="1503223"/>
                  </a:lnTo>
                  <a:lnTo>
                    <a:pt x="2129064" y="1505073"/>
                  </a:lnTo>
                  <a:lnTo>
                    <a:pt x="2136537" y="1510115"/>
                  </a:lnTo>
                  <a:lnTo>
                    <a:pt x="2141577" y="1517592"/>
                  </a:lnTo>
                  <a:lnTo>
                    <a:pt x="2143425" y="1526748"/>
                  </a:lnTo>
                  <a:lnTo>
                    <a:pt x="2141577" y="1535906"/>
                  </a:lnTo>
                  <a:lnTo>
                    <a:pt x="2136537" y="1543384"/>
                  </a:lnTo>
                  <a:lnTo>
                    <a:pt x="2129064" y="1548427"/>
                  </a:lnTo>
                  <a:lnTo>
                    <a:pt x="2119913" y="1550276"/>
                  </a:lnTo>
                  <a:close/>
                </a:path>
                <a:path w="3305175" h="2456815">
                  <a:moveTo>
                    <a:pt x="2422641" y="1552798"/>
                  </a:moveTo>
                  <a:lnTo>
                    <a:pt x="2412516" y="1550751"/>
                  </a:lnTo>
                  <a:lnTo>
                    <a:pt x="2404245" y="1545171"/>
                  </a:lnTo>
                  <a:lnTo>
                    <a:pt x="2398667" y="1536896"/>
                  </a:lnTo>
                  <a:lnTo>
                    <a:pt x="2396622" y="1526765"/>
                  </a:lnTo>
                  <a:lnTo>
                    <a:pt x="2398667" y="1516635"/>
                  </a:lnTo>
                  <a:lnTo>
                    <a:pt x="2404245" y="1508360"/>
                  </a:lnTo>
                  <a:lnTo>
                    <a:pt x="2412516" y="1502779"/>
                  </a:lnTo>
                  <a:lnTo>
                    <a:pt x="2422641" y="1500732"/>
                  </a:lnTo>
                  <a:lnTo>
                    <a:pt x="2432764" y="1502779"/>
                  </a:lnTo>
                  <a:lnTo>
                    <a:pt x="2441033" y="1508360"/>
                  </a:lnTo>
                  <a:lnTo>
                    <a:pt x="2446611" y="1516635"/>
                  </a:lnTo>
                  <a:lnTo>
                    <a:pt x="2448656" y="1526765"/>
                  </a:lnTo>
                  <a:lnTo>
                    <a:pt x="2446613" y="1536896"/>
                  </a:lnTo>
                  <a:lnTo>
                    <a:pt x="2441040" y="1545171"/>
                  </a:lnTo>
                  <a:lnTo>
                    <a:pt x="2432771" y="1550751"/>
                  </a:lnTo>
                  <a:lnTo>
                    <a:pt x="2422641" y="1552798"/>
                  </a:lnTo>
                  <a:close/>
                </a:path>
                <a:path w="3305175" h="2456815">
                  <a:moveTo>
                    <a:pt x="2725365" y="1556163"/>
                  </a:moveTo>
                  <a:lnTo>
                    <a:pt x="2713927" y="1553853"/>
                  </a:lnTo>
                  <a:lnTo>
                    <a:pt x="2704588" y="1547554"/>
                  </a:lnTo>
                  <a:lnTo>
                    <a:pt x="2698292" y="1538210"/>
                  </a:lnTo>
                  <a:lnTo>
                    <a:pt x="2695983" y="1526765"/>
                  </a:lnTo>
                  <a:lnTo>
                    <a:pt x="2698292" y="1515320"/>
                  </a:lnTo>
                  <a:lnTo>
                    <a:pt x="2704588" y="1505976"/>
                  </a:lnTo>
                  <a:lnTo>
                    <a:pt x="2713927" y="1499676"/>
                  </a:lnTo>
                  <a:lnTo>
                    <a:pt x="2725365" y="1497367"/>
                  </a:lnTo>
                  <a:lnTo>
                    <a:pt x="2736802" y="1499676"/>
                  </a:lnTo>
                  <a:lnTo>
                    <a:pt x="2746141" y="1505976"/>
                  </a:lnTo>
                  <a:lnTo>
                    <a:pt x="2752437" y="1515320"/>
                  </a:lnTo>
                  <a:lnTo>
                    <a:pt x="2754746" y="1526765"/>
                  </a:lnTo>
                  <a:lnTo>
                    <a:pt x="2752437" y="1538210"/>
                  </a:lnTo>
                  <a:lnTo>
                    <a:pt x="2746141" y="1547554"/>
                  </a:lnTo>
                  <a:lnTo>
                    <a:pt x="2736802" y="1553853"/>
                  </a:lnTo>
                  <a:lnTo>
                    <a:pt x="2725365" y="1556163"/>
                  </a:lnTo>
                  <a:close/>
                </a:path>
                <a:path w="3305175" h="2456815">
                  <a:moveTo>
                    <a:pt x="3028088" y="1559528"/>
                  </a:moveTo>
                  <a:lnTo>
                    <a:pt x="3015345" y="1556953"/>
                  </a:lnTo>
                  <a:lnTo>
                    <a:pt x="3004937" y="1549930"/>
                  </a:lnTo>
                  <a:lnTo>
                    <a:pt x="2997919" y="1539516"/>
                  </a:lnTo>
                  <a:lnTo>
                    <a:pt x="2995345" y="1526765"/>
                  </a:lnTo>
                  <a:lnTo>
                    <a:pt x="2997919" y="1514014"/>
                  </a:lnTo>
                  <a:lnTo>
                    <a:pt x="3004937" y="1503599"/>
                  </a:lnTo>
                  <a:lnTo>
                    <a:pt x="3015345" y="1496577"/>
                  </a:lnTo>
                  <a:lnTo>
                    <a:pt x="3028088" y="1494001"/>
                  </a:lnTo>
                  <a:lnTo>
                    <a:pt x="3040832" y="1496577"/>
                  </a:lnTo>
                  <a:lnTo>
                    <a:pt x="3051242" y="1503599"/>
                  </a:lnTo>
                  <a:lnTo>
                    <a:pt x="3058261" y="1514014"/>
                  </a:lnTo>
                  <a:lnTo>
                    <a:pt x="3060835" y="1526765"/>
                  </a:lnTo>
                  <a:lnTo>
                    <a:pt x="3058261" y="1539516"/>
                  </a:lnTo>
                  <a:lnTo>
                    <a:pt x="3051242" y="1549930"/>
                  </a:lnTo>
                  <a:lnTo>
                    <a:pt x="3040832" y="1556953"/>
                  </a:lnTo>
                  <a:lnTo>
                    <a:pt x="3028088" y="1559528"/>
                  </a:lnTo>
                  <a:close/>
                </a:path>
                <a:path w="3305175" h="2456815">
                  <a:moveTo>
                    <a:pt x="3305061" y="1550486"/>
                  </a:moveTo>
                  <a:lnTo>
                    <a:pt x="3298335" y="1540507"/>
                  </a:lnTo>
                  <a:lnTo>
                    <a:pt x="3295564" y="1526782"/>
                  </a:lnTo>
                  <a:lnTo>
                    <a:pt x="3298335" y="1513056"/>
                  </a:lnTo>
                  <a:lnTo>
                    <a:pt x="3305061" y="1503077"/>
                  </a:lnTo>
                  <a:lnTo>
                    <a:pt x="3305061" y="1550486"/>
                  </a:lnTo>
                  <a:close/>
                </a:path>
                <a:path w="3305175" h="2456815">
                  <a:moveTo>
                    <a:pt x="304961" y="1832246"/>
                  </a:moveTo>
                  <a:lnTo>
                    <a:pt x="302169" y="1832246"/>
                  </a:lnTo>
                  <a:lnTo>
                    <a:pt x="301043" y="1831119"/>
                  </a:lnTo>
                  <a:lnTo>
                    <a:pt x="301043" y="1828324"/>
                  </a:lnTo>
                  <a:lnTo>
                    <a:pt x="302169" y="1827200"/>
                  </a:lnTo>
                  <a:lnTo>
                    <a:pt x="304961" y="1827200"/>
                  </a:lnTo>
                  <a:lnTo>
                    <a:pt x="306088" y="1828324"/>
                  </a:lnTo>
                  <a:lnTo>
                    <a:pt x="306088" y="1831119"/>
                  </a:lnTo>
                  <a:lnTo>
                    <a:pt x="304961" y="1832246"/>
                  </a:lnTo>
                  <a:close/>
                </a:path>
                <a:path w="3305175" h="2456815">
                  <a:moveTo>
                    <a:pt x="610008" y="1836453"/>
                  </a:moveTo>
                  <a:lnTo>
                    <a:pt x="602591" y="1836453"/>
                  </a:lnTo>
                  <a:lnTo>
                    <a:pt x="599580" y="1833441"/>
                  </a:lnTo>
                  <a:lnTo>
                    <a:pt x="599580" y="1826039"/>
                  </a:lnTo>
                  <a:lnTo>
                    <a:pt x="602591" y="1823024"/>
                  </a:lnTo>
                  <a:lnTo>
                    <a:pt x="609991" y="1823024"/>
                  </a:lnTo>
                  <a:lnTo>
                    <a:pt x="613002" y="1826039"/>
                  </a:lnTo>
                  <a:lnTo>
                    <a:pt x="613002" y="1833441"/>
                  </a:lnTo>
                  <a:lnTo>
                    <a:pt x="610008" y="1836453"/>
                  </a:lnTo>
                  <a:close/>
                </a:path>
                <a:path w="3305175" h="2456815">
                  <a:moveTo>
                    <a:pt x="914581" y="1839818"/>
                  </a:moveTo>
                  <a:lnTo>
                    <a:pt x="903448" y="1839818"/>
                  </a:lnTo>
                  <a:lnTo>
                    <a:pt x="898942" y="1835308"/>
                  </a:lnTo>
                  <a:lnTo>
                    <a:pt x="898942" y="1824169"/>
                  </a:lnTo>
                  <a:lnTo>
                    <a:pt x="903448" y="1819659"/>
                  </a:lnTo>
                  <a:lnTo>
                    <a:pt x="914581" y="1819659"/>
                  </a:lnTo>
                  <a:lnTo>
                    <a:pt x="919088" y="1824169"/>
                  </a:lnTo>
                  <a:lnTo>
                    <a:pt x="919088" y="1835308"/>
                  </a:lnTo>
                  <a:lnTo>
                    <a:pt x="914581" y="1839818"/>
                  </a:lnTo>
                  <a:close/>
                </a:path>
                <a:path w="3305175" h="2456815">
                  <a:moveTo>
                    <a:pt x="1219155" y="1843183"/>
                  </a:moveTo>
                  <a:lnTo>
                    <a:pt x="1204323" y="1843183"/>
                  </a:lnTo>
                  <a:lnTo>
                    <a:pt x="1198304" y="1837161"/>
                  </a:lnTo>
                  <a:lnTo>
                    <a:pt x="1198304" y="1822319"/>
                  </a:lnTo>
                  <a:lnTo>
                    <a:pt x="1204323" y="1816294"/>
                  </a:lnTo>
                  <a:lnTo>
                    <a:pt x="1219155" y="1816294"/>
                  </a:lnTo>
                  <a:lnTo>
                    <a:pt x="1225177" y="1822319"/>
                  </a:lnTo>
                  <a:lnTo>
                    <a:pt x="1225177" y="1837161"/>
                  </a:lnTo>
                  <a:lnTo>
                    <a:pt x="1219155" y="1843183"/>
                  </a:lnTo>
                  <a:close/>
                </a:path>
                <a:path w="3305175" h="2456815">
                  <a:moveTo>
                    <a:pt x="1523732" y="1846549"/>
                  </a:moveTo>
                  <a:lnTo>
                    <a:pt x="1505196" y="1846549"/>
                  </a:lnTo>
                  <a:lnTo>
                    <a:pt x="1497679" y="1839028"/>
                  </a:lnTo>
                  <a:lnTo>
                    <a:pt x="1497679" y="1820483"/>
                  </a:lnTo>
                  <a:lnTo>
                    <a:pt x="1505196" y="1812962"/>
                  </a:lnTo>
                  <a:lnTo>
                    <a:pt x="1523732" y="1812962"/>
                  </a:lnTo>
                  <a:lnTo>
                    <a:pt x="1531249" y="1820483"/>
                  </a:lnTo>
                  <a:lnTo>
                    <a:pt x="1531249" y="1839028"/>
                  </a:lnTo>
                  <a:lnTo>
                    <a:pt x="1523732" y="1846549"/>
                  </a:lnTo>
                  <a:close/>
                </a:path>
                <a:path w="3305175" h="2456815">
                  <a:moveTo>
                    <a:pt x="1817190" y="1849914"/>
                  </a:moveTo>
                  <a:lnTo>
                    <a:pt x="1809345" y="1848331"/>
                  </a:lnTo>
                  <a:lnTo>
                    <a:pt x="1802940" y="1844012"/>
                  </a:lnTo>
                  <a:lnTo>
                    <a:pt x="1798623" y="1837605"/>
                  </a:lnTo>
                  <a:lnTo>
                    <a:pt x="1797041" y="1829755"/>
                  </a:lnTo>
                  <a:lnTo>
                    <a:pt x="1798623" y="1821906"/>
                  </a:lnTo>
                  <a:lnTo>
                    <a:pt x="1802940" y="1815499"/>
                  </a:lnTo>
                  <a:lnTo>
                    <a:pt x="1809345" y="1811180"/>
                  </a:lnTo>
                  <a:lnTo>
                    <a:pt x="1817190" y="1809596"/>
                  </a:lnTo>
                  <a:lnTo>
                    <a:pt x="1825035" y="1811180"/>
                  </a:lnTo>
                  <a:lnTo>
                    <a:pt x="1831439" y="1815499"/>
                  </a:lnTo>
                  <a:lnTo>
                    <a:pt x="1835756" y="1821906"/>
                  </a:lnTo>
                  <a:lnTo>
                    <a:pt x="1837339" y="1829755"/>
                  </a:lnTo>
                  <a:lnTo>
                    <a:pt x="1835756" y="1837605"/>
                  </a:lnTo>
                  <a:lnTo>
                    <a:pt x="1831439" y="1844012"/>
                  </a:lnTo>
                  <a:lnTo>
                    <a:pt x="1825035" y="1848331"/>
                  </a:lnTo>
                  <a:lnTo>
                    <a:pt x="1817190" y="1849914"/>
                  </a:lnTo>
                  <a:close/>
                </a:path>
                <a:path w="3305175" h="2456815">
                  <a:moveTo>
                    <a:pt x="2119913" y="1853283"/>
                  </a:moveTo>
                  <a:lnTo>
                    <a:pt x="2110763" y="1851434"/>
                  </a:lnTo>
                  <a:lnTo>
                    <a:pt x="2103290" y="1846392"/>
                  </a:lnTo>
                  <a:lnTo>
                    <a:pt x="2098250" y="1838913"/>
                  </a:lnTo>
                  <a:lnTo>
                    <a:pt x="2096403" y="1829755"/>
                  </a:lnTo>
                  <a:lnTo>
                    <a:pt x="2098250" y="1820600"/>
                  </a:lnTo>
                  <a:lnTo>
                    <a:pt x="2103290" y="1813122"/>
                  </a:lnTo>
                  <a:lnTo>
                    <a:pt x="2110763" y="1808080"/>
                  </a:lnTo>
                  <a:lnTo>
                    <a:pt x="2119913" y="1806231"/>
                  </a:lnTo>
                  <a:lnTo>
                    <a:pt x="2129064" y="1808080"/>
                  </a:lnTo>
                  <a:lnTo>
                    <a:pt x="2136537" y="1813122"/>
                  </a:lnTo>
                  <a:lnTo>
                    <a:pt x="2141577" y="1820600"/>
                  </a:lnTo>
                  <a:lnTo>
                    <a:pt x="2143425" y="1829755"/>
                  </a:lnTo>
                  <a:lnTo>
                    <a:pt x="2141577" y="1838913"/>
                  </a:lnTo>
                  <a:lnTo>
                    <a:pt x="2136537" y="1846392"/>
                  </a:lnTo>
                  <a:lnTo>
                    <a:pt x="2129064" y="1851434"/>
                  </a:lnTo>
                  <a:lnTo>
                    <a:pt x="2119913" y="1853283"/>
                  </a:lnTo>
                  <a:close/>
                </a:path>
                <a:path w="3305175" h="2456815">
                  <a:moveTo>
                    <a:pt x="2422641" y="1855805"/>
                  </a:moveTo>
                  <a:lnTo>
                    <a:pt x="2412516" y="1853758"/>
                  </a:lnTo>
                  <a:lnTo>
                    <a:pt x="2404245" y="1848177"/>
                  </a:lnTo>
                  <a:lnTo>
                    <a:pt x="2398667" y="1839902"/>
                  </a:lnTo>
                  <a:lnTo>
                    <a:pt x="2396622" y="1829772"/>
                  </a:lnTo>
                  <a:lnTo>
                    <a:pt x="2398667" y="1819642"/>
                  </a:lnTo>
                  <a:lnTo>
                    <a:pt x="2404245" y="1811367"/>
                  </a:lnTo>
                  <a:lnTo>
                    <a:pt x="2412516" y="1805786"/>
                  </a:lnTo>
                  <a:lnTo>
                    <a:pt x="2422641" y="1803740"/>
                  </a:lnTo>
                  <a:lnTo>
                    <a:pt x="2432764" y="1805786"/>
                  </a:lnTo>
                  <a:lnTo>
                    <a:pt x="2441033" y="1811367"/>
                  </a:lnTo>
                  <a:lnTo>
                    <a:pt x="2446611" y="1819642"/>
                  </a:lnTo>
                  <a:lnTo>
                    <a:pt x="2448656" y="1829772"/>
                  </a:lnTo>
                  <a:lnTo>
                    <a:pt x="2446613" y="1839902"/>
                  </a:lnTo>
                  <a:lnTo>
                    <a:pt x="2441040" y="1848177"/>
                  </a:lnTo>
                  <a:lnTo>
                    <a:pt x="2432771" y="1853758"/>
                  </a:lnTo>
                  <a:lnTo>
                    <a:pt x="2422641" y="1855805"/>
                  </a:lnTo>
                  <a:close/>
                </a:path>
                <a:path w="3305175" h="2456815">
                  <a:moveTo>
                    <a:pt x="2725365" y="1859170"/>
                  </a:moveTo>
                  <a:lnTo>
                    <a:pt x="2713927" y="1856861"/>
                  </a:lnTo>
                  <a:lnTo>
                    <a:pt x="2704588" y="1850561"/>
                  </a:lnTo>
                  <a:lnTo>
                    <a:pt x="2698292" y="1841217"/>
                  </a:lnTo>
                  <a:lnTo>
                    <a:pt x="2695983" y="1829772"/>
                  </a:lnTo>
                  <a:lnTo>
                    <a:pt x="2698292" y="1818328"/>
                  </a:lnTo>
                  <a:lnTo>
                    <a:pt x="2704588" y="1808983"/>
                  </a:lnTo>
                  <a:lnTo>
                    <a:pt x="2713927" y="1802684"/>
                  </a:lnTo>
                  <a:lnTo>
                    <a:pt x="2725365" y="1800374"/>
                  </a:lnTo>
                  <a:lnTo>
                    <a:pt x="2736802" y="1802684"/>
                  </a:lnTo>
                  <a:lnTo>
                    <a:pt x="2746141" y="1808983"/>
                  </a:lnTo>
                  <a:lnTo>
                    <a:pt x="2752437" y="1818328"/>
                  </a:lnTo>
                  <a:lnTo>
                    <a:pt x="2754746" y="1829772"/>
                  </a:lnTo>
                  <a:lnTo>
                    <a:pt x="2752437" y="1841217"/>
                  </a:lnTo>
                  <a:lnTo>
                    <a:pt x="2746141" y="1850561"/>
                  </a:lnTo>
                  <a:lnTo>
                    <a:pt x="2736802" y="1856861"/>
                  </a:lnTo>
                  <a:lnTo>
                    <a:pt x="2725365" y="1859170"/>
                  </a:lnTo>
                  <a:close/>
                </a:path>
                <a:path w="3305175" h="2456815">
                  <a:moveTo>
                    <a:pt x="3028088" y="1862536"/>
                  </a:moveTo>
                  <a:lnTo>
                    <a:pt x="3015345" y="1859960"/>
                  </a:lnTo>
                  <a:lnTo>
                    <a:pt x="3004937" y="1852938"/>
                  </a:lnTo>
                  <a:lnTo>
                    <a:pt x="2997919" y="1842523"/>
                  </a:lnTo>
                  <a:lnTo>
                    <a:pt x="2995345" y="1829772"/>
                  </a:lnTo>
                  <a:lnTo>
                    <a:pt x="2997919" y="1817021"/>
                  </a:lnTo>
                  <a:lnTo>
                    <a:pt x="3004937" y="1806607"/>
                  </a:lnTo>
                  <a:lnTo>
                    <a:pt x="3015345" y="1799584"/>
                  </a:lnTo>
                  <a:lnTo>
                    <a:pt x="3028088" y="1797009"/>
                  </a:lnTo>
                  <a:lnTo>
                    <a:pt x="3040832" y="1799584"/>
                  </a:lnTo>
                  <a:lnTo>
                    <a:pt x="3051242" y="1806607"/>
                  </a:lnTo>
                  <a:lnTo>
                    <a:pt x="3058261" y="1817021"/>
                  </a:lnTo>
                  <a:lnTo>
                    <a:pt x="3060835" y="1829772"/>
                  </a:lnTo>
                  <a:lnTo>
                    <a:pt x="3058261" y="1842523"/>
                  </a:lnTo>
                  <a:lnTo>
                    <a:pt x="3051242" y="1852938"/>
                  </a:lnTo>
                  <a:lnTo>
                    <a:pt x="3040832" y="1859960"/>
                  </a:lnTo>
                  <a:lnTo>
                    <a:pt x="3028088" y="1862536"/>
                  </a:lnTo>
                  <a:close/>
                </a:path>
                <a:path w="3305175" h="2456815">
                  <a:moveTo>
                    <a:pt x="3305061" y="1853494"/>
                  </a:moveTo>
                  <a:lnTo>
                    <a:pt x="3298335" y="1843514"/>
                  </a:lnTo>
                  <a:lnTo>
                    <a:pt x="3295564" y="1829789"/>
                  </a:lnTo>
                  <a:lnTo>
                    <a:pt x="3298335" y="1816064"/>
                  </a:lnTo>
                  <a:lnTo>
                    <a:pt x="3305061" y="1806085"/>
                  </a:lnTo>
                  <a:lnTo>
                    <a:pt x="3305061" y="1853494"/>
                  </a:lnTo>
                  <a:close/>
                </a:path>
                <a:path w="3305175" h="2456815">
                  <a:moveTo>
                    <a:pt x="607685" y="2135254"/>
                  </a:moveTo>
                  <a:lnTo>
                    <a:pt x="604894" y="2135254"/>
                  </a:lnTo>
                  <a:lnTo>
                    <a:pt x="603766" y="2134126"/>
                  </a:lnTo>
                  <a:lnTo>
                    <a:pt x="603766" y="2131335"/>
                  </a:lnTo>
                  <a:lnTo>
                    <a:pt x="604894" y="2130204"/>
                  </a:lnTo>
                  <a:lnTo>
                    <a:pt x="607685" y="2130204"/>
                  </a:lnTo>
                  <a:lnTo>
                    <a:pt x="608813" y="2131335"/>
                  </a:lnTo>
                  <a:lnTo>
                    <a:pt x="608813" y="2134126"/>
                  </a:lnTo>
                  <a:lnTo>
                    <a:pt x="607685" y="2135254"/>
                  </a:lnTo>
                  <a:close/>
                </a:path>
                <a:path w="3305175" h="2456815">
                  <a:moveTo>
                    <a:pt x="913187" y="2140287"/>
                  </a:moveTo>
                  <a:lnTo>
                    <a:pt x="904843" y="2140287"/>
                  </a:lnTo>
                  <a:lnTo>
                    <a:pt x="901464" y="2136904"/>
                  </a:lnTo>
                  <a:lnTo>
                    <a:pt x="901464" y="2128557"/>
                  </a:lnTo>
                  <a:lnTo>
                    <a:pt x="904843" y="2125174"/>
                  </a:lnTo>
                  <a:lnTo>
                    <a:pt x="913187" y="2125174"/>
                  </a:lnTo>
                  <a:lnTo>
                    <a:pt x="916566" y="2128557"/>
                  </a:lnTo>
                  <a:lnTo>
                    <a:pt x="916566" y="2136904"/>
                  </a:lnTo>
                  <a:lnTo>
                    <a:pt x="913187" y="2140287"/>
                  </a:lnTo>
                  <a:close/>
                </a:path>
                <a:path w="3305175" h="2456815">
                  <a:moveTo>
                    <a:pt x="1218686" y="2145317"/>
                  </a:moveTo>
                  <a:lnTo>
                    <a:pt x="1204778" y="2145317"/>
                  </a:lnTo>
                  <a:lnTo>
                    <a:pt x="1199144" y="2139679"/>
                  </a:lnTo>
                  <a:lnTo>
                    <a:pt x="1199144" y="2125745"/>
                  </a:lnTo>
                  <a:lnTo>
                    <a:pt x="1204778" y="2120108"/>
                  </a:lnTo>
                  <a:lnTo>
                    <a:pt x="1218703" y="2120108"/>
                  </a:lnTo>
                  <a:lnTo>
                    <a:pt x="1224336" y="2125745"/>
                  </a:lnTo>
                  <a:lnTo>
                    <a:pt x="1224336" y="2139679"/>
                  </a:lnTo>
                  <a:lnTo>
                    <a:pt x="1218686" y="2145317"/>
                  </a:lnTo>
                  <a:close/>
                </a:path>
                <a:path w="3305175" h="2456815">
                  <a:moveTo>
                    <a:pt x="1523732" y="2149526"/>
                  </a:moveTo>
                  <a:lnTo>
                    <a:pt x="1505196" y="2149526"/>
                  </a:lnTo>
                  <a:lnTo>
                    <a:pt x="1497679" y="2142002"/>
                  </a:lnTo>
                  <a:lnTo>
                    <a:pt x="1497679" y="2123456"/>
                  </a:lnTo>
                  <a:lnTo>
                    <a:pt x="1505196" y="2115935"/>
                  </a:lnTo>
                  <a:lnTo>
                    <a:pt x="1523732" y="2115935"/>
                  </a:lnTo>
                  <a:lnTo>
                    <a:pt x="1531249" y="2123456"/>
                  </a:lnTo>
                  <a:lnTo>
                    <a:pt x="1531249" y="2142002"/>
                  </a:lnTo>
                  <a:lnTo>
                    <a:pt x="1523732" y="2149526"/>
                  </a:lnTo>
                  <a:close/>
                </a:path>
                <a:path w="3305175" h="2456815">
                  <a:moveTo>
                    <a:pt x="1817190" y="2152891"/>
                  </a:moveTo>
                  <a:lnTo>
                    <a:pt x="1809345" y="2151308"/>
                  </a:lnTo>
                  <a:lnTo>
                    <a:pt x="1802940" y="2146989"/>
                  </a:lnTo>
                  <a:lnTo>
                    <a:pt x="1798623" y="2140580"/>
                  </a:lnTo>
                  <a:lnTo>
                    <a:pt x="1797041" y="2132729"/>
                  </a:lnTo>
                  <a:lnTo>
                    <a:pt x="1798623" y="2124880"/>
                  </a:lnTo>
                  <a:lnTo>
                    <a:pt x="1802940" y="2118472"/>
                  </a:lnTo>
                  <a:lnTo>
                    <a:pt x="1809345" y="2114153"/>
                  </a:lnTo>
                  <a:lnTo>
                    <a:pt x="1817190" y="2112570"/>
                  </a:lnTo>
                  <a:lnTo>
                    <a:pt x="1825035" y="2114153"/>
                  </a:lnTo>
                  <a:lnTo>
                    <a:pt x="1831439" y="2118472"/>
                  </a:lnTo>
                  <a:lnTo>
                    <a:pt x="1835756" y="2124880"/>
                  </a:lnTo>
                  <a:lnTo>
                    <a:pt x="1837339" y="2132729"/>
                  </a:lnTo>
                  <a:lnTo>
                    <a:pt x="1835756" y="2140580"/>
                  </a:lnTo>
                  <a:lnTo>
                    <a:pt x="1831439" y="2146989"/>
                  </a:lnTo>
                  <a:lnTo>
                    <a:pt x="1825035" y="2151308"/>
                  </a:lnTo>
                  <a:lnTo>
                    <a:pt x="1817190" y="2152891"/>
                  </a:lnTo>
                  <a:close/>
                </a:path>
                <a:path w="3305175" h="2456815">
                  <a:moveTo>
                    <a:pt x="2119913" y="2156254"/>
                  </a:moveTo>
                  <a:lnTo>
                    <a:pt x="2110763" y="2154405"/>
                  </a:lnTo>
                  <a:lnTo>
                    <a:pt x="2103290" y="2149364"/>
                  </a:lnTo>
                  <a:lnTo>
                    <a:pt x="2098250" y="2141886"/>
                  </a:lnTo>
                  <a:lnTo>
                    <a:pt x="2096403" y="2132729"/>
                  </a:lnTo>
                  <a:lnTo>
                    <a:pt x="2098250" y="2123573"/>
                  </a:lnTo>
                  <a:lnTo>
                    <a:pt x="2103290" y="2116096"/>
                  </a:lnTo>
                  <a:lnTo>
                    <a:pt x="2110763" y="2111053"/>
                  </a:lnTo>
                  <a:lnTo>
                    <a:pt x="2119913" y="2109204"/>
                  </a:lnTo>
                  <a:lnTo>
                    <a:pt x="2129064" y="2111053"/>
                  </a:lnTo>
                  <a:lnTo>
                    <a:pt x="2136537" y="2116096"/>
                  </a:lnTo>
                  <a:lnTo>
                    <a:pt x="2141577" y="2123573"/>
                  </a:lnTo>
                  <a:lnTo>
                    <a:pt x="2143425" y="2132729"/>
                  </a:lnTo>
                  <a:lnTo>
                    <a:pt x="2141577" y="2141886"/>
                  </a:lnTo>
                  <a:lnTo>
                    <a:pt x="2136537" y="2149364"/>
                  </a:lnTo>
                  <a:lnTo>
                    <a:pt x="2129064" y="2154405"/>
                  </a:lnTo>
                  <a:lnTo>
                    <a:pt x="2119913" y="2156254"/>
                  </a:lnTo>
                  <a:close/>
                </a:path>
                <a:path w="3305175" h="2456815">
                  <a:moveTo>
                    <a:pt x="2422641" y="2158779"/>
                  </a:moveTo>
                  <a:lnTo>
                    <a:pt x="2412516" y="2156732"/>
                  </a:lnTo>
                  <a:lnTo>
                    <a:pt x="2404245" y="2151152"/>
                  </a:lnTo>
                  <a:lnTo>
                    <a:pt x="2398667" y="2142877"/>
                  </a:lnTo>
                  <a:lnTo>
                    <a:pt x="2396622" y="2132746"/>
                  </a:lnTo>
                  <a:lnTo>
                    <a:pt x="2398667" y="2122616"/>
                  </a:lnTo>
                  <a:lnTo>
                    <a:pt x="2404245" y="2114341"/>
                  </a:lnTo>
                  <a:lnTo>
                    <a:pt x="2412516" y="2108760"/>
                  </a:lnTo>
                  <a:lnTo>
                    <a:pt x="2422641" y="2106713"/>
                  </a:lnTo>
                  <a:lnTo>
                    <a:pt x="2432764" y="2108760"/>
                  </a:lnTo>
                  <a:lnTo>
                    <a:pt x="2441033" y="2114341"/>
                  </a:lnTo>
                  <a:lnTo>
                    <a:pt x="2446611" y="2122616"/>
                  </a:lnTo>
                  <a:lnTo>
                    <a:pt x="2448656" y="2132746"/>
                  </a:lnTo>
                  <a:lnTo>
                    <a:pt x="2446613" y="2142877"/>
                  </a:lnTo>
                  <a:lnTo>
                    <a:pt x="2441040" y="2151152"/>
                  </a:lnTo>
                  <a:lnTo>
                    <a:pt x="2432771" y="2156732"/>
                  </a:lnTo>
                  <a:lnTo>
                    <a:pt x="2422641" y="2158779"/>
                  </a:lnTo>
                  <a:close/>
                </a:path>
                <a:path w="3305175" h="2456815">
                  <a:moveTo>
                    <a:pt x="2725365" y="2162144"/>
                  </a:moveTo>
                  <a:lnTo>
                    <a:pt x="2713927" y="2159834"/>
                  </a:lnTo>
                  <a:lnTo>
                    <a:pt x="2704588" y="2153535"/>
                  </a:lnTo>
                  <a:lnTo>
                    <a:pt x="2698292" y="2144191"/>
                  </a:lnTo>
                  <a:lnTo>
                    <a:pt x="2695983" y="2132746"/>
                  </a:lnTo>
                  <a:lnTo>
                    <a:pt x="2698292" y="2121301"/>
                  </a:lnTo>
                  <a:lnTo>
                    <a:pt x="2704588" y="2111957"/>
                  </a:lnTo>
                  <a:lnTo>
                    <a:pt x="2713927" y="2105657"/>
                  </a:lnTo>
                  <a:lnTo>
                    <a:pt x="2725365" y="2103348"/>
                  </a:lnTo>
                  <a:lnTo>
                    <a:pt x="2736802" y="2105657"/>
                  </a:lnTo>
                  <a:lnTo>
                    <a:pt x="2746141" y="2111957"/>
                  </a:lnTo>
                  <a:lnTo>
                    <a:pt x="2752437" y="2121301"/>
                  </a:lnTo>
                  <a:lnTo>
                    <a:pt x="2754746" y="2132746"/>
                  </a:lnTo>
                  <a:lnTo>
                    <a:pt x="2752437" y="2144191"/>
                  </a:lnTo>
                  <a:lnTo>
                    <a:pt x="2746141" y="2153535"/>
                  </a:lnTo>
                  <a:lnTo>
                    <a:pt x="2736802" y="2159834"/>
                  </a:lnTo>
                  <a:lnTo>
                    <a:pt x="2725365" y="2162144"/>
                  </a:lnTo>
                  <a:close/>
                </a:path>
                <a:path w="3305175" h="2456815">
                  <a:moveTo>
                    <a:pt x="3028088" y="2165513"/>
                  </a:moveTo>
                  <a:lnTo>
                    <a:pt x="3015345" y="2162937"/>
                  </a:lnTo>
                  <a:lnTo>
                    <a:pt x="3004937" y="2155913"/>
                  </a:lnTo>
                  <a:lnTo>
                    <a:pt x="2997919" y="2145497"/>
                  </a:lnTo>
                  <a:lnTo>
                    <a:pt x="2995345" y="2132746"/>
                  </a:lnTo>
                  <a:lnTo>
                    <a:pt x="2997919" y="2119995"/>
                  </a:lnTo>
                  <a:lnTo>
                    <a:pt x="3004937" y="2109580"/>
                  </a:lnTo>
                  <a:lnTo>
                    <a:pt x="3015345" y="2102558"/>
                  </a:lnTo>
                  <a:lnTo>
                    <a:pt x="3028088" y="2099982"/>
                  </a:lnTo>
                  <a:lnTo>
                    <a:pt x="3040832" y="2102558"/>
                  </a:lnTo>
                  <a:lnTo>
                    <a:pt x="3051242" y="2109580"/>
                  </a:lnTo>
                  <a:lnTo>
                    <a:pt x="3058261" y="2119995"/>
                  </a:lnTo>
                  <a:lnTo>
                    <a:pt x="3060835" y="2132746"/>
                  </a:lnTo>
                  <a:lnTo>
                    <a:pt x="3058261" y="2145497"/>
                  </a:lnTo>
                  <a:lnTo>
                    <a:pt x="3051242" y="2155913"/>
                  </a:lnTo>
                  <a:lnTo>
                    <a:pt x="3040832" y="2162937"/>
                  </a:lnTo>
                  <a:lnTo>
                    <a:pt x="3028088" y="2165513"/>
                  </a:lnTo>
                  <a:close/>
                </a:path>
                <a:path w="3305175" h="2456815">
                  <a:moveTo>
                    <a:pt x="3305061" y="2156467"/>
                  </a:moveTo>
                  <a:lnTo>
                    <a:pt x="3298335" y="2146488"/>
                  </a:lnTo>
                  <a:lnTo>
                    <a:pt x="3295564" y="2132763"/>
                  </a:lnTo>
                  <a:lnTo>
                    <a:pt x="3298335" y="2119037"/>
                  </a:lnTo>
                  <a:lnTo>
                    <a:pt x="3305061" y="2109058"/>
                  </a:lnTo>
                  <a:lnTo>
                    <a:pt x="3305061" y="2156467"/>
                  </a:lnTo>
                  <a:close/>
                </a:path>
                <a:path w="3305175" h="2456815">
                  <a:moveTo>
                    <a:pt x="1212211" y="2436530"/>
                  </a:moveTo>
                  <a:lnTo>
                    <a:pt x="1211269" y="2436530"/>
                  </a:lnTo>
                  <a:lnTo>
                    <a:pt x="1210898" y="2436158"/>
                  </a:lnTo>
                  <a:lnTo>
                    <a:pt x="1210898" y="2435217"/>
                  </a:lnTo>
                  <a:lnTo>
                    <a:pt x="1211269" y="2434845"/>
                  </a:lnTo>
                  <a:lnTo>
                    <a:pt x="1212211" y="2434845"/>
                  </a:lnTo>
                  <a:lnTo>
                    <a:pt x="1212579" y="2435217"/>
                  </a:lnTo>
                  <a:lnTo>
                    <a:pt x="1212579" y="2436158"/>
                  </a:lnTo>
                  <a:lnTo>
                    <a:pt x="1212211" y="2436530"/>
                  </a:lnTo>
                  <a:close/>
                </a:path>
                <a:path w="3305175" h="2456815">
                  <a:moveTo>
                    <a:pt x="1516316" y="2439051"/>
                  </a:moveTo>
                  <a:lnTo>
                    <a:pt x="1512599" y="2439051"/>
                  </a:lnTo>
                  <a:lnTo>
                    <a:pt x="1511100" y="2437556"/>
                  </a:lnTo>
                  <a:lnTo>
                    <a:pt x="1511100" y="2433819"/>
                  </a:lnTo>
                  <a:lnTo>
                    <a:pt x="1512599" y="2432320"/>
                  </a:lnTo>
                  <a:lnTo>
                    <a:pt x="1516333" y="2432320"/>
                  </a:lnTo>
                  <a:lnTo>
                    <a:pt x="1517828" y="2433819"/>
                  </a:lnTo>
                  <a:lnTo>
                    <a:pt x="1517828" y="2437556"/>
                  </a:lnTo>
                  <a:lnTo>
                    <a:pt x="1516316" y="2439051"/>
                  </a:lnTo>
                  <a:close/>
                </a:path>
                <a:path w="3305175" h="2456815">
                  <a:moveTo>
                    <a:pt x="1821358" y="2443261"/>
                  </a:moveTo>
                  <a:lnTo>
                    <a:pt x="1813017" y="2443261"/>
                  </a:lnTo>
                  <a:lnTo>
                    <a:pt x="1809638" y="2439878"/>
                  </a:lnTo>
                  <a:lnTo>
                    <a:pt x="1809638" y="2431530"/>
                  </a:lnTo>
                  <a:lnTo>
                    <a:pt x="1813017" y="2428148"/>
                  </a:lnTo>
                  <a:lnTo>
                    <a:pt x="1821358" y="2428148"/>
                  </a:lnTo>
                  <a:lnTo>
                    <a:pt x="1824741" y="2431530"/>
                  </a:lnTo>
                  <a:lnTo>
                    <a:pt x="1824741" y="2439878"/>
                  </a:lnTo>
                  <a:lnTo>
                    <a:pt x="1821358" y="2443261"/>
                  </a:lnTo>
                  <a:close/>
                </a:path>
                <a:path w="3305175" h="2456815">
                  <a:moveTo>
                    <a:pt x="2125936" y="2446626"/>
                  </a:moveTo>
                  <a:lnTo>
                    <a:pt x="2113895" y="2446626"/>
                  </a:lnTo>
                  <a:lnTo>
                    <a:pt x="2109000" y="2441728"/>
                  </a:lnTo>
                  <a:lnTo>
                    <a:pt x="2109000" y="2429681"/>
                  </a:lnTo>
                  <a:lnTo>
                    <a:pt x="2113895" y="2424783"/>
                  </a:lnTo>
                  <a:lnTo>
                    <a:pt x="2125936" y="2424783"/>
                  </a:lnTo>
                  <a:lnTo>
                    <a:pt x="2130830" y="2429681"/>
                  </a:lnTo>
                  <a:lnTo>
                    <a:pt x="2130830" y="2441728"/>
                  </a:lnTo>
                  <a:lnTo>
                    <a:pt x="2125936" y="2446626"/>
                  </a:lnTo>
                  <a:close/>
                </a:path>
                <a:path w="3305175" h="2456815">
                  <a:moveTo>
                    <a:pt x="2430982" y="2450832"/>
                  </a:moveTo>
                  <a:lnTo>
                    <a:pt x="2414296" y="2450832"/>
                  </a:lnTo>
                  <a:lnTo>
                    <a:pt x="2407538" y="2444067"/>
                  </a:lnTo>
                  <a:lnTo>
                    <a:pt x="2407538" y="2427372"/>
                  </a:lnTo>
                  <a:lnTo>
                    <a:pt x="2414296" y="2420610"/>
                  </a:lnTo>
                  <a:lnTo>
                    <a:pt x="2430982" y="2420610"/>
                  </a:lnTo>
                  <a:lnTo>
                    <a:pt x="2437743" y="2427372"/>
                  </a:lnTo>
                  <a:lnTo>
                    <a:pt x="2437743" y="2444067"/>
                  </a:lnTo>
                  <a:lnTo>
                    <a:pt x="2430982" y="2450832"/>
                  </a:lnTo>
                  <a:close/>
                </a:path>
                <a:path w="3305175" h="2456815">
                  <a:moveTo>
                    <a:pt x="2735103" y="2453357"/>
                  </a:moveTo>
                  <a:lnTo>
                    <a:pt x="2715626" y="2453357"/>
                  </a:lnTo>
                  <a:lnTo>
                    <a:pt x="2707737" y="2445465"/>
                  </a:lnTo>
                  <a:lnTo>
                    <a:pt x="2707737" y="2425978"/>
                  </a:lnTo>
                  <a:lnTo>
                    <a:pt x="2715626" y="2418085"/>
                  </a:lnTo>
                  <a:lnTo>
                    <a:pt x="2735103" y="2418085"/>
                  </a:lnTo>
                  <a:lnTo>
                    <a:pt x="2742989" y="2425978"/>
                  </a:lnTo>
                  <a:lnTo>
                    <a:pt x="2742989" y="2445465"/>
                  </a:lnTo>
                  <a:lnTo>
                    <a:pt x="2735103" y="2453357"/>
                  </a:lnTo>
                  <a:close/>
                </a:path>
                <a:path w="3305175" h="2456815">
                  <a:moveTo>
                    <a:pt x="3028088" y="2456722"/>
                  </a:moveTo>
                  <a:lnTo>
                    <a:pt x="3019920" y="2455071"/>
                  </a:lnTo>
                  <a:lnTo>
                    <a:pt x="3013248" y="2450569"/>
                  </a:lnTo>
                  <a:lnTo>
                    <a:pt x="3008749" y="2443893"/>
                  </a:lnTo>
                  <a:lnTo>
                    <a:pt x="3007099" y="2435719"/>
                  </a:lnTo>
                  <a:lnTo>
                    <a:pt x="3008749" y="2427547"/>
                  </a:lnTo>
                  <a:lnTo>
                    <a:pt x="3013248" y="2420871"/>
                  </a:lnTo>
                  <a:lnTo>
                    <a:pt x="3019920" y="2416370"/>
                  </a:lnTo>
                  <a:lnTo>
                    <a:pt x="3028088" y="2414720"/>
                  </a:lnTo>
                  <a:lnTo>
                    <a:pt x="3036257" y="2416370"/>
                  </a:lnTo>
                  <a:lnTo>
                    <a:pt x="3042929" y="2420871"/>
                  </a:lnTo>
                  <a:lnTo>
                    <a:pt x="3047428" y="2427547"/>
                  </a:lnTo>
                  <a:lnTo>
                    <a:pt x="3049078" y="2435719"/>
                  </a:lnTo>
                  <a:lnTo>
                    <a:pt x="3047428" y="2443893"/>
                  </a:lnTo>
                  <a:lnTo>
                    <a:pt x="3042929" y="2450569"/>
                  </a:lnTo>
                  <a:lnTo>
                    <a:pt x="3036257" y="2455071"/>
                  </a:lnTo>
                  <a:lnTo>
                    <a:pt x="3028088" y="2456722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015" y="2342858"/>
              <a:ext cx="11068049" cy="58007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9390" y="2342858"/>
              <a:ext cx="4057649" cy="5991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Charan Sai</dc:creator>
  <cp:keywords>DAGOYME1hmg,BAEiS4MmFNk</cp:keywords>
  <dc:title>Beige Pastel Minimalist Thesis Defense Presentation</dc:title>
  <dcterms:created xsi:type="dcterms:W3CDTF">2024-08-20T11:35:21Z</dcterms:created>
  <dcterms:modified xsi:type="dcterms:W3CDTF">2024-08-20T11:35:21Z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2024-08-20T00:00:00Z</vt:filetime>
  </property>
  <property fmtid="{D5CDD505-2E9C-101B-9397-08002B2CF9AE}" pid="3" name="Creator">
    <vt:lpwstr>Canva</vt:lpwstr>
  </property>
  <property fmtid="{D5CDD505-2E9C-101B-9397-08002B2CF9AE}" pid="4" name="LastSaved">
    <vt:filetime>2024-08-20T00:00:00Z</vt:filetime>
  </property>
</Properties>
</file>