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8" r:id="rId3"/>
    <p:sldId id="267" r:id="rId4"/>
    <p:sldId id="270" r:id="rId5"/>
    <p:sldId id="263" r:id="rId6"/>
    <p:sldId id="262" r:id="rId7"/>
    <p:sldId id="257" r:id="rId8"/>
    <p:sldId id="27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A4B01-16DB-4B73-A6B9-FADCD6EB4990}" v="57" dt="2024-12-09T05:01:5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 autoAdjust="0"/>
    <p:restoredTop sz="94719"/>
  </p:normalViewPr>
  <p:slideViewPr>
    <p:cSldViewPr snapToGrid="0">
      <p:cViewPr varScale="1">
        <p:scale>
          <a:sx n="123" d="100"/>
          <a:sy n="123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Jayachandran" userId="9a537308-5a3a-4b53-b834-5c918de74974" providerId="ADAL" clId="{A51C4FED-FB99-4A81-83FF-D2E9C74EAC1D}"/>
    <pc:docChg chg="undo custSel modSld sldOrd">
      <pc:chgData name="Lakshmi Jayachandran" userId="9a537308-5a3a-4b53-b834-5c918de74974" providerId="ADAL" clId="{A51C4FED-FB99-4A81-83FF-D2E9C74EAC1D}" dt="2024-12-09T17:42:35.211" v="14" actId="1076"/>
      <pc:docMkLst>
        <pc:docMk/>
      </pc:docMkLst>
      <pc:sldChg chg="addSp delSp modSp mod addAnim delAnim setClrOvrMap">
        <pc:chgData name="Lakshmi Jayachandran" userId="9a537308-5a3a-4b53-b834-5c918de74974" providerId="ADAL" clId="{A51C4FED-FB99-4A81-83FF-D2E9C74EAC1D}" dt="2024-12-09T16:09:43.298" v="9" actId="26606"/>
        <pc:sldMkLst>
          <pc:docMk/>
          <pc:sldMk cId="598418687" sldId="256"/>
        </pc:sldMkLst>
        <pc:spChg chg="mod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2" creationId="{4ABF6F00-2E74-604C-ED5E-F347EAA55586}"/>
          </ac:spMkLst>
        </pc:spChg>
        <pc:spChg chg="mod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3" creationId="{BC103AB8-1D67-9D2A-3526-861CDA307B54}"/>
          </ac:spMkLst>
        </pc:spChg>
        <pc:spChg chg="add del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35" creationId="{F28B82B1-E269-4325-A665-6CFE5DEE5DE5}"/>
          </ac:spMkLst>
        </pc:spChg>
        <pc:spChg chg="add del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36" creationId="{93245F62-CCC4-49E4-B95B-EA6C1E790510}"/>
          </ac:spMkLst>
        </pc:spChg>
        <pc:spChg chg="add del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37" creationId="{7C700527-76FD-4DF4-A597-6F5E089CA0C2}"/>
          </ac:spMkLst>
        </pc:spChg>
        <pc:spChg chg="add del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38" creationId="{E6C0DD6B-6AA3-448F-9B99-8386295BC1B4}"/>
          </ac:spMkLst>
        </pc:spChg>
        <pc:spChg chg="add del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39" creationId="{B5EA49A9-01EB-4D60-A392-7DC9B625D67D}"/>
          </ac:spMkLst>
        </pc:spChg>
        <pc:spChg chg="add del">
          <ac:chgData name="Lakshmi Jayachandran" userId="9a537308-5a3a-4b53-b834-5c918de74974" providerId="ADAL" clId="{A51C4FED-FB99-4A81-83FF-D2E9C74EAC1D}" dt="2024-12-09T16:09:35.570" v="3" actId="26606"/>
          <ac:spMkLst>
            <pc:docMk/>
            <pc:sldMk cId="598418687" sldId="256"/>
            <ac:spMk id="44" creationId="{657F69E0-C4B0-4BEC-A689-4F8D877F05D4}"/>
          </ac:spMkLst>
        </pc:spChg>
        <pc:spChg chg="add del">
          <ac:chgData name="Lakshmi Jayachandran" userId="9a537308-5a3a-4b53-b834-5c918de74974" providerId="ADAL" clId="{A51C4FED-FB99-4A81-83FF-D2E9C74EAC1D}" dt="2024-12-09T16:09:35.570" v="3" actId="26606"/>
          <ac:spMkLst>
            <pc:docMk/>
            <pc:sldMk cId="598418687" sldId="256"/>
            <ac:spMk id="46" creationId="{9F6380B4-6A1C-481E-8408-B4E6C75B9B81}"/>
          </ac:spMkLst>
        </pc:spChg>
        <pc:spChg chg="add del">
          <ac:chgData name="Lakshmi Jayachandran" userId="9a537308-5a3a-4b53-b834-5c918de74974" providerId="ADAL" clId="{A51C4FED-FB99-4A81-83FF-D2E9C74EAC1D}" dt="2024-12-09T16:09:38.891" v="7" actId="26606"/>
          <ac:spMkLst>
            <pc:docMk/>
            <pc:sldMk cId="598418687" sldId="256"/>
            <ac:spMk id="48" creationId="{678CC48C-9275-4EFA-9B84-8E818500B9C1}"/>
          </ac:spMkLst>
        </pc:spChg>
        <pc:spChg chg="add del">
          <ac:chgData name="Lakshmi Jayachandran" userId="9a537308-5a3a-4b53-b834-5c918de74974" providerId="ADAL" clId="{A51C4FED-FB99-4A81-83FF-D2E9C74EAC1D}" dt="2024-12-09T16:09:38.891" v="7" actId="26606"/>
          <ac:spMkLst>
            <pc:docMk/>
            <pc:sldMk cId="598418687" sldId="256"/>
            <ac:spMk id="49" creationId="{0A324144-E9CF-4B12-A53E-FAC0D281D8B0}"/>
          </ac:spMkLst>
        </pc:spChg>
        <pc:spChg chg="add del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51" creationId="{657F69E0-C4B0-4BEC-A689-4F8D877F05D4}"/>
          </ac:spMkLst>
        </pc:spChg>
        <pc:spChg chg="add del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52" creationId="{8F51725E-A483-43B2-A6F2-C44F502FE033}"/>
          </ac:spMkLst>
        </pc:spChg>
        <pc:spChg chg="add del">
          <ac:chgData name="Lakshmi Jayachandran" userId="9a537308-5a3a-4b53-b834-5c918de74974" providerId="ADAL" clId="{A51C4FED-FB99-4A81-83FF-D2E9C74EAC1D}" dt="2024-12-09T16:09:43.298" v="9" actId="26606"/>
          <ac:spMkLst>
            <pc:docMk/>
            <pc:sldMk cId="598418687" sldId="256"/>
            <ac:spMk id="53" creationId="{9F6380B4-6A1C-481E-8408-B4E6C75B9B81}"/>
          </ac:spMkLst>
        </pc:spChg>
        <pc:picChg chg="mod ord">
          <ac:chgData name="Lakshmi Jayachandran" userId="9a537308-5a3a-4b53-b834-5c918de74974" providerId="ADAL" clId="{A51C4FED-FB99-4A81-83FF-D2E9C74EAC1D}" dt="2024-12-09T16:09:43.298" v="9" actId="26606"/>
          <ac:picMkLst>
            <pc:docMk/>
            <pc:sldMk cId="598418687" sldId="256"/>
            <ac:picMk id="5" creationId="{3A621C79-8EFC-7312-3082-0E5E05D8F578}"/>
          </ac:picMkLst>
        </pc:picChg>
      </pc:sldChg>
      <pc:sldChg chg="addSp modSp mod">
        <pc:chgData name="Lakshmi Jayachandran" userId="9a537308-5a3a-4b53-b834-5c918de74974" providerId="ADAL" clId="{A51C4FED-FB99-4A81-83FF-D2E9C74EAC1D}" dt="2024-12-09T17:42:35.211" v="14" actId="1076"/>
        <pc:sldMkLst>
          <pc:docMk/>
          <pc:sldMk cId="2490651822" sldId="263"/>
        </pc:sldMkLst>
        <pc:picChg chg="add mod">
          <ac:chgData name="Lakshmi Jayachandran" userId="9a537308-5a3a-4b53-b834-5c918de74974" providerId="ADAL" clId="{A51C4FED-FB99-4A81-83FF-D2E9C74EAC1D}" dt="2024-12-09T17:42:35.211" v="14" actId="1076"/>
          <ac:picMkLst>
            <pc:docMk/>
            <pc:sldMk cId="2490651822" sldId="263"/>
            <ac:picMk id="4" creationId="{E2E8E88D-3D07-4251-6529-2FBC191005A9}"/>
          </ac:picMkLst>
        </pc:picChg>
      </pc:sldChg>
      <pc:sldChg chg="ord">
        <pc:chgData name="Lakshmi Jayachandran" userId="9a537308-5a3a-4b53-b834-5c918de74974" providerId="ADAL" clId="{A51C4FED-FB99-4A81-83FF-D2E9C74EAC1D}" dt="2024-12-09T17:31:44.976" v="11"/>
        <pc:sldMkLst>
          <pc:docMk/>
          <pc:sldMk cId="2898262118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A2FC-E650-41F7-869C-B01B9B4F28E0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33748-657D-4A94-ADB0-61ADDC67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C3F4B-4998-7EFD-D5EA-7B57E5863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5A576-6421-9309-F375-529C1AA36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35AFA-FBED-6F49-3D52-55B8EF540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8F7BE-A46F-12A5-2793-E9E020CA7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33748-657D-4A94-ADB0-61ADDC679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0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1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6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F6F00-2E74-604C-ED5E-F347EAA55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539" y="3577456"/>
            <a:ext cx="10909640" cy="168781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7800"/>
              <a:t>Pet Adoption Trends	</a:t>
            </a:r>
            <a:endParaRPr lang="en-US" sz="7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03AB8-1D67-9D2A-3526-861CDA307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pPr algn="ctr"/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Lakshmi Jayachandran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21C79-8EFC-7312-3082-0E5E05D8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02" b="942"/>
          <a:stretch/>
        </p:blipFill>
        <p:spPr>
          <a:xfrm>
            <a:off x="2612571" y="639846"/>
            <a:ext cx="7043057" cy="2937610"/>
          </a:xfrm>
          <a:prstGeom prst="rect">
            <a:avLst/>
          </a:prstGeom>
        </p:spPr>
      </p:pic>
      <p:sp>
        <p:nvSpPr>
          <p:cNvPr id="38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4AA65"/>
          </a:solidFill>
          <a:ln w="38100" cap="rnd">
            <a:solidFill>
              <a:srgbClr val="D4AA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1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B21B4-009E-6915-679F-A9C8E4A05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43" y="1947671"/>
            <a:ext cx="10697228" cy="390448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E20CD33-8A9C-3E5E-D692-8875ADCE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36" y="413947"/>
            <a:ext cx="10660491" cy="9927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Pet Types</a:t>
            </a:r>
          </a:p>
        </p:txBody>
      </p:sp>
    </p:spTree>
    <p:extLst>
      <p:ext uri="{BB962C8B-B14F-4D97-AF65-F5344CB8AC3E}">
        <p14:creationId xmlns:p14="http://schemas.microsoft.com/office/powerpoint/2010/main" val="293436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F3A50040-7CBF-1A8D-31A0-D118F65BD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697" y="2025136"/>
            <a:ext cx="4119417" cy="3912955"/>
          </a:xfrm>
          <a:prstGeom prst="rect">
            <a:avLst/>
          </a:prstGeom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9B2466D8-ED19-3443-62FF-21796DAD4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8483" y="1848867"/>
            <a:ext cx="4699063" cy="4691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D27045-9BCA-3B37-918A-2CD0D72B4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915" y="1848867"/>
            <a:ext cx="1793572" cy="895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8DDD96A-3413-325F-9C2D-162B24B9B925}"/>
              </a:ext>
            </a:extLst>
          </p:cNvPr>
          <p:cNvSpPr txBox="1">
            <a:spLocks/>
          </p:cNvSpPr>
          <p:nvPr/>
        </p:nvSpPr>
        <p:spPr>
          <a:xfrm>
            <a:off x="595336" y="413947"/>
            <a:ext cx="10660491" cy="99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Health and Fees: Their Role in Adoption Rates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2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BDDA8-2495-7CC5-B79C-4262A750E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1A07518E-204A-BCE3-7D54-E9F9A9412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303" y="1848867"/>
            <a:ext cx="3481331" cy="44968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448063-009D-7CF9-AD5F-845703069348}"/>
              </a:ext>
            </a:extLst>
          </p:cNvPr>
          <p:cNvSpPr txBox="1">
            <a:spLocks/>
          </p:cNvSpPr>
          <p:nvPr/>
        </p:nvSpPr>
        <p:spPr>
          <a:xfrm>
            <a:off x="488627" y="369880"/>
            <a:ext cx="11214746" cy="99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Adoption Rates by Pet Type and Breed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660C8-463D-C6B9-DED4-8F01BA1D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004" y="1848866"/>
            <a:ext cx="8071693" cy="44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6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AB0B5-4BBE-3726-2DFE-75AF3AB8D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9044E-A6F8-E213-799E-CC9FCB68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60700"/>
            <a:ext cx="12168389" cy="8764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EF9E644-78B6-3726-18E3-867E3D84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67" y="181778"/>
            <a:ext cx="10660491" cy="8789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Adoption Likelihood By Pet Type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10886B2C-F0FF-E93E-578A-33A51BFB3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22853" y="2053476"/>
            <a:ext cx="3646584" cy="46227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E8E88D-3D07-4251-6529-2FBC19100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52" y="1184579"/>
            <a:ext cx="249589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36480F-0539-36A9-60C3-7594BE777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63798-9EA6-CAE6-FE47-A9B21410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68" y="255063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Shelter Populations by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22CD5-A63C-764E-D654-2CF0E4489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52208" y="2246167"/>
            <a:ext cx="7733839" cy="4439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306F10-5587-1324-1B25-A0046178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69" y="1387795"/>
            <a:ext cx="475363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90CFA-9B39-287D-FC63-E2B41D70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32" y="325156"/>
            <a:ext cx="9829987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Adoption Trends by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44CEA9-6B02-73B4-8D29-5E9D2926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07" y="2029427"/>
            <a:ext cx="9024512" cy="46706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FE68B6-44FF-B915-836F-CE758802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218" y="1230126"/>
            <a:ext cx="7459116" cy="6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BDBA10-1E53-77EF-4C1F-85B6E97A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323" y="1872867"/>
            <a:ext cx="6820793" cy="46988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Boost Awareness Campaigns in High-Shelter States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Focus on Idaho and similar states with high shelter populations.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Collaborate with local organizations to promote adoption events.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Reduce Adoption Barriers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Lower or waive adoption fees for harder-to-adopt pets.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Provide incentives like starter pet supplies for new adopters.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Support Animal Health and Wellness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Invest in health care for shelter animals to improve adoption chances.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Highlight minor health issues as manageable for adopters.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Leverage Technology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Use social media and adoption platforms to connect pets with potential adopters.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Provide virtual meet-and-greets to increase engagement.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Community Involvement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Encourage fostering programs to temporarily reduce shelter overcrowding.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Educate communities about responsible pet ownership.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DEFD67-29AD-84F3-4BE4-B4986837B696}"/>
              </a:ext>
            </a:extLst>
          </p:cNvPr>
          <p:cNvSpPr txBox="1">
            <a:spLocks/>
          </p:cNvSpPr>
          <p:nvPr/>
        </p:nvSpPr>
        <p:spPr>
          <a:xfrm>
            <a:off x="4868104" y="571556"/>
            <a:ext cx="6251110" cy="9712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IN" sz="560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5E4FC-D0A7-CF8E-4206-323A8F43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4"/>
          <a:stretch/>
        </p:blipFill>
        <p:spPr>
          <a:xfrm>
            <a:off x="88135" y="1852509"/>
            <a:ext cx="4868104" cy="32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ritish shorthair cat and golden retriever snuggling">
            <a:extLst>
              <a:ext uri="{FF2B5EF4-FFF2-40B4-BE49-F238E27FC236}">
                <a16:creationId xmlns:a16="http://schemas.microsoft.com/office/drawing/2014/main" id="{63EF00B1-34E4-0816-DCFE-8E44BAA7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29" r="-1" b="8979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83C6D-8F37-C042-3C0E-3BC51119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76" y="4971127"/>
            <a:ext cx="10908792" cy="10698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</a:rPr>
              <a:t>Thank you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158</Words>
  <Application>Microsoft Macintosh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Modern Love</vt:lpstr>
      <vt:lpstr>The Hand</vt:lpstr>
      <vt:lpstr>SketchyVTI</vt:lpstr>
      <vt:lpstr>Pet Adoption Trends </vt:lpstr>
      <vt:lpstr>Overview of Pet Types</vt:lpstr>
      <vt:lpstr>PowerPoint Presentation</vt:lpstr>
      <vt:lpstr>PowerPoint Presentation</vt:lpstr>
      <vt:lpstr>Adoption Likelihood By Pet Type</vt:lpstr>
      <vt:lpstr>Shelter Populations by State</vt:lpstr>
      <vt:lpstr>Adoption Trends by State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Jayachandran</dc:creator>
  <cp:lastModifiedBy>Lakshmi Jayachandran</cp:lastModifiedBy>
  <cp:revision>2</cp:revision>
  <dcterms:created xsi:type="dcterms:W3CDTF">2024-12-08T17:35:40Z</dcterms:created>
  <dcterms:modified xsi:type="dcterms:W3CDTF">2025-07-29T03:17:16Z</dcterms:modified>
</cp:coreProperties>
</file>