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4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F349-B43B-42B5-9F79-8BBD5434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3AE4A-DC31-44DF-951F-83E655D48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4155-1FF2-44B9-A301-767C8571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BD38-D99A-444D-9561-9BE4C7BC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BFDE-AEFD-4509-A9A0-545FEB81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EDD-ED0E-4D9A-9F3C-E6FDEEC1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64F12-1299-4194-A148-63EE1D1BA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3604-AE56-434D-939C-7FE61B8E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FEAA4-043F-471D-BCD0-B8EC1961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169A-580F-4403-8ADC-D7584A23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9ED77-A387-4F4C-A3CD-63BF4868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505C5-3754-46FF-A731-2E865ACC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1B779-E3EB-4F45-9046-7AEE632C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76BDC-90A4-47C0-BDEC-A67E7B9B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276E-2DED-4C08-BBF1-7AF33E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FCBB-7534-4B3E-89B2-F3B7880D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F144-BEEC-4206-8859-B25255F6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E2D8-F048-4A3C-B16D-D03246F6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2E5D-407B-4E0C-86A3-D0F7B589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1FA7-A7E2-4D43-9B0C-54CA0E3A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DE7A-155E-42C7-899A-C80FB385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AECF-B70F-4316-8C01-89CCD5449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EE99-AB9D-4620-9C05-044A997B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F918-2970-430C-9672-AC1AB392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5C2A-8A46-4EE8-8748-7CC3CE33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6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AAEA-4326-4C66-9169-76B87B59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60A5-CADE-4781-A4AA-FF86B2D0B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504DE-494E-4EDC-A72A-2F01A6D2B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08A1D-4F24-4CA7-B5A6-E12419AD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36570-28D6-409D-8BA4-456393BD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70E24-5335-4BE1-A316-F85506A7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7B1-9229-48D4-BDEC-1A7A2F85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FECC-BFAE-4A36-BFEF-3AD57832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C32CB-EE25-4A22-A897-B96DD427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30D61-31EA-41D0-A61B-0D39AB8BD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46A98-3992-4230-9B7F-395C8A9D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7DF91-5242-47C4-9A75-AFEAE30D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20409-3B43-4B23-B27F-3D88CF58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4FDDA-79FC-4CE9-8930-F57D0BC5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4D78-4D96-4B2A-98B2-2528C6CC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CECFB-F41B-40E7-A848-00B06F5B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9B800-AF28-4019-8D21-E61E96DE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6D749-4355-4B8C-BDD5-0D995FE7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E2887-A4F0-49CA-B8DB-30622850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B791A-B318-4B7C-82E8-B38670E9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A2049-F67B-4191-94F2-498F6CA0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C4B7-43C3-4E0A-A1D1-FDB0B280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906F-6E04-4D87-936F-42148317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99AC2-E79F-45BB-829B-8273B15E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596F7-DA61-450E-912F-B59BA52F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DC45B-A2AF-4A22-9EB7-0950233E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CB91A-17D8-431D-91D6-3ADA9076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EF10-37B2-42AC-9315-DA7510A8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19211-D50B-4536-9B24-7AD302097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3747C-93F6-4F59-8829-44D1EF08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2E99F-BB61-4B86-9DD3-7C70D660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6B66A-9FB4-49E9-8CD1-2ACA5C2A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5309A-D9D4-4B80-B477-02D3A2BA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3B478-8587-4DF6-82C0-4C5255D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2606-00FA-490B-A46B-85036484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A828-2569-45F4-B888-F5DB1A4BF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4794-90B6-47B7-BD4C-B669DCE9A97D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8664-B98D-4F07-A465-B3454D53B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7FAC-0A51-4AAD-B74E-A7C5CB461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4DE1-4CB1-42DD-8741-31F65BA7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AE7FD-9259-4BD4-97FD-4408DE0224DF}"/>
              </a:ext>
            </a:extLst>
          </p:cNvPr>
          <p:cNvSpPr txBox="1"/>
          <p:nvPr/>
        </p:nvSpPr>
        <p:spPr>
          <a:xfrm>
            <a:off x="556181" y="414779"/>
            <a:ext cx="113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Logo|WebsiteName</a:t>
            </a:r>
            <a:r>
              <a:rPr lang="en-US" dirty="0"/>
              <a:t>               Search Bar                                                                   </a:t>
            </a:r>
            <a:r>
              <a:rPr lang="en-US" dirty="0" err="1"/>
              <a:t>login|signup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21683-EC72-457A-A6E3-44CB9587F297}"/>
              </a:ext>
            </a:extLst>
          </p:cNvPr>
          <p:cNvSpPr txBox="1"/>
          <p:nvPr/>
        </p:nvSpPr>
        <p:spPr>
          <a:xfrm>
            <a:off x="414779" y="2960016"/>
            <a:ext cx="11340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All the available products in the </a:t>
            </a:r>
          </a:p>
          <a:p>
            <a:pPr algn="ctr"/>
            <a:r>
              <a:rPr lang="en-US" sz="4000" dirty="0"/>
              <a:t>application in form of cards</a:t>
            </a: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7FC9F7D-B50A-48A8-85C7-5D9603C0C605}"/>
              </a:ext>
            </a:extLst>
          </p:cNvPr>
          <p:cNvSpPr/>
          <p:nvPr/>
        </p:nvSpPr>
        <p:spPr>
          <a:xfrm>
            <a:off x="116264" y="2465478"/>
            <a:ext cx="11924907" cy="418550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9A429-AEA7-4997-96E5-3BBD16886B2D}"/>
              </a:ext>
            </a:extLst>
          </p:cNvPr>
          <p:cNvSpPr/>
          <p:nvPr/>
        </p:nvSpPr>
        <p:spPr>
          <a:xfrm>
            <a:off x="175967" y="207020"/>
            <a:ext cx="11865204" cy="78485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46A5D-0E76-4E48-A8D0-6C87D83422CE}"/>
              </a:ext>
            </a:extLst>
          </p:cNvPr>
          <p:cNvSpPr txBox="1"/>
          <p:nvPr/>
        </p:nvSpPr>
        <p:spPr>
          <a:xfrm>
            <a:off x="175967" y="1472636"/>
            <a:ext cx="1186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Dropdowns based on Brand Name(Or can make cards for brands) | Category Name</a:t>
            </a:r>
          </a:p>
        </p:txBody>
      </p:sp>
    </p:spTree>
    <p:extLst>
      <p:ext uri="{BB962C8B-B14F-4D97-AF65-F5344CB8AC3E}">
        <p14:creationId xmlns:p14="http://schemas.microsoft.com/office/powerpoint/2010/main" val="406715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D0D83-C155-47A4-941F-D48D0EA1C649}"/>
              </a:ext>
            </a:extLst>
          </p:cNvPr>
          <p:cNvSpPr txBox="1"/>
          <p:nvPr/>
        </p:nvSpPr>
        <p:spPr>
          <a:xfrm>
            <a:off x="254524" y="282804"/>
            <a:ext cx="1169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309172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85750A-12FF-466E-A2EB-40A3D96943D4}"/>
              </a:ext>
            </a:extLst>
          </p:cNvPr>
          <p:cNvSpPr txBox="1"/>
          <p:nvPr/>
        </p:nvSpPr>
        <p:spPr>
          <a:xfrm>
            <a:off x="103696" y="226243"/>
            <a:ext cx="11981468" cy="274466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can register into the application to purchase the medicinal products through the Online Medicine Cart Application. </a:t>
            </a:r>
          </a:p>
          <a:p>
            <a:pPr marL="9144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Signup</a:t>
            </a:r>
            <a:r>
              <a:rPr lang="en-US" dirty="0"/>
              <a:t>(Only User)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registered user can be able to login to the application and search for the required products.</a:t>
            </a:r>
          </a:p>
          <a:p>
            <a:pPr marL="91440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Login</a:t>
            </a:r>
            <a:r>
              <a:rPr lang="en-US" dirty="0"/>
              <a:t> (RBAC+ SPA)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Forget Password, Search Products(</a:t>
            </a:r>
            <a:r>
              <a:rPr lang="en-US" dirty="0"/>
              <a:t>Search bar functionality)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registered user can be able to view all the available products.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Home Page(</a:t>
            </a:r>
            <a:r>
              <a:rPr lang="en-US" dirty="0"/>
              <a:t>Show all products)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registered user can be able to search for the products based on brand name and category name.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Home Page (with all categories dropdowns and Brand Cards)(</a:t>
            </a:r>
            <a:r>
              <a:rPr lang="en-US" dirty="0"/>
              <a:t>Search by Brand | Category)</a:t>
            </a:r>
          </a:p>
        </p:txBody>
      </p:sp>
    </p:spTree>
    <p:extLst>
      <p:ext uri="{BB962C8B-B14F-4D97-AF65-F5344CB8AC3E}">
        <p14:creationId xmlns:p14="http://schemas.microsoft.com/office/powerpoint/2010/main" val="409832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76F0B1-BBCB-49DF-BF6F-9C95D51929FC}"/>
              </a:ext>
            </a:extLst>
          </p:cNvPr>
          <p:cNvSpPr/>
          <p:nvPr/>
        </p:nvSpPr>
        <p:spPr>
          <a:xfrm>
            <a:off x="1923068" y="144625"/>
            <a:ext cx="7579151" cy="201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C12FA-FA0C-42C2-9988-82A9D4443033}"/>
              </a:ext>
            </a:extLst>
          </p:cNvPr>
          <p:cNvSpPr/>
          <p:nvPr/>
        </p:nvSpPr>
        <p:spPr>
          <a:xfrm>
            <a:off x="1923067" y="2379561"/>
            <a:ext cx="7579150" cy="201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8CF81-7891-4705-A28D-688CDD62CF32}"/>
              </a:ext>
            </a:extLst>
          </p:cNvPr>
          <p:cNvSpPr/>
          <p:nvPr/>
        </p:nvSpPr>
        <p:spPr>
          <a:xfrm>
            <a:off x="1923067" y="4573570"/>
            <a:ext cx="7579149" cy="201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3BFA9-6BDD-47D3-87D0-C81C8E6C89DB}"/>
              </a:ext>
            </a:extLst>
          </p:cNvPr>
          <p:cNvSpPr txBox="1"/>
          <p:nvPr/>
        </p:nvSpPr>
        <p:spPr>
          <a:xfrm>
            <a:off x="2036190" y="348792"/>
            <a:ext cx="726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1</a:t>
            </a:r>
          </a:p>
          <a:p>
            <a:endParaRPr lang="en-US" dirty="0"/>
          </a:p>
          <a:p>
            <a:r>
              <a:rPr lang="en-US" dirty="0"/>
              <a:t>Product Details</a:t>
            </a:r>
          </a:p>
          <a:p>
            <a:endParaRPr lang="en-US" dirty="0"/>
          </a:p>
          <a:p>
            <a:r>
              <a:rPr lang="en-US" dirty="0"/>
              <a:t>Available/Out of Stock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55871-9415-4208-9DD8-2EA0D62B0C08}"/>
              </a:ext>
            </a:extLst>
          </p:cNvPr>
          <p:cNvSpPr txBox="1"/>
          <p:nvPr/>
        </p:nvSpPr>
        <p:spPr>
          <a:xfrm>
            <a:off x="2078608" y="2690336"/>
            <a:ext cx="726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2</a:t>
            </a:r>
          </a:p>
          <a:p>
            <a:endParaRPr lang="en-US" dirty="0"/>
          </a:p>
          <a:p>
            <a:r>
              <a:rPr lang="en-US" dirty="0"/>
              <a:t>Product Details</a:t>
            </a:r>
          </a:p>
          <a:p>
            <a:endParaRPr lang="en-US" dirty="0"/>
          </a:p>
          <a:p>
            <a:r>
              <a:rPr lang="en-US" dirty="0"/>
              <a:t>Available/Out of Stock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71417-4D3D-4C0C-BB4A-BB2771CFC64B}"/>
              </a:ext>
            </a:extLst>
          </p:cNvPr>
          <p:cNvSpPr txBox="1"/>
          <p:nvPr/>
        </p:nvSpPr>
        <p:spPr>
          <a:xfrm>
            <a:off x="2036190" y="4840746"/>
            <a:ext cx="726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3</a:t>
            </a:r>
          </a:p>
          <a:p>
            <a:endParaRPr lang="en-US" dirty="0"/>
          </a:p>
          <a:p>
            <a:r>
              <a:rPr lang="en-US" dirty="0"/>
              <a:t>Product Details</a:t>
            </a:r>
          </a:p>
          <a:p>
            <a:endParaRPr lang="en-US" dirty="0"/>
          </a:p>
          <a:p>
            <a:r>
              <a:rPr lang="en-US" dirty="0"/>
              <a:t>Available/Out of Stock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F4AEC-B40F-423B-BA60-1010861528D9}"/>
              </a:ext>
            </a:extLst>
          </p:cNvPr>
          <p:cNvSpPr/>
          <p:nvPr/>
        </p:nvSpPr>
        <p:spPr>
          <a:xfrm>
            <a:off x="7183225" y="301658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 Now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4392A-4473-436E-AD06-88CA2611AE78}"/>
              </a:ext>
            </a:extLst>
          </p:cNvPr>
          <p:cNvSpPr/>
          <p:nvPr/>
        </p:nvSpPr>
        <p:spPr>
          <a:xfrm>
            <a:off x="7183223" y="2681098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 Now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59FD1-B66B-4ABD-AD58-FF858E4C0153}"/>
              </a:ext>
            </a:extLst>
          </p:cNvPr>
          <p:cNvSpPr/>
          <p:nvPr/>
        </p:nvSpPr>
        <p:spPr>
          <a:xfrm>
            <a:off x="7183221" y="1335915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6AA61-E05C-49C0-9B42-11C877DDAD2A}"/>
              </a:ext>
            </a:extLst>
          </p:cNvPr>
          <p:cNvSpPr/>
          <p:nvPr/>
        </p:nvSpPr>
        <p:spPr>
          <a:xfrm>
            <a:off x="7183222" y="3750296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66A29-B2CD-4AF7-8BFB-1D65BB60E4FC}"/>
              </a:ext>
            </a:extLst>
          </p:cNvPr>
          <p:cNvSpPr/>
          <p:nvPr/>
        </p:nvSpPr>
        <p:spPr>
          <a:xfrm>
            <a:off x="7183222" y="5809027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C27824-483F-45D5-ACCD-6CDD6E7654F1}"/>
              </a:ext>
            </a:extLst>
          </p:cNvPr>
          <p:cNvSpPr/>
          <p:nvPr/>
        </p:nvSpPr>
        <p:spPr>
          <a:xfrm>
            <a:off x="7183222" y="4835328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 Now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DE01F-E08D-4B83-AAE6-8E8333A7A962}"/>
              </a:ext>
            </a:extLst>
          </p:cNvPr>
          <p:cNvSpPr txBox="1"/>
          <p:nvPr/>
        </p:nvSpPr>
        <p:spPr>
          <a:xfrm>
            <a:off x="558537" y="2180636"/>
            <a:ext cx="961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  <a:p>
            <a:r>
              <a:rPr lang="en-US" sz="4000" dirty="0"/>
              <a:t>A</a:t>
            </a:r>
          </a:p>
          <a:p>
            <a:r>
              <a:rPr lang="en-US" sz="4000" dirty="0"/>
              <a:t>R</a:t>
            </a:r>
          </a:p>
          <a:p>
            <a:r>
              <a:rPr lang="en-US" sz="4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4175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76F0B1-BBCB-49DF-BF6F-9C95D51929FC}"/>
              </a:ext>
            </a:extLst>
          </p:cNvPr>
          <p:cNvSpPr/>
          <p:nvPr/>
        </p:nvSpPr>
        <p:spPr>
          <a:xfrm>
            <a:off x="1923068" y="144625"/>
            <a:ext cx="7579151" cy="201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FC12FA-FA0C-42C2-9988-82A9D4443033}"/>
              </a:ext>
            </a:extLst>
          </p:cNvPr>
          <p:cNvSpPr/>
          <p:nvPr/>
        </p:nvSpPr>
        <p:spPr>
          <a:xfrm>
            <a:off x="1923067" y="2379561"/>
            <a:ext cx="7579150" cy="201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8CF81-7891-4705-A28D-688CDD62CF32}"/>
              </a:ext>
            </a:extLst>
          </p:cNvPr>
          <p:cNvSpPr/>
          <p:nvPr/>
        </p:nvSpPr>
        <p:spPr>
          <a:xfrm>
            <a:off x="1923067" y="4573570"/>
            <a:ext cx="7579149" cy="201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3BFA9-6BDD-47D3-87D0-C81C8E6C89DB}"/>
              </a:ext>
            </a:extLst>
          </p:cNvPr>
          <p:cNvSpPr txBox="1"/>
          <p:nvPr/>
        </p:nvSpPr>
        <p:spPr>
          <a:xfrm>
            <a:off x="2036190" y="348792"/>
            <a:ext cx="726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1</a:t>
            </a:r>
          </a:p>
          <a:p>
            <a:endParaRPr lang="en-US" dirty="0"/>
          </a:p>
          <a:p>
            <a:r>
              <a:rPr lang="en-US" dirty="0"/>
              <a:t>Product Details</a:t>
            </a:r>
          </a:p>
          <a:p>
            <a:endParaRPr lang="en-US" dirty="0"/>
          </a:p>
          <a:p>
            <a:r>
              <a:rPr lang="en-US" dirty="0"/>
              <a:t>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55871-9415-4208-9DD8-2EA0D62B0C08}"/>
              </a:ext>
            </a:extLst>
          </p:cNvPr>
          <p:cNvSpPr txBox="1"/>
          <p:nvPr/>
        </p:nvSpPr>
        <p:spPr>
          <a:xfrm>
            <a:off x="2078608" y="2690336"/>
            <a:ext cx="726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2</a:t>
            </a:r>
          </a:p>
          <a:p>
            <a:endParaRPr lang="en-US" dirty="0"/>
          </a:p>
          <a:p>
            <a:r>
              <a:rPr lang="en-US" dirty="0"/>
              <a:t>Product Details</a:t>
            </a:r>
          </a:p>
          <a:p>
            <a:endParaRPr lang="en-US" dirty="0"/>
          </a:p>
          <a:p>
            <a:r>
              <a:rPr lang="en-US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71417-4D3D-4C0C-BB4A-BB2771CFC64B}"/>
              </a:ext>
            </a:extLst>
          </p:cNvPr>
          <p:cNvSpPr txBox="1"/>
          <p:nvPr/>
        </p:nvSpPr>
        <p:spPr>
          <a:xfrm>
            <a:off x="2036190" y="4840746"/>
            <a:ext cx="726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3</a:t>
            </a:r>
          </a:p>
          <a:p>
            <a:endParaRPr lang="en-US" dirty="0"/>
          </a:p>
          <a:p>
            <a:r>
              <a:rPr lang="en-US" dirty="0"/>
              <a:t>Product Details</a:t>
            </a:r>
          </a:p>
          <a:p>
            <a:endParaRPr lang="en-US" dirty="0"/>
          </a:p>
          <a:p>
            <a:r>
              <a:rPr lang="en-US" dirty="0"/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F4AEC-B40F-423B-BA60-1010861528D9}"/>
              </a:ext>
            </a:extLst>
          </p:cNvPr>
          <p:cNvSpPr/>
          <p:nvPr/>
        </p:nvSpPr>
        <p:spPr>
          <a:xfrm>
            <a:off x="7183225" y="301658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4392A-4473-436E-AD06-88CA2611AE78}"/>
              </a:ext>
            </a:extLst>
          </p:cNvPr>
          <p:cNvSpPr/>
          <p:nvPr/>
        </p:nvSpPr>
        <p:spPr>
          <a:xfrm>
            <a:off x="7183223" y="2681098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59FD1-B66B-4ABD-AD58-FF858E4C0153}"/>
              </a:ext>
            </a:extLst>
          </p:cNvPr>
          <p:cNvSpPr/>
          <p:nvPr/>
        </p:nvSpPr>
        <p:spPr>
          <a:xfrm>
            <a:off x="7183221" y="1335915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6AA61-E05C-49C0-9B42-11C877DDAD2A}"/>
              </a:ext>
            </a:extLst>
          </p:cNvPr>
          <p:cNvSpPr/>
          <p:nvPr/>
        </p:nvSpPr>
        <p:spPr>
          <a:xfrm>
            <a:off x="7183222" y="3750296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66A29-B2CD-4AF7-8BFB-1D65BB60E4FC}"/>
              </a:ext>
            </a:extLst>
          </p:cNvPr>
          <p:cNvSpPr/>
          <p:nvPr/>
        </p:nvSpPr>
        <p:spPr>
          <a:xfrm>
            <a:off x="7183222" y="5809027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C27824-483F-45D5-ACCD-6CDD6E7654F1}"/>
              </a:ext>
            </a:extLst>
          </p:cNvPr>
          <p:cNvSpPr/>
          <p:nvPr/>
        </p:nvSpPr>
        <p:spPr>
          <a:xfrm>
            <a:off x="7183222" y="4835328"/>
            <a:ext cx="2026763" cy="50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DE01F-E08D-4B83-AAE6-8E8333A7A962}"/>
              </a:ext>
            </a:extLst>
          </p:cNvPr>
          <p:cNvSpPr txBox="1"/>
          <p:nvPr/>
        </p:nvSpPr>
        <p:spPr>
          <a:xfrm>
            <a:off x="537328" y="1304199"/>
            <a:ext cx="9615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  <a:p>
            <a:r>
              <a:rPr lang="en-US" sz="4000" dirty="0"/>
              <a:t>R</a:t>
            </a:r>
          </a:p>
          <a:p>
            <a:r>
              <a:rPr lang="en-US" sz="4000" dirty="0"/>
              <a:t>D</a:t>
            </a:r>
          </a:p>
          <a:p>
            <a:r>
              <a:rPr lang="en-US" sz="4000" dirty="0"/>
              <a:t>E</a:t>
            </a:r>
          </a:p>
          <a:p>
            <a:r>
              <a:rPr lang="en-US" sz="4000" dirty="0"/>
              <a:t>R</a:t>
            </a:r>
          </a:p>
          <a:p>
            <a:r>
              <a:rPr lang="en-US" sz="4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3597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96164B-AF8F-4778-8D6D-281E8BBFFC92}"/>
              </a:ext>
            </a:extLst>
          </p:cNvPr>
          <p:cNvSpPr txBox="1"/>
          <p:nvPr/>
        </p:nvSpPr>
        <p:spPr>
          <a:xfrm>
            <a:off x="320510" y="197964"/>
            <a:ext cx="11755225" cy="2151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registered user can be able to cancel the order at any time.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Remove from cart/ Cancel ordered item (Only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until order is not shipped)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registered user can be able to view my cart to see the purchased products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Order History (Delivered)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registered user can be able to check out the ordered products for delivery.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 Order Details</a:t>
            </a:r>
          </a:p>
        </p:txBody>
      </p:sp>
    </p:spTree>
    <p:extLst>
      <p:ext uri="{BB962C8B-B14F-4D97-AF65-F5344CB8AC3E}">
        <p14:creationId xmlns:p14="http://schemas.microsoft.com/office/powerpoint/2010/main" val="9946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DE2899-B0DC-4993-A43F-D4F0B6E37F21}"/>
              </a:ext>
            </a:extLst>
          </p:cNvPr>
          <p:cNvSpPr/>
          <p:nvPr/>
        </p:nvSpPr>
        <p:spPr>
          <a:xfrm>
            <a:off x="124119" y="68344"/>
            <a:ext cx="11943761" cy="6532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03705-1FE6-4EC0-AADA-5B61C6331C7E}"/>
              </a:ext>
            </a:extLst>
          </p:cNvPr>
          <p:cNvSpPr/>
          <p:nvPr/>
        </p:nvSpPr>
        <p:spPr>
          <a:xfrm>
            <a:off x="263951" y="292231"/>
            <a:ext cx="11566688" cy="933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Logo | Website Name                                   Search Bar                                                                              Seller’s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E5EC5-2DDB-422F-AFBB-E0F40ECD48F2}"/>
              </a:ext>
            </a:extLst>
          </p:cNvPr>
          <p:cNvSpPr/>
          <p:nvPr/>
        </p:nvSpPr>
        <p:spPr>
          <a:xfrm>
            <a:off x="263951" y="1545996"/>
            <a:ext cx="11566688" cy="37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                       View all categories                                                                       Ordered Items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CBDED3-ADFC-47C9-AA96-D6456E32F99B}"/>
              </a:ext>
            </a:extLst>
          </p:cNvPr>
          <p:cNvCxnSpPr>
            <a:cxnSpLocks/>
          </p:cNvCxnSpPr>
          <p:nvPr/>
        </p:nvCxnSpPr>
        <p:spPr>
          <a:xfrm flipH="1">
            <a:off x="1659118" y="1923068"/>
            <a:ext cx="659876" cy="3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8706C88-CEF7-4BBC-A4FD-6F6C4B4F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67500"/>
              </p:ext>
            </p:extLst>
          </p:nvPr>
        </p:nvGraphicFramePr>
        <p:xfrm>
          <a:off x="344602" y="2307994"/>
          <a:ext cx="221948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89">
                  <a:extLst>
                    <a:ext uri="{9D8B030D-6E8A-4147-A177-3AD203B41FA5}">
                      <a16:colId xmlns:a16="http://schemas.microsoft.com/office/drawing/2014/main" val="3235619237"/>
                    </a:ext>
                  </a:extLst>
                </a:gridCol>
              </a:tblGrid>
              <a:tr h="338062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83423"/>
                  </a:ext>
                </a:extLst>
              </a:tr>
              <a:tr h="338062">
                <a:tc>
                  <a:txBody>
                    <a:bodyPr/>
                    <a:lstStyle/>
                    <a:p>
                      <a:r>
                        <a:rPr lang="en-US" dirty="0"/>
                        <a:t>1. Covid Essentials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4519"/>
                  </a:ext>
                </a:extLst>
              </a:tr>
              <a:tr h="3380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2. Featured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60726"/>
                  </a:ext>
                </a:extLst>
              </a:tr>
              <a:tr h="591609">
                <a:tc>
                  <a:txBody>
                    <a:bodyPr/>
                    <a:lstStyle/>
                    <a:p>
                      <a:r>
                        <a:rPr lang="en-US" dirty="0"/>
                        <a:t>3. Vitamin &amp; Nutrition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73570"/>
                  </a:ext>
                </a:extLst>
              </a:tr>
              <a:tr h="338062">
                <a:tc>
                  <a:txBody>
                    <a:bodyPr/>
                    <a:lstStyle/>
                    <a:p>
                      <a:r>
                        <a:rPr lang="en-US" dirty="0"/>
                        <a:t>4. 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9278"/>
                  </a:ext>
                </a:extLst>
              </a:tr>
              <a:tr h="338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….</a:t>
                      </a:r>
                      <a:endParaRPr lang="en-US" sz="18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612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9B9284F-6D29-4D5C-9F7B-53B47BA6D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29665"/>
              </p:ext>
            </p:extLst>
          </p:nvPr>
        </p:nvGraphicFramePr>
        <p:xfrm>
          <a:off x="4541361" y="2461338"/>
          <a:ext cx="1840585" cy="221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85">
                  <a:extLst>
                    <a:ext uri="{9D8B030D-6E8A-4147-A177-3AD203B41FA5}">
                      <a16:colId xmlns:a16="http://schemas.microsoft.com/office/drawing/2014/main" val="3235619237"/>
                    </a:ext>
                  </a:extLst>
                </a:gridCol>
              </a:tblGrid>
              <a:tr h="259237">
                <a:tc>
                  <a:txBody>
                    <a:bodyPr/>
                    <a:lstStyle/>
                    <a:p>
                      <a:r>
                        <a:rPr lang="en-US" dirty="0"/>
                        <a:t>Brands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83423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dirty="0"/>
                        <a:t>1. Nivea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4519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2. JIVA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60726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dirty="0" err="1"/>
                        <a:t>Protinex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73570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PediaSure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9278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….</a:t>
                      </a:r>
                      <a:endParaRPr lang="en-US" sz="18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6122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F40A474E-77EF-426F-A7BA-9801E69CD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199"/>
              </p:ext>
            </p:extLst>
          </p:nvPr>
        </p:nvGraphicFramePr>
        <p:xfrm>
          <a:off x="8549325" y="2545237"/>
          <a:ext cx="1452514" cy="222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14">
                  <a:extLst>
                    <a:ext uri="{9D8B030D-6E8A-4147-A177-3AD203B41FA5}">
                      <a16:colId xmlns:a16="http://schemas.microsoft.com/office/drawing/2014/main" val="3235619237"/>
                    </a:ext>
                  </a:extLst>
                </a:gridCol>
              </a:tblGrid>
              <a:tr h="370788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83423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dirty="0"/>
                        <a:t>1. Syrup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4519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2. 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60726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dirty="0"/>
                        <a:t>3. Gel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73570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dirty="0"/>
                        <a:t>4. Capsule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9278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….</a:t>
                      </a:r>
                      <a:endParaRPr lang="en-US" sz="18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612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E92F15E-312F-4B11-B1D7-9CD7DB1506EA}"/>
              </a:ext>
            </a:extLst>
          </p:cNvPr>
          <p:cNvSpPr/>
          <p:nvPr/>
        </p:nvSpPr>
        <p:spPr>
          <a:xfrm>
            <a:off x="344602" y="5312004"/>
            <a:ext cx="11566688" cy="933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Products of the seller on the home page (As per login of the seller)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07F047-C9D7-4B14-8B1A-DA29DB5A67C1}"/>
              </a:ext>
            </a:extLst>
          </p:cNvPr>
          <p:cNvCxnSpPr/>
          <p:nvPr/>
        </p:nvCxnSpPr>
        <p:spPr>
          <a:xfrm>
            <a:off x="2564090" y="3091992"/>
            <a:ext cx="197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5D123-90DC-4A3D-AA6D-91CF1E5C1CF8}"/>
              </a:ext>
            </a:extLst>
          </p:cNvPr>
          <p:cNvCxnSpPr/>
          <p:nvPr/>
        </p:nvCxnSpPr>
        <p:spPr>
          <a:xfrm>
            <a:off x="2564090" y="4092805"/>
            <a:ext cx="197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91B267-4F6A-45A9-A63E-1B66B71C1C57}"/>
              </a:ext>
            </a:extLst>
          </p:cNvPr>
          <p:cNvCxnSpPr/>
          <p:nvPr/>
        </p:nvCxnSpPr>
        <p:spPr>
          <a:xfrm>
            <a:off x="6572054" y="3091992"/>
            <a:ext cx="197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09800C-8BA2-42F3-8774-E9344CEACD89}"/>
              </a:ext>
            </a:extLst>
          </p:cNvPr>
          <p:cNvCxnSpPr/>
          <p:nvPr/>
        </p:nvCxnSpPr>
        <p:spPr>
          <a:xfrm>
            <a:off x="6572054" y="4092805"/>
            <a:ext cx="197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F77216-FDBC-4487-A3D0-9173FEC1F98A}"/>
              </a:ext>
            </a:extLst>
          </p:cNvPr>
          <p:cNvSpPr txBox="1"/>
          <p:nvPr/>
        </p:nvSpPr>
        <p:spPr>
          <a:xfrm>
            <a:off x="2724346" y="2667786"/>
            <a:ext cx="169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all Brands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6DE07-5DD7-4FDD-A622-703934898782}"/>
              </a:ext>
            </a:extLst>
          </p:cNvPr>
          <p:cNvSpPr txBox="1"/>
          <p:nvPr/>
        </p:nvSpPr>
        <p:spPr>
          <a:xfrm>
            <a:off x="354028" y="4837108"/>
            <a:ext cx="237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NEW CATEGORY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5FCCF0-ECE8-402F-BD8C-6AAABB3280EF}"/>
              </a:ext>
            </a:extLst>
          </p:cNvPr>
          <p:cNvSpPr txBox="1"/>
          <p:nvPr/>
        </p:nvSpPr>
        <p:spPr>
          <a:xfrm>
            <a:off x="2733772" y="4198370"/>
            <a:ext cx="159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Brand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3BF55-418B-4B3A-A516-F0016BAA5EE9}"/>
              </a:ext>
            </a:extLst>
          </p:cNvPr>
          <p:cNvSpPr txBox="1"/>
          <p:nvPr/>
        </p:nvSpPr>
        <p:spPr>
          <a:xfrm>
            <a:off x="6679675" y="2688941"/>
            <a:ext cx="2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all Products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14991-F1E5-425B-84AD-B27E57838A0B}"/>
              </a:ext>
            </a:extLst>
          </p:cNvPr>
          <p:cNvSpPr txBox="1"/>
          <p:nvPr/>
        </p:nvSpPr>
        <p:spPr>
          <a:xfrm>
            <a:off x="6874967" y="4143079"/>
            <a:ext cx="159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Products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1112A4-FCE9-4DAE-9A17-6B9333E4A7B7}"/>
              </a:ext>
            </a:extLst>
          </p:cNvPr>
          <p:cNvCxnSpPr>
            <a:cxnSpLocks/>
          </p:cNvCxnSpPr>
          <p:nvPr/>
        </p:nvCxnSpPr>
        <p:spPr>
          <a:xfrm>
            <a:off x="8220565" y="1943918"/>
            <a:ext cx="1696433" cy="21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D4C3D2-403F-46CD-9E80-22E24AE039FD}"/>
              </a:ext>
            </a:extLst>
          </p:cNvPr>
          <p:cNvSpPr txBox="1"/>
          <p:nvPr/>
        </p:nvSpPr>
        <p:spPr>
          <a:xfrm>
            <a:off x="9990054" y="2072212"/>
            <a:ext cx="1977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all items ordered by the user under this seller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8EEBD3-3995-4B0C-B030-D4EEAD026F1F}"/>
              </a:ext>
            </a:extLst>
          </p:cNvPr>
          <p:cNvSpPr txBox="1"/>
          <p:nvPr/>
        </p:nvSpPr>
        <p:spPr>
          <a:xfrm>
            <a:off x="8009246" y="4825804"/>
            <a:ext cx="296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quantity of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2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DE2F91B-D3FA-4BE4-ABF9-FEF018315162}"/>
              </a:ext>
            </a:extLst>
          </p:cNvPr>
          <p:cNvSpPr txBox="1"/>
          <p:nvPr/>
        </p:nvSpPr>
        <p:spPr>
          <a:xfrm>
            <a:off x="405352" y="226243"/>
            <a:ext cx="11453567" cy="335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seller can be able to create multiple brands.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Seller: Create Brand (Table Brand in DB)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seller can post medicinal products by tagging brands and category.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Seller: Add Products to Category with Brand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category is unavailable, the seller can be able to create a new category.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Seller: Add new Category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seller can be able to view order lines for the posted products.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Seller: Ordered items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seller can be able to alter the quantity of the products he/she has posted it.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Seller: Update Product quantity</a:t>
            </a:r>
          </a:p>
        </p:txBody>
      </p:sp>
    </p:spTree>
    <p:extLst>
      <p:ext uri="{BB962C8B-B14F-4D97-AF65-F5344CB8AC3E}">
        <p14:creationId xmlns:p14="http://schemas.microsoft.com/office/powerpoint/2010/main" val="24570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22E69A-6BCE-4FB5-8F08-9D011E97D45B}"/>
              </a:ext>
            </a:extLst>
          </p:cNvPr>
          <p:cNvSpPr/>
          <p:nvPr/>
        </p:nvSpPr>
        <p:spPr>
          <a:xfrm>
            <a:off x="263951" y="292231"/>
            <a:ext cx="11566688" cy="933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Logo | Website Name                                   Search Bar                                                                              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66119-3531-4F45-B0EA-52D8D71EDDE5}"/>
              </a:ext>
            </a:extLst>
          </p:cNvPr>
          <p:cNvSpPr/>
          <p:nvPr/>
        </p:nvSpPr>
        <p:spPr>
          <a:xfrm>
            <a:off x="152400" y="-117836"/>
            <a:ext cx="11887200" cy="657048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43CA650-BF77-48FE-8D70-DD9B1EA96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73113"/>
              </p:ext>
            </p:extLst>
          </p:nvPr>
        </p:nvGraphicFramePr>
        <p:xfrm>
          <a:off x="263951" y="1668545"/>
          <a:ext cx="115666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782">
                  <a:extLst>
                    <a:ext uri="{9D8B030D-6E8A-4147-A177-3AD203B41FA5}">
                      <a16:colId xmlns:a16="http://schemas.microsoft.com/office/drawing/2014/main" val="149888951"/>
                    </a:ext>
                  </a:extLst>
                </a:gridCol>
                <a:gridCol w="1927782">
                  <a:extLst>
                    <a:ext uri="{9D8B030D-6E8A-4147-A177-3AD203B41FA5}">
                      <a16:colId xmlns:a16="http://schemas.microsoft.com/office/drawing/2014/main" val="2450626155"/>
                    </a:ext>
                  </a:extLst>
                </a:gridCol>
                <a:gridCol w="1927782">
                  <a:extLst>
                    <a:ext uri="{9D8B030D-6E8A-4147-A177-3AD203B41FA5}">
                      <a16:colId xmlns:a16="http://schemas.microsoft.com/office/drawing/2014/main" val="3488453813"/>
                    </a:ext>
                  </a:extLst>
                </a:gridCol>
                <a:gridCol w="1927782">
                  <a:extLst>
                    <a:ext uri="{9D8B030D-6E8A-4147-A177-3AD203B41FA5}">
                      <a16:colId xmlns:a16="http://schemas.microsoft.com/office/drawing/2014/main" val="2268624030"/>
                    </a:ext>
                  </a:extLst>
                </a:gridCol>
                <a:gridCol w="1927782">
                  <a:extLst>
                    <a:ext uri="{9D8B030D-6E8A-4147-A177-3AD203B41FA5}">
                      <a16:colId xmlns:a16="http://schemas.microsoft.com/office/drawing/2014/main" val="1497925065"/>
                    </a:ext>
                  </a:extLst>
                </a:gridCol>
                <a:gridCol w="1927782">
                  <a:extLst>
                    <a:ext uri="{9D8B030D-6E8A-4147-A177-3AD203B41FA5}">
                      <a16:colId xmlns:a16="http://schemas.microsoft.com/office/drawing/2014/main" val="3656440872"/>
                    </a:ext>
                  </a:extLst>
                </a:gridCol>
              </a:tblGrid>
              <a:tr h="395926">
                <a:tc>
                  <a:txBody>
                    <a:bodyPr/>
                    <a:lstStyle/>
                    <a:p>
                      <a:r>
                        <a:rPr lang="en-US" dirty="0"/>
                        <a:t>Seller Signup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Sellers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Users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Products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all Company|Brand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top 5 Products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2774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3042C-51B5-4BCC-9A87-11F9162F6663}"/>
              </a:ext>
            </a:extLst>
          </p:cNvPr>
          <p:cNvCxnSpPr/>
          <p:nvPr/>
        </p:nvCxnSpPr>
        <p:spPr>
          <a:xfrm>
            <a:off x="6928701" y="2064471"/>
            <a:ext cx="0" cy="110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1A80E9-E847-43A5-8D7F-44EB64CF7611}"/>
              </a:ext>
            </a:extLst>
          </p:cNvPr>
          <p:cNvSpPr txBox="1"/>
          <p:nvPr/>
        </p:nvSpPr>
        <p:spPr>
          <a:xfrm>
            <a:off x="5759777" y="315393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 Products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blocked products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F24BAC-E468-4921-A412-36BD3BAAB1F5}"/>
              </a:ext>
            </a:extLst>
          </p:cNvPr>
          <p:cNvSpPr txBox="1"/>
          <p:nvPr/>
        </p:nvSpPr>
        <p:spPr>
          <a:xfrm>
            <a:off x="179109" y="169682"/>
            <a:ext cx="11840066" cy="3337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creates seller by registering his/her company and brand.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Admin: Signup Seller with Company/Brand details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can be able to view authenticated user list registered in the application.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Admin: Show all Users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can be able to block the products which have a poor rate in selling.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Admin: Block Products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can be able to view registered companies and brands.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Admin: Show all companies and brands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can be able to view top rated 5 products which the highest rate in selling.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Admin: Show Top rated 5 products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755AC-6FD8-44F1-9C2E-4F519A3E82AE}"/>
              </a:ext>
            </a:extLst>
          </p:cNvPr>
          <p:cNvSpPr txBox="1"/>
          <p:nvPr/>
        </p:nvSpPr>
        <p:spPr>
          <a:xfrm>
            <a:off x="530258" y="4401591"/>
            <a:ext cx="6094428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Top 5 products in the sale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Top 5 Seller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Top 10 brands in trend.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List of blocked products</a:t>
            </a:r>
          </a:p>
        </p:txBody>
      </p:sp>
    </p:spTree>
    <p:extLst>
      <p:ext uri="{BB962C8B-B14F-4D97-AF65-F5344CB8AC3E}">
        <p14:creationId xmlns:p14="http://schemas.microsoft.com/office/powerpoint/2010/main" val="201295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719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Rani, Shweta</dc:creator>
  <cp:lastModifiedBy>Rani, Shweta</cp:lastModifiedBy>
  <cp:revision>86</cp:revision>
  <dcterms:created xsi:type="dcterms:W3CDTF">2022-01-11T10:07:50Z</dcterms:created>
  <dcterms:modified xsi:type="dcterms:W3CDTF">2022-01-11T13:47:48Z</dcterms:modified>
</cp:coreProperties>
</file>