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1.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2.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3.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4.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5.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6.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22"/>
  </p:notesMasterIdLst>
  <p:sldIdLst>
    <p:sldId id="256" r:id="rId2"/>
    <p:sldId id="257" r:id="rId3"/>
    <p:sldId id="290" r:id="rId4"/>
    <p:sldId id="292" r:id="rId5"/>
    <p:sldId id="291" r:id="rId6"/>
    <p:sldId id="293" r:id="rId7"/>
    <p:sldId id="258" r:id="rId8"/>
    <p:sldId id="260" r:id="rId9"/>
    <p:sldId id="266" r:id="rId10"/>
    <p:sldId id="267" r:id="rId11"/>
    <p:sldId id="281" r:id="rId12"/>
    <p:sldId id="268" r:id="rId13"/>
    <p:sldId id="282" r:id="rId14"/>
    <p:sldId id="283" r:id="rId15"/>
    <p:sldId id="284" r:id="rId16"/>
    <p:sldId id="285" r:id="rId17"/>
    <p:sldId id="289" r:id="rId18"/>
    <p:sldId id="286" r:id="rId19"/>
    <p:sldId id="287" r:id="rId20"/>
    <p:sldId id="288" r:id="rId21"/>
  </p:sldIdLst>
  <p:sldSz cx="14630400" cy="8229600"/>
  <p:notesSz cx="8229600" cy="14630400"/>
  <p:embeddedFontLst>
    <p:embeddedFont>
      <p:font typeface="DM Sans" pitchFamily="2" charset="0"/>
      <p:regular r:id="rId23"/>
      <p:bold r:id="rId24"/>
      <p:italic r:id="rId25"/>
      <p:boldItalic r:id="rId26"/>
    </p:embeddedFont>
    <p:embeddedFont>
      <p:font typeface="DM Sans Bold" charset="0"/>
      <p:bold r:id="rId27"/>
    </p:embeddedFont>
    <p:embeddedFont>
      <p:font typeface="Libre Baskerville" panose="02000000000000000000" pitchFamily="2" charset="0"/>
      <p:regular r:id="rId28"/>
      <p:bold r:id="rId29"/>
      <p:italic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FD6B31-C805-4B9F-AF12-873EFFEDF482}" v="108" dt="2024-10-14T16:41:25.2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kshmikantha S" userId="39578c5f2599529f" providerId="LiveId" clId="{5DFD6B31-C805-4B9F-AF12-873EFFEDF482}"/>
    <pc:docChg chg="undo custSel addSld delSld modSld sldOrd">
      <pc:chgData name="Lakshmikantha S" userId="39578c5f2599529f" providerId="LiveId" clId="{5DFD6B31-C805-4B9F-AF12-873EFFEDF482}" dt="2024-10-14T16:42:58.386" v="914" actId="1076"/>
      <pc:docMkLst>
        <pc:docMk/>
      </pc:docMkLst>
      <pc:sldChg chg="addSp delSp modSp mod">
        <pc:chgData name="Lakshmikantha S" userId="39578c5f2599529f" providerId="LiveId" clId="{5DFD6B31-C805-4B9F-AF12-873EFFEDF482}" dt="2024-10-04T14:25:16.172" v="652" actId="1076"/>
        <pc:sldMkLst>
          <pc:docMk/>
          <pc:sldMk cId="0" sldId="256"/>
        </pc:sldMkLst>
        <pc:spChg chg="mod">
          <ac:chgData name="Lakshmikantha S" userId="39578c5f2599529f" providerId="LiveId" clId="{5DFD6B31-C805-4B9F-AF12-873EFFEDF482}" dt="2024-10-04T13:32:14.478" v="247" actId="20577"/>
          <ac:spMkLst>
            <pc:docMk/>
            <pc:sldMk cId="0" sldId="256"/>
            <ac:spMk id="3" creationId="{00000000-0000-0000-0000-000000000000}"/>
          </ac:spMkLst>
        </pc:spChg>
        <pc:spChg chg="mod">
          <ac:chgData name="Lakshmikantha S" userId="39578c5f2599529f" providerId="LiveId" clId="{5DFD6B31-C805-4B9F-AF12-873EFFEDF482}" dt="2024-10-04T13:32:20.185" v="248" actId="1076"/>
          <ac:spMkLst>
            <pc:docMk/>
            <pc:sldMk cId="0" sldId="256"/>
            <ac:spMk id="4" creationId="{00000000-0000-0000-0000-000000000000}"/>
          </ac:spMkLst>
        </pc:spChg>
        <pc:spChg chg="mod">
          <ac:chgData name="Lakshmikantha S" userId="39578c5f2599529f" providerId="LiveId" clId="{5DFD6B31-C805-4B9F-AF12-873EFFEDF482}" dt="2024-10-04T13:32:03.154" v="246" actId="1076"/>
          <ac:spMkLst>
            <pc:docMk/>
            <pc:sldMk cId="0" sldId="256"/>
            <ac:spMk id="7" creationId="{00000000-0000-0000-0000-000000000000}"/>
          </ac:spMkLst>
        </pc:spChg>
        <pc:spChg chg="add mod">
          <ac:chgData name="Lakshmikantha S" userId="39578c5f2599529f" providerId="LiveId" clId="{5DFD6B31-C805-4B9F-AF12-873EFFEDF482}" dt="2024-10-04T14:25:16.172" v="652" actId="1076"/>
          <ac:spMkLst>
            <pc:docMk/>
            <pc:sldMk cId="0" sldId="256"/>
            <ac:spMk id="9" creationId="{C3A5BBED-EECE-A3EC-78F4-413E002965AE}"/>
          </ac:spMkLst>
        </pc:spChg>
        <pc:picChg chg="del mod">
          <ac:chgData name="Lakshmikantha S" userId="39578c5f2599529f" providerId="LiveId" clId="{5DFD6B31-C805-4B9F-AF12-873EFFEDF482}" dt="2024-10-03T14:15:33.702" v="1" actId="478"/>
          <ac:picMkLst>
            <pc:docMk/>
            <pc:sldMk cId="0" sldId="256"/>
            <ac:picMk id="2" creationId="{00000000-0000-0000-0000-000000000000}"/>
          </ac:picMkLst>
        </pc:picChg>
        <pc:picChg chg="del">
          <ac:chgData name="Lakshmikantha S" userId="39578c5f2599529f" providerId="LiveId" clId="{5DFD6B31-C805-4B9F-AF12-873EFFEDF482}" dt="2024-10-03T14:16:05.040" v="7" actId="478"/>
          <ac:picMkLst>
            <pc:docMk/>
            <pc:sldMk cId="0" sldId="256"/>
            <ac:picMk id="6" creationId="{00000000-0000-0000-0000-000000000000}"/>
          </ac:picMkLst>
        </pc:picChg>
        <pc:picChg chg="add del mod">
          <ac:chgData name="Lakshmikantha S" userId="39578c5f2599529f" providerId="LiveId" clId="{5DFD6B31-C805-4B9F-AF12-873EFFEDF482}" dt="2024-10-04T13:31:19.439" v="236" actId="478"/>
          <ac:picMkLst>
            <pc:docMk/>
            <pc:sldMk cId="0" sldId="256"/>
            <ac:picMk id="8" creationId="{FFD0EB62-ED3A-017D-C997-06C772A040C0}"/>
          </ac:picMkLst>
        </pc:picChg>
      </pc:sldChg>
      <pc:sldChg chg="addSp delSp modSp mod">
        <pc:chgData name="Lakshmikantha S" userId="39578c5f2599529f" providerId="LiveId" clId="{5DFD6B31-C805-4B9F-AF12-873EFFEDF482}" dt="2024-10-03T15:31:18.164" v="229" actId="14100"/>
        <pc:sldMkLst>
          <pc:docMk/>
          <pc:sldMk cId="0" sldId="257"/>
        </pc:sldMkLst>
        <pc:spChg chg="mod">
          <ac:chgData name="Lakshmikantha S" userId="39578c5f2599529f" providerId="LiveId" clId="{5DFD6B31-C805-4B9F-AF12-873EFFEDF482}" dt="2024-10-03T14:45:18.135" v="218"/>
          <ac:spMkLst>
            <pc:docMk/>
            <pc:sldMk cId="0" sldId="257"/>
            <ac:spMk id="11" creationId="{00000000-0000-0000-0000-000000000000}"/>
          </ac:spMkLst>
        </pc:spChg>
        <pc:spChg chg="mod">
          <ac:chgData name="Lakshmikantha S" userId="39578c5f2599529f" providerId="LiveId" clId="{5DFD6B31-C805-4B9F-AF12-873EFFEDF482}" dt="2024-10-03T14:16:50.102" v="185" actId="1038"/>
          <ac:spMkLst>
            <pc:docMk/>
            <pc:sldMk cId="0" sldId="257"/>
            <ac:spMk id="12" creationId="{00000000-0000-0000-0000-000000000000}"/>
          </ac:spMkLst>
        </pc:spChg>
        <pc:spChg chg="mod">
          <ac:chgData name="Lakshmikantha S" userId="39578c5f2599529f" providerId="LiveId" clId="{5DFD6B31-C805-4B9F-AF12-873EFFEDF482}" dt="2024-10-03T14:16:50.102" v="185" actId="1038"/>
          <ac:spMkLst>
            <pc:docMk/>
            <pc:sldMk cId="0" sldId="257"/>
            <ac:spMk id="13" creationId="{00000000-0000-0000-0000-000000000000}"/>
          </ac:spMkLst>
        </pc:spChg>
        <pc:spChg chg="mod">
          <ac:chgData name="Lakshmikantha S" userId="39578c5f2599529f" providerId="LiveId" clId="{5DFD6B31-C805-4B9F-AF12-873EFFEDF482}" dt="2024-10-03T14:16:50.102" v="185" actId="1038"/>
          <ac:spMkLst>
            <pc:docMk/>
            <pc:sldMk cId="0" sldId="257"/>
            <ac:spMk id="14" creationId="{00000000-0000-0000-0000-000000000000}"/>
          </ac:spMkLst>
        </pc:spChg>
        <pc:spChg chg="mod">
          <ac:chgData name="Lakshmikantha S" userId="39578c5f2599529f" providerId="LiveId" clId="{5DFD6B31-C805-4B9F-AF12-873EFFEDF482}" dt="2024-10-03T14:16:57.954" v="186" actId="14100"/>
          <ac:spMkLst>
            <pc:docMk/>
            <pc:sldMk cId="0" sldId="257"/>
            <ac:spMk id="15" creationId="{00000000-0000-0000-0000-000000000000}"/>
          </ac:spMkLst>
        </pc:spChg>
        <pc:spChg chg="add mod">
          <ac:chgData name="Lakshmikantha S" userId="39578c5f2599529f" providerId="LiveId" clId="{5DFD6B31-C805-4B9F-AF12-873EFFEDF482}" dt="2024-10-03T15:31:18.164" v="229" actId="14100"/>
          <ac:spMkLst>
            <pc:docMk/>
            <pc:sldMk cId="0" sldId="257"/>
            <ac:spMk id="16" creationId="{A84E56C6-5AAD-6D15-ECEB-68867555DDAA}"/>
          </ac:spMkLst>
        </pc:spChg>
        <pc:picChg chg="del">
          <ac:chgData name="Lakshmikantha S" userId="39578c5f2599529f" providerId="LiveId" clId="{5DFD6B31-C805-4B9F-AF12-873EFFEDF482}" dt="2024-10-03T14:16:24.275" v="8" actId="478"/>
          <ac:picMkLst>
            <pc:docMk/>
            <pc:sldMk cId="0" sldId="257"/>
            <ac:picMk id="2" creationId="{00000000-0000-0000-0000-000000000000}"/>
          </ac:picMkLst>
        </pc:picChg>
      </pc:sldChg>
      <pc:sldChg chg="addSp modSp mod">
        <pc:chgData name="Lakshmikantha S" userId="39578c5f2599529f" providerId="LiveId" clId="{5DFD6B31-C805-4B9F-AF12-873EFFEDF482}" dt="2024-10-14T16:38:26.516" v="875" actId="1035"/>
        <pc:sldMkLst>
          <pc:docMk/>
          <pc:sldMk cId="0" sldId="258"/>
        </pc:sldMkLst>
        <pc:spChg chg="mod">
          <ac:chgData name="Lakshmikantha S" userId="39578c5f2599529f" providerId="LiveId" clId="{5DFD6B31-C805-4B9F-AF12-873EFFEDF482}" dt="2024-10-14T16:38:26.516" v="875" actId="1035"/>
          <ac:spMkLst>
            <pc:docMk/>
            <pc:sldMk cId="0" sldId="258"/>
            <ac:spMk id="2" creationId="{00000000-0000-0000-0000-000000000000}"/>
          </ac:spMkLst>
        </pc:spChg>
        <pc:spChg chg="mod">
          <ac:chgData name="Lakshmikantha S" userId="39578c5f2599529f" providerId="LiveId" clId="{5DFD6B31-C805-4B9F-AF12-873EFFEDF482}" dt="2024-10-14T16:38:26.516" v="875" actId="1035"/>
          <ac:spMkLst>
            <pc:docMk/>
            <pc:sldMk cId="0" sldId="258"/>
            <ac:spMk id="3" creationId="{00000000-0000-0000-0000-000000000000}"/>
          </ac:spMkLst>
        </pc:spChg>
        <pc:spChg chg="mod">
          <ac:chgData name="Lakshmikantha S" userId="39578c5f2599529f" providerId="LiveId" clId="{5DFD6B31-C805-4B9F-AF12-873EFFEDF482}" dt="2024-10-14T16:38:26.516" v="875" actId="1035"/>
          <ac:spMkLst>
            <pc:docMk/>
            <pc:sldMk cId="0" sldId="258"/>
            <ac:spMk id="4" creationId="{00000000-0000-0000-0000-000000000000}"/>
          </ac:spMkLst>
        </pc:spChg>
        <pc:spChg chg="mod">
          <ac:chgData name="Lakshmikantha S" userId="39578c5f2599529f" providerId="LiveId" clId="{5DFD6B31-C805-4B9F-AF12-873EFFEDF482}" dt="2024-10-14T16:38:26.516" v="875" actId="1035"/>
          <ac:spMkLst>
            <pc:docMk/>
            <pc:sldMk cId="0" sldId="258"/>
            <ac:spMk id="5" creationId="{00000000-0000-0000-0000-000000000000}"/>
          </ac:spMkLst>
        </pc:spChg>
        <pc:spChg chg="mod">
          <ac:chgData name="Lakshmikantha S" userId="39578c5f2599529f" providerId="LiveId" clId="{5DFD6B31-C805-4B9F-AF12-873EFFEDF482}" dt="2024-10-14T16:38:26.516" v="875" actId="1035"/>
          <ac:spMkLst>
            <pc:docMk/>
            <pc:sldMk cId="0" sldId="258"/>
            <ac:spMk id="6" creationId="{00000000-0000-0000-0000-000000000000}"/>
          </ac:spMkLst>
        </pc:spChg>
        <pc:spChg chg="mod">
          <ac:chgData name="Lakshmikantha S" userId="39578c5f2599529f" providerId="LiveId" clId="{5DFD6B31-C805-4B9F-AF12-873EFFEDF482}" dt="2024-10-14T16:38:26.516" v="875" actId="1035"/>
          <ac:spMkLst>
            <pc:docMk/>
            <pc:sldMk cId="0" sldId="258"/>
            <ac:spMk id="7" creationId="{00000000-0000-0000-0000-000000000000}"/>
          </ac:spMkLst>
        </pc:spChg>
        <pc:spChg chg="mod">
          <ac:chgData name="Lakshmikantha S" userId="39578c5f2599529f" providerId="LiveId" clId="{5DFD6B31-C805-4B9F-AF12-873EFFEDF482}" dt="2024-10-14T16:38:26.516" v="875" actId="1035"/>
          <ac:spMkLst>
            <pc:docMk/>
            <pc:sldMk cId="0" sldId="258"/>
            <ac:spMk id="8" creationId="{00000000-0000-0000-0000-000000000000}"/>
          </ac:spMkLst>
        </pc:spChg>
        <pc:spChg chg="add mod">
          <ac:chgData name="Lakshmikantha S" userId="39578c5f2599529f" providerId="LiveId" clId="{5DFD6B31-C805-4B9F-AF12-873EFFEDF482}" dt="2024-10-03T15:31:54.532" v="232" actId="14100"/>
          <ac:spMkLst>
            <pc:docMk/>
            <pc:sldMk cId="0" sldId="258"/>
            <ac:spMk id="9" creationId="{6377CB31-6F13-241A-216D-0B5D26B2501E}"/>
          </ac:spMkLst>
        </pc:spChg>
      </pc:sldChg>
      <pc:sldChg chg="del ord">
        <pc:chgData name="Lakshmikantha S" userId="39578c5f2599529f" providerId="LiveId" clId="{5DFD6B31-C805-4B9F-AF12-873EFFEDF482}" dt="2024-10-04T14:12:00.364" v="476" actId="2696"/>
        <pc:sldMkLst>
          <pc:docMk/>
          <pc:sldMk cId="0" sldId="259"/>
        </pc:sldMkLst>
      </pc:sldChg>
      <pc:sldChg chg="addSp delSp modSp mod">
        <pc:chgData name="Lakshmikantha S" userId="39578c5f2599529f" providerId="LiveId" clId="{5DFD6B31-C805-4B9F-AF12-873EFFEDF482}" dt="2024-10-04T16:36:55.299" v="774" actId="208"/>
        <pc:sldMkLst>
          <pc:docMk/>
          <pc:sldMk cId="0" sldId="260"/>
        </pc:sldMkLst>
        <pc:spChg chg="mod">
          <ac:chgData name="Lakshmikantha S" userId="39578c5f2599529f" providerId="LiveId" clId="{5DFD6B31-C805-4B9F-AF12-873EFFEDF482}" dt="2024-10-04T13:33:26.393" v="252" actId="1076"/>
          <ac:spMkLst>
            <pc:docMk/>
            <pc:sldMk cId="0" sldId="260"/>
            <ac:spMk id="3" creationId="{00000000-0000-0000-0000-000000000000}"/>
          </ac:spMkLst>
        </pc:spChg>
        <pc:spChg chg="del">
          <ac:chgData name="Lakshmikantha S" userId="39578c5f2599529f" providerId="LiveId" clId="{5DFD6B31-C805-4B9F-AF12-873EFFEDF482}" dt="2024-10-04T13:33:46.277" v="257" actId="478"/>
          <ac:spMkLst>
            <pc:docMk/>
            <pc:sldMk cId="0" sldId="260"/>
            <ac:spMk id="4" creationId="{00000000-0000-0000-0000-000000000000}"/>
          </ac:spMkLst>
        </pc:spChg>
        <pc:spChg chg="del">
          <ac:chgData name="Lakshmikantha S" userId="39578c5f2599529f" providerId="LiveId" clId="{5DFD6B31-C805-4B9F-AF12-873EFFEDF482}" dt="2024-10-04T13:34:07.659" v="265" actId="478"/>
          <ac:spMkLst>
            <pc:docMk/>
            <pc:sldMk cId="0" sldId="260"/>
            <ac:spMk id="5" creationId="{00000000-0000-0000-0000-000000000000}"/>
          </ac:spMkLst>
        </pc:spChg>
        <pc:spChg chg="del">
          <ac:chgData name="Lakshmikantha S" userId="39578c5f2599529f" providerId="LiveId" clId="{5DFD6B31-C805-4B9F-AF12-873EFFEDF482}" dt="2024-10-04T13:33:44.142" v="256" actId="478"/>
          <ac:spMkLst>
            <pc:docMk/>
            <pc:sldMk cId="0" sldId="260"/>
            <ac:spMk id="6" creationId="{00000000-0000-0000-0000-000000000000}"/>
          </ac:spMkLst>
        </pc:spChg>
        <pc:spChg chg="del mod">
          <ac:chgData name="Lakshmikantha S" userId="39578c5f2599529f" providerId="LiveId" clId="{5DFD6B31-C805-4B9F-AF12-873EFFEDF482}" dt="2024-10-04T13:34:14.963" v="268" actId="478"/>
          <ac:spMkLst>
            <pc:docMk/>
            <pc:sldMk cId="0" sldId="260"/>
            <ac:spMk id="7" creationId="{00000000-0000-0000-0000-000000000000}"/>
          </ac:spMkLst>
        </pc:spChg>
        <pc:spChg chg="del mod">
          <ac:chgData name="Lakshmikantha S" userId="39578c5f2599529f" providerId="LiveId" clId="{5DFD6B31-C805-4B9F-AF12-873EFFEDF482}" dt="2024-10-04T13:38:51.627" v="284" actId="478"/>
          <ac:spMkLst>
            <pc:docMk/>
            <pc:sldMk cId="0" sldId="260"/>
            <ac:spMk id="8" creationId="{00000000-0000-0000-0000-000000000000}"/>
          </ac:spMkLst>
        </pc:spChg>
        <pc:spChg chg="mod">
          <ac:chgData name="Lakshmikantha S" userId="39578c5f2599529f" providerId="LiveId" clId="{5DFD6B31-C805-4B9F-AF12-873EFFEDF482}" dt="2024-10-04T13:49:19.880" v="333" actId="255"/>
          <ac:spMkLst>
            <pc:docMk/>
            <pc:sldMk cId="0" sldId="260"/>
            <ac:spMk id="9" creationId="{00000000-0000-0000-0000-000000000000}"/>
          </ac:spMkLst>
        </pc:spChg>
        <pc:spChg chg="del">
          <ac:chgData name="Lakshmikantha S" userId="39578c5f2599529f" providerId="LiveId" clId="{5DFD6B31-C805-4B9F-AF12-873EFFEDF482}" dt="2024-10-04T13:34:05.564" v="264" actId="478"/>
          <ac:spMkLst>
            <pc:docMk/>
            <pc:sldMk cId="0" sldId="260"/>
            <ac:spMk id="10" creationId="{00000000-0000-0000-0000-000000000000}"/>
          </ac:spMkLst>
        </pc:spChg>
        <pc:spChg chg="del">
          <ac:chgData name="Lakshmikantha S" userId="39578c5f2599529f" providerId="LiveId" clId="{5DFD6B31-C805-4B9F-AF12-873EFFEDF482}" dt="2024-10-04T13:33:50.431" v="259" actId="478"/>
          <ac:spMkLst>
            <pc:docMk/>
            <pc:sldMk cId="0" sldId="260"/>
            <ac:spMk id="11" creationId="{00000000-0000-0000-0000-000000000000}"/>
          </ac:spMkLst>
        </pc:spChg>
        <pc:spChg chg="del mod">
          <ac:chgData name="Lakshmikantha S" userId="39578c5f2599529f" providerId="LiveId" clId="{5DFD6B31-C805-4B9F-AF12-873EFFEDF482}" dt="2024-10-04T13:34:03.030" v="263" actId="478"/>
          <ac:spMkLst>
            <pc:docMk/>
            <pc:sldMk cId="0" sldId="260"/>
            <ac:spMk id="12" creationId="{00000000-0000-0000-0000-000000000000}"/>
          </ac:spMkLst>
        </pc:spChg>
        <pc:spChg chg="del mod">
          <ac:chgData name="Lakshmikantha S" userId="39578c5f2599529f" providerId="LiveId" clId="{5DFD6B31-C805-4B9F-AF12-873EFFEDF482}" dt="2024-10-04T13:35:53.963" v="272" actId="478"/>
          <ac:spMkLst>
            <pc:docMk/>
            <pc:sldMk cId="0" sldId="260"/>
            <ac:spMk id="13" creationId="{00000000-0000-0000-0000-000000000000}"/>
          </ac:spMkLst>
        </pc:spChg>
        <pc:spChg chg="del">
          <ac:chgData name="Lakshmikantha S" userId="39578c5f2599529f" providerId="LiveId" clId="{5DFD6B31-C805-4B9F-AF12-873EFFEDF482}" dt="2024-10-04T13:35:59.633" v="274" actId="478"/>
          <ac:spMkLst>
            <pc:docMk/>
            <pc:sldMk cId="0" sldId="260"/>
            <ac:spMk id="14" creationId="{00000000-0000-0000-0000-000000000000}"/>
          </ac:spMkLst>
        </pc:spChg>
        <pc:spChg chg="del">
          <ac:chgData name="Lakshmikantha S" userId="39578c5f2599529f" providerId="LiveId" clId="{5DFD6B31-C805-4B9F-AF12-873EFFEDF482}" dt="2024-10-04T13:34:00.832" v="262" actId="478"/>
          <ac:spMkLst>
            <pc:docMk/>
            <pc:sldMk cId="0" sldId="260"/>
            <ac:spMk id="15" creationId="{00000000-0000-0000-0000-000000000000}"/>
          </ac:spMkLst>
        </pc:spChg>
        <pc:spChg chg="del">
          <ac:chgData name="Lakshmikantha S" userId="39578c5f2599529f" providerId="LiveId" clId="{5DFD6B31-C805-4B9F-AF12-873EFFEDF482}" dt="2024-10-04T13:33:52.648" v="260" actId="478"/>
          <ac:spMkLst>
            <pc:docMk/>
            <pc:sldMk cId="0" sldId="260"/>
            <ac:spMk id="16" creationId="{00000000-0000-0000-0000-000000000000}"/>
          </ac:spMkLst>
        </pc:spChg>
        <pc:spChg chg="del mod">
          <ac:chgData name="Lakshmikantha S" userId="39578c5f2599529f" providerId="LiveId" clId="{5DFD6B31-C805-4B9F-AF12-873EFFEDF482}" dt="2024-10-04T13:35:57.014" v="273" actId="478"/>
          <ac:spMkLst>
            <pc:docMk/>
            <pc:sldMk cId="0" sldId="260"/>
            <ac:spMk id="17" creationId="{00000000-0000-0000-0000-000000000000}"/>
          </ac:spMkLst>
        </pc:spChg>
        <pc:spChg chg="del">
          <ac:chgData name="Lakshmikantha S" userId="39578c5f2599529f" providerId="LiveId" clId="{5DFD6B31-C805-4B9F-AF12-873EFFEDF482}" dt="2024-10-04T13:35:57.014" v="273" actId="478"/>
          <ac:spMkLst>
            <pc:docMk/>
            <pc:sldMk cId="0" sldId="260"/>
            <ac:spMk id="18" creationId="{00000000-0000-0000-0000-000000000000}"/>
          </ac:spMkLst>
        </pc:spChg>
        <pc:spChg chg="del">
          <ac:chgData name="Lakshmikantha S" userId="39578c5f2599529f" providerId="LiveId" clId="{5DFD6B31-C805-4B9F-AF12-873EFFEDF482}" dt="2024-10-04T13:35:57.014" v="273" actId="478"/>
          <ac:spMkLst>
            <pc:docMk/>
            <pc:sldMk cId="0" sldId="260"/>
            <ac:spMk id="19" creationId="{00000000-0000-0000-0000-000000000000}"/>
          </ac:spMkLst>
        </pc:spChg>
        <pc:spChg chg="add mod">
          <ac:chgData name="Lakshmikantha S" userId="39578c5f2599529f" providerId="LiveId" clId="{5DFD6B31-C805-4B9F-AF12-873EFFEDF482}" dt="2024-10-04T13:54:33.705" v="368" actId="14100"/>
          <ac:spMkLst>
            <pc:docMk/>
            <pc:sldMk cId="0" sldId="260"/>
            <ac:spMk id="20" creationId="{B978367A-AFB0-D69C-94C6-4F760F2E7A9E}"/>
          </ac:spMkLst>
        </pc:spChg>
        <pc:graphicFrameChg chg="add mod">
          <ac:chgData name="Lakshmikantha S" userId="39578c5f2599529f" providerId="LiveId" clId="{5DFD6B31-C805-4B9F-AF12-873EFFEDF482}" dt="2024-10-04T16:36:55.299" v="774" actId="208"/>
          <ac:graphicFrameMkLst>
            <pc:docMk/>
            <pc:sldMk cId="0" sldId="260"/>
            <ac:graphicFrameMk id="21" creationId="{F5CFEAB0-11D1-AE70-0992-6CF9AB4F81FC}"/>
          </ac:graphicFrameMkLst>
        </pc:graphicFrameChg>
        <pc:picChg chg="del">
          <ac:chgData name="Lakshmikantha S" userId="39578c5f2599529f" providerId="LiveId" clId="{5DFD6B31-C805-4B9F-AF12-873EFFEDF482}" dt="2024-10-03T15:05:12.815" v="219" actId="478"/>
          <ac:picMkLst>
            <pc:docMk/>
            <pc:sldMk cId="0" sldId="260"/>
            <ac:picMk id="2" creationId="{00000000-0000-0000-0000-000000000000}"/>
          </ac:picMkLst>
        </pc:picChg>
      </pc:sldChg>
      <pc:sldChg chg="del">
        <pc:chgData name="Lakshmikantha S" userId="39578c5f2599529f" providerId="LiveId" clId="{5DFD6B31-C805-4B9F-AF12-873EFFEDF482}" dt="2024-10-04T13:50:41.583" v="339" actId="2696"/>
        <pc:sldMkLst>
          <pc:docMk/>
          <pc:sldMk cId="0" sldId="261"/>
        </pc:sldMkLst>
      </pc:sldChg>
      <pc:sldChg chg="addSp modSp del">
        <pc:chgData name="Lakshmikantha S" userId="39578c5f2599529f" providerId="LiveId" clId="{5DFD6B31-C805-4B9F-AF12-873EFFEDF482}" dt="2024-10-04T13:50:48.869" v="340" actId="2696"/>
        <pc:sldMkLst>
          <pc:docMk/>
          <pc:sldMk cId="0" sldId="262"/>
        </pc:sldMkLst>
        <pc:spChg chg="add mod">
          <ac:chgData name="Lakshmikantha S" userId="39578c5f2599529f" providerId="LiveId" clId="{5DFD6B31-C805-4B9F-AF12-873EFFEDF482}" dt="2024-10-03T14:40:30.519" v="200"/>
          <ac:spMkLst>
            <pc:docMk/>
            <pc:sldMk cId="0" sldId="262"/>
            <ac:spMk id="17" creationId="{311614ED-09A8-CF00-8E1F-14182C752D17}"/>
          </ac:spMkLst>
        </pc:spChg>
      </pc:sldChg>
      <pc:sldChg chg="addSp modSp del mod">
        <pc:chgData name="Lakshmikantha S" userId="39578c5f2599529f" providerId="LiveId" clId="{5DFD6B31-C805-4B9F-AF12-873EFFEDF482}" dt="2024-10-04T13:55:33.125" v="377" actId="2696"/>
        <pc:sldMkLst>
          <pc:docMk/>
          <pc:sldMk cId="0" sldId="263"/>
        </pc:sldMkLst>
        <pc:spChg chg="mod">
          <ac:chgData name="Lakshmikantha S" userId="39578c5f2599529f" providerId="LiveId" clId="{5DFD6B31-C805-4B9F-AF12-873EFFEDF482}" dt="2024-10-04T13:51:36.294" v="343" actId="20577"/>
          <ac:spMkLst>
            <pc:docMk/>
            <pc:sldMk cId="0" sldId="263"/>
            <ac:spMk id="3" creationId="{00000000-0000-0000-0000-000000000000}"/>
          </ac:spMkLst>
        </pc:spChg>
        <pc:spChg chg="add mod">
          <ac:chgData name="Lakshmikantha S" userId="39578c5f2599529f" providerId="LiveId" clId="{5DFD6B31-C805-4B9F-AF12-873EFFEDF482}" dt="2024-10-04T13:55:19.298" v="376" actId="14100"/>
          <ac:spMkLst>
            <pc:docMk/>
            <pc:sldMk cId="0" sldId="263"/>
            <ac:spMk id="13" creationId="{2F656162-573A-B1F2-E377-298C2A89D349}"/>
          </ac:spMkLst>
        </pc:spChg>
      </pc:sldChg>
      <pc:sldChg chg="addSp delSp modSp add del mod">
        <pc:chgData name="Lakshmikantha S" userId="39578c5f2599529f" providerId="LiveId" clId="{5DFD6B31-C805-4B9F-AF12-873EFFEDF482}" dt="2024-10-04T14:07:14.062" v="452" actId="2696"/>
        <pc:sldMkLst>
          <pc:docMk/>
          <pc:sldMk cId="0" sldId="264"/>
        </pc:sldMkLst>
        <pc:spChg chg="mod">
          <ac:chgData name="Lakshmikantha S" userId="39578c5f2599529f" providerId="LiveId" clId="{5DFD6B31-C805-4B9F-AF12-873EFFEDF482}" dt="2024-10-04T13:56:05.762" v="383" actId="21"/>
          <ac:spMkLst>
            <pc:docMk/>
            <pc:sldMk cId="0" sldId="264"/>
            <ac:spMk id="3" creationId="{00000000-0000-0000-0000-000000000000}"/>
          </ac:spMkLst>
        </pc:spChg>
        <pc:spChg chg="add del">
          <ac:chgData name="Lakshmikantha S" userId="39578c5f2599529f" providerId="LiveId" clId="{5DFD6B31-C805-4B9F-AF12-873EFFEDF482}" dt="2024-10-04T13:56:02.122" v="382" actId="478"/>
          <ac:spMkLst>
            <pc:docMk/>
            <pc:sldMk cId="0" sldId="264"/>
            <ac:spMk id="4" creationId="{00000000-0000-0000-0000-000000000000}"/>
          </ac:spMkLst>
        </pc:spChg>
        <pc:spChg chg="add del">
          <ac:chgData name="Lakshmikantha S" userId="39578c5f2599529f" providerId="LiveId" clId="{5DFD6B31-C805-4B9F-AF12-873EFFEDF482}" dt="2024-10-04T13:56:02.122" v="382" actId="478"/>
          <ac:spMkLst>
            <pc:docMk/>
            <pc:sldMk cId="0" sldId="264"/>
            <ac:spMk id="5" creationId="{00000000-0000-0000-0000-000000000000}"/>
          </ac:spMkLst>
        </pc:spChg>
        <pc:spChg chg="add del">
          <ac:chgData name="Lakshmikantha S" userId="39578c5f2599529f" providerId="LiveId" clId="{5DFD6B31-C805-4B9F-AF12-873EFFEDF482}" dt="2024-10-04T13:56:02.122" v="382" actId="478"/>
          <ac:spMkLst>
            <pc:docMk/>
            <pc:sldMk cId="0" sldId="264"/>
            <ac:spMk id="6" creationId="{00000000-0000-0000-0000-000000000000}"/>
          </ac:spMkLst>
        </pc:spChg>
        <pc:spChg chg="add del">
          <ac:chgData name="Lakshmikantha S" userId="39578c5f2599529f" providerId="LiveId" clId="{5DFD6B31-C805-4B9F-AF12-873EFFEDF482}" dt="2024-10-04T13:56:02.122" v="382" actId="478"/>
          <ac:spMkLst>
            <pc:docMk/>
            <pc:sldMk cId="0" sldId="264"/>
            <ac:spMk id="7" creationId="{00000000-0000-0000-0000-000000000000}"/>
          </ac:spMkLst>
        </pc:spChg>
        <pc:spChg chg="add del">
          <ac:chgData name="Lakshmikantha S" userId="39578c5f2599529f" providerId="LiveId" clId="{5DFD6B31-C805-4B9F-AF12-873EFFEDF482}" dt="2024-10-04T13:56:02.122" v="382" actId="478"/>
          <ac:spMkLst>
            <pc:docMk/>
            <pc:sldMk cId="0" sldId="264"/>
            <ac:spMk id="8" creationId="{00000000-0000-0000-0000-000000000000}"/>
          </ac:spMkLst>
        </pc:spChg>
        <pc:spChg chg="add del">
          <ac:chgData name="Lakshmikantha S" userId="39578c5f2599529f" providerId="LiveId" clId="{5DFD6B31-C805-4B9F-AF12-873EFFEDF482}" dt="2024-10-04T13:56:02.122" v="382" actId="478"/>
          <ac:spMkLst>
            <pc:docMk/>
            <pc:sldMk cId="0" sldId="264"/>
            <ac:spMk id="9" creationId="{00000000-0000-0000-0000-000000000000}"/>
          </ac:spMkLst>
        </pc:spChg>
        <pc:spChg chg="add del">
          <ac:chgData name="Lakshmikantha S" userId="39578c5f2599529f" providerId="LiveId" clId="{5DFD6B31-C805-4B9F-AF12-873EFFEDF482}" dt="2024-10-04T13:56:02.122" v="382" actId="478"/>
          <ac:spMkLst>
            <pc:docMk/>
            <pc:sldMk cId="0" sldId="264"/>
            <ac:spMk id="10" creationId="{00000000-0000-0000-0000-000000000000}"/>
          </ac:spMkLst>
        </pc:spChg>
        <pc:spChg chg="add del">
          <ac:chgData name="Lakshmikantha S" userId="39578c5f2599529f" providerId="LiveId" clId="{5DFD6B31-C805-4B9F-AF12-873EFFEDF482}" dt="2024-10-04T13:56:02.122" v="382" actId="478"/>
          <ac:spMkLst>
            <pc:docMk/>
            <pc:sldMk cId="0" sldId="264"/>
            <ac:spMk id="11" creationId="{00000000-0000-0000-0000-000000000000}"/>
          </ac:spMkLst>
        </pc:spChg>
        <pc:spChg chg="add mod">
          <ac:chgData name="Lakshmikantha S" userId="39578c5f2599529f" providerId="LiveId" clId="{5DFD6B31-C805-4B9F-AF12-873EFFEDF482}" dt="2024-10-03T14:40:37.230" v="202"/>
          <ac:spMkLst>
            <pc:docMk/>
            <pc:sldMk cId="0" sldId="264"/>
            <ac:spMk id="12" creationId="{B056A1B0-DC3E-7120-D84D-3EE4455A2FE0}"/>
          </ac:spMkLst>
        </pc:spChg>
        <pc:picChg chg="del">
          <ac:chgData name="Lakshmikantha S" userId="39578c5f2599529f" providerId="LiveId" clId="{5DFD6B31-C805-4B9F-AF12-873EFFEDF482}" dt="2024-10-04T13:55:37.061" v="378" actId="478"/>
          <ac:picMkLst>
            <pc:docMk/>
            <pc:sldMk cId="0" sldId="264"/>
            <ac:picMk id="2" creationId="{00000000-0000-0000-0000-000000000000}"/>
          </ac:picMkLst>
        </pc:picChg>
      </pc:sldChg>
      <pc:sldChg chg="addSp modSp del">
        <pc:chgData name="Lakshmikantha S" userId="39578c5f2599529f" providerId="LiveId" clId="{5DFD6B31-C805-4B9F-AF12-873EFFEDF482}" dt="2024-10-04T14:10:57.025" v="475" actId="2696"/>
        <pc:sldMkLst>
          <pc:docMk/>
          <pc:sldMk cId="0" sldId="265"/>
        </pc:sldMkLst>
        <pc:spChg chg="add mod">
          <ac:chgData name="Lakshmikantha S" userId="39578c5f2599529f" providerId="LiveId" clId="{5DFD6B31-C805-4B9F-AF12-873EFFEDF482}" dt="2024-10-03T14:40:41.245" v="203"/>
          <ac:spMkLst>
            <pc:docMk/>
            <pc:sldMk cId="0" sldId="265"/>
            <ac:spMk id="20" creationId="{DDC7C06C-4E33-45E6-3622-792C20F1DF4B}"/>
          </ac:spMkLst>
        </pc:spChg>
      </pc:sldChg>
      <pc:sldChg chg="addSp delSp modSp add mod">
        <pc:chgData name="Lakshmikantha S" userId="39578c5f2599529f" providerId="LiveId" clId="{5DFD6B31-C805-4B9F-AF12-873EFFEDF482}" dt="2024-10-04T16:44:07.389" v="826" actId="207"/>
        <pc:sldMkLst>
          <pc:docMk/>
          <pc:sldMk cId="4269619778" sldId="266"/>
        </pc:sldMkLst>
        <pc:spChg chg="mod">
          <ac:chgData name="Lakshmikantha S" userId="39578c5f2599529f" providerId="LiveId" clId="{5DFD6B31-C805-4B9F-AF12-873EFFEDF482}" dt="2024-10-04T13:40:52.835" v="291"/>
          <ac:spMkLst>
            <pc:docMk/>
            <pc:sldMk cId="4269619778" sldId="266"/>
            <ac:spMk id="3" creationId="{00000000-0000-0000-0000-000000000000}"/>
          </ac:spMkLst>
        </pc:spChg>
        <pc:spChg chg="mod">
          <ac:chgData name="Lakshmikantha S" userId="39578c5f2599529f" providerId="LiveId" clId="{5DFD6B31-C805-4B9F-AF12-873EFFEDF482}" dt="2024-10-04T13:48:53.945" v="330" actId="20577"/>
          <ac:spMkLst>
            <pc:docMk/>
            <pc:sldMk cId="4269619778" sldId="266"/>
            <ac:spMk id="9" creationId="{00000000-0000-0000-0000-000000000000}"/>
          </ac:spMkLst>
        </pc:spChg>
        <pc:spChg chg="mod">
          <ac:chgData name="Lakshmikantha S" userId="39578c5f2599529f" providerId="LiveId" clId="{5DFD6B31-C805-4B9F-AF12-873EFFEDF482}" dt="2024-10-04T13:54:45.356" v="370" actId="14100"/>
          <ac:spMkLst>
            <pc:docMk/>
            <pc:sldMk cId="4269619778" sldId="266"/>
            <ac:spMk id="20" creationId="{B978367A-AFB0-D69C-94C6-4F760F2E7A9E}"/>
          </ac:spMkLst>
        </pc:spChg>
        <pc:graphicFrameChg chg="add del mod">
          <ac:chgData name="Lakshmikantha S" userId="39578c5f2599529f" providerId="LiveId" clId="{5DFD6B31-C805-4B9F-AF12-873EFFEDF482}" dt="2024-10-04T16:43:09.855" v="813" actId="478"/>
          <ac:graphicFrameMkLst>
            <pc:docMk/>
            <pc:sldMk cId="4269619778" sldId="266"/>
            <ac:graphicFrameMk id="2" creationId="{110AD4B4-3B6E-EC8C-2110-9A96DB8212C5}"/>
          </ac:graphicFrameMkLst>
        </pc:graphicFrameChg>
        <pc:graphicFrameChg chg="add mod">
          <ac:chgData name="Lakshmikantha S" userId="39578c5f2599529f" providerId="LiveId" clId="{5DFD6B31-C805-4B9F-AF12-873EFFEDF482}" dt="2024-10-04T16:44:07.389" v="826" actId="207"/>
          <ac:graphicFrameMkLst>
            <pc:docMk/>
            <pc:sldMk cId="4269619778" sldId="266"/>
            <ac:graphicFrameMk id="4" creationId="{7EE11466-CD5C-4DE5-A6A1-0DA410A8EB40}"/>
          </ac:graphicFrameMkLst>
        </pc:graphicFrameChg>
        <pc:graphicFrameChg chg="del mod">
          <ac:chgData name="Lakshmikantha S" userId="39578c5f2599529f" providerId="LiveId" clId="{5DFD6B31-C805-4B9F-AF12-873EFFEDF482}" dt="2024-10-04T13:43:17.533" v="293" actId="478"/>
          <ac:graphicFrameMkLst>
            <pc:docMk/>
            <pc:sldMk cId="4269619778" sldId="266"/>
            <ac:graphicFrameMk id="21" creationId="{F5CFEAB0-11D1-AE70-0992-6CF9AB4F81FC}"/>
          </ac:graphicFrameMkLst>
        </pc:graphicFrameChg>
      </pc:sldChg>
      <pc:sldChg chg="add del">
        <pc:chgData name="Lakshmikantha S" userId="39578c5f2599529f" providerId="LiveId" clId="{5DFD6B31-C805-4B9F-AF12-873EFFEDF482}" dt="2024-10-04T13:46:37.333" v="317"/>
        <pc:sldMkLst>
          <pc:docMk/>
          <pc:sldMk cId="3309739121" sldId="267"/>
        </pc:sldMkLst>
      </pc:sldChg>
      <pc:sldChg chg="modSp add del mod">
        <pc:chgData name="Lakshmikantha S" userId="39578c5f2599529f" providerId="LiveId" clId="{5DFD6B31-C805-4B9F-AF12-873EFFEDF482}" dt="2024-10-04T13:46:07.305" v="315"/>
        <pc:sldMkLst>
          <pc:docMk/>
          <pc:sldMk cId="3439052880" sldId="267"/>
        </pc:sldMkLst>
        <pc:spChg chg="mod">
          <ac:chgData name="Lakshmikantha S" userId="39578c5f2599529f" providerId="LiveId" clId="{5DFD6B31-C805-4B9F-AF12-873EFFEDF482}" dt="2024-10-04T13:46:06.869" v="314"/>
          <ac:spMkLst>
            <pc:docMk/>
            <pc:sldMk cId="3439052880" sldId="267"/>
            <ac:spMk id="3" creationId="{00000000-0000-0000-0000-000000000000}"/>
          </ac:spMkLst>
        </pc:spChg>
      </pc:sldChg>
      <pc:sldChg chg="addSp delSp modSp add mod">
        <pc:chgData name="Lakshmikantha S" userId="39578c5f2599529f" providerId="LiveId" clId="{5DFD6B31-C805-4B9F-AF12-873EFFEDF482}" dt="2024-10-04T16:37:14.243" v="776" actId="207"/>
        <pc:sldMkLst>
          <pc:docMk/>
          <pc:sldMk cId="4211930677" sldId="267"/>
        </pc:sldMkLst>
        <pc:spChg chg="mod">
          <ac:chgData name="Lakshmikantha S" userId="39578c5f2599529f" providerId="LiveId" clId="{5DFD6B31-C805-4B9F-AF12-873EFFEDF482}" dt="2024-10-04T13:46:53.485" v="319"/>
          <ac:spMkLst>
            <pc:docMk/>
            <pc:sldMk cId="4211930677" sldId="267"/>
            <ac:spMk id="3" creationId="{00000000-0000-0000-0000-000000000000}"/>
          </ac:spMkLst>
        </pc:spChg>
        <pc:spChg chg="mod">
          <ac:chgData name="Lakshmikantha S" userId="39578c5f2599529f" providerId="LiveId" clId="{5DFD6B31-C805-4B9F-AF12-873EFFEDF482}" dt="2024-10-04T13:50:01.738" v="338" actId="2711"/>
          <ac:spMkLst>
            <pc:docMk/>
            <pc:sldMk cId="4211930677" sldId="267"/>
            <ac:spMk id="9" creationId="{00000000-0000-0000-0000-000000000000}"/>
          </ac:spMkLst>
        </pc:spChg>
        <pc:spChg chg="mod">
          <ac:chgData name="Lakshmikantha S" userId="39578c5f2599529f" providerId="LiveId" clId="{5DFD6B31-C805-4B9F-AF12-873EFFEDF482}" dt="2024-10-04T13:54:57.942" v="372" actId="14100"/>
          <ac:spMkLst>
            <pc:docMk/>
            <pc:sldMk cId="4211930677" sldId="267"/>
            <ac:spMk id="20" creationId="{B978367A-AFB0-D69C-94C6-4F760F2E7A9E}"/>
          </ac:spMkLst>
        </pc:spChg>
        <pc:graphicFrameChg chg="del mod">
          <ac:chgData name="Lakshmikantha S" userId="39578c5f2599529f" providerId="LiveId" clId="{5DFD6B31-C805-4B9F-AF12-873EFFEDF482}" dt="2024-10-04T13:47:21.913" v="321" actId="478"/>
          <ac:graphicFrameMkLst>
            <pc:docMk/>
            <pc:sldMk cId="4211930677" sldId="267"/>
            <ac:graphicFrameMk id="2" creationId="{110AD4B4-3B6E-EC8C-2110-9A96DB8212C5}"/>
          </ac:graphicFrameMkLst>
        </pc:graphicFrameChg>
        <pc:graphicFrameChg chg="add mod">
          <ac:chgData name="Lakshmikantha S" userId="39578c5f2599529f" providerId="LiveId" clId="{5DFD6B31-C805-4B9F-AF12-873EFFEDF482}" dt="2024-10-04T16:37:14.243" v="776" actId="207"/>
          <ac:graphicFrameMkLst>
            <pc:docMk/>
            <pc:sldMk cId="4211930677" sldId="267"/>
            <ac:graphicFrameMk id="4" creationId="{EF5F5D99-41C3-4303-A911-C467170F62CE}"/>
          </ac:graphicFrameMkLst>
        </pc:graphicFrameChg>
      </pc:sldChg>
      <pc:sldChg chg="addSp delSp modSp add mod">
        <pc:chgData name="Lakshmikantha S" userId="39578c5f2599529f" providerId="LiveId" clId="{5DFD6B31-C805-4B9F-AF12-873EFFEDF482}" dt="2024-10-04T16:37:28.956" v="778" actId="207"/>
        <pc:sldMkLst>
          <pc:docMk/>
          <pc:sldMk cId="1008699986" sldId="268"/>
        </pc:sldMkLst>
        <pc:spChg chg="mod">
          <ac:chgData name="Lakshmikantha S" userId="39578c5f2599529f" providerId="LiveId" clId="{5DFD6B31-C805-4B9F-AF12-873EFFEDF482}" dt="2024-10-04T13:56:17.128" v="386"/>
          <ac:spMkLst>
            <pc:docMk/>
            <pc:sldMk cId="1008699986" sldId="268"/>
            <ac:spMk id="3" creationId="{00000000-0000-0000-0000-000000000000}"/>
          </ac:spMkLst>
        </pc:spChg>
        <pc:spChg chg="mod">
          <ac:chgData name="Lakshmikantha S" userId="39578c5f2599529f" providerId="LiveId" clId="{5DFD6B31-C805-4B9F-AF12-873EFFEDF482}" dt="2024-10-04T14:06:08.147" v="448" actId="12"/>
          <ac:spMkLst>
            <pc:docMk/>
            <pc:sldMk cId="1008699986" sldId="268"/>
            <ac:spMk id="9" creationId="{00000000-0000-0000-0000-000000000000}"/>
          </ac:spMkLst>
        </pc:spChg>
        <pc:spChg chg="mod">
          <ac:chgData name="Lakshmikantha S" userId="39578c5f2599529f" providerId="LiveId" clId="{5DFD6B31-C805-4B9F-AF12-873EFFEDF482}" dt="2024-10-04T13:55:09.118" v="374" actId="14100"/>
          <ac:spMkLst>
            <pc:docMk/>
            <pc:sldMk cId="1008699986" sldId="268"/>
            <ac:spMk id="20" creationId="{B978367A-AFB0-D69C-94C6-4F760F2E7A9E}"/>
          </ac:spMkLst>
        </pc:spChg>
        <pc:graphicFrameChg chg="del mod">
          <ac:chgData name="Lakshmikantha S" userId="39578c5f2599529f" providerId="LiveId" clId="{5DFD6B31-C805-4B9F-AF12-873EFFEDF482}" dt="2024-10-04T13:52:06.667" v="346" actId="478"/>
          <ac:graphicFrameMkLst>
            <pc:docMk/>
            <pc:sldMk cId="1008699986" sldId="268"/>
            <ac:graphicFrameMk id="2" creationId="{110AD4B4-3B6E-EC8C-2110-9A96DB8212C5}"/>
          </ac:graphicFrameMkLst>
        </pc:graphicFrameChg>
        <pc:graphicFrameChg chg="add del mod">
          <ac:chgData name="Lakshmikantha S" userId="39578c5f2599529f" providerId="LiveId" clId="{5DFD6B31-C805-4B9F-AF12-873EFFEDF482}" dt="2024-10-04T13:56:25.783" v="388" actId="478"/>
          <ac:graphicFrameMkLst>
            <pc:docMk/>
            <pc:sldMk cId="1008699986" sldId="268"/>
            <ac:graphicFrameMk id="4" creationId="{B97A8854-4EC6-4ED4-8363-219086327929}"/>
          </ac:graphicFrameMkLst>
        </pc:graphicFrameChg>
        <pc:graphicFrameChg chg="add mod">
          <ac:chgData name="Lakshmikantha S" userId="39578c5f2599529f" providerId="LiveId" clId="{5DFD6B31-C805-4B9F-AF12-873EFFEDF482}" dt="2024-10-04T16:37:28.956" v="778" actId="207"/>
          <ac:graphicFrameMkLst>
            <pc:docMk/>
            <pc:sldMk cId="1008699986" sldId="268"/>
            <ac:graphicFrameMk id="5" creationId="{1053A48A-A58C-CA0A-2BAF-A402FD39B8EB}"/>
          </ac:graphicFrameMkLst>
        </pc:graphicFrameChg>
      </pc:sldChg>
      <pc:sldChg chg="add del">
        <pc:chgData name="Lakshmikantha S" userId="39578c5f2599529f" providerId="LiveId" clId="{5DFD6B31-C805-4B9F-AF12-873EFFEDF482}" dt="2024-10-04T13:56:00.368" v="381"/>
        <pc:sldMkLst>
          <pc:docMk/>
          <pc:sldMk cId="2548961661" sldId="269"/>
        </pc:sldMkLst>
      </pc:sldChg>
      <pc:sldChg chg="add del">
        <pc:chgData name="Lakshmikantha S" userId="39578c5f2599529f" providerId="LiveId" clId="{5DFD6B31-C805-4B9F-AF12-873EFFEDF482}" dt="2024-10-04T14:00:12.375" v="405"/>
        <pc:sldMkLst>
          <pc:docMk/>
          <pc:sldMk cId="3050994732" sldId="269"/>
        </pc:sldMkLst>
      </pc:sldChg>
      <pc:sldChg chg="modSp add del">
        <pc:chgData name="Lakshmikantha S" userId="39578c5f2599529f" providerId="LiveId" clId="{5DFD6B31-C805-4B9F-AF12-873EFFEDF482}" dt="2024-10-04T14:04:44.030" v="445" actId="2696"/>
        <pc:sldMkLst>
          <pc:docMk/>
          <pc:sldMk cId="3887579892" sldId="280"/>
        </pc:sldMkLst>
        <pc:spChg chg="mod">
          <ac:chgData name="Lakshmikantha S" userId="39578c5f2599529f" providerId="LiveId" clId="{5DFD6B31-C805-4B9F-AF12-873EFFEDF482}" dt="2024-10-04T14:01:43.792" v="412"/>
          <ac:spMkLst>
            <pc:docMk/>
            <pc:sldMk cId="3887579892" sldId="280"/>
            <ac:spMk id="7" creationId="{166BC32C-2E11-43D3-963B-9766918E0FE5}"/>
          </ac:spMkLst>
        </pc:spChg>
      </pc:sldChg>
      <pc:sldChg chg="addSp delSp modSp add mod">
        <pc:chgData name="Lakshmikantha S" userId="39578c5f2599529f" providerId="LiveId" clId="{5DFD6B31-C805-4B9F-AF12-873EFFEDF482}" dt="2024-10-04T16:37:22.161" v="777" actId="207"/>
        <pc:sldMkLst>
          <pc:docMk/>
          <pc:sldMk cId="2894289149" sldId="281"/>
        </pc:sldMkLst>
        <pc:spChg chg="mod">
          <ac:chgData name="Lakshmikantha S" userId="39578c5f2599529f" providerId="LiveId" clId="{5DFD6B31-C805-4B9F-AF12-873EFFEDF482}" dt="2024-10-04T14:02:59.057" v="436" actId="2711"/>
          <ac:spMkLst>
            <pc:docMk/>
            <pc:sldMk cId="2894289149" sldId="281"/>
            <ac:spMk id="3" creationId="{00000000-0000-0000-0000-000000000000}"/>
          </ac:spMkLst>
        </pc:spChg>
        <pc:spChg chg="mod">
          <ac:chgData name="Lakshmikantha S" userId="39578c5f2599529f" providerId="LiveId" clId="{5DFD6B31-C805-4B9F-AF12-873EFFEDF482}" dt="2024-10-04T14:04:03.221" v="444" actId="2711"/>
          <ac:spMkLst>
            <pc:docMk/>
            <pc:sldMk cId="2894289149" sldId="281"/>
            <ac:spMk id="9" creationId="{00000000-0000-0000-0000-000000000000}"/>
          </ac:spMkLst>
        </pc:spChg>
        <pc:graphicFrameChg chg="add mod">
          <ac:chgData name="Lakshmikantha S" userId="39578c5f2599529f" providerId="LiveId" clId="{5DFD6B31-C805-4B9F-AF12-873EFFEDF482}" dt="2024-10-04T16:37:22.161" v="777" actId="207"/>
          <ac:graphicFrameMkLst>
            <pc:docMk/>
            <pc:sldMk cId="2894289149" sldId="281"/>
            <ac:graphicFrameMk id="2" creationId="{D7BC7983-C366-346E-B942-65FDEF5D32CD}"/>
          </ac:graphicFrameMkLst>
        </pc:graphicFrameChg>
        <pc:graphicFrameChg chg="del mod">
          <ac:chgData name="Lakshmikantha S" userId="39578c5f2599529f" providerId="LiveId" clId="{5DFD6B31-C805-4B9F-AF12-873EFFEDF482}" dt="2024-10-04T14:03:05.953" v="438" actId="478"/>
          <ac:graphicFrameMkLst>
            <pc:docMk/>
            <pc:sldMk cId="2894289149" sldId="281"/>
            <ac:graphicFrameMk id="4" creationId="{EF5F5D99-41C3-4303-A911-C467170F62CE}"/>
          </ac:graphicFrameMkLst>
        </pc:graphicFrameChg>
      </pc:sldChg>
      <pc:sldChg chg="addSp delSp modSp add mod">
        <pc:chgData name="Lakshmikantha S" userId="39578c5f2599529f" providerId="LiveId" clId="{5DFD6B31-C805-4B9F-AF12-873EFFEDF482}" dt="2024-10-04T16:37:59.043" v="781" actId="27918"/>
        <pc:sldMkLst>
          <pc:docMk/>
          <pc:sldMk cId="2211320090" sldId="282"/>
        </pc:sldMkLst>
        <pc:spChg chg="mod">
          <ac:chgData name="Lakshmikantha S" userId="39578c5f2599529f" providerId="LiveId" clId="{5DFD6B31-C805-4B9F-AF12-873EFFEDF482}" dt="2024-10-04T14:07:35.289" v="454"/>
          <ac:spMkLst>
            <pc:docMk/>
            <pc:sldMk cId="2211320090" sldId="282"/>
            <ac:spMk id="3" creationId="{00000000-0000-0000-0000-000000000000}"/>
          </ac:spMkLst>
        </pc:spChg>
        <pc:spChg chg="mod">
          <ac:chgData name="Lakshmikantha S" userId="39578c5f2599529f" providerId="LiveId" clId="{5DFD6B31-C805-4B9F-AF12-873EFFEDF482}" dt="2024-10-04T14:10:49.342" v="474" actId="1076"/>
          <ac:spMkLst>
            <pc:docMk/>
            <pc:sldMk cId="2211320090" sldId="282"/>
            <ac:spMk id="9" creationId="{00000000-0000-0000-0000-000000000000}"/>
          </ac:spMkLst>
        </pc:spChg>
        <pc:graphicFrameChg chg="add mod">
          <ac:chgData name="Lakshmikantha S" userId="39578c5f2599529f" providerId="LiveId" clId="{5DFD6B31-C805-4B9F-AF12-873EFFEDF482}" dt="2024-10-04T16:37:44.698" v="779"/>
          <ac:graphicFrameMkLst>
            <pc:docMk/>
            <pc:sldMk cId="2211320090" sldId="282"/>
            <ac:graphicFrameMk id="2" creationId="{52050BFB-0E12-F04D-F8A5-AFA26D57A6EA}"/>
          </ac:graphicFrameMkLst>
        </pc:graphicFrameChg>
        <pc:graphicFrameChg chg="add mod">
          <ac:chgData name="Lakshmikantha S" userId="39578c5f2599529f" providerId="LiveId" clId="{5DFD6B31-C805-4B9F-AF12-873EFFEDF482}" dt="2024-10-04T16:37:51.793" v="780"/>
          <ac:graphicFrameMkLst>
            <pc:docMk/>
            <pc:sldMk cId="2211320090" sldId="282"/>
            <ac:graphicFrameMk id="4" creationId="{26366F80-DCAE-CD3B-0ED0-767077BFE61A}"/>
          </ac:graphicFrameMkLst>
        </pc:graphicFrameChg>
        <pc:graphicFrameChg chg="del mod">
          <ac:chgData name="Lakshmikantha S" userId="39578c5f2599529f" providerId="LiveId" clId="{5DFD6B31-C805-4B9F-AF12-873EFFEDF482}" dt="2024-10-04T14:07:43.970" v="456" actId="478"/>
          <ac:graphicFrameMkLst>
            <pc:docMk/>
            <pc:sldMk cId="2211320090" sldId="282"/>
            <ac:graphicFrameMk id="5" creationId="{1053A48A-A58C-CA0A-2BAF-A402FD39B8EB}"/>
          </ac:graphicFrameMkLst>
        </pc:graphicFrameChg>
      </pc:sldChg>
      <pc:sldChg chg="addSp delSp modSp add mod">
        <pc:chgData name="Lakshmikantha S" userId="39578c5f2599529f" providerId="LiveId" clId="{5DFD6B31-C805-4B9F-AF12-873EFFEDF482}" dt="2024-10-04T16:38:12.947" v="782"/>
        <pc:sldMkLst>
          <pc:docMk/>
          <pc:sldMk cId="3719567908" sldId="283"/>
        </pc:sldMkLst>
        <pc:spChg chg="mod">
          <ac:chgData name="Lakshmikantha S" userId="39578c5f2599529f" providerId="LiveId" clId="{5DFD6B31-C805-4B9F-AF12-873EFFEDF482}" dt="2024-10-04T14:15:45.568" v="534" actId="20577"/>
          <ac:spMkLst>
            <pc:docMk/>
            <pc:sldMk cId="3719567908" sldId="283"/>
            <ac:spMk id="3" creationId="{00000000-0000-0000-0000-000000000000}"/>
          </ac:spMkLst>
        </pc:spChg>
        <pc:spChg chg="mod">
          <ac:chgData name="Lakshmikantha S" userId="39578c5f2599529f" providerId="LiveId" clId="{5DFD6B31-C805-4B9F-AF12-873EFFEDF482}" dt="2024-10-04T14:17:10.159" v="545" actId="20577"/>
          <ac:spMkLst>
            <pc:docMk/>
            <pc:sldMk cId="3719567908" sldId="283"/>
            <ac:spMk id="9" creationId="{00000000-0000-0000-0000-000000000000}"/>
          </ac:spMkLst>
        </pc:spChg>
        <pc:graphicFrameChg chg="add mod">
          <ac:chgData name="Lakshmikantha S" userId="39578c5f2599529f" providerId="LiveId" clId="{5DFD6B31-C805-4B9F-AF12-873EFFEDF482}" dt="2024-10-04T16:38:12.947" v="782"/>
          <ac:graphicFrameMkLst>
            <pc:docMk/>
            <pc:sldMk cId="3719567908" sldId="283"/>
            <ac:graphicFrameMk id="2" creationId="{4CD141E9-3178-D17B-8F9A-C99FE3CA89EE}"/>
          </ac:graphicFrameMkLst>
        </pc:graphicFrameChg>
        <pc:graphicFrameChg chg="del mod">
          <ac:chgData name="Lakshmikantha S" userId="39578c5f2599529f" providerId="LiveId" clId="{5DFD6B31-C805-4B9F-AF12-873EFFEDF482}" dt="2024-10-04T14:15:14.379" v="524" actId="478"/>
          <ac:graphicFrameMkLst>
            <pc:docMk/>
            <pc:sldMk cId="3719567908" sldId="283"/>
            <ac:graphicFrameMk id="5" creationId="{1053A48A-A58C-CA0A-2BAF-A402FD39B8EB}"/>
          </ac:graphicFrameMkLst>
        </pc:graphicFrameChg>
      </pc:sldChg>
      <pc:sldChg chg="addSp delSp modSp add mod">
        <pc:chgData name="Lakshmikantha S" userId="39578c5f2599529f" providerId="LiveId" clId="{5DFD6B31-C805-4B9F-AF12-873EFFEDF482}" dt="2024-10-04T16:38:39.351" v="785"/>
        <pc:sldMkLst>
          <pc:docMk/>
          <pc:sldMk cId="2229629869" sldId="284"/>
        </pc:sldMkLst>
        <pc:spChg chg="mod">
          <ac:chgData name="Lakshmikantha S" userId="39578c5f2599529f" providerId="LiveId" clId="{5DFD6B31-C805-4B9F-AF12-873EFFEDF482}" dt="2024-10-04T14:24:19.305" v="651" actId="113"/>
          <ac:spMkLst>
            <pc:docMk/>
            <pc:sldMk cId="2229629869" sldId="284"/>
            <ac:spMk id="3" creationId="{00000000-0000-0000-0000-000000000000}"/>
          </ac:spMkLst>
        </pc:spChg>
        <pc:spChg chg="mod">
          <ac:chgData name="Lakshmikantha S" userId="39578c5f2599529f" providerId="LiveId" clId="{5DFD6B31-C805-4B9F-AF12-873EFFEDF482}" dt="2024-10-04T14:19:31.313" v="591" actId="2711"/>
          <ac:spMkLst>
            <pc:docMk/>
            <pc:sldMk cId="2229629869" sldId="284"/>
            <ac:spMk id="9" creationId="{00000000-0000-0000-0000-000000000000}"/>
          </ac:spMkLst>
        </pc:spChg>
        <pc:graphicFrameChg chg="del mod">
          <ac:chgData name="Lakshmikantha S" userId="39578c5f2599529f" providerId="LiveId" clId="{5DFD6B31-C805-4B9F-AF12-873EFFEDF482}" dt="2024-10-04T14:18:22.451" v="582" actId="478"/>
          <ac:graphicFrameMkLst>
            <pc:docMk/>
            <pc:sldMk cId="2229629869" sldId="284"/>
            <ac:graphicFrameMk id="2" creationId="{4CD141E9-3178-D17B-8F9A-C99FE3CA89EE}"/>
          </ac:graphicFrameMkLst>
        </pc:graphicFrameChg>
        <pc:graphicFrameChg chg="add mod">
          <ac:chgData name="Lakshmikantha S" userId="39578c5f2599529f" providerId="LiveId" clId="{5DFD6B31-C805-4B9F-AF12-873EFFEDF482}" dt="2024-10-04T16:38:39.351" v="785"/>
          <ac:graphicFrameMkLst>
            <pc:docMk/>
            <pc:sldMk cId="2229629869" sldId="284"/>
            <ac:graphicFrameMk id="4" creationId="{84EB7E5A-A62B-8148-BC1D-8EB85A71F0E3}"/>
          </ac:graphicFrameMkLst>
        </pc:graphicFrameChg>
      </pc:sldChg>
      <pc:sldChg chg="addSp delSp modSp add mod">
        <pc:chgData name="Lakshmikantha S" userId="39578c5f2599529f" providerId="LiveId" clId="{5DFD6B31-C805-4B9F-AF12-873EFFEDF482}" dt="2024-10-04T16:38:28.918" v="784" actId="207"/>
        <pc:sldMkLst>
          <pc:docMk/>
          <pc:sldMk cId="3309033260" sldId="285"/>
        </pc:sldMkLst>
        <pc:spChg chg="mod">
          <ac:chgData name="Lakshmikantha S" userId="39578c5f2599529f" providerId="LiveId" clId="{5DFD6B31-C805-4B9F-AF12-873EFFEDF482}" dt="2024-10-04T14:22:41.599" v="647" actId="20577"/>
          <ac:spMkLst>
            <pc:docMk/>
            <pc:sldMk cId="3309033260" sldId="285"/>
            <ac:spMk id="3" creationId="{00000000-0000-0000-0000-000000000000}"/>
          </ac:spMkLst>
        </pc:spChg>
        <pc:spChg chg="mod">
          <ac:chgData name="Lakshmikantha S" userId="39578c5f2599529f" providerId="LiveId" clId="{5DFD6B31-C805-4B9F-AF12-873EFFEDF482}" dt="2024-10-04T14:26:20.390" v="655" actId="2711"/>
          <ac:spMkLst>
            <pc:docMk/>
            <pc:sldMk cId="3309033260" sldId="285"/>
            <ac:spMk id="9" creationId="{00000000-0000-0000-0000-000000000000}"/>
          </ac:spMkLst>
        </pc:spChg>
        <pc:graphicFrameChg chg="add mod">
          <ac:chgData name="Lakshmikantha S" userId="39578c5f2599529f" providerId="LiveId" clId="{5DFD6B31-C805-4B9F-AF12-873EFFEDF482}" dt="2024-10-04T16:38:19.755" v="783" actId="207"/>
          <ac:graphicFrameMkLst>
            <pc:docMk/>
            <pc:sldMk cId="3309033260" sldId="285"/>
            <ac:graphicFrameMk id="2" creationId="{246B0C7D-A87A-5A54-0BFD-E691F4AF18D2}"/>
          </ac:graphicFrameMkLst>
        </pc:graphicFrameChg>
        <pc:graphicFrameChg chg="add mod">
          <ac:chgData name="Lakshmikantha S" userId="39578c5f2599529f" providerId="LiveId" clId="{5DFD6B31-C805-4B9F-AF12-873EFFEDF482}" dt="2024-10-04T16:38:28.918" v="784" actId="207"/>
          <ac:graphicFrameMkLst>
            <pc:docMk/>
            <pc:sldMk cId="3309033260" sldId="285"/>
            <ac:graphicFrameMk id="4" creationId="{F95043F1-7E2E-AE3D-6FCF-1EA2E9EADDCF}"/>
          </ac:graphicFrameMkLst>
        </pc:graphicFrameChg>
        <pc:graphicFrameChg chg="del mod">
          <ac:chgData name="Lakshmikantha S" userId="39578c5f2599529f" providerId="LiveId" clId="{5DFD6B31-C805-4B9F-AF12-873EFFEDF482}" dt="2024-10-04T14:22:55.247" v="649" actId="478"/>
          <ac:graphicFrameMkLst>
            <pc:docMk/>
            <pc:sldMk cId="3309033260" sldId="285"/>
            <ac:graphicFrameMk id="5" creationId="{1053A48A-A58C-CA0A-2BAF-A402FD39B8EB}"/>
          </ac:graphicFrameMkLst>
        </pc:graphicFrameChg>
      </pc:sldChg>
      <pc:sldChg chg="addSp delSp modSp add mod">
        <pc:chgData name="Lakshmikantha S" userId="39578c5f2599529f" providerId="LiveId" clId="{5DFD6B31-C805-4B9F-AF12-873EFFEDF482}" dt="2024-10-04T14:34:35.890" v="717" actId="1076"/>
        <pc:sldMkLst>
          <pc:docMk/>
          <pc:sldMk cId="4067606225" sldId="286"/>
        </pc:sldMkLst>
        <pc:spChg chg="mod">
          <ac:chgData name="Lakshmikantha S" userId="39578c5f2599529f" providerId="LiveId" clId="{5DFD6B31-C805-4B9F-AF12-873EFFEDF482}" dt="2024-10-04T14:34:17.490" v="715" actId="20577"/>
          <ac:spMkLst>
            <pc:docMk/>
            <pc:sldMk cId="4067606225" sldId="286"/>
            <ac:spMk id="3" creationId="{00000000-0000-0000-0000-000000000000}"/>
          </ac:spMkLst>
        </pc:spChg>
        <pc:spChg chg="add mod">
          <ac:chgData name="Lakshmikantha S" userId="39578c5f2599529f" providerId="LiveId" clId="{5DFD6B31-C805-4B9F-AF12-873EFFEDF482}" dt="2024-10-04T14:34:35.890" v="717" actId="1076"/>
          <ac:spMkLst>
            <pc:docMk/>
            <pc:sldMk cId="4067606225" sldId="286"/>
            <ac:spMk id="6" creationId="{A5B0CEEC-7A0D-9C3C-585B-C26AB8885C00}"/>
          </ac:spMkLst>
        </pc:spChg>
        <pc:spChg chg="del">
          <ac:chgData name="Lakshmikantha S" userId="39578c5f2599529f" providerId="LiveId" clId="{5DFD6B31-C805-4B9F-AF12-873EFFEDF482}" dt="2024-10-04T14:31:31.959" v="678" actId="478"/>
          <ac:spMkLst>
            <pc:docMk/>
            <pc:sldMk cId="4067606225" sldId="286"/>
            <ac:spMk id="9" creationId="{00000000-0000-0000-0000-000000000000}"/>
          </ac:spMkLst>
        </pc:spChg>
        <pc:graphicFrameChg chg="del">
          <ac:chgData name="Lakshmikantha S" userId="39578c5f2599529f" providerId="LiveId" clId="{5DFD6B31-C805-4B9F-AF12-873EFFEDF482}" dt="2024-10-04T14:31:36.684" v="679" actId="478"/>
          <ac:graphicFrameMkLst>
            <pc:docMk/>
            <pc:sldMk cId="4067606225" sldId="286"/>
            <ac:graphicFrameMk id="4" creationId="{EF5F5D99-41C3-4303-A911-C467170F62CE}"/>
          </ac:graphicFrameMkLst>
        </pc:graphicFrameChg>
        <pc:picChg chg="add del mod">
          <ac:chgData name="Lakshmikantha S" userId="39578c5f2599529f" providerId="LiveId" clId="{5DFD6B31-C805-4B9F-AF12-873EFFEDF482}" dt="2024-10-04T14:31:47.684" v="683" actId="478"/>
          <ac:picMkLst>
            <pc:docMk/>
            <pc:sldMk cId="4067606225" sldId="286"/>
            <ac:picMk id="2" creationId="{14542805-C66C-AA62-A477-2CEAAEFD7649}"/>
          </ac:picMkLst>
        </pc:picChg>
      </pc:sldChg>
      <pc:sldChg chg="addSp delSp modSp add mod">
        <pc:chgData name="Lakshmikantha S" userId="39578c5f2599529f" providerId="LiveId" clId="{5DFD6B31-C805-4B9F-AF12-873EFFEDF482}" dt="2024-10-04T16:41:47.759" v="811" actId="1076"/>
        <pc:sldMkLst>
          <pc:docMk/>
          <pc:sldMk cId="648665900" sldId="287"/>
        </pc:sldMkLst>
        <pc:spChg chg="del mod">
          <ac:chgData name="Lakshmikantha S" userId="39578c5f2599529f" providerId="LiveId" clId="{5DFD6B31-C805-4B9F-AF12-873EFFEDF482}" dt="2024-10-04T16:41:42.564" v="810" actId="478"/>
          <ac:spMkLst>
            <pc:docMk/>
            <pc:sldMk cId="648665900" sldId="287"/>
            <ac:spMk id="3" creationId="{00000000-0000-0000-0000-000000000000}"/>
          </ac:spMkLst>
        </pc:spChg>
        <pc:spChg chg="add del mod">
          <ac:chgData name="Lakshmikantha S" userId="39578c5f2599529f" providerId="LiveId" clId="{5DFD6B31-C805-4B9F-AF12-873EFFEDF482}" dt="2024-10-04T16:41:47.759" v="811" actId="1076"/>
          <ac:spMkLst>
            <pc:docMk/>
            <pc:sldMk cId="648665900" sldId="287"/>
            <ac:spMk id="4" creationId="{030CDE06-2055-2FCB-15F6-A9B6959B030B}"/>
          </ac:spMkLst>
        </pc:spChg>
        <pc:spChg chg="del mod">
          <ac:chgData name="Lakshmikantha S" userId="39578c5f2599529f" providerId="LiveId" clId="{5DFD6B31-C805-4B9F-AF12-873EFFEDF482}" dt="2024-10-04T14:35:27.846" v="720" actId="478"/>
          <ac:spMkLst>
            <pc:docMk/>
            <pc:sldMk cId="648665900" sldId="287"/>
            <ac:spMk id="6" creationId="{A5B0CEEC-7A0D-9C3C-585B-C26AB8885C00}"/>
          </ac:spMkLst>
        </pc:spChg>
        <pc:spChg chg="add del mod">
          <ac:chgData name="Lakshmikantha S" userId="39578c5f2599529f" providerId="LiveId" clId="{5DFD6B31-C805-4B9F-AF12-873EFFEDF482}" dt="2024-10-04T14:40:14.157" v="755" actId="22"/>
          <ac:spMkLst>
            <pc:docMk/>
            <pc:sldMk cId="648665900" sldId="287"/>
            <ac:spMk id="7" creationId="{EBC84895-AE65-1FEF-2EEC-1EC6B2554775}"/>
          </ac:spMkLst>
        </pc:spChg>
      </pc:sldChg>
      <pc:sldChg chg="addSp delSp modSp add mod">
        <pc:chgData name="Lakshmikantha S" userId="39578c5f2599529f" providerId="LiveId" clId="{5DFD6B31-C805-4B9F-AF12-873EFFEDF482}" dt="2024-10-04T14:42:33.750" v="772" actId="113"/>
        <pc:sldMkLst>
          <pc:docMk/>
          <pc:sldMk cId="3557109003" sldId="288"/>
        </pc:sldMkLst>
        <pc:spChg chg="del mod">
          <ac:chgData name="Lakshmikantha S" userId="39578c5f2599529f" providerId="LiveId" clId="{5DFD6B31-C805-4B9F-AF12-873EFFEDF482}" dt="2024-10-04T14:41:11.378" v="761" actId="478"/>
          <ac:spMkLst>
            <pc:docMk/>
            <pc:sldMk cId="3557109003" sldId="288"/>
            <ac:spMk id="4" creationId="{030CDE06-2055-2FCB-15F6-A9B6959B030B}"/>
          </ac:spMkLst>
        </pc:spChg>
        <pc:spChg chg="add mod">
          <ac:chgData name="Lakshmikantha S" userId="39578c5f2599529f" providerId="LiveId" clId="{5DFD6B31-C805-4B9F-AF12-873EFFEDF482}" dt="2024-10-04T14:42:33.750" v="772" actId="113"/>
          <ac:spMkLst>
            <pc:docMk/>
            <pc:sldMk cId="3557109003" sldId="288"/>
            <ac:spMk id="5" creationId="{F4DDD871-804B-11F2-488F-1D7C66E30346}"/>
          </ac:spMkLst>
        </pc:spChg>
      </pc:sldChg>
      <pc:sldChg chg="addSp delSp modSp add mod">
        <pc:chgData name="Lakshmikantha S" userId="39578c5f2599529f" providerId="LiveId" clId="{5DFD6B31-C805-4B9F-AF12-873EFFEDF482}" dt="2024-10-04T16:41:25.598" v="808" actId="1076"/>
        <pc:sldMkLst>
          <pc:docMk/>
          <pc:sldMk cId="2203011780" sldId="289"/>
        </pc:sldMkLst>
        <pc:spChg chg="mod">
          <ac:chgData name="Lakshmikantha S" userId="39578c5f2599529f" providerId="LiveId" clId="{5DFD6B31-C805-4B9F-AF12-873EFFEDF482}" dt="2024-10-04T16:40:48.785" v="801" actId="1076"/>
          <ac:spMkLst>
            <pc:docMk/>
            <pc:sldMk cId="2203011780" sldId="289"/>
            <ac:spMk id="3" creationId="{00000000-0000-0000-0000-000000000000}"/>
          </ac:spMkLst>
        </pc:spChg>
        <pc:spChg chg="del">
          <ac:chgData name="Lakshmikantha S" userId="39578c5f2599529f" providerId="LiveId" clId="{5DFD6B31-C805-4B9F-AF12-873EFFEDF482}" dt="2024-10-04T16:39:16.769" v="789" actId="478"/>
          <ac:spMkLst>
            <pc:docMk/>
            <pc:sldMk cId="2203011780" sldId="289"/>
            <ac:spMk id="9" creationId="{00000000-0000-0000-0000-000000000000}"/>
          </ac:spMkLst>
        </pc:spChg>
        <pc:graphicFrameChg chg="del mod">
          <ac:chgData name="Lakshmikantha S" userId="39578c5f2599529f" providerId="LiveId" clId="{5DFD6B31-C805-4B9F-AF12-873EFFEDF482}" dt="2024-10-04T16:39:13.179" v="788" actId="478"/>
          <ac:graphicFrameMkLst>
            <pc:docMk/>
            <pc:sldMk cId="2203011780" sldId="289"/>
            <ac:graphicFrameMk id="21" creationId="{F5CFEAB0-11D1-AE70-0992-6CF9AB4F81FC}"/>
          </ac:graphicFrameMkLst>
        </pc:graphicFrameChg>
        <pc:picChg chg="add mod">
          <ac:chgData name="Lakshmikantha S" userId="39578c5f2599529f" providerId="LiveId" clId="{5DFD6B31-C805-4B9F-AF12-873EFFEDF482}" dt="2024-10-04T16:41:25.598" v="808" actId="1076"/>
          <ac:picMkLst>
            <pc:docMk/>
            <pc:sldMk cId="2203011780" sldId="289"/>
            <ac:picMk id="4" creationId="{3BE744D7-4264-993E-C154-6564B14BD0C8}"/>
          </ac:picMkLst>
        </pc:picChg>
      </pc:sldChg>
      <pc:sldChg chg="addSp delSp modSp add mod">
        <pc:chgData name="Lakshmikantha S" userId="39578c5f2599529f" providerId="LiveId" clId="{5DFD6B31-C805-4B9F-AF12-873EFFEDF482}" dt="2024-10-14T16:39:00.239" v="878" actId="14100"/>
        <pc:sldMkLst>
          <pc:docMk/>
          <pc:sldMk cId="1616227862" sldId="290"/>
        </pc:sldMkLst>
        <pc:spChg chg="del mod">
          <ac:chgData name="Lakshmikantha S" userId="39578c5f2599529f" providerId="LiveId" clId="{5DFD6B31-C805-4B9F-AF12-873EFFEDF482}" dt="2024-10-14T16:37:14.174" v="831" actId="478"/>
          <ac:spMkLst>
            <pc:docMk/>
            <pc:sldMk cId="1616227862" sldId="290"/>
            <ac:spMk id="3" creationId="{00000000-0000-0000-0000-000000000000}"/>
          </ac:spMkLst>
        </pc:spChg>
        <pc:spChg chg="del">
          <ac:chgData name="Lakshmikantha S" userId="39578c5f2599529f" providerId="LiveId" clId="{5DFD6B31-C805-4B9F-AF12-873EFFEDF482}" dt="2024-10-14T16:37:07.965" v="829" actId="478"/>
          <ac:spMkLst>
            <pc:docMk/>
            <pc:sldMk cId="1616227862" sldId="290"/>
            <ac:spMk id="4" creationId="{00000000-0000-0000-0000-000000000000}"/>
          </ac:spMkLst>
        </pc:spChg>
        <pc:spChg chg="add mod">
          <ac:chgData name="Lakshmikantha S" userId="39578c5f2599529f" providerId="LiveId" clId="{5DFD6B31-C805-4B9F-AF12-873EFFEDF482}" dt="2024-10-14T16:39:00.239" v="878" actId="14100"/>
          <ac:spMkLst>
            <pc:docMk/>
            <pc:sldMk cId="1616227862" sldId="290"/>
            <ac:spMk id="6" creationId="{92DA4E43-D15B-3D5D-01BD-CB18F7B4E683}"/>
          </ac:spMkLst>
        </pc:spChg>
        <pc:spChg chg="del">
          <ac:chgData name="Lakshmikantha S" userId="39578c5f2599529f" providerId="LiveId" clId="{5DFD6B31-C805-4B9F-AF12-873EFFEDF482}" dt="2024-10-14T16:37:05.292" v="828" actId="478"/>
          <ac:spMkLst>
            <pc:docMk/>
            <pc:sldMk cId="1616227862" sldId="290"/>
            <ac:spMk id="7" creationId="{00000000-0000-0000-0000-000000000000}"/>
          </ac:spMkLst>
        </pc:spChg>
        <pc:picChg chg="add mod">
          <ac:chgData name="Lakshmikantha S" userId="39578c5f2599529f" providerId="LiveId" clId="{5DFD6B31-C805-4B9F-AF12-873EFFEDF482}" dt="2024-10-14T16:37:34.832" v="834" actId="14100"/>
          <ac:picMkLst>
            <pc:docMk/>
            <pc:sldMk cId="1616227862" sldId="290"/>
            <ac:picMk id="2" creationId="{740501BD-7650-BCE0-0C59-EEF36B2BC1F9}"/>
          </ac:picMkLst>
        </pc:picChg>
      </pc:sldChg>
      <pc:sldChg chg="addSp delSp modSp add del mod">
        <pc:chgData name="Lakshmikantha S" userId="39578c5f2599529f" providerId="LiveId" clId="{5DFD6B31-C805-4B9F-AF12-873EFFEDF482}" dt="2024-10-04T16:39:51.813" v="799"/>
        <pc:sldMkLst>
          <pc:docMk/>
          <pc:sldMk cId="3814402673" sldId="290"/>
        </pc:sldMkLst>
        <pc:spChg chg="add del">
          <ac:chgData name="Lakshmikantha S" userId="39578c5f2599529f" providerId="LiveId" clId="{5DFD6B31-C805-4B9F-AF12-873EFFEDF482}" dt="2024-10-04T16:39:48.082" v="796" actId="478"/>
          <ac:spMkLst>
            <pc:docMk/>
            <pc:sldMk cId="3814402673" sldId="290"/>
            <ac:spMk id="9" creationId="{00000000-0000-0000-0000-000000000000}"/>
          </ac:spMkLst>
        </pc:spChg>
        <pc:graphicFrameChg chg="add del mod">
          <ac:chgData name="Lakshmikantha S" userId="39578c5f2599529f" providerId="LiveId" clId="{5DFD6B31-C805-4B9F-AF12-873EFFEDF482}" dt="2024-10-04T16:39:50.971" v="798" actId="14100"/>
          <ac:graphicFrameMkLst>
            <pc:docMk/>
            <pc:sldMk cId="3814402673" sldId="290"/>
            <ac:graphicFrameMk id="21" creationId="{F5CFEAB0-11D1-AE70-0992-6CF9AB4F81FC}"/>
          </ac:graphicFrameMkLst>
        </pc:graphicFrameChg>
      </pc:sldChg>
      <pc:sldChg chg="addSp delSp modSp add mod">
        <pc:chgData name="Lakshmikantha S" userId="39578c5f2599529f" providerId="LiveId" clId="{5DFD6B31-C805-4B9F-AF12-873EFFEDF482}" dt="2024-10-14T16:39:46.131" v="896" actId="20577"/>
        <pc:sldMkLst>
          <pc:docMk/>
          <pc:sldMk cId="24805855" sldId="291"/>
        </pc:sldMkLst>
        <pc:spChg chg="mod">
          <ac:chgData name="Lakshmikantha S" userId="39578c5f2599529f" providerId="LiveId" clId="{5DFD6B31-C805-4B9F-AF12-873EFFEDF482}" dt="2024-10-14T16:39:46.131" v="896" actId="20577"/>
          <ac:spMkLst>
            <pc:docMk/>
            <pc:sldMk cId="24805855" sldId="291"/>
            <ac:spMk id="6" creationId="{92DA4E43-D15B-3D5D-01BD-CB18F7B4E683}"/>
          </ac:spMkLst>
        </pc:spChg>
        <pc:picChg chg="del">
          <ac:chgData name="Lakshmikantha S" userId="39578c5f2599529f" providerId="LiveId" clId="{5DFD6B31-C805-4B9F-AF12-873EFFEDF482}" dt="2024-10-14T16:39:29.780" v="880" actId="478"/>
          <ac:picMkLst>
            <pc:docMk/>
            <pc:sldMk cId="24805855" sldId="291"/>
            <ac:picMk id="2" creationId="{740501BD-7650-BCE0-0C59-EEF36B2BC1F9}"/>
          </ac:picMkLst>
        </pc:picChg>
        <pc:picChg chg="add mod">
          <ac:chgData name="Lakshmikantha S" userId="39578c5f2599529f" providerId="LiveId" clId="{5DFD6B31-C805-4B9F-AF12-873EFFEDF482}" dt="2024-10-14T16:39:37.509" v="883" actId="14100"/>
          <ac:picMkLst>
            <pc:docMk/>
            <pc:sldMk cId="24805855" sldId="291"/>
            <ac:picMk id="3" creationId="{D0353E46-E2F4-253B-0573-0712533C02AD}"/>
          </ac:picMkLst>
        </pc:picChg>
      </pc:sldChg>
      <pc:sldChg chg="add del">
        <pc:chgData name="Lakshmikantha S" userId="39578c5f2599529f" providerId="LiveId" clId="{5DFD6B31-C805-4B9F-AF12-873EFFEDF482}" dt="2024-10-04T16:39:33.450" v="795"/>
        <pc:sldMkLst>
          <pc:docMk/>
          <pc:sldMk cId="1599425955" sldId="291"/>
        </pc:sldMkLst>
      </pc:sldChg>
      <pc:sldChg chg="addSp delSp modSp add mod">
        <pc:chgData name="Lakshmikantha S" userId="39578c5f2599529f" providerId="LiveId" clId="{5DFD6B31-C805-4B9F-AF12-873EFFEDF482}" dt="2024-10-14T16:42:58.386" v="914" actId="1076"/>
        <pc:sldMkLst>
          <pc:docMk/>
          <pc:sldMk cId="2864940114" sldId="292"/>
        </pc:sldMkLst>
        <pc:spChg chg="add mod">
          <ac:chgData name="Lakshmikantha S" userId="39578c5f2599529f" providerId="LiveId" clId="{5DFD6B31-C805-4B9F-AF12-873EFFEDF482}" dt="2024-10-14T16:42:58.386" v="914" actId="1076"/>
          <ac:spMkLst>
            <pc:docMk/>
            <pc:sldMk cId="2864940114" sldId="292"/>
            <ac:spMk id="4" creationId="{13C5C01D-58F8-299F-C252-9F7CA4E46FAB}"/>
          </ac:spMkLst>
        </pc:spChg>
        <pc:spChg chg="del mod">
          <ac:chgData name="Lakshmikantha S" userId="39578c5f2599529f" providerId="LiveId" clId="{5DFD6B31-C805-4B9F-AF12-873EFFEDF482}" dt="2024-10-14T16:40:21.341" v="900" actId="478"/>
          <ac:spMkLst>
            <pc:docMk/>
            <pc:sldMk cId="2864940114" sldId="292"/>
            <ac:spMk id="6" creationId="{92DA4E43-D15B-3D5D-01BD-CB18F7B4E683}"/>
          </ac:spMkLst>
        </pc:spChg>
        <pc:picChg chg="del">
          <ac:chgData name="Lakshmikantha S" userId="39578c5f2599529f" providerId="LiveId" clId="{5DFD6B31-C805-4B9F-AF12-873EFFEDF482}" dt="2024-10-14T16:40:16.996" v="898" actId="478"/>
          <ac:picMkLst>
            <pc:docMk/>
            <pc:sldMk cId="2864940114" sldId="292"/>
            <ac:picMk id="2" creationId="{740501BD-7650-BCE0-0C59-EEF36B2BC1F9}"/>
          </ac:picMkLst>
        </pc:picChg>
      </pc:sldChg>
      <pc:sldChg chg="modSp add mod">
        <pc:chgData name="Lakshmikantha S" userId="39578c5f2599529f" providerId="LiveId" clId="{5DFD6B31-C805-4B9F-AF12-873EFFEDF482}" dt="2024-10-14T16:42:08.236" v="913" actId="255"/>
        <pc:sldMkLst>
          <pc:docMk/>
          <pc:sldMk cId="1886828731" sldId="293"/>
        </pc:sldMkLst>
        <pc:spChg chg="mod">
          <ac:chgData name="Lakshmikantha S" userId="39578c5f2599529f" providerId="LiveId" clId="{5DFD6B31-C805-4B9F-AF12-873EFFEDF482}" dt="2024-10-14T16:42:08.236" v="913" actId="255"/>
          <ac:spMkLst>
            <pc:docMk/>
            <pc:sldMk cId="1886828731" sldId="293"/>
            <ac:spMk id="4" creationId="{13C5C01D-58F8-299F-C252-9F7CA4E46FAB}"/>
          </ac:spMkLst>
        </pc:spChg>
      </pc:sldChg>
      <pc:sldMasterChg chg="delSldLayout">
        <pc:chgData name="Lakshmikantha S" userId="39578c5f2599529f" providerId="LiveId" clId="{5DFD6B31-C805-4B9F-AF12-873EFFEDF482}" dt="2024-10-04T14:04:44.030" v="445" actId="2696"/>
        <pc:sldMasterMkLst>
          <pc:docMk/>
          <pc:sldMasterMk cId="0" sldId="2147483648"/>
        </pc:sldMasterMkLst>
        <pc:sldLayoutChg chg="del">
          <pc:chgData name="Lakshmikantha S" userId="39578c5f2599529f" providerId="LiveId" clId="{5DFD6B31-C805-4B9F-AF12-873EFFEDF482}" dt="2024-10-04T14:04:44.030" v="445" actId="2696"/>
          <pc:sldLayoutMkLst>
            <pc:docMk/>
            <pc:sldMasterMk cId="0" sldId="2147483648"/>
            <pc:sldLayoutMk cId="2515926645" sldId="2147483660"/>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39578c5f2599529f/Desktop/IT%20Ticket%20Analysis%20Project/IT%20Ticket%20Analysis%20Project/IT%20Tickets%20Analysis%20(100).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https://d.docs.live.net/39578c5f2599529f/Desktop/IT%20Ticket%20Analysis%20Project/IT%20Ticket%20Analysis%20Project/IT%20Tickets%20Analysis%20(100).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https://d.docs.live.net/39578c5f2599529f/Desktop/IT%20Ticket%20Analysis%20Project/IT%20Ticket%20Analysis%20Project/IT%20Tickets%20Analysis%20(100).xlsx" TargetMode="External"/><Relationship Id="rId2" Type="http://schemas.microsoft.com/office/2011/relationships/chartColorStyle" Target="colors11.xml"/><Relationship Id="rId1" Type="http://schemas.microsoft.com/office/2011/relationships/chartStyle" Target="style1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39578c5f2599529f/Desktop/kone/IT%20Ticket%20Analysis%20Project/IT%20Tickets%20Analysis%20(100).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39578c5f2599529f/Desktop/kone/IT%20Ticket%20Analysis%20Project/IT%20Tickets%20Analysis%20(100).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39578c5f2599529f/Desktop/IT%20Ticket%20Analysis%20Project/IT%20Ticket%20Analysis%20Project/IT%20Tickets%20Analysis%20(100).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39578c5f2599529f/Desktop/IT%20Ticket%20Analysis%20Project/IT%20Ticket%20Analysis%20Project/IT%20Tickets%20Analysis%20(100).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39578c5f2599529f/Desktop/IT%20Ticket%20Analysis%20Project/IT%20Ticket%20Analysis%20Project/IT%20Tickets%20Analysis%20(100).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39578c5f2599529f/Desktop/IT%20Ticket%20Analysis%20Project/IT%20Ticket%20Analysis%20Project/IT%20Tickets%20Analysis%20(100).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d.docs.live.net/39578c5f2599529f/Desktop/IT%20Ticket%20Analysis%20Project/IT%20Ticket%20Analysis%20Project/IT%20Tickets%20Analysis%20(100).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https://d.docs.live.net/39578c5f2599529f/Desktop/IT%20Ticket%20Analysis%20Project/IT%20Ticket%20Analysis%20Project/IT%20Tickets%20Analysis%20(100).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[IT Tickets Analysis (100).xlsx]charts!1.TREND OVER TIME</c:name>
    <c:fmtId val="-1"/>
  </c:pivotSource>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US"/>
              <a:t>Ticket Volume  Over Time </a:t>
            </a:r>
          </a:p>
        </c:rich>
      </c:tx>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6"/>
            </a:solidFill>
            <a:round/>
          </a:ln>
          <a:effectLst/>
        </c:spPr>
        <c:marker>
          <c:symbol val="circle"/>
          <c:size val="5"/>
          <c:spPr>
            <a:solidFill>
              <a:schemeClr val="accent6"/>
            </a:solidFill>
            <a:ln w="9525" cap="flat" cmpd="sng" algn="ctr">
              <a:solidFill>
                <a:schemeClr val="accent6"/>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6"/>
            </a:solidFill>
            <a:round/>
          </a:ln>
          <a:effectLst/>
        </c:spPr>
        <c:marker>
          <c:symbol val="circle"/>
          <c:size val="5"/>
          <c:spPr>
            <a:solidFill>
              <a:schemeClr val="accent6"/>
            </a:solidFill>
            <a:ln w="9525" cap="flat" cmpd="sng" algn="ctr">
              <a:solidFill>
                <a:schemeClr val="accent6"/>
              </a:solidFill>
              <a:round/>
            </a:ln>
            <a:effectLst/>
          </c:spPr>
        </c:marker>
      </c:pivotFmt>
      <c:pivotFmt>
        <c:idx val="2"/>
        <c:spPr>
          <a:solidFill>
            <a:schemeClr val="accent1"/>
          </a:solidFill>
          <a:ln w="28575" cap="rnd">
            <a:solidFill>
              <a:schemeClr val="accent6"/>
            </a:solidFill>
            <a:round/>
          </a:ln>
          <a:effectLst/>
        </c:spPr>
        <c:marker>
          <c:symbol val="circle"/>
          <c:size val="5"/>
          <c:spPr>
            <a:solidFill>
              <a:schemeClr val="accent6"/>
            </a:solidFill>
            <a:ln w="9525" cap="flat" cmpd="sng" algn="ctr">
              <a:solidFill>
                <a:schemeClr val="accent6"/>
              </a:solidFill>
              <a:round/>
            </a:ln>
            <a:effectLst/>
          </c:spPr>
        </c:marker>
      </c:pivotFmt>
      <c:pivotFmt>
        <c:idx val="3"/>
        <c:spPr>
          <a:solidFill>
            <a:schemeClr val="accent1"/>
          </a:solidFill>
          <a:ln w="28575" cap="rnd">
            <a:solidFill>
              <a:schemeClr val="accent6"/>
            </a:solidFill>
            <a:round/>
          </a:ln>
          <a:effectLst/>
        </c:spPr>
        <c:marker>
          <c:symbol val="circle"/>
          <c:size val="5"/>
          <c:spPr>
            <a:solidFill>
              <a:schemeClr val="accent6"/>
            </a:solidFill>
            <a:ln w="9525" cap="flat" cmpd="sng" algn="ctr">
              <a:solidFill>
                <a:schemeClr val="accent6"/>
              </a:solidFill>
              <a:round/>
            </a:ln>
            <a:effectLst/>
          </c:spPr>
        </c:marker>
      </c:pivotFmt>
      <c:pivotFmt>
        <c:idx val="4"/>
        <c:spPr>
          <a:solidFill>
            <a:schemeClr val="accent1"/>
          </a:solidFill>
          <a:ln w="28575" cap="rnd">
            <a:solidFill>
              <a:schemeClr val="accent6"/>
            </a:solidFill>
            <a:round/>
          </a:ln>
          <a:effectLst/>
        </c:spPr>
        <c:marker>
          <c:symbol val="circle"/>
          <c:size val="5"/>
          <c:spPr>
            <a:solidFill>
              <a:schemeClr val="accent6"/>
            </a:solidFill>
            <a:ln w="9525" cap="flat" cmpd="sng" algn="ctr">
              <a:solidFill>
                <a:schemeClr val="accent6"/>
              </a:solidFill>
              <a:round/>
            </a:ln>
            <a:effectLst/>
          </c:spPr>
        </c:marker>
      </c:pivotFmt>
      <c:pivotFmt>
        <c:idx val="5"/>
        <c:spPr>
          <a:solidFill>
            <a:schemeClr val="accent1"/>
          </a:solidFill>
          <a:ln w="28575" cap="rnd">
            <a:solidFill>
              <a:schemeClr val="accent6"/>
            </a:solidFill>
            <a:round/>
          </a:ln>
          <a:effectLst/>
        </c:spPr>
        <c:marker>
          <c:symbol val="circle"/>
          <c:size val="5"/>
          <c:spPr>
            <a:solidFill>
              <a:schemeClr val="accent6"/>
            </a:solidFill>
            <a:ln w="9525" cap="flat" cmpd="sng" algn="ctr">
              <a:solidFill>
                <a:schemeClr val="accent6"/>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6"/>
            </a:solidFill>
            <a:round/>
          </a:ln>
          <a:effectLst/>
        </c:spPr>
        <c:marker>
          <c:symbol val="circle"/>
          <c:size val="5"/>
          <c:spPr>
            <a:solidFill>
              <a:schemeClr val="accent6"/>
            </a:solidFill>
            <a:ln w="9525" cap="flat" cmpd="sng" algn="ctr">
              <a:solidFill>
                <a:schemeClr val="accent6"/>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6"/>
            </a:solidFill>
            <a:round/>
          </a:ln>
          <a:effectLst/>
        </c:spPr>
        <c:marker>
          <c:symbol val="circle"/>
          <c:size val="5"/>
          <c:spPr>
            <a:solidFill>
              <a:schemeClr val="accent6"/>
            </a:solidFill>
            <a:ln w="9525" cap="flat" cmpd="sng" algn="ctr">
              <a:solidFill>
                <a:schemeClr val="accent6"/>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28575" cap="rnd">
            <a:solidFill>
              <a:schemeClr val="accent6"/>
            </a:solidFill>
            <a:round/>
          </a:ln>
          <a:effectLst/>
        </c:spPr>
        <c:marker>
          <c:symbol val="circle"/>
          <c:size val="5"/>
          <c:spPr>
            <a:solidFill>
              <a:schemeClr val="accent6"/>
            </a:solidFill>
            <a:ln w="9525" cap="flat" cmpd="sng" algn="ctr">
              <a:solidFill>
                <a:schemeClr val="accent6"/>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charts!$AH$2</c:f>
              <c:strCache>
                <c:ptCount val="1"/>
                <c:pt idx="0">
                  <c:v>Total</c:v>
                </c:pt>
              </c:strCache>
            </c:strRef>
          </c:tx>
          <c:spPr>
            <a:ln w="38100" cap="flat" cmpd="dbl" algn="ctr">
              <a:solidFill>
                <a:schemeClr val="accent6"/>
              </a:solidFill>
              <a:miter lim="800000"/>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charts!$AG$3:$AG$8</c:f>
              <c:strCache>
                <c:ptCount val="5"/>
                <c:pt idx="0">
                  <c:v>2016</c:v>
                </c:pt>
                <c:pt idx="1">
                  <c:v>2017</c:v>
                </c:pt>
                <c:pt idx="2">
                  <c:v>2018</c:v>
                </c:pt>
                <c:pt idx="3">
                  <c:v>2019</c:v>
                </c:pt>
                <c:pt idx="4">
                  <c:v>2020</c:v>
                </c:pt>
              </c:strCache>
            </c:strRef>
          </c:cat>
          <c:val>
            <c:numRef>
              <c:f>charts!$AH$3:$AH$8</c:f>
              <c:numCache>
                <c:formatCode>General</c:formatCode>
                <c:ptCount val="5"/>
                <c:pt idx="0">
                  <c:v>13051</c:v>
                </c:pt>
                <c:pt idx="1">
                  <c:v>14915</c:v>
                </c:pt>
                <c:pt idx="2">
                  <c:v>18954</c:v>
                </c:pt>
                <c:pt idx="3">
                  <c:v>21490</c:v>
                </c:pt>
                <c:pt idx="4">
                  <c:v>29088</c:v>
                </c:pt>
              </c:numCache>
            </c:numRef>
          </c:val>
          <c:smooth val="0"/>
          <c:extLst>
            <c:ext xmlns:c16="http://schemas.microsoft.com/office/drawing/2014/chart" uri="{C3380CC4-5D6E-409C-BE32-E72D297353CC}">
              <c16:uniqueId val="{00000000-7868-479E-90E0-0C209D997533}"/>
            </c:ext>
          </c:extLst>
        </c:ser>
        <c:dLbls>
          <c:dLblPos val="ctr"/>
          <c:showLegendKey val="0"/>
          <c:showVal val="1"/>
          <c:showCatName val="0"/>
          <c:showSerName val="0"/>
          <c:showPercent val="0"/>
          <c:showBubbleSize val="0"/>
        </c:dLbls>
        <c:smooth val="0"/>
        <c:axId val="1636468976"/>
        <c:axId val="1636470416"/>
      </c:lineChart>
      <c:catAx>
        <c:axId val="1636468976"/>
        <c:scaling>
          <c:orientation val="minMax"/>
        </c:scaling>
        <c:delete val="0"/>
        <c:axPos val="b"/>
        <c:majorGridlines>
          <c:spPr>
            <a:ln w="9525" cap="flat" cmpd="sng" algn="ctr">
              <a:solidFill>
                <a:schemeClr val="tx1">
                  <a:lumMod val="15000"/>
                  <a:lumOff val="85000"/>
                  <a:alpha val="32000"/>
                </a:schemeClr>
              </a:solidFill>
              <a:round/>
            </a:ln>
            <a:effectLst/>
          </c:spPr>
        </c:majorGridlines>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IN"/>
                  <a:t>YEAR</a:t>
                </a:r>
              </a:p>
            </c:rich>
          </c:tx>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3175" cap="flat" cmpd="sng" algn="ctr">
            <a:solidFill>
              <a:schemeClr val="tx1">
                <a:lumMod val="15000"/>
                <a:lumOff val="85000"/>
              </a:schemeClr>
            </a:solidFill>
            <a:round/>
            <a:tailEnd type="none" w="med" len="lg"/>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36470416"/>
        <c:crosses val="autoZero"/>
        <c:auto val="1"/>
        <c:lblAlgn val="ctr"/>
        <c:lblOffset val="100"/>
        <c:noMultiLvlLbl val="0"/>
      </c:catAx>
      <c:valAx>
        <c:axId val="1636470416"/>
        <c:scaling>
          <c:orientation val="minMax"/>
        </c:scaling>
        <c:delete val="0"/>
        <c:axPos val="l"/>
        <c:majorGridlines>
          <c:spPr>
            <a:ln w="9525" cap="flat" cmpd="sng" algn="ctr">
              <a:solidFill>
                <a:schemeClr val="tx1">
                  <a:lumMod val="15000"/>
                  <a:lumOff val="85000"/>
                  <a:alpha val="32000"/>
                </a:schemeClr>
              </a:solidFill>
              <a:round/>
            </a:ln>
            <a:effectLst/>
          </c:spPr>
        </c:majorGridlines>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IN"/>
                  <a:t>NUMBER OF TICKET</a:t>
                </a:r>
              </a:p>
            </c:rich>
          </c:tx>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3175" cap="flat" cmpd="sng" algn="ctr">
            <a:solidFill>
              <a:schemeClr val="tx1">
                <a:lumMod val="15000"/>
                <a:lumOff val="85000"/>
              </a:schemeClr>
            </a:solidFill>
            <a:round/>
            <a:tailEnd type="none" w="med" len="lg"/>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364689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[IT Tickets Analysis (100).xlsx]charts!2.AGE BY SATISFACTION</c:name>
    <c:fmtId val="-1"/>
  </c:pivotSource>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Age group by satisfaction rate </a:t>
            </a:r>
          </a:p>
        </c:rich>
      </c:tx>
      <c:layout>
        <c:manualLayout>
          <c:xMode val="edge"/>
          <c:yMode val="edge"/>
          <c:x val="0.19357022974524618"/>
          <c:y val="2.9901542695930153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charts!$AP$2</c:f>
              <c:strCache>
                <c:ptCount val="1"/>
                <c:pt idx="0">
                  <c:v>Total</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charts!$AO$3:$AO$7</c:f>
              <c:strCache>
                <c:ptCount val="4"/>
                <c:pt idx="0">
                  <c:v>27-34</c:v>
                </c:pt>
                <c:pt idx="1">
                  <c:v>35-42</c:v>
                </c:pt>
                <c:pt idx="2">
                  <c:v>43-50</c:v>
                </c:pt>
                <c:pt idx="3">
                  <c:v>51-58</c:v>
                </c:pt>
              </c:strCache>
            </c:strRef>
          </c:cat>
          <c:val>
            <c:numRef>
              <c:f>charts!$AP$3:$AP$7</c:f>
              <c:numCache>
                <c:formatCode>0.00</c:formatCode>
                <c:ptCount val="4"/>
                <c:pt idx="0">
                  <c:v>4.1503651627875229</c:v>
                </c:pt>
                <c:pt idx="1">
                  <c:v>4.0474806201550386</c:v>
                </c:pt>
                <c:pt idx="2">
                  <c:v>4.0235363126443522</c:v>
                </c:pt>
                <c:pt idx="3">
                  <c:v>4.4049398353388218</c:v>
                </c:pt>
              </c:numCache>
            </c:numRef>
          </c:val>
          <c:extLst>
            <c:ext xmlns:c16="http://schemas.microsoft.com/office/drawing/2014/chart" uri="{C3380CC4-5D6E-409C-BE32-E72D297353CC}">
              <c16:uniqueId val="{00000000-C558-4BDF-9F55-D6B23C5DE1A4}"/>
            </c:ext>
          </c:extLst>
        </c:ser>
        <c:dLbls>
          <c:showLegendKey val="0"/>
          <c:showVal val="0"/>
          <c:showCatName val="0"/>
          <c:showSerName val="0"/>
          <c:showPercent val="0"/>
          <c:showBubbleSize val="0"/>
        </c:dLbls>
        <c:gapWidth val="219"/>
        <c:overlap val="-27"/>
        <c:axId val="799621536"/>
        <c:axId val="799621056"/>
      </c:barChart>
      <c:catAx>
        <c:axId val="799621536"/>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a:t>Age group</a:t>
                </a:r>
              </a:p>
            </c:rich>
          </c:tx>
          <c:layout>
            <c:manualLayout>
              <c:xMode val="edge"/>
              <c:yMode val="edge"/>
              <c:x val="0.43338620266364153"/>
              <c:y val="0.88433070866141728"/>
            </c:manualLayout>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99621056"/>
        <c:crosses val="autoZero"/>
        <c:auto val="1"/>
        <c:lblAlgn val="ctr"/>
        <c:lblOffset val="100"/>
        <c:noMultiLvlLbl val="0"/>
      </c:catAx>
      <c:valAx>
        <c:axId val="7996210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a:t>Average Resolution Time</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996215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[IT Tickets Analysis (100).xlsx]charts!10.</c:name>
    <c:fmtId val="-1"/>
  </c:pivotSource>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Resolution time by Age Group</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charts!$CP$2</c:f>
              <c:strCache>
                <c:ptCount val="1"/>
                <c:pt idx="0">
                  <c:v>Total</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charts!$CO$3:$CO$7</c:f>
              <c:strCache>
                <c:ptCount val="4"/>
                <c:pt idx="0">
                  <c:v>27-34</c:v>
                </c:pt>
                <c:pt idx="1">
                  <c:v>35-42</c:v>
                </c:pt>
                <c:pt idx="2">
                  <c:v>43-50</c:v>
                </c:pt>
                <c:pt idx="3">
                  <c:v>51-58</c:v>
                </c:pt>
              </c:strCache>
            </c:strRef>
          </c:cat>
          <c:val>
            <c:numRef>
              <c:f>charts!$CP$3:$CP$7</c:f>
              <c:numCache>
                <c:formatCode>0.00</c:formatCode>
                <c:ptCount val="4"/>
                <c:pt idx="0">
                  <c:v>4.5020817691625146</c:v>
                </c:pt>
                <c:pt idx="1">
                  <c:v>4.6707848837209305</c:v>
                </c:pt>
                <c:pt idx="2">
                  <c:v>4.6312644352384797</c:v>
                </c:pt>
                <c:pt idx="3">
                  <c:v>3.9807473084230525</c:v>
                </c:pt>
              </c:numCache>
            </c:numRef>
          </c:val>
          <c:extLst>
            <c:ext xmlns:c16="http://schemas.microsoft.com/office/drawing/2014/chart" uri="{C3380CC4-5D6E-409C-BE32-E72D297353CC}">
              <c16:uniqueId val="{00000000-D320-4AAC-8A16-F6722B95803F}"/>
            </c:ext>
          </c:extLst>
        </c:ser>
        <c:dLbls>
          <c:showLegendKey val="0"/>
          <c:showVal val="1"/>
          <c:showCatName val="0"/>
          <c:showSerName val="0"/>
          <c:showPercent val="0"/>
          <c:showBubbleSize val="0"/>
        </c:dLbls>
        <c:gapWidth val="182"/>
        <c:axId val="172700496"/>
        <c:axId val="172697136"/>
      </c:barChart>
      <c:catAx>
        <c:axId val="172700496"/>
        <c:scaling>
          <c:orientation val="minMax"/>
        </c:scaling>
        <c:delete val="0"/>
        <c:axPos val="l"/>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a:t>Age Group</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2697136"/>
        <c:crosses val="autoZero"/>
        <c:auto val="1"/>
        <c:lblAlgn val="ctr"/>
        <c:lblOffset val="100"/>
        <c:noMultiLvlLbl val="0"/>
      </c:catAx>
      <c:valAx>
        <c:axId val="17269713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a:t>Resolution Time in days</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270049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[IT Tickets Analysis (100).xlsx]charts!3.satisfaction rate over time </c:name>
    <c:fmtId val="15"/>
  </c:pivotSource>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Satisfaction rate over time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6"/>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6"/>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6"/>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charts!$AW$1</c:f>
              <c:strCache>
                <c:ptCount val="1"/>
                <c:pt idx="0">
                  <c:v>Total</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charts!$AV$2:$AV$7</c:f>
              <c:strCache>
                <c:ptCount val="5"/>
                <c:pt idx="0">
                  <c:v>2016</c:v>
                </c:pt>
                <c:pt idx="1">
                  <c:v>2017</c:v>
                </c:pt>
                <c:pt idx="2">
                  <c:v>2018</c:v>
                </c:pt>
                <c:pt idx="3">
                  <c:v>2019</c:v>
                </c:pt>
                <c:pt idx="4">
                  <c:v>2020</c:v>
                </c:pt>
              </c:strCache>
            </c:strRef>
          </c:cat>
          <c:val>
            <c:numRef>
              <c:f>charts!$AW$2:$AW$7</c:f>
              <c:numCache>
                <c:formatCode>General</c:formatCode>
                <c:ptCount val="5"/>
                <c:pt idx="0">
                  <c:v>13051</c:v>
                </c:pt>
                <c:pt idx="1">
                  <c:v>14915</c:v>
                </c:pt>
                <c:pt idx="2">
                  <c:v>18954</c:v>
                </c:pt>
                <c:pt idx="3">
                  <c:v>21490</c:v>
                </c:pt>
                <c:pt idx="4">
                  <c:v>29088</c:v>
                </c:pt>
              </c:numCache>
            </c:numRef>
          </c:val>
          <c:extLst>
            <c:ext xmlns:c16="http://schemas.microsoft.com/office/drawing/2014/chart" uri="{C3380CC4-5D6E-409C-BE32-E72D297353CC}">
              <c16:uniqueId val="{00000000-B61A-4244-A042-63C723F11FB1}"/>
            </c:ext>
          </c:extLst>
        </c:ser>
        <c:dLbls>
          <c:dLblPos val="outEnd"/>
          <c:showLegendKey val="0"/>
          <c:showVal val="1"/>
          <c:showCatName val="0"/>
          <c:showSerName val="0"/>
          <c:showPercent val="0"/>
          <c:showBubbleSize val="0"/>
        </c:dLbls>
        <c:gapWidth val="182"/>
        <c:axId val="1538262528"/>
        <c:axId val="1538265888"/>
      </c:barChart>
      <c:catAx>
        <c:axId val="1538262528"/>
        <c:scaling>
          <c:orientation val="minMax"/>
        </c:scaling>
        <c:delete val="0"/>
        <c:axPos val="l"/>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a:t>Year</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38265888"/>
        <c:crosses val="autoZero"/>
        <c:auto val="1"/>
        <c:lblAlgn val="ctr"/>
        <c:lblOffset val="100"/>
        <c:noMultiLvlLbl val="0"/>
      </c:catAx>
      <c:valAx>
        <c:axId val="153826588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a:t>Average Satisfaction rate </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382625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pivotSource>
    <c:name>[IT Tickets Analysis (100).xlsx]charts!5.Ticket by severity rate.</c:name>
    <c:fmtId val="1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Ticket by severity rate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6"/>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6"/>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6"/>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6"/>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charts!$BK$1</c:f>
              <c:strCache>
                <c:ptCount val="1"/>
                <c:pt idx="0">
                  <c:v>Total</c:v>
                </c:pt>
              </c:strCache>
            </c:strRef>
          </c:tx>
          <c:spPr>
            <a:solidFill>
              <a:schemeClr val="accent6"/>
            </a:solidFill>
            <a:ln w="19050">
              <a:solidFill>
                <a:schemeClr val="lt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charts!$BJ$2:$BJ$7</c:f>
              <c:strCache>
                <c:ptCount val="5"/>
                <c:pt idx="0">
                  <c:v>0 - Unclassified</c:v>
                </c:pt>
                <c:pt idx="1">
                  <c:v>1 - Minor</c:v>
                </c:pt>
                <c:pt idx="2">
                  <c:v>2 - Normal</c:v>
                </c:pt>
                <c:pt idx="3">
                  <c:v>3 - Major</c:v>
                </c:pt>
                <c:pt idx="4">
                  <c:v>4 - Urgent</c:v>
                </c:pt>
              </c:strCache>
            </c:strRef>
          </c:cat>
          <c:val>
            <c:numRef>
              <c:f>charts!$BK$2:$BK$7</c:f>
              <c:numCache>
                <c:formatCode>General</c:formatCode>
                <c:ptCount val="5"/>
                <c:pt idx="0">
                  <c:v>356</c:v>
                </c:pt>
                <c:pt idx="1">
                  <c:v>2258</c:v>
                </c:pt>
                <c:pt idx="2">
                  <c:v>88656</c:v>
                </c:pt>
                <c:pt idx="3">
                  <c:v>4836</c:v>
                </c:pt>
                <c:pt idx="4">
                  <c:v>1392</c:v>
                </c:pt>
              </c:numCache>
            </c:numRef>
          </c:val>
          <c:extLst>
            <c:ext xmlns:c16="http://schemas.microsoft.com/office/drawing/2014/chart" uri="{C3380CC4-5D6E-409C-BE32-E72D297353CC}">
              <c16:uniqueId val="{00000000-1626-4DA9-B82E-BDE09693A986}"/>
            </c:ext>
          </c:extLst>
        </c:ser>
        <c:dLbls>
          <c:dLblPos val="outEnd"/>
          <c:showLegendKey val="0"/>
          <c:showVal val="1"/>
          <c:showCatName val="0"/>
          <c:showSerName val="0"/>
          <c:showPercent val="0"/>
          <c:showBubbleSize val="0"/>
        </c:dLbls>
        <c:gapWidth val="150"/>
        <c:axId val="909164496"/>
        <c:axId val="902929824"/>
      </c:barChart>
      <c:valAx>
        <c:axId val="90292982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NO.of</a:t>
                </a:r>
                <a:r>
                  <a:rPr lang="en-IN" baseline="0"/>
                  <a:t> Tickets</a:t>
                </a:r>
                <a:endParaRPr lang="en-IN"/>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09164496"/>
        <c:crosses val="autoZero"/>
        <c:crossBetween val="between"/>
      </c:valAx>
      <c:catAx>
        <c:axId val="90916449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Severity</a:t>
                </a:r>
                <a:r>
                  <a:rPr lang="en-IN" baseline="0"/>
                  <a:t> with Index</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02929824"/>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[IT Tickets Analysis (100).xlsx]charts!9.</c:name>
    <c:fmtId val="-1"/>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IN"/>
              <a:t>Ticket by Priority</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c:spPr>
        <c:dLbl>
          <c:idx val="0"/>
          <c:layout>
            <c:manualLayout>
              <c:x val="-2.7777777777778798E-3"/>
              <c:y val="-0.3148148148148148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c:spPr>
        <c:dLbl>
          <c:idx val="0"/>
          <c:layout>
            <c:manualLayout>
              <c:x val="-2.7777777777777779E-3"/>
              <c:y val="-0.15740740740740741"/>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6"/>
          </a:solidFill>
          <a:ln>
            <a:noFill/>
          </a:ln>
          <a:effectLst/>
        </c:spPr>
        <c:dLbl>
          <c:idx val="0"/>
          <c:layout>
            <c:manualLayout>
              <c:x val="0"/>
              <c:y val="-0.1759259259259259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6"/>
          </a:solidFill>
          <a:ln>
            <a:noFill/>
          </a:ln>
          <a:effectLst/>
        </c:spPr>
        <c:dLbl>
          <c:idx val="0"/>
          <c:layout>
            <c:manualLayout>
              <c:x val="-5.5555555555555809E-3"/>
              <c:y val="-0.26851851851851855"/>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6"/>
          </a:solidFill>
          <a:ln>
            <a:noFill/>
          </a:ln>
          <a:effectLst/>
        </c:spPr>
        <c:dLbl>
          <c:idx val="0"/>
          <c:layout>
            <c:manualLayout>
              <c:x val="-5.5555555555555809E-3"/>
              <c:y val="-0.26851851851851855"/>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6"/>
          </a:solidFill>
          <a:ln>
            <a:noFill/>
          </a:ln>
          <a:effectLst/>
        </c:spPr>
        <c:dLbl>
          <c:idx val="0"/>
          <c:layout>
            <c:manualLayout>
              <c:x val="0"/>
              <c:y val="-0.1759259259259259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6"/>
          </a:solidFill>
          <a:ln>
            <a:noFill/>
          </a:ln>
          <a:effectLst/>
        </c:spPr>
        <c:dLbl>
          <c:idx val="0"/>
          <c:layout>
            <c:manualLayout>
              <c:x val="-2.7777777777777779E-3"/>
              <c:y val="-0.15740740740740741"/>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6"/>
          </a:solidFill>
          <a:ln>
            <a:noFill/>
          </a:ln>
          <a:effectLst/>
        </c:spPr>
        <c:dLbl>
          <c:idx val="0"/>
          <c:layout>
            <c:manualLayout>
              <c:x val="-2.7777777777778798E-3"/>
              <c:y val="-0.3148148148148148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6"/>
          </a:solidFill>
          <a:ln>
            <a:noFill/>
          </a:ln>
          <a:effectLst/>
        </c:spPr>
        <c:dLbl>
          <c:idx val="0"/>
          <c:layout>
            <c:manualLayout>
              <c:x val="-5.5555555555555809E-3"/>
              <c:y val="-0.26851851851851855"/>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6"/>
          </a:solidFill>
          <a:ln>
            <a:noFill/>
          </a:ln>
          <a:effectLst/>
        </c:spPr>
        <c:dLbl>
          <c:idx val="0"/>
          <c:layout>
            <c:manualLayout>
              <c:x val="0"/>
              <c:y val="-0.1759259259259259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6"/>
          </a:solidFill>
          <a:ln>
            <a:noFill/>
          </a:ln>
          <a:effectLst/>
        </c:spPr>
        <c:dLbl>
          <c:idx val="0"/>
          <c:layout>
            <c:manualLayout>
              <c:x val="-2.7777777777777779E-3"/>
              <c:y val="-0.15740740740740741"/>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6"/>
          </a:solidFill>
          <a:ln>
            <a:noFill/>
          </a:ln>
          <a:effectLst/>
        </c:spPr>
        <c:dLbl>
          <c:idx val="0"/>
          <c:layout>
            <c:manualLayout>
              <c:x val="-2.7777788334697076E-3"/>
              <c:y val="-0.34101233787895041"/>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6"/>
          </a:solidFill>
          <a:ln>
            <a:noFill/>
          </a:ln>
          <a:effectLst/>
        </c:spPr>
        <c:dLbl>
          <c:idx val="0"/>
          <c:layout>
            <c:manualLayout>
              <c:x val="-5.5555555555555809E-3"/>
              <c:y val="-0.26851851851851855"/>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6"/>
          </a:solidFill>
          <a:ln>
            <a:noFill/>
          </a:ln>
          <a:effectLst/>
        </c:spPr>
        <c:dLbl>
          <c:idx val="0"/>
          <c:layout>
            <c:manualLayout>
              <c:x val="0"/>
              <c:y val="-0.1759259259259259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6"/>
          </a:solidFill>
          <a:ln>
            <a:noFill/>
          </a:ln>
          <a:effectLst/>
        </c:spPr>
        <c:dLbl>
          <c:idx val="0"/>
          <c:layout>
            <c:manualLayout>
              <c:x val="-2.7777777777777779E-3"/>
              <c:y val="-0.15740740740740741"/>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6"/>
          </a:solidFill>
          <a:ln>
            <a:noFill/>
          </a:ln>
          <a:effectLst/>
        </c:spPr>
        <c:dLbl>
          <c:idx val="0"/>
          <c:layout>
            <c:manualLayout>
              <c:x val="-2.7777788334697076E-3"/>
              <c:y val="-0.34101233787895041"/>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6"/>
          </a:solidFill>
          <a:ln>
            <a:noFill/>
          </a:ln>
          <a:effectLst/>
        </c:spPr>
        <c:dLbl>
          <c:idx val="0"/>
          <c:layout>
            <c:manualLayout>
              <c:x val="-5.5555555555555809E-3"/>
              <c:y val="-0.26851851851851855"/>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6"/>
          </a:solidFill>
          <a:ln>
            <a:noFill/>
          </a:ln>
          <a:effectLst/>
        </c:spPr>
        <c:dLbl>
          <c:idx val="0"/>
          <c:layout>
            <c:manualLayout>
              <c:x val="0"/>
              <c:y val="-0.1759259259259259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6"/>
          </a:solidFill>
          <a:ln>
            <a:noFill/>
          </a:ln>
          <a:effectLst/>
        </c:spPr>
        <c:dLbl>
          <c:idx val="0"/>
          <c:layout>
            <c:manualLayout>
              <c:x val="-2.7777777777777779E-3"/>
              <c:y val="-0.15740740740740741"/>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4"/>
        <c:spPr>
          <a:solidFill>
            <a:schemeClr val="accent6"/>
          </a:solidFill>
          <a:ln>
            <a:noFill/>
          </a:ln>
          <a:effectLst/>
        </c:spPr>
        <c:dLbl>
          <c:idx val="0"/>
          <c:layout>
            <c:manualLayout>
              <c:x val="-2.7777788334697076E-3"/>
              <c:y val="-0.34101233787895041"/>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charts!$CI$2</c:f>
              <c:strCache>
                <c:ptCount val="1"/>
                <c:pt idx="0">
                  <c:v>Total</c:v>
                </c:pt>
              </c:strCache>
            </c:strRef>
          </c:tx>
          <c:spPr>
            <a:solidFill>
              <a:schemeClr val="accent6"/>
            </a:solidFill>
            <a:ln>
              <a:noFill/>
            </a:ln>
            <a:effectLst>
              <a:outerShdw blurRad="57150" dist="19050" dir="5400000" algn="ctr" rotWithShape="0">
                <a:srgbClr val="000000">
                  <a:alpha val="63000"/>
                </a:srgbClr>
              </a:outerShdw>
            </a:effectLst>
          </c:spPr>
          <c:invertIfNegative val="0"/>
          <c:dPt>
            <c:idx val="0"/>
            <c:invertIfNegative val="0"/>
            <c:bubble3D val="0"/>
            <c:extLst>
              <c:ext xmlns:c16="http://schemas.microsoft.com/office/drawing/2014/chart" uri="{C3380CC4-5D6E-409C-BE32-E72D297353CC}">
                <c16:uniqueId val="{00000000-D0B3-4F92-BA28-52779F648885}"/>
              </c:ext>
            </c:extLst>
          </c:dPt>
          <c:dPt>
            <c:idx val="1"/>
            <c:invertIfNegative val="0"/>
            <c:bubble3D val="0"/>
            <c:extLst>
              <c:ext xmlns:c16="http://schemas.microsoft.com/office/drawing/2014/chart" uri="{C3380CC4-5D6E-409C-BE32-E72D297353CC}">
                <c16:uniqueId val="{00000001-D0B3-4F92-BA28-52779F648885}"/>
              </c:ext>
            </c:extLst>
          </c:dPt>
          <c:dPt>
            <c:idx val="2"/>
            <c:invertIfNegative val="0"/>
            <c:bubble3D val="0"/>
            <c:extLst>
              <c:ext xmlns:c16="http://schemas.microsoft.com/office/drawing/2014/chart" uri="{C3380CC4-5D6E-409C-BE32-E72D297353CC}">
                <c16:uniqueId val="{00000002-D0B3-4F92-BA28-52779F648885}"/>
              </c:ext>
            </c:extLst>
          </c:dPt>
          <c:dPt>
            <c:idx val="3"/>
            <c:invertIfNegative val="0"/>
            <c:bubble3D val="0"/>
            <c:extLst>
              <c:ext xmlns:c16="http://schemas.microsoft.com/office/drawing/2014/chart" uri="{C3380CC4-5D6E-409C-BE32-E72D297353CC}">
                <c16:uniqueId val="{00000003-D0B3-4F92-BA28-52779F648885}"/>
              </c:ext>
            </c:extLst>
          </c:dPt>
          <c:dLbls>
            <c:dLbl>
              <c:idx val="0"/>
              <c:layout>
                <c:manualLayout>
                  <c:x val="-5.5555555555555809E-3"/>
                  <c:y val="-0.26851851851851855"/>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D0B3-4F92-BA28-52779F648885}"/>
                </c:ext>
              </c:extLst>
            </c:dLbl>
            <c:dLbl>
              <c:idx val="1"/>
              <c:layout>
                <c:manualLayout>
                  <c:x val="0"/>
                  <c:y val="-0.1759259259259259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D0B3-4F92-BA28-52779F648885}"/>
                </c:ext>
              </c:extLst>
            </c:dLbl>
            <c:dLbl>
              <c:idx val="2"/>
              <c:layout>
                <c:manualLayout>
                  <c:x val="-2.7777777777777779E-3"/>
                  <c:y val="-0.15740740740740741"/>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D0B3-4F92-BA28-52779F648885}"/>
                </c:ext>
              </c:extLst>
            </c:dLbl>
            <c:dLbl>
              <c:idx val="3"/>
              <c:layout>
                <c:manualLayout>
                  <c:x val="-2.7777788334697076E-3"/>
                  <c:y val="-0.34101233787895041"/>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0B3-4F92-BA28-52779F648885}"/>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charts!$CH$3:$CH$7</c:f>
              <c:strCache>
                <c:ptCount val="4"/>
                <c:pt idx="0">
                  <c:v>0 - Unassigned</c:v>
                </c:pt>
                <c:pt idx="1">
                  <c:v>1 - Low</c:v>
                </c:pt>
                <c:pt idx="2">
                  <c:v>2 - Medium</c:v>
                </c:pt>
                <c:pt idx="3">
                  <c:v>3 - High</c:v>
                </c:pt>
              </c:strCache>
            </c:strRef>
          </c:cat>
          <c:val>
            <c:numRef>
              <c:f>charts!$CI$3:$CI$7</c:f>
              <c:numCache>
                <c:formatCode>General</c:formatCode>
                <c:ptCount val="4"/>
                <c:pt idx="0">
                  <c:v>29410</c:v>
                </c:pt>
                <c:pt idx="1">
                  <c:v>16694</c:v>
                </c:pt>
                <c:pt idx="2">
                  <c:v>15845</c:v>
                </c:pt>
                <c:pt idx="3">
                  <c:v>35549</c:v>
                </c:pt>
              </c:numCache>
            </c:numRef>
          </c:val>
          <c:extLst>
            <c:ext xmlns:c16="http://schemas.microsoft.com/office/drawing/2014/chart" uri="{C3380CC4-5D6E-409C-BE32-E72D297353CC}">
              <c16:uniqueId val="{00000004-D0B3-4F92-BA28-52779F648885}"/>
            </c:ext>
          </c:extLst>
        </c:ser>
        <c:dLbls>
          <c:showLegendKey val="0"/>
          <c:showVal val="1"/>
          <c:showCatName val="0"/>
          <c:showSerName val="0"/>
          <c:showPercent val="0"/>
          <c:showBubbleSize val="0"/>
        </c:dLbls>
        <c:gapWidth val="150"/>
        <c:overlap val="100"/>
        <c:axId val="221788144"/>
        <c:axId val="221793424"/>
      </c:barChart>
      <c:catAx>
        <c:axId val="221788144"/>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IN"/>
                  <a:t>Priority</a:t>
                </a:r>
              </a:p>
            </c:rich>
          </c:tx>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21793424"/>
        <c:crosses val="autoZero"/>
        <c:auto val="1"/>
        <c:lblAlgn val="ctr"/>
        <c:lblOffset val="100"/>
        <c:noMultiLvlLbl val="0"/>
      </c:catAx>
      <c:valAx>
        <c:axId val="2217934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IN"/>
                  <a:t>No.of Tickets</a:t>
                </a:r>
              </a:p>
            </c:rich>
          </c:tx>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217881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[IT Tickets Analysis (100).xlsx]charts!4.Average resolution time by request category</c:name>
    <c:fmtId val="-1"/>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IN"/>
              <a:t>Average resolution time by request category</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a:sp3d/>
        </c:spPr>
        <c:dLbl>
          <c:idx val="0"/>
          <c:layout>
            <c:manualLayout>
              <c:x val="2.7822490740212992E-3"/>
              <c:y val="-0.18155511086243892"/>
            </c:manualLayout>
          </c:layout>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6.0972222222222219E-2"/>
                  <c:h val="5.0856663750364538E-2"/>
                </c:manualLayout>
              </c15:layout>
            </c:ext>
          </c:extLst>
        </c:dLbl>
      </c:pivotFmt>
      <c:pivotFmt>
        <c:idx val="2"/>
        <c:spPr>
          <a:solidFill>
            <a:schemeClr val="accent6"/>
          </a:solidFill>
          <a:ln>
            <a:noFill/>
          </a:ln>
          <a:effectLst/>
          <a:sp3d/>
        </c:spPr>
        <c:dLbl>
          <c:idx val="0"/>
          <c:layout>
            <c:manualLayout>
              <c:x val="0"/>
              <c:y val="-0.12243274078408131"/>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6"/>
          </a:solidFill>
          <a:ln>
            <a:noFill/>
          </a:ln>
          <a:effectLst/>
          <a:sp3d/>
        </c:spPr>
        <c:dLbl>
          <c:idx val="0"/>
          <c:layout>
            <c:manualLayout>
              <c:x val="0"/>
              <c:y val="-0.20248491745059591"/>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6"/>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6"/>
          </a:solidFill>
          <a:ln>
            <a:noFill/>
          </a:ln>
          <a:effectLst/>
          <a:sp3d/>
        </c:spPr>
        <c:dLbl>
          <c:idx val="0"/>
          <c:layout>
            <c:manualLayout>
              <c:x val="0"/>
              <c:y val="-0.20248491745059591"/>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6"/>
          </a:solidFill>
          <a:ln>
            <a:noFill/>
          </a:ln>
          <a:effectLst/>
          <a:sp3d/>
        </c:spPr>
        <c:dLbl>
          <c:idx val="0"/>
          <c:layout>
            <c:manualLayout>
              <c:x val="0"/>
              <c:y val="-0.12243274078408131"/>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6"/>
          </a:solidFill>
          <a:ln>
            <a:noFill/>
          </a:ln>
          <a:effectLst/>
          <a:sp3d/>
        </c:spPr>
        <c:dLbl>
          <c:idx val="0"/>
          <c:layout>
            <c:manualLayout>
              <c:x val="2.7822490740212992E-3"/>
              <c:y val="-0.18155511086243892"/>
            </c:manualLayout>
          </c:layout>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6.0972222222222219E-2"/>
                  <c:h val="5.0856663750364538E-2"/>
                </c:manualLayout>
              </c15:layout>
            </c:ext>
          </c:extLst>
        </c:dLbl>
      </c:pivotFmt>
      <c:pivotFmt>
        <c:idx val="8"/>
        <c:spPr>
          <a:solidFill>
            <a:schemeClr val="accent6"/>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6"/>
          </a:solidFill>
          <a:ln>
            <a:noFill/>
          </a:ln>
          <a:effectLst/>
          <a:sp3d/>
        </c:spPr>
        <c:dLbl>
          <c:idx val="0"/>
          <c:layout>
            <c:manualLayout>
              <c:x val="0"/>
              <c:y val="-0.20248491745059591"/>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6"/>
          </a:solidFill>
          <a:ln>
            <a:noFill/>
          </a:ln>
          <a:effectLst/>
          <a:sp3d/>
        </c:spPr>
        <c:dLbl>
          <c:idx val="0"/>
          <c:layout>
            <c:manualLayout>
              <c:x val="0"/>
              <c:y val="-0.12243274078408131"/>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6"/>
          </a:solidFill>
          <a:ln>
            <a:noFill/>
          </a:ln>
          <a:effectLst/>
          <a:sp3d/>
        </c:spPr>
        <c:dLbl>
          <c:idx val="0"/>
          <c:layout>
            <c:manualLayout>
              <c:x val="2.7822490740212992E-3"/>
              <c:y val="-0.18155511086243892"/>
            </c:manualLayout>
          </c:layout>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6.0972222222222219E-2"/>
                  <c:h val="5.0856663750364538E-2"/>
                </c:manualLayout>
              </c15:layout>
            </c:ext>
          </c:extLst>
        </c:dLbl>
      </c:pivotFmt>
      <c:pivotFmt>
        <c:idx val="12"/>
        <c:spPr>
          <a:solidFill>
            <a:schemeClr val="accent6"/>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6"/>
          </a:solidFill>
          <a:ln>
            <a:noFill/>
          </a:ln>
          <a:effectLst/>
          <a:sp3d/>
        </c:spPr>
        <c:dLbl>
          <c:idx val="0"/>
          <c:layout>
            <c:manualLayout>
              <c:x val="0"/>
              <c:y val="-0.20248491745059591"/>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6"/>
          </a:solidFill>
          <a:ln>
            <a:noFill/>
          </a:ln>
          <a:effectLst/>
          <a:sp3d/>
        </c:spPr>
        <c:dLbl>
          <c:idx val="0"/>
          <c:layout>
            <c:manualLayout>
              <c:x val="0"/>
              <c:y val="-0.12243274078408131"/>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6"/>
          </a:solidFill>
          <a:ln>
            <a:noFill/>
          </a:ln>
          <a:effectLst/>
          <a:sp3d/>
        </c:spPr>
        <c:dLbl>
          <c:idx val="0"/>
          <c:layout>
            <c:manualLayout>
              <c:x val="2.7822490740212992E-3"/>
              <c:y val="-0.18155511086243892"/>
            </c:manualLayout>
          </c:layout>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6.0972222222222219E-2"/>
                  <c:h val="5.0856663750364538E-2"/>
                </c:manualLayout>
              </c15:layout>
            </c:ext>
          </c:extLst>
        </c:dLbl>
      </c:pivotFmt>
      <c:pivotFmt>
        <c:idx val="16"/>
        <c:spPr>
          <a:solidFill>
            <a:schemeClr val="accent6"/>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6"/>
          </a:solidFill>
          <a:ln>
            <a:noFill/>
          </a:ln>
          <a:effectLst/>
          <a:sp3d/>
        </c:spPr>
        <c:dLbl>
          <c:idx val="0"/>
          <c:layout>
            <c:manualLayout>
              <c:x val="0"/>
              <c:y val="-0.20248491745059591"/>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6"/>
          </a:solidFill>
          <a:ln>
            <a:noFill/>
          </a:ln>
          <a:effectLst/>
          <a:sp3d/>
        </c:spPr>
        <c:dLbl>
          <c:idx val="0"/>
          <c:layout>
            <c:manualLayout>
              <c:x val="0"/>
              <c:y val="-0.12243274078408131"/>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6"/>
          </a:solidFill>
          <a:ln>
            <a:noFill/>
          </a:ln>
          <a:effectLst/>
          <a:sp3d/>
        </c:spPr>
        <c:dLbl>
          <c:idx val="0"/>
          <c:layout>
            <c:manualLayout>
              <c:x val="2.7822490740212992E-3"/>
              <c:y val="-0.18155511086243892"/>
            </c:manualLayout>
          </c:layout>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6.0972222222222219E-2"/>
                  <c:h val="5.0856663750364538E-2"/>
                </c:manualLayout>
              </c15:layout>
            </c:ext>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8.2235625831078477E-2"/>
          <c:y val="0.17648683138765933"/>
          <c:w val="0.89331870209405095"/>
          <c:h val="0.61222713542685303"/>
        </c:manualLayout>
      </c:layout>
      <c:bar3DChart>
        <c:barDir val="col"/>
        <c:grouping val="stacked"/>
        <c:varyColors val="0"/>
        <c:ser>
          <c:idx val="0"/>
          <c:order val="0"/>
          <c:tx>
            <c:strRef>
              <c:f>charts!$BD$1</c:f>
              <c:strCache>
                <c:ptCount val="1"/>
                <c:pt idx="0">
                  <c:v>Total</c:v>
                </c:pt>
              </c:strCache>
            </c:strRef>
          </c:tx>
          <c:spPr>
            <a:solidFill>
              <a:schemeClr val="accent6"/>
            </a:solidFill>
            <a:ln>
              <a:noFill/>
            </a:ln>
            <a:effectLst>
              <a:outerShdw blurRad="57150" dist="19050" dir="5400000" algn="ctr" rotWithShape="0">
                <a:srgbClr val="000000">
                  <a:alpha val="63000"/>
                </a:srgbClr>
              </a:outerShdw>
            </a:effectLst>
            <a:sp3d/>
          </c:spPr>
          <c:invertIfNegative val="0"/>
          <c:dPt>
            <c:idx val="0"/>
            <c:invertIfNegative val="0"/>
            <c:bubble3D val="0"/>
            <c:extLst>
              <c:ext xmlns:c16="http://schemas.microsoft.com/office/drawing/2014/chart" uri="{C3380CC4-5D6E-409C-BE32-E72D297353CC}">
                <c16:uniqueId val="{00000001-058A-4F95-A6B0-FD62F39BE255}"/>
              </c:ext>
            </c:extLst>
          </c:dPt>
          <c:dPt>
            <c:idx val="2"/>
            <c:invertIfNegative val="0"/>
            <c:bubble3D val="0"/>
            <c:extLst>
              <c:ext xmlns:c16="http://schemas.microsoft.com/office/drawing/2014/chart" uri="{C3380CC4-5D6E-409C-BE32-E72D297353CC}">
                <c16:uniqueId val="{00000003-058A-4F95-A6B0-FD62F39BE255}"/>
              </c:ext>
            </c:extLst>
          </c:dPt>
          <c:dPt>
            <c:idx val="3"/>
            <c:invertIfNegative val="0"/>
            <c:bubble3D val="0"/>
            <c:extLst>
              <c:ext xmlns:c16="http://schemas.microsoft.com/office/drawing/2014/chart" uri="{C3380CC4-5D6E-409C-BE32-E72D297353CC}">
                <c16:uniqueId val="{00000005-058A-4F95-A6B0-FD62F39BE255}"/>
              </c:ext>
            </c:extLst>
          </c:dPt>
          <c:dLbls>
            <c:dLbl>
              <c:idx val="0"/>
              <c:layout>
                <c:manualLayout>
                  <c:x val="0"/>
                  <c:y val="-0.20248491745059591"/>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058A-4F95-A6B0-FD62F39BE255}"/>
                </c:ext>
              </c:extLst>
            </c:dLbl>
            <c:dLbl>
              <c:idx val="2"/>
              <c:layout>
                <c:manualLayout>
                  <c:x val="0"/>
                  <c:y val="-0.12243274078408131"/>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58A-4F95-A6B0-FD62F39BE255}"/>
                </c:ext>
              </c:extLst>
            </c:dLbl>
            <c:dLbl>
              <c:idx val="3"/>
              <c:layout>
                <c:manualLayout>
                  <c:x val="2.7822490740212992E-3"/>
                  <c:y val="-0.1815551108624389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058A-4F95-A6B0-FD62F39BE255}"/>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charts!$BC$2:$BC$6</c:f>
              <c:strCache>
                <c:ptCount val="4"/>
                <c:pt idx="0">
                  <c:v>Hardware</c:v>
                </c:pt>
                <c:pt idx="1">
                  <c:v>Login Access</c:v>
                </c:pt>
                <c:pt idx="2">
                  <c:v>Software</c:v>
                </c:pt>
                <c:pt idx="3">
                  <c:v>System</c:v>
                </c:pt>
              </c:strCache>
            </c:strRef>
          </c:cat>
          <c:val>
            <c:numRef>
              <c:f>charts!$BD$2:$BD$6</c:f>
              <c:numCache>
                <c:formatCode>0.00</c:formatCode>
                <c:ptCount val="4"/>
                <c:pt idx="0">
                  <c:v>7.6253981300729476</c:v>
                </c:pt>
                <c:pt idx="1">
                  <c:v>0.31380810468262937</c:v>
                </c:pt>
                <c:pt idx="2">
                  <c:v>5.2387327542156363</c:v>
                </c:pt>
                <c:pt idx="3">
                  <c:v>6.6156094559253376</c:v>
                </c:pt>
              </c:numCache>
            </c:numRef>
          </c:val>
          <c:extLst>
            <c:ext xmlns:c16="http://schemas.microsoft.com/office/drawing/2014/chart" uri="{C3380CC4-5D6E-409C-BE32-E72D297353CC}">
              <c16:uniqueId val="{00000006-058A-4F95-A6B0-FD62F39BE255}"/>
            </c:ext>
          </c:extLst>
        </c:ser>
        <c:dLbls>
          <c:showLegendKey val="0"/>
          <c:showVal val="1"/>
          <c:showCatName val="0"/>
          <c:showSerName val="0"/>
          <c:showPercent val="0"/>
          <c:showBubbleSize val="0"/>
        </c:dLbls>
        <c:gapWidth val="150"/>
        <c:shape val="box"/>
        <c:axId val="2019817888"/>
        <c:axId val="2019825088"/>
        <c:axId val="0"/>
      </c:bar3DChart>
      <c:catAx>
        <c:axId val="2019817888"/>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IN"/>
                  <a:t>Request Category</a:t>
                </a:r>
              </a:p>
            </c:rich>
          </c:tx>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19825088"/>
        <c:crosses val="autoZero"/>
        <c:auto val="1"/>
        <c:lblAlgn val="ctr"/>
        <c:lblOffset val="100"/>
        <c:noMultiLvlLbl val="0"/>
      </c:catAx>
      <c:valAx>
        <c:axId val="20198250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IN"/>
                  <a:t>Average of Resolution Time (Days)</a:t>
                </a:r>
              </a:p>
            </c:rich>
          </c:tx>
          <c:layout>
            <c:manualLayout>
              <c:xMode val="edge"/>
              <c:yMode val="edge"/>
              <c:x val="2.0449238099973416E-2"/>
              <c:y val="0.17162631929643138"/>
            </c:manualLayout>
          </c:layout>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198178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pivotSource>
    <c:name>[IT Tickets Analysis (100).xlsx]charts!PivotTable1</c:name>
    <c:fmtId val="-1"/>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IN"/>
              <a:t>Ticket By Issue Type</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pivotFmt>
      <c:pivotFmt>
        <c:idx val="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pivotFmt>
      <c:pivotFmt>
        <c:idx val="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pivotFmt>
      <c:pivotFmt>
        <c:idx val="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pivotFmt>
    </c:pivotFmts>
    <c:plotArea>
      <c:layout/>
      <c:pieChart>
        <c:varyColors val="1"/>
        <c:ser>
          <c:idx val="0"/>
          <c:order val="0"/>
          <c:tx>
            <c:strRef>
              <c:f>charts!$AI$54</c:f>
              <c:strCache>
                <c:ptCount val="1"/>
                <c:pt idx="0">
                  <c:v>Total</c:v>
                </c:pt>
              </c:strCache>
            </c:strRef>
          </c:tx>
          <c:dPt>
            <c:idx val="0"/>
            <c:bubble3D val="0"/>
            <c:spPr>
              <a:gradFill rotWithShape="1">
                <a:gsLst>
                  <a:gs pos="0">
                    <a:schemeClr val="accent6">
                      <a:tint val="77000"/>
                      <a:satMod val="103000"/>
                      <a:lumMod val="102000"/>
                      <a:tint val="94000"/>
                    </a:schemeClr>
                  </a:gs>
                  <a:gs pos="50000">
                    <a:schemeClr val="accent6">
                      <a:tint val="77000"/>
                      <a:satMod val="110000"/>
                      <a:lumMod val="100000"/>
                      <a:shade val="100000"/>
                    </a:schemeClr>
                  </a:gs>
                  <a:gs pos="100000">
                    <a:schemeClr val="accent6">
                      <a:tint val="77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8CBE-416A-A015-C21323264F86}"/>
              </c:ext>
            </c:extLst>
          </c:dPt>
          <c:dPt>
            <c:idx val="1"/>
            <c:bubble3D val="0"/>
            <c:spPr>
              <a:gradFill rotWithShape="1">
                <a:gsLst>
                  <a:gs pos="0">
                    <a:schemeClr val="accent6">
                      <a:shade val="76000"/>
                      <a:satMod val="103000"/>
                      <a:lumMod val="102000"/>
                      <a:tint val="94000"/>
                    </a:schemeClr>
                  </a:gs>
                  <a:gs pos="50000">
                    <a:schemeClr val="accent6">
                      <a:shade val="76000"/>
                      <a:satMod val="110000"/>
                      <a:lumMod val="100000"/>
                      <a:shade val="100000"/>
                    </a:schemeClr>
                  </a:gs>
                  <a:gs pos="100000">
                    <a:schemeClr val="accent6">
                      <a:shade val="76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8CBE-416A-A015-C21323264F86}"/>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charts!$AH$55:$AH$57</c:f>
              <c:strCache>
                <c:ptCount val="2"/>
                <c:pt idx="0">
                  <c:v>IT Error</c:v>
                </c:pt>
                <c:pt idx="1">
                  <c:v>IT Request</c:v>
                </c:pt>
              </c:strCache>
            </c:strRef>
          </c:cat>
          <c:val>
            <c:numRef>
              <c:f>charts!$AI$55:$AI$57</c:f>
              <c:numCache>
                <c:formatCode>General</c:formatCode>
                <c:ptCount val="2"/>
                <c:pt idx="0">
                  <c:v>24278</c:v>
                </c:pt>
                <c:pt idx="1">
                  <c:v>73220</c:v>
                </c:pt>
              </c:numCache>
            </c:numRef>
          </c:val>
          <c:extLst>
            <c:ext xmlns:c16="http://schemas.microsoft.com/office/drawing/2014/chart" uri="{C3380CC4-5D6E-409C-BE32-E72D297353CC}">
              <c16:uniqueId val="{00000004-8CBE-416A-A015-C21323264F86}"/>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pivotSource>
    <c:name>[IT Tickets Analysis (100).xlsx]charts!11</c:name>
    <c:fmtId val="-1"/>
  </c:pivotSource>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t>Issue Type Distribution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6"/>
          </a:solidFill>
          <a:ln w="19050">
            <a:solidFill>
              <a:schemeClr val="lt1"/>
            </a:solidFill>
          </a:ln>
          <a:effectLst/>
        </c:spPr>
      </c:pivotFmt>
      <c:pivotFmt>
        <c:idx val="2"/>
        <c:spPr>
          <a:solidFill>
            <a:schemeClr val="accent6"/>
          </a:solidFill>
          <a:ln w="19050">
            <a:solidFill>
              <a:schemeClr val="lt1"/>
            </a:solidFill>
          </a:ln>
          <a:effectLst/>
        </c:spPr>
      </c:pivotFmt>
      <c:pivotFmt>
        <c:idx val="3"/>
        <c:spPr>
          <a:solidFill>
            <a:schemeClr val="accent6"/>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4"/>
        <c:spPr>
          <a:solidFill>
            <a:schemeClr val="accent6"/>
          </a:solidFill>
          <a:ln w="19050">
            <a:solidFill>
              <a:schemeClr val="lt1"/>
            </a:solidFill>
          </a:ln>
          <a:effectLst/>
        </c:spPr>
      </c:pivotFmt>
      <c:pivotFmt>
        <c:idx val="5"/>
        <c:spPr>
          <a:solidFill>
            <a:schemeClr val="accent6"/>
          </a:solidFill>
          <a:ln w="19050">
            <a:solidFill>
              <a:schemeClr val="lt1"/>
            </a:solidFill>
          </a:ln>
          <a:effectLst/>
        </c:spPr>
      </c:pivotFmt>
      <c:pivotFmt>
        <c:idx val="6"/>
        <c:spPr>
          <a:solidFill>
            <a:schemeClr val="accent6"/>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7"/>
        <c:spPr>
          <a:solidFill>
            <a:schemeClr val="accent6"/>
          </a:solidFill>
          <a:ln w="19050">
            <a:solidFill>
              <a:schemeClr val="lt1"/>
            </a:solidFill>
          </a:ln>
          <a:effectLst/>
        </c:spPr>
      </c:pivotFmt>
      <c:pivotFmt>
        <c:idx val="8"/>
        <c:spPr>
          <a:solidFill>
            <a:schemeClr val="accent6"/>
          </a:solidFill>
          <a:ln w="19050">
            <a:solidFill>
              <a:schemeClr val="lt1"/>
            </a:solidFill>
          </a:ln>
          <a:effectLst/>
        </c:spPr>
      </c:pivotFmt>
      <c:pivotFmt>
        <c:idx val="9"/>
        <c:spPr>
          <a:solidFill>
            <a:schemeClr val="accent6"/>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0"/>
        <c:spPr>
          <a:solidFill>
            <a:schemeClr val="accent6"/>
          </a:solidFill>
          <a:ln w="19050">
            <a:solidFill>
              <a:schemeClr val="lt1"/>
            </a:solidFill>
          </a:ln>
          <a:effectLst/>
        </c:spPr>
      </c:pivotFmt>
      <c:pivotFmt>
        <c:idx val="11"/>
        <c:spPr>
          <a:solidFill>
            <a:schemeClr val="accent6"/>
          </a:solidFill>
          <a:ln w="19050">
            <a:solidFill>
              <a:schemeClr val="lt1"/>
            </a:solidFill>
          </a:ln>
          <a:effectLst/>
        </c:spPr>
      </c:pivotFmt>
      <c:pivotFmt>
        <c:idx val="12"/>
        <c:spPr>
          <a:solidFill>
            <a:schemeClr val="accent6"/>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3"/>
        <c:spPr>
          <a:solidFill>
            <a:schemeClr val="accent6"/>
          </a:solidFill>
          <a:ln w="19050">
            <a:solidFill>
              <a:schemeClr val="lt1"/>
            </a:solidFill>
          </a:ln>
          <a:effectLst/>
        </c:spPr>
      </c:pivotFmt>
      <c:pivotFmt>
        <c:idx val="14"/>
        <c:spPr>
          <a:solidFill>
            <a:schemeClr val="accent6"/>
          </a:solidFill>
          <a:ln w="19050">
            <a:solidFill>
              <a:schemeClr val="lt1"/>
            </a:solidFill>
          </a:ln>
          <a:effectLst/>
        </c:spPr>
      </c:pivotFmt>
    </c:pivotFmts>
    <c:plotArea>
      <c:layout>
        <c:manualLayout>
          <c:layoutTarget val="inner"/>
          <c:xMode val="edge"/>
          <c:yMode val="edge"/>
          <c:x val="0.2495461504811898"/>
          <c:y val="0.17110819480898221"/>
          <c:w val="0.51158683289588791"/>
          <c:h val="0.77333624963546221"/>
        </c:manualLayout>
      </c:layout>
      <c:doughnutChart>
        <c:varyColors val="1"/>
        <c:ser>
          <c:idx val="0"/>
          <c:order val="0"/>
          <c:tx>
            <c:strRef>
              <c:f>charts!$CW$1</c:f>
              <c:strCache>
                <c:ptCount val="1"/>
                <c:pt idx="0">
                  <c:v>Total</c:v>
                </c:pt>
              </c:strCache>
            </c:strRef>
          </c:tx>
          <c:dPt>
            <c:idx val="0"/>
            <c:bubble3D val="0"/>
            <c:spPr>
              <a:solidFill>
                <a:schemeClr val="accent6">
                  <a:tint val="77000"/>
                </a:schemeClr>
              </a:solidFill>
              <a:ln w="19050">
                <a:solidFill>
                  <a:schemeClr val="lt1"/>
                </a:solidFill>
              </a:ln>
              <a:effectLst/>
            </c:spPr>
            <c:extLst>
              <c:ext xmlns:c16="http://schemas.microsoft.com/office/drawing/2014/chart" uri="{C3380CC4-5D6E-409C-BE32-E72D297353CC}">
                <c16:uniqueId val="{00000001-75AD-4926-BBC4-B39FB878F116}"/>
              </c:ext>
            </c:extLst>
          </c:dPt>
          <c:dPt>
            <c:idx val="1"/>
            <c:bubble3D val="0"/>
            <c:spPr>
              <a:solidFill>
                <a:schemeClr val="accent6">
                  <a:shade val="76000"/>
                </a:schemeClr>
              </a:solidFill>
              <a:ln w="19050">
                <a:solidFill>
                  <a:schemeClr val="lt1"/>
                </a:solidFill>
              </a:ln>
              <a:effectLst/>
            </c:spPr>
            <c:extLst>
              <c:ext xmlns:c16="http://schemas.microsoft.com/office/drawing/2014/chart" uri="{C3380CC4-5D6E-409C-BE32-E72D297353CC}">
                <c16:uniqueId val="{00000003-75AD-4926-BBC4-B39FB878F116}"/>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charts!$CV$2:$CV$4</c:f>
              <c:strCache>
                <c:ptCount val="2"/>
                <c:pt idx="0">
                  <c:v>IT Error</c:v>
                </c:pt>
                <c:pt idx="1">
                  <c:v>IT Request</c:v>
                </c:pt>
              </c:strCache>
            </c:strRef>
          </c:cat>
          <c:val>
            <c:numRef>
              <c:f>charts!$CW$2:$CW$4</c:f>
              <c:numCache>
                <c:formatCode>General</c:formatCode>
                <c:ptCount val="2"/>
                <c:pt idx="0">
                  <c:v>24278</c:v>
                </c:pt>
                <c:pt idx="1">
                  <c:v>73220</c:v>
                </c:pt>
              </c:numCache>
            </c:numRef>
          </c:val>
          <c:extLst>
            <c:ext xmlns:c16="http://schemas.microsoft.com/office/drawing/2014/chart" uri="{C3380CC4-5D6E-409C-BE32-E72D297353CC}">
              <c16:uniqueId val="{00000004-75AD-4926-BBC4-B39FB878F116}"/>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pivotSource>
    <c:name>[IT Tickets Analysis (100).xlsx]charts!6. Distribution of employees based on satisfaction score.</c:name>
    <c:fmtId val="-1"/>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a:t> Distribution of employees based on satisfaction score</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dLbl>
          <c:idx val="0"/>
          <c:layout>
            <c:manualLayout>
              <c:x val="0.10803741617128673"/>
              <c:y val="-6.612723317958103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pivotFmt>
      <c:pivotFmt>
        <c:idx val="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pivotFmt>
      <c:pivotFmt>
        <c:idx val="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pivotFmt>
      <c:pivotFmt>
        <c:idx val="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pivotFmt>
      <c:pivotFmt>
        <c:idx val="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7"/>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pivotFmt>
      <c:pivotFmt>
        <c:idx val="8"/>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pivotFmt>
      <c:pivotFmt>
        <c:idx val="9"/>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pivotFmt>
      <c:pivotFmt>
        <c:idx val="1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pivotFmt>
      <c:pivotFmt>
        <c:idx val="1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dLbl>
          <c:idx val="0"/>
          <c:layout>
            <c:manualLayout>
              <c:x val="0.10803741617128673"/>
              <c:y val="-6.612723317958103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pivotFmt>
      <c:pivotFmt>
        <c:idx val="1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pivotFmt>
      <c:pivotFmt>
        <c:idx val="1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pivotFmt>
      <c:pivotFmt>
        <c:idx val="1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pivotFmt>
      <c:pivotFmt>
        <c:idx val="17"/>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dLbl>
          <c:idx val="0"/>
          <c:layout>
            <c:manualLayout>
              <c:x val="0.10803741617128673"/>
              <c:y val="-6.612723317958103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8"/>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9"/>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pivotFmt>
      <c:pivotFmt>
        <c:idx val="2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pivotFmt>
      <c:pivotFmt>
        <c:idx val="2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pivotFmt>
      <c:pivotFmt>
        <c:idx val="2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pivotFmt>
      <c:pivotFmt>
        <c:idx val="2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dLbl>
          <c:idx val="0"/>
          <c:layout>
            <c:manualLayout>
              <c:x val="0.10803741617128673"/>
              <c:y val="-6.612723317958103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2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2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pivotFmt>
      <c:pivotFmt>
        <c:idx val="2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pivotFmt>
      <c:pivotFmt>
        <c:idx val="27"/>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pivotFmt>
      <c:pivotFmt>
        <c:idx val="28"/>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pivotFmt>
      <c:pivotFmt>
        <c:idx val="29"/>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dLbl>
          <c:idx val="0"/>
          <c:layout>
            <c:manualLayout>
              <c:x val="0.10803741617128673"/>
              <c:y val="-6.612723317958103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s>
    <c:plotArea>
      <c:layout/>
      <c:pieChart>
        <c:varyColors val="1"/>
        <c:ser>
          <c:idx val="0"/>
          <c:order val="0"/>
          <c:tx>
            <c:strRef>
              <c:f>charts!$BQ$1</c:f>
              <c:strCache>
                <c:ptCount val="1"/>
                <c:pt idx="0">
                  <c:v>Total</c:v>
                </c:pt>
              </c:strCache>
            </c:strRef>
          </c:tx>
          <c:dPt>
            <c:idx val="0"/>
            <c:bubble3D val="0"/>
            <c:spPr>
              <a:gradFill rotWithShape="1">
                <a:gsLst>
                  <a:gs pos="0">
                    <a:schemeClr val="accent6">
                      <a:tint val="54000"/>
                      <a:satMod val="103000"/>
                      <a:lumMod val="102000"/>
                      <a:tint val="94000"/>
                    </a:schemeClr>
                  </a:gs>
                  <a:gs pos="50000">
                    <a:schemeClr val="accent6">
                      <a:tint val="54000"/>
                      <a:satMod val="110000"/>
                      <a:lumMod val="100000"/>
                      <a:shade val="100000"/>
                    </a:schemeClr>
                  </a:gs>
                  <a:gs pos="100000">
                    <a:schemeClr val="accent6">
                      <a:tint val="54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9FCF-4D63-9170-787F98650413}"/>
              </c:ext>
            </c:extLst>
          </c:dPt>
          <c:dPt>
            <c:idx val="1"/>
            <c:bubble3D val="0"/>
            <c:spPr>
              <a:gradFill rotWithShape="1">
                <a:gsLst>
                  <a:gs pos="0">
                    <a:schemeClr val="accent6">
                      <a:tint val="77000"/>
                      <a:satMod val="103000"/>
                      <a:lumMod val="102000"/>
                      <a:tint val="94000"/>
                    </a:schemeClr>
                  </a:gs>
                  <a:gs pos="50000">
                    <a:schemeClr val="accent6">
                      <a:tint val="77000"/>
                      <a:satMod val="110000"/>
                      <a:lumMod val="100000"/>
                      <a:shade val="100000"/>
                    </a:schemeClr>
                  </a:gs>
                  <a:gs pos="100000">
                    <a:schemeClr val="accent6">
                      <a:tint val="77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9FCF-4D63-9170-787F98650413}"/>
              </c:ext>
            </c:extLst>
          </c:dPt>
          <c:dPt>
            <c:idx val="2"/>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9FCF-4D63-9170-787F98650413}"/>
              </c:ext>
            </c:extLst>
          </c:dPt>
          <c:dPt>
            <c:idx val="3"/>
            <c:bubble3D val="0"/>
            <c:spPr>
              <a:gradFill rotWithShape="1">
                <a:gsLst>
                  <a:gs pos="0">
                    <a:schemeClr val="accent6">
                      <a:shade val="76000"/>
                      <a:satMod val="103000"/>
                      <a:lumMod val="102000"/>
                      <a:tint val="94000"/>
                    </a:schemeClr>
                  </a:gs>
                  <a:gs pos="50000">
                    <a:schemeClr val="accent6">
                      <a:shade val="76000"/>
                      <a:satMod val="110000"/>
                      <a:lumMod val="100000"/>
                      <a:shade val="100000"/>
                    </a:schemeClr>
                  </a:gs>
                  <a:gs pos="100000">
                    <a:schemeClr val="accent6">
                      <a:shade val="76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9FCF-4D63-9170-787F98650413}"/>
              </c:ext>
            </c:extLst>
          </c:dPt>
          <c:dPt>
            <c:idx val="4"/>
            <c:bubble3D val="0"/>
            <c:spPr>
              <a:gradFill rotWithShape="1">
                <a:gsLst>
                  <a:gs pos="0">
                    <a:schemeClr val="accent6">
                      <a:shade val="53000"/>
                      <a:satMod val="103000"/>
                      <a:lumMod val="102000"/>
                      <a:tint val="94000"/>
                    </a:schemeClr>
                  </a:gs>
                  <a:gs pos="50000">
                    <a:schemeClr val="accent6">
                      <a:shade val="53000"/>
                      <a:satMod val="110000"/>
                      <a:lumMod val="100000"/>
                      <a:shade val="100000"/>
                    </a:schemeClr>
                  </a:gs>
                  <a:gs pos="100000">
                    <a:schemeClr val="accent6">
                      <a:shade val="53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9FCF-4D63-9170-787F98650413}"/>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charts!$BP$2:$BP$7</c:f>
              <c:strCache>
                <c:ptCount val="5"/>
                <c:pt idx="0">
                  <c:v>1</c:v>
                </c:pt>
                <c:pt idx="1">
                  <c:v>2</c:v>
                </c:pt>
                <c:pt idx="2">
                  <c:v>3</c:v>
                </c:pt>
                <c:pt idx="3">
                  <c:v>4</c:v>
                </c:pt>
                <c:pt idx="4">
                  <c:v>5</c:v>
                </c:pt>
              </c:strCache>
            </c:strRef>
          </c:cat>
          <c:val>
            <c:numRef>
              <c:f>charts!$BQ$2:$BQ$7</c:f>
              <c:numCache>
                <c:formatCode>General</c:formatCode>
                <c:ptCount val="5"/>
                <c:pt idx="0">
                  <c:v>9907</c:v>
                </c:pt>
                <c:pt idx="1">
                  <c:v>1977</c:v>
                </c:pt>
                <c:pt idx="2">
                  <c:v>7282</c:v>
                </c:pt>
                <c:pt idx="3">
                  <c:v>27562</c:v>
                </c:pt>
                <c:pt idx="4">
                  <c:v>50770</c:v>
                </c:pt>
              </c:numCache>
            </c:numRef>
          </c:val>
          <c:extLst>
            <c:ext xmlns:c16="http://schemas.microsoft.com/office/drawing/2014/chart" uri="{C3380CC4-5D6E-409C-BE32-E72D297353CC}">
              <c16:uniqueId val="{0000000A-9FCF-4D63-9170-787F98650413}"/>
            </c:ext>
          </c:extLst>
        </c:ser>
        <c:dLbls>
          <c:dLblPos val="inEnd"/>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pivotSource>
    <c:name>[IT Tickets Analysis (100).xlsx]charts!7.Distribution of employees based on Resolution time.</c:name>
    <c:fmtId val="-1"/>
  </c:pivotSource>
  <c:chart>
    <c:autoTitleDeleted val="1"/>
    <c:pivotFmts>
      <c:pivotFmt>
        <c:idx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pivotFmt>
      <c:pivotFmt>
        <c:idx val="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pivotFmt>
      <c:pivotFmt>
        <c:idx val="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pivotFmt>
      <c:pivotFmt>
        <c:idx val="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pivotFmt>
      <c:pivotFmt>
        <c:idx val="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pivotFmt>
      <c:pivotFmt>
        <c:idx val="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7"/>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pivotFmt>
      <c:pivotFmt>
        <c:idx val="8"/>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pivotFmt>
      <c:pivotFmt>
        <c:idx val="9"/>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pivotFmt>
      <c:pivotFmt>
        <c:idx val="1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pivotFmt>
      <c:pivotFmt>
        <c:idx val="1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pivotFmt>
      <c:pivotFmt>
        <c:idx val="1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pivotFmt>
      <c:pivotFmt>
        <c:idx val="1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pivotFmt>
      <c:pivotFmt>
        <c:idx val="1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pivotFmt>
      <c:pivotFmt>
        <c:idx val="1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pivotFmt>
      <c:pivotFmt>
        <c:idx val="17"/>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pivotFmt>
      <c:pivotFmt>
        <c:idx val="18"/>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9"/>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pivotFmt>
      <c:pivotFmt>
        <c:idx val="2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pivotFmt>
      <c:pivotFmt>
        <c:idx val="2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pivotFmt>
      <c:pivotFmt>
        <c:idx val="2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pivotFmt>
      <c:pivotFmt>
        <c:idx val="2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pivotFmt>
      <c:pivotFmt>
        <c:idx val="2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pivotFmt>
      <c:pivotFmt>
        <c:idx val="2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pivotFmt>
      <c:pivotFmt>
        <c:idx val="27"/>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pivotFmt>
      <c:pivotFmt>
        <c:idx val="28"/>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pivotFmt>
      <c:pivotFmt>
        <c:idx val="29"/>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c:spPr>
      </c:pivotFmt>
    </c:pivotFmts>
    <c:plotArea>
      <c:layout/>
      <c:pieChart>
        <c:varyColors val="1"/>
        <c:ser>
          <c:idx val="0"/>
          <c:order val="0"/>
          <c:tx>
            <c:strRef>
              <c:f>charts!$BX$1</c:f>
              <c:strCache>
                <c:ptCount val="1"/>
                <c:pt idx="0">
                  <c:v>Total</c:v>
                </c:pt>
              </c:strCache>
            </c:strRef>
          </c:tx>
          <c:dPt>
            <c:idx val="0"/>
            <c:bubble3D val="0"/>
            <c:spPr>
              <a:gradFill rotWithShape="1">
                <a:gsLst>
                  <a:gs pos="0">
                    <a:schemeClr val="accent6">
                      <a:tint val="54000"/>
                      <a:satMod val="103000"/>
                      <a:lumMod val="102000"/>
                      <a:tint val="94000"/>
                    </a:schemeClr>
                  </a:gs>
                  <a:gs pos="50000">
                    <a:schemeClr val="accent6">
                      <a:tint val="54000"/>
                      <a:satMod val="110000"/>
                      <a:lumMod val="100000"/>
                      <a:shade val="100000"/>
                    </a:schemeClr>
                  </a:gs>
                  <a:gs pos="100000">
                    <a:schemeClr val="accent6">
                      <a:tint val="54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979D-476D-8D88-F41CD846D6F1}"/>
              </c:ext>
            </c:extLst>
          </c:dPt>
          <c:dPt>
            <c:idx val="1"/>
            <c:bubble3D val="0"/>
            <c:spPr>
              <a:gradFill rotWithShape="1">
                <a:gsLst>
                  <a:gs pos="0">
                    <a:schemeClr val="accent6">
                      <a:tint val="77000"/>
                      <a:satMod val="103000"/>
                      <a:lumMod val="102000"/>
                      <a:tint val="94000"/>
                    </a:schemeClr>
                  </a:gs>
                  <a:gs pos="50000">
                    <a:schemeClr val="accent6">
                      <a:tint val="77000"/>
                      <a:satMod val="110000"/>
                      <a:lumMod val="100000"/>
                      <a:shade val="100000"/>
                    </a:schemeClr>
                  </a:gs>
                  <a:gs pos="100000">
                    <a:schemeClr val="accent6">
                      <a:tint val="77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979D-476D-8D88-F41CD846D6F1}"/>
              </c:ext>
            </c:extLst>
          </c:dPt>
          <c:dPt>
            <c:idx val="2"/>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979D-476D-8D88-F41CD846D6F1}"/>
              </c:ext>
            </c:extLst>
          </c:dPt>
          <c:dPt>
            <c:idx val="3"/>
            <c:bubble3D val="0"/>
            <c:spPr>
              <a:gradFill rotWithShape="1">
                <a:gsLst>
                  <a:gs pos="0">
                    <a:schemeClr val="accent6">
                      <a:shade val="76000"/>
                      <a:satMod val="103000"/>
                      <a:lumMod val="102000"/>
                      <a:tint val="94000"/>
                    </a:schemeClr>
                  </a:gs>
                  <a:gs pos="50000">
                    <a:schemeClr val="accent6">
                      <a:shade val="76000"/>
                      <a:satMod val="110000"/>
                      <a:lumMod val="100000"/>
                      <a:shade val="100000"/>
                    </a:schemeClr>
                  </a:gs>
                  <a:gs pos="100000">
                    <a:schemeClr val="accent6">
                      <a:shade val="76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979D-476D-8D88-F41CD846D6F1}"/>
              </c:ext>
            </c:extLst>
          </c:dPt>
          <c:dPt>
            <c:idx val="4"/>
            <c:bubble3D val="0"/>
            <c:spPr>
              <a:gradFill rotWithShape="1">
                <a:gsLst>
                  <a:gs pos="0">
                    <a:schemeClr val="accent6">
                      <a:shade val="53000"/>
                      <a:satMod val="103000"/>
                      <a:lumMod val="102000"/>
                      <a:tint val="94000"/>
                    </a:schemeClr>
                  </a:gs>
                  <a:gs pos="50000">
                    <a:schemeClr val="accent6">
                      <a:shade val="53000"/>
                      <a:satMod val="110000"/>
                      <a:lumMod val="100000"/>
                      <a:shade val="100000"/>
                    </a:schemeClr>
                  </a:gs>
                  <a:gs pos="100000">
                    <a:schemeClr val="accent6">
                      <a:shade val="53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979D-476D-8D88-F41CD846D6F1}"/>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0"/>
            <c:extLst>
              <c:ext xmlns:c15="http://schemas.microsoft.com/office/drawing/2012/chart" uri="{CE6537A1-D6FC-4f65-9D91-7224C49458BB}"/>
            </c:extLst>
          </c:dLbls>
          <c:cat>
            <c:strRef>
              <c:f>charts!$BW$2:$BW$7</c:f>
              <c:strCache>
                <c:ptCount val="5"/>
                <c:pt idx="0">
                  <c:v>0-4</c:v>
                </c:pt>
                <c:pt idx="1">
                  <c:v>5-9</c:v>
                </c:pt>
                <c:pt idx="2">
                  <c:v>10-14</c:v>
                </c:pt>
                <c:pt idx="3">
                  <c:v>15-19</c:v>
                </c:pt>
                <c:pt idx="4">
                  <c:v>20-24</c:v>
                </c:pt>
              </c:strCache>
            </c:strRef>
          </c:cat>
          <c:val>
            <c:numRef>
              <c:f>charts!$BX$2:$BX$7</c:f>
              <c:numCache>
                <c:formatCode>General</c:formatCode>
                <c:ptCount val="5"/>
                <c:pt idx="0">
                  <c:v>51933</c:v>
                </c:pt>
                <c:pt idx="1">
                  <c:v>31762</c:v>
                </c:pt>
                <c:pt idx="2">
                  <c:v>10464</c:v>
                </c:pt>
                <c:pt idx="3">
                  <c:v>3335</c:v>
                </c:pt>
                <c:pt idx="4">
                  <c:v>4</c:v>
                </c:pt>
              </c:numCache>
            </c:numRef>
          </c:val>
          <c:extLst>
            <c:ext xmlns:c16="http://schemas.microsoft.com/office/drawing/2014/chart" uri="{C3380CC4-5D6E-409C-BE32-E72D297353CC}">
              <c16:uniqueId val="{0000000A-979D-476D-8D88-F41CD846D6F1}"/>
            </c:ext>
          </c:extLst>
        </c:ser>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Reversed" id="26">
  <a:schemeClr val="accent6"/>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withinLinearReversed" id="26">
  <a:schemeClr val="accent6"/>
</cs:colorStyle>
</file>

<file path=ppt/charts/colors7.xml><?xml version="1.0" encoding="utf-8"?>
<cs:colorStyle xmlns:cs="http://schemas.microsoft.com/office/drawing/2012/chartStyle" xmlns:a="http://schemas.openxmlformats.org/drawingml/2006/main" meth="withinLinearReversed" id="26">
  <a:schemeClr val="accent6"/>
</cs:colorStyle>
</file>

<file path=ppt/charts/colors8.xml><?xml version="1.0" encoding="utf-8"?>
<cs:colorStyle xmlns:cs="http://schemas.microsoft.com/office/drawing/2012/chartStyle" xmlns:a="http://schemas.openxmlformats.org/drawingml/2006/main" meth="withinLinearReversed" id="26">
  <a:schemeClr val="accent6"/>
</cs:colorStyle>
</file>

<file path=ppt/charts/colors9.xml><?xml version="1.0" encoding="utf-8"?>
<cs:colorStyle xmlns:cs="http://schemas.microsoft.com/office/drawing/2012/chartStyle" xmlns:a="http://schemas.openxmlformats.org/drawingml/2006/main" meth="withinLinearReversed" id="26">
  <a:schemeClr val="accent6"/>
</cs:colorStyle>
</file>

<file path=ppt/charts/style1.xml><?xml version="1.0" encoding="utf-8"?>
<cs:chartStyle xmlns:cs="http://schemas.microsoft.com/office/drawing/2012/chartStyle" xmlns:a="http://schemas.openxmlformats.org/drawingml/2006/main" id="237">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3175" cap="flat" cmpd="sng" algn="ctr">
        <a:solidFill>
          <a:schemeClr val="tx1">
            <a:lumMod val="15000"/>
            <a:lumOff val="85000"/>
          </a:schemeClr>
        </a:solidFill>
        <a:round/>
        <a:tailEnd type="none" w="med" len="lg"/>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38100" cap="flat" cmpd="dbl" algn="ctr">
        <a:solidFill>
          <a:schemeClr val="phClr"/>
        </a:solidFill>
        <a:miter lim="800000"/>
      </a:ln>
    </cs:spPr>
  </cs:dataPointLine>
  <cs:dataPointMarker>
    <cs:lnRef idx="0">
      <cs:styleClr val="auto"/>
    </cs:lnRef>
    <cs:fillRef idx="0">
      <cs:styleClr val="auto"/>
    </cs:fillRef>
    <cs:effectRef idx="0"/>
    <cs:fontRef idx="minor">
      <a:schemeClr val="tx1"/>
    </cs:fontRef>
    <cs:spPr>
      <a:solidFill>
        <a:schemeClr val="phClr"/>
      </a:solidFill>
      <a:ln w="9525" cap="flat" cmpd="sng" algn="ctr">
        <a:solidFill>
          <a:schemeClr val="lt1"/>
        </a:solidFill>
        <a:round/>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tx1"/>
    </cs:fontRef>
    <cs:spPr>
      <a:ln w="9525">
        <a:solidFill>
          <a:schemeClr val="tx1">
            <a:lumMod val="35000"/>
            <a:lumOff val="65000"/>
          </a:schemeClr>
        </a:solidFill>
      </a:ln>
    </cs:spPr>
  </cs:dropLine>
  <cs:errorBar>
    <cs:lnRef idx="0"/>
    <cs:fillRef idx="0"/>
    <cs:effectRef idx="0"/>
    <cs:fontRef idx="minor">
      <a:schemeClr val="tx1"/>
    </cs:fontRef>
    <cs:spPr>
      <a:ln w="9525">
        <a:solidFill>
          <a:schemeClr val="tx1">
            <a:lumMod val="65000"/>
            <a:lumOff val="35000"/>
          </a:schemeClr>
        </a:solidFill>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alpha val="32000"/>
          </a:schemeClr>
        </a:solidFill>
        <a:round/>
      </a:ln>
    </cs:spPr>
  </cs:gridlineMajor>
  <cs:gridlineMinor>
    <cs:lnRef idx="0"/>
    <cs:fillRef idx="0"/>
    <cs:effectRef idx="0"/>
    <cs:fontRef idx="minor">
      <a:schemeClr val="tx1"/>
    </cs:fontRef>
    <cs:spPr>
      <a:ln>
        <a:solidFill>
          <a:schemeClr val="tx1">
            <a:lumMod val="5000"/>
            <a:lumOff val="95000"/>
            <a:alpha val="32000"/>
          </a:schemeClr>
        </a:solidFill>
      </a:ln>
    </cs:spPr>
  </cs:gridlineMinor>
  <cs:hiLoLine>
    <cs:lnRef idx="0"/>
    <cs:fillRef idx="0"/>
    <cs:effectRef idx="0"/>
    <cs:fontRef idx="minor">
      <a:schemeClr val="tx1"/>
    </cs:fontRef>
    <cs:spPr>
      <a:ln w="9525">
        <a:solidFill>
          <a:schemeClr val="tx1"/>
        </a:solidFill>
      </a:ln>
    </cs:spPr>
  </cs:hiLoLine>
  <cs:leaderLine>
    <cs:lnRef idx="0"/>
    <cs:fillRef idx="0"/>
    <cs:effectRef idx="0"/>
    <cs:fontRef idx="minor">
      <a:schemeClr val="tx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cs:fontRef>
    <cs:spPr>
      <a:ln w="3175" cap="flat" cmpd="sng" algn="ctr">
        <a:solidFill>
          <a:schemeClr val="tx1">
            <a:lumMod val="15000"/>
            <a:lumOff val="85000"/>
          </a:schemeClr>
        </a:solidFill>
        <a:round/>
        <a:tailEnd type="none" w="med" len="lg"/>
      </a:ln>
    </cs:spPr>
    <cs:defRPr sz="1197" kern="1200"/>
  </cs:seriesAxis>
  <cs:seriesLine>
    <cs:lnRef idx="0"/>
    <cs:fillRef idx="0"/>
    <cs:effectRef idx="0"/>
    <cs:fontRef idx="minor">
      <a:schemeClr val="tx1"/>
    </cs:fontRef>
    <cs:spPr>
      <a:ln w="9525">
        <a:solidFill>
          <a:schemeClr val="tx1">
            <a:lumMod val="35000"/>
            <a:lumOff val="65000"/>
          </a:schemeClr>
        </a:solidFill>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tx1"/>
    </cs:fontRef>
    <cs:spPr>
      <a:ln w="12700" cap="rnd"/>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3175" cap="flat" cmpd="sng" algn="ctr">
        <a:solidFill>
          <a:schemeClr val="tx1">
            <a:lumMod val="15000"/>
            <a:lumOff val="85000"/>
          </a:schemeClr>
        </a:solidFill>
        <a:round/>
        <a:tailEnd type="none" w="med" len="lg"/>
      </a:ln>
    </cs:spPr>
    <cs:defRPr sz="1197" kern="1200"/>
  </cs:valueAxis>
  <cs:wall>
    <cs:lnRef idx="0"/>
    <cs:fillRef idx="0"/>
    <cs:effectRef idx="0"/>
    <cs:fontRef idx="minor">
      <a:schemeClr val="tx1"/>
    </cs:fontRef>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4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9.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0198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28418930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30874497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27919737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22853345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29164022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21848066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31902740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8797650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3540613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707566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727233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2653453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3751819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4258538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871835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2153324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chart" Target="../charts/chart7.xml"/></Relationships>
</file>

<file path=ppt/slides/_rels/slide14.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chart" Target="../charts/chart11.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1250989" y="984006"/>
            <a:ext cx="12966815" cy="1956435"/>
          </a:xfrm>
          <a:prstGeom prst="rect">
            <a:avLst/>
          </a:prstGeom>
          <a:noFill/>
          <a:ln/>
        </p:spPr>
        <p:txBody>
          <a:bodyPr wrap="square" lIns="0" tIns="0" rIns="0" bIns="0" rtlCol="0" anchor="t"/>
          <a:lstStyle/>
          <a:p>
            <a:pPr marL="0" indent="0">
              <a:lnSpc>
                <a:spcPts val="7700"/>
              </a:lnSpc>
              <a:buNone/>
            </a:pPr>
            <a:r>
              <a:rPr lang="en-US" sz="6150" dirty="0">
                <a:solidFill>
                  <a:srgbClr val="5C4E3D"/>
                </a:solidFill>
                <a:latin typeface="Libre Baskerville" pitchFamily="34" charset="0"/>
                <a:ea typeface="Libre Baskerville" pitchFamily="34" charset="-122"/>
                <a:cs typeface="Libre Baskerville" pitchFamily="34" charset="-120"/>
              </a:rPr>
              <a:t>IT Ticket Analysis </a:t>
            </a:r>
          </a:p>
          <a:p>
            <a:pPr marL="0" indent="0">
              <a:lnSpc>
                <a:spcPts val="7700"/>
              </a:lnSpc>
              <a:buNone/>
            </a:pPr>
            <a:r>
              <a:rPr lang="en-US" sz="6150" dirty="0">
                <a:solidFill>
                  <a:srgbClr val="5C4E3D"/>
                </a:solidFill>
                <a:latin typeface="Libre Baskerville" pitchFamily="34" charset="0"/>
                <a:ea typeface="Libre Baskerville" pitchFamily="34" charset="-122"/>
                <a:cs typeface="Libre Baskerville" pitchFamily="34" charset="-120"/>
              </a:rPr>
              <a:t>Presentation</a:t>
            </a:r>
            <a:endParaRPr lang="en-US" sz="6150" dirty="0"/>
          </a:p>
        </p:txBody>
      </p:sp>
      <p:sp>
        <p:nvSpPr>
          <p:cNvPr id="4" name="Text 1"/>
          <p:cNvSpPr/>
          <p:nvPr/>
        </p:nvSpPr>
        <p:spPr>
          <a:xfrm>
            <a:off x="1250989" y="3279300"/>
            <a:ext cx="7556421" cy="725805"/>
          </a:xfrm>
          <a:prstGeom prst="rect">
            <a:avLst/>
          </a:prstGeom>
          <a:noFill/>
          <a:ln/>
        </p:spPr>
        <p:txBody>
          <a:bodyPr wrap="square" lIns="0" tIns="0" rIns="0" bIns="0" rtlCol="0" anchor="t"/>
          <a:lstStyle/>
          <a:p>
            <a:pPr marL="0" indent="0">
              <a:lnSpc>
                <a:spcPts val="2850"/>
              </a:lnSpc>
              <a:buNone/>
            </a:pPr>
            <a:r>
              <a:rPr lang="en-US" sz="1750" dirty="0">
                <a:solidFill>
                  <a:srgbClr val="454240"/>
                </a:solidFill>
                <a:latin typeface="DM Sans" pitchFamily="34" charset="0"/>
                <a:ea typeface="DM Sans" pitchFamily="34" charset="-122"/>
                <a:cs typeface="DM Sans" pitchFamily="34" charset="-120"/>
              </a:rPr>
              <a:t>This presentation analyzes IT support ticket data to uncover valuable insights and enhance service quality.</a:t>
            </a:r>
            <a:endParaRPr lang="en-US" sz="1750" dirty="0"/>
          </a:p>
        </p:txBody>
      </p:sp>
      <p:sp>
        <p:nvSpPr>
          <p:cNvPr id="5" name="Shape 2"/>
          <p:cNvSpPr/>
          <p:nvPr/>
        </p:nvSpPr>
        <p:spPr>
          <a:xfrm>
            <a:off x="6280190" y="5572006"/>
            <a:ext cx="362903" cy="362903"/>
          </a:xfrm>
          <a:prstGeom prst="roundRect">
            <a:avLst>
              <a:gd name="adj" fmla="val 25194296"/>
            </a:avLst>
          </a:prstGeom>
          <a:noFill/>
          <a:ln w="7620">
            <a:solidFill>
              <a:srgbClr val="FFFFFF"/>
            </a:solidFill>
            <a:prstDash val="solid"/>
          </a:ln>
        </p:spPr>
      </p:sp>
      <p:sp>
        <p:nvSpPr>
          <p:cNvPr id="7" name="Text 3"/>
          <p:cNvSpPr/>
          <p:nvPr/>
        </p:nvSpPr>
        <p:spPr>
          <a:xfrm>
            <a:off x="1395956" y="4505456"/>
            <a:ext cx="2762607" cy="396835"/>
          </a:xfrm>
          <a:prstGeom prst="rect">
            <a:avLst/>
          </a:prstGeom>
          <a:noFill/>
          <a:ln/>
        </p:spPr>
        <p:txBody>
          <a:bodyPr wrap="none" lIns="0" tIns="0" rIns="0" bIns="0" rtlCol="0" anchor="t"/>
          <a:lstStyle/>
          <a:p>
            <a:pPr marL="0" indent="0" algn="l">
              <a:lnSpc>
                <a:spcPts val="3100"/>
              </a:lnSpc>
              <a:buNone/>
            </a:pPr>
            <a:r>
              <a:rPr lang="en-US" sz="2200" b="1" dirty="0">
                <a:solidFill>
                  <a:srgbClr val="454240"/>
                </a:solidFill>
                <a:latin typeface="DM Sans Bold" pitchFamily="34" charset="0"/>
                <a:ea typeface="DM Sans Bold" pitchFamily="34" charset="-122"/>
                <a:cs typeface="DM Sans Bold" pitchFamily="34" charset="-120"/>
              </a:rPr>
              <a:t>by Lakshmikantha S</a:t>
            </a:r>
            <a:endParaRPr lang="en-US" sz="2200" dirty="0"/>
          </a:p>
        </p:txBody>
      </p:sp>
      <p:sp>
        <p:nvSpPr>
          <p:cNvPr id="9" name="Rectangle 8">
            <a:extLst>
              <a:ext uri="{FF2B5EF4-FFF2-40B4-BE49-F238E27FC236}">
                <a16:creationId xmlns:a16="http://schemas.microsoft.com/office/drawing/2014/main" id="{C3A5BBED-EECE-A3EC-78F4-413E002965AE}"/>
              </a:ext>
            </a:extLst>
          </p:cNvPr>
          <p:cNvSpPr/>
          <p:nvPr/>
        </p:nvSpPr>
        <p:spPr>
          <a:xfrm>
            <a:off x="0" y="7794702"/>
            <a:ext cx="14630400" cy="43489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550009" y="259483"/>
            <a:ext cx="7528917" cy="708779"/>
          </a:xfrm>
          <a:prstGeom prst="rect">
            <a:avLst/>
          </a:prstGeom>
          <a:noFill/>
          <a:ln/>
        </p:spPr>
        <p:txBody>
          <a:bodyPr wrap="none" lIns="0" tIns="0" rIns="0" bIns="0" rtlCol="0" anchor="t"/>
          <a:lstStyle/>
          <a:p>
            <a:pPr marL="0" indent="0">
              <a:lnSpc>
                <a:spcPts val="5550"/>
              </a:lnSpc>
              <a:buNone/>
            </a:pPr>
            <a:r>
              <a:rPr lang="en-US" sz="4800" dirty="0">
                <a:solidFill>
                  <a:srgbClr val="5C4E3D"/>
                </a:solidFill>
                <a:latin typeface="Libre Baskerville" pitchFamily="34" charset="0"/>
                <a:ea typeface="Libre Baskerville" pitchFamily="34" charset="-122"/>
                <a:cs typeface="Libre Baskerville" pitchFamily="34" charset="-120"/>
              </a:rPr>
              <a:t>Ticket by Severity Rate</a:t>
            </a:r>
            <a:endParaRPr lang="en-US" sz="4800" dirty="0"/>
          </a:p>
        </p:txBody>
      </p:sp>
      <p:sp>
        <p:nvSpPr>
          <p:cNvPr id="9" name="Text 6"/>
          <p:cNvSpPr/>
          <p:nvPr/>
        </p:nvSpPr>
        <p:spPr>
          <a:xfrm>
            <a:off x="410559" y="6047639"/>
            <a:ext cx="13664256" cy="1088708"/>
          </a:xfrm>
          <a:prstGeom prst="rect">
            <a:avLst/>
          </a:prstGeom>
          <a:noFill/>
          <a:ln/>
        </p:spPr>
        <p:txBody>
          <a:bodyPr wrap="square" lIns="0" tIns="0" rIns="0" bIns="0" rtlCol="0" anchor="t"/>
          <a:lstStyle/>
          <a:p>
            <a:pPr marL="342900" indent="-342900" algn="ctr">
              <a:buFont typeface="Wingdings" panose="05000000000000000000" pitchFamily="2" charset="2"/>
              <a:buChar char="Ø"/>
            </a:pPr>
            <a:r>
              <a:rPr lang="en-US" sz="2400" dirty="0">
                <a:latin typeface="DM Sans" pitchFamily="2" charset="0"/>
              </a:rPr>
              <a:t>WHILE THE MAJORITY OF IT TICKETS FALL INTO THE NORMAL CATEGORY, WE NEED TO FOCUS MORE ON THE MAJOR CATEGORY, AS IT LIKELY IMPACTS CRITICAL OPERATIONS AND REQUIRES PRIORITIZED ATTENTION AND RESOURCES.</a:t>
            </a:r>
          </a:p>
        </p:txBody>
      </p:sp>
      <p:sp>
        <p:nvSpPr>
          <p:cNvPr id="20" name="Rectangle 19">
            <a:extLst>
              <a:ext uri="{FF2B5EF4-FFF2-40B4-BE49-F238E27FC236}">
                <a16:creationId xmlns:a16="http://schemas.microsoft.com/office/drawing/2014/main" id="{B978367A-AFB0-D69C-94C6-4F760F2E7A9E}"/>
              </a:ext>
            </a:extLst>
          </p:cNvPr>
          <p:cNvSpPr/>
          <p:nvPr/>
        </p:nvSpPr>
        <p:spPr>
          <a:xfrm>
            <a:off x="1" y="7794702"/>
            <a:ext cx="14630400" cy="43489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graphicFrame>
        <p:nvGraphicFramePr>
          <p:cNvPr id="4" name="Chart 3">
            <a:extLst>
              <a:ext uri="{FF2B5EF4-FFF2-40B4-BE49-F238E27FC236}">
                <a16:creationId xmlns:a16="http://schemas.microsoft.com/office/drawing/2014/main" id="{EF5F5D99-41C3-4303-A911-C467170F62CE}"/>
              </a:ext>
            </a:extLst>
          </p:cNvPr>
          <p:cNvGraphicFramePr>
            <a:graphicFrameLocks/>
          </p:cNvGraphicFramePr>
          <p:nvPr>
            <p:extLst>
              <p:ext uri="{D42A27DB-BD31-4B8C-83A1-F6EECF244321}">
                <p14:modId xmlns:p14="http://schemas.microsoft.com/office/powerpoint/2010/main" val="1462867636"/>
              </p:ext>
            </p:extLst>
          </p:nvPr>
        </p:nvGraphicFramePr>
        <p:xfrm>
          <a:off x="1443043" y="1494760"/>
          <a:ext cx="12539175" cy="379487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11930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550009" y="259483"/>
            <a:ext cx="7528917" cy="708779"/>
          </a:xfrm>
          <a:prstGeom prst="rect">
            <a:avLst/>
          </a:prstGeom>
          <a:noFill/>
          <a:ln/>
        </p:spPr>
        <p:txBody>
          <a:bodyPr wrap="none" lIns="0" tIns="0" rIns="0" bIns="0" rtlCol="0" anchor="t"/>
          <a:lstStyle/>
          <a:p>
            <a:pPr marL="0" indent="0">
              <a:lnSpc>
                <a:spcPts val="5550"/>
              </a:lnSpc>
              <a:buNone/>
            </a:pPr>
            <a:r>
              <a:rPr lang="en-US" sz="4800" dirty="0">
                <a:latin typeface="Libre Baskerville" panose="02000000000000000000" pitchFamily="2" charset="0"/>
              </a:rPr>
              <a:t>Tickets By Priority</a:t>
            </a:r>
          </a:p>
        </p:txBody>
      </p:sp>
      <p:sp>
        <p:nvSpPr>
          <p:cNvPr id="9" name="Text 6"/>
          <p:cNvSpPr/>
          <p:nvPr/>
        </p:nvSpPr>
        <p:spPr>
          <a:xfrm>
            <a:off x="410559" y="6047639"/>
            <a:ext cx="13664256" cy="1088708"/>
          </a:xfrm>
          <a:prstGeom prst="rect">
            <a:avLst/>
          </a:prstGeom>
          <a:noFill/>
          <a:ln/>
        </p:spPr>
        <p:txBody>
          <a:bodyPr wrap="square" lIns="0" tIns="0" rIns="0" bIns="0" rtlCol="0" anchor="t"/>
          <a:lstStyle/>
          <a:p>
            <a:pPr marL="342900" indent="-342900" algn="ctr">
              <a:buFont typeface="Wingdings" panose="05000000000000000000" pitchFamily="2" charset="2"/>
              <a:buChar char="Ø"/>
            </a:pPr>
            <a:r>
              <a:rPr lang="en-US" sz="2400" dirty="0">
                <a:latin typeface="DM Sans" pitchFamily="2" charset="0"/>
              </a:rPr>
              <a:t>MOST TICKETS ARE CATEGORIZED AS HIGH OR UNASSIGNED, INDICATING A NEED FOR BETTER PRIORITIZATION AND RESOURCE ALLOCATION TO ADDRESS URGENT ISSUES AND MANAGE UNASSIGNED TICKETS MORE EFFECTIVELY</a:t>
            </a:r>
          </a:p>
        </p:txBody>
      </p:sp>
      <p:sp>
        <p:nvSpPr>
          <p:cNvPr id="20" name="Rectangle 19">
            <a:extLst>
              <a:ext uri="{FF2B5EF4-FFF2-40B4-BE49-F238E27FC236}">
                <a16:creationId xmlns:a16="http://schemas.microsoft.com/office/drawing/2014/main" id="{B978367A-AFB0-D69C-94C6-4F760F2E7A9E}"/>
              </a:ext>
            </a:extLst>
          </p:cNvPr>
          <p:cNvSpPr/>
          <p:nvPr/>
        </p:nvSpPr>
        <p:spPr>
          <a:xfrm>
            <a:off x="1" y="7794702"/>
            <a:ext cx="14630400" cy="43489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graphicFrame>
        <p:nvGraphicFramePr>
          <p:cNvPr id="2" name="Chart 1">
            <a:extLst>
              <a:ext uri="{FF2B5EF4-FFF2-40B4-BE49-F238E27FC236}">
                <a16:creationId xmlns:a16="http://schemas.microsoft.com/office/drawing/2014/main" id="{D7BC7983-C366-346E-B942-65FDEF5D32CD}"/>
              </a:ext>
            </a:extLst>
          </p:cNvPr>
          <p:cNvGraphicFramePr>
            <a:graphicFrameLocks/>
          </p:cNvGraphicFramePr>
          <p:nvPr>
            <p:extLst>
              <p:ext uri="{D42A27DB-BD31-4B8C-83A1-F6EECF244321}">
                <p14:modId xmlns:p14="http://schemas.microsoft.com/office/powerpoint/2010/main" val="2759490658"/>
              </p:ext>
            </p:extLst>
          </p:nvPr>
        </p:nvGraphicFramePr>
        <p:xfrm>
          <a:off x="1122515" y="1357312"/>
          <a:ext cx="11633528" cy="407214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94289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550009" y="259483"/>
            <a:ext cx="7528917" cy="708779"/>
          </a:xfrm>
          <a:prstGeom prst="rect">
            <a:avLst/>
          </a:prstGeom>
          <a:noFill/>
          <a:ln/>
        </p:spPr>
        <p:txBody>
          <a:bodyPr wrap="none" lIns="0" tIns="0" rIns="0" bIns="0" rtlCol="0" anchor="t"/>
          <a:lstStyle/>
          <a:p>
            <a:pPr marL="0" indent="0">
              <a:lnSpc>
                <a:spcPts val="5550"/>
              </a:lnSpc>
              <a:buNone/>
            </a:pPr>
            <a:r>
              <a:rPr lang="en-US" sz="4800" dirty="0">
                <a:solidFill>
                  <a:srgbClr val="5C4E3D"/>
                </a:solidFill>
                <a:latin typeface="Libre Baskerville" pitchFamily="34" charset="0"/>
                <a:ea typeface="Libre Baskerville" pitchFamily="34" charset="-122"/>
                <a:cs typeface="Libre Baskerville" pitchFamily="34" charset="-120"/>
              </a:rPr>
              <a:t>Resolution Time by Request Category</a:t>
            </a:r>
            <a:endParaRPr lang="en-US" sz="4800" dirty="0"/>
          </a:p>
        </p:txBody>
      </p:sp>
      <p:sp>
        <p:nvSpPr>
          <p:cNvPr id="9" name="Text 6"/>
          <p:cNvSpPr/>
          <p:nvPr/>
        </p:nvSpPr>
        <p:spPr>
          <a:xfrm>
            <a:off x="410559" y="6047639"/>
            <a:ext cx="13664256" cy="1088708"/>
          </a:xfrm>
          <a:prstGeom prst="rect">
            <a:avLst/>
          </a:prstGeom>
          <a:noFill/>
          <a:ln/>
        </p:spPr>
        <p:txBody>
          <a:bodyPr wrap="square" lIns="0" tIns="0" rIns="0" bIns="0" rtlCol="0" anchor="t"/>
          <a:lstStyle/>
          <a:p>
            <a:pPr marL="342900" indent="-342900" algn="ctr">
              <a:buFont typeface="Wingdings" panose="05000000000000000000" pitchFamily="2" charset="2"/>
              <a:buChar char="Ø"/>
            </a:pPr>
            <a:r>
              <a:rPr lang="en-US" sz="2400" dirty="0"/>
              <a:t>MOST IT TICKETS ARE RELATED TO LOGIN ACCESS AND SYSTEM ISSUES, HIGHLIGHTING POTENTIAL GAPS IN USER ONBOARDING AND SYSTEM STABILITY. TO ADDRESS THIS, WE SHOULD ENHANCE AUTHENTICATION PROCESSES AND IMPROVE SYSTEM RELIABILITY TO REDUCE THE FREQUENCY OF THESE COMMON ISSUES</a:t>
            </a:r>
          </a:p>
        </p:txBody>
      </p:sp>
      <p:sp>
        <p:nvSpPr>
          <p:cNvPr id="20" name="Rectangle 19">
            <a:extLst>
              <a:ext uri="{FF2B5EF4-FFF2-40B4-BE49-F238E27FC236}">
                <a16:creationId xmlns:a16="http://schemas.microsoft.com/office/drawing/2014/main" id="{B978367A-AFB0-D69C-94C6-4F760F2E7A9E}"/>
              </a:ext>
            </a:extLst>
          </p:cNvPr>
          <p:cNvSpPr/>
          <p:nvPr/>
        </p:nvSpPr>
        <p:spPr>
          <a:xfrm>
            <a:off x="1" y="7794702"/>
            <a:ext cx="14630400" cy="43489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graphicFrame>
        <p:nvGraphicFramePr>
          <p:cNvPr id="5" name="Chart 4">
            <a:extLst>
              <a:ext uri="{FF2B5EF4-FFF2-40B4-BE49-F238E27FC236}">
                <a16:creationId xmlns:a16="http://schemas.microsoft.com/office/drawing/2014/main" id="{1053A48A-A58C-CA0A-2BAF-A402FD39B8EB}"/>
              </a:ext>
            </a:extLst>
          </p:cNvPr>
          <p:cNvGraphicFramePr>
            <a:graphicFrameLocks/>
          </p:cNvGraphicFramePr>
          <p:nvPr>
            <p:extLst>
              <p:ext uri="{D42A27DB-BD31-4B8C-83A1-F6EECF244321}">
                <p14:modId xmlns:p14="http://schemas.microsoft.com/office/powerpoint/2010/main" val="2814814695"/>
              </p:ext>
            </p:extLst>
          </p:nvPr>
        </p:nvGraphicFramePr>
        <p:xfrm>
          <a:off x="776600" y="1484225"/>
          <a:ext cx="12553320" cy="366689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08699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550009" y="259483"/>
            <a:ext cx="7528917" cy="708779"/>
          </a:xfrm>
          <a:prstGeom prst="rect">
            <a:avLst/>
          </a:prstGeom>
          <a:noFill/>
          <a:ln/>
        </p:spPr>
        <p:txBody>
          <a:bodyPr wrap="none" lIns="0" tIns="0" rIns="0" bIns="0" rtlCol="0" anchor="t"/>
          <a:lstStyle/>
          <a:p>
            <a:pPr marL="0" indent="0">
              <a:lnSpc>
                <a:spcPts val="5400"/>
              </a:lnSpc>
              <a:buNone/>
            </a:pPr>
            <a:r>
              <a:rPr lang="en-US" sz="4800" dirty="0">
                <a:solidFill>
                  <a:srgbClr val="5C4E3D"/>
                </a:solidFill>
                <a:latin typeface="Libre Baskerville" pitchFamily="34" charset="0"/>
                <a:ea typeface="Libre Baskerville" pitchFamily="34" charset="-122"/>
                <a:cs typeface="Libre Baskerville" pitchFamily="34" charset="-120"/>
              </a:rPr>
              <a:t>Ticket by Resolution and Issue Type</a:t>
            </a:r>
            <a:endParaRPr lang="en-US" sz="4800" dirty="0"/>
          </a:p>
        </p:txBody>
      </p:sp>
      <p:sp>
        <p:nvSpPr>
          <p:cNvPr id="9" name="Text 6"/>
          <p:cNvSpPr/>
          <p:nvPr/>
        </p:nvSpPr>
        <p:spPr>
          <a:xfrm>
            <a:off x="329279" y="5614972"/>
            <a:ext cx="13664256" cy="1088708"/>
          </a:xfrm>
          <a:prstGeom prst="rect">
            <a:avLst/>
          </a:prstGeom>
          <a:noFill/>
          <a:ln/>
        </p:spPr>
        <p:txBody>
          <a:bodyPr wrap="square" lIns="0" tIns="0" rIns="0" bIns="0" rtlCol="0" anchor="t"/>
          <a:lstStyle/>
          <a:p>
            <a:pPr marL="342900" indent="-342900" algn="ctr">
              <a:buFont typeface="Wingdings" panose="05000000000000000000" pitchFamily="2" charset="2"/>
              <a:buChar char="Ø"/>
            </a:pPr>
            <a:r>
              <a:rPr lang="en-US" sz="2400" dirty="0">
                <a:latin typeface="DM Sans" pitchFamily="2" charset="0"/>
              </a:rPr>
              <a:t>TICKET RESOLUTION IS MORE FREQUENT IN THE IT REQUEST CATEGORY, BUT THE RESOLUTION TIME FOR THESEREQUESTS IS ALSO HIGHER. THIS INDICATES A NEED TO STREAMLINE THE REQUEST HANDLING PROCESS. IMPLEMENTING MORE EFFICIENT WORKFLOWS AND AUTOMATION TOOLS COULD REDUCE RESOLUTION TIMES ANDIMPROVE OVERALL EFFICIENCY</a:t>
            </a:r>
          </a:p>
        </p:txBody>
      </p:sp>
      <p:sp>
        <p:nvSpPr>
          <p:cNvPr id="20" name="Rectangle 19">
            <a:extLst>
              <a:ext uri="{FF2B5EF4-FFF2-40B4-BE49-F238E27FC236}">
                <a16:creationId xmlns:a16="http://schemas.microsoft.com/office/drawing/2014/main" id="{B978367A-AFB0-D69C-94C6-4F760F2E7A9E}"/>
              </a:ext>
            </a:extLst>
          </p:cNvPr>
          <p:cNvSpPr/>
          <p:nvPr/>
        </p:nvSpPr>
        <p:spPr>
          <a:xfrm>
            <a:off x="1" y="7794702"/>
            <a:ext cx="14630400" cy="43489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graphicFrame>
        <p:nvGraphicFramePr>
          <p:cNvPr id="2" name="Chart 1">
            <a:extLst>
              <a:ext uri="{FF2B5EF4-FFF2-40B4-BE49-F238E27FC236}">
                <a16:creationId xmlns:a16="http://schemas.microsoft.com/office/drawing/2014/main" id="{52050BFB-0E12-F04D-F8A5-AFA26D57A6EA}"/>
              </a:ext>
            </a:extLst>
          </p:cNvPr>
          <p:cNvGraphicFramePr>
            <a:graphicFrameLocks/>
          </p:cNvGraphicFramePr>
          <p:nvPr>
            <p:extLst>
              <p:ext uri="{D42A27DB-BD31-4B8C-83A1-F6EECF244321}">
                <p14:modId xmlns:p14="http://schemas.microsoft.com/office/powerpoint/2010/main" val="4105015365"/>
              </p:ext>
            </p:extLst>
          </p:nvPr>
        </p:nvGraphicFramePr>
        <p:xfrm>
          <a:off x="239825" y="1780750"/>
          <a:ext cx="6049548"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a:extLst>
              <a:ext uri="{FF2B5EF4-FFF2-40B4-BE49-F238E27FC236}">
                <a16:creationId xmlns:a16="http://schemas.microsoft.com/office/drawing/2014/main" id="{26366F80-DCAE-CD3B-0ED0-767077BFE61A}"/>
              </a:ext>
            </a:extLst>
          </p:cNvPr>
          <p:cNvGraphicFramePr>
            <a:graphicFrameLocks/>
          </p:cNvGraphicFramePr>
          <p:nvPr>
            <p:extLst>
              <p:ext uri="{D42A27DB-BD31-4B8C-83A1-F6EECF244321}">
                <p14:modId xmlns:p14="http://schemas.microsoft.com/office/powerpoint/2010/main" val="831992725"/>
              </p:ext>
            </p:extLst>
          </p:nvPr>
        </p:nvGraphicFramePr>
        <p:xfrm>
          <a:off x="6827853" y="1780750"/>
          <a:ext cx="5528510" cy="281202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211320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0" y="168230"/>
            <a:ext cx="12312551" cy="708779"/>
          </a:xfrm>
          <a:prstGeom prst="rect">
            <a:avLst/>
          </a:prstGeom>
          <a:noFill/>
          <a:ln/>
        </p:spPr>
        <p:txBody>
          <a:bodyPr wrap="none" lIns="0" tIns="0" rIns="0" bIns="0" rtlCol="0" anchor="t"/>
          <a:lstStyle/>
          <a:p>
            <a:pPr marL="0" indent="0">
              <a:lnSpc>
                <a:spcPts val="5550"/>
              </a:lnSpc>
              <a:buNone/>
            </a:pPr>
            <a:r>
              <a:rPr lang="en-US" sz="4200" dirty="0">
                <a:solidFill>
                  <a:schemeClr val="bg2">
                    <a:lumMod val="50000"/>
                  </a:schemeClr>
                </a:solidFill>
                <a:latin typeface="Libre Baskerville" panose="02000000000000000000" pitchFamily="2" charset="0"/>
              </a:rPr>
              <a:t>Distribution of employees based on satisfaction score</a:t>
            </a:r>
          </a:p>
        </p:txBody>
      </p:sp>
      <p:sp>
        <p:nvSpPr>
          <p:cNvPr id="9" name="Text 6"/>
          <p:cNvSpPr/>
          <p:nvPr/>
        </p:nvSpPr>
        <p:spPr>
          <a:xfrm>
            <a:off x="410559" y="6047639"/>
            <a:ext cx="13664256" cy="1088708"/>
          </a:xfrm>
          <a:prstGeom prst="rect">
            <a:avLst/>
          </a:prstGeom>
          <a:noFill/>
          <a:ln/>
        </p:spPr>
        <p:txBody>
          <a:bodyPr wrap="square" lIns="0" tIns="0" rIns="0" bIns="0" rtlCol="0" anchor="t"/>
          <a:lstStyle/>
          <a:p>
            <a:pPr marL="342900" indent="-342900" algn="ctr">
              <a:buFont typeface="Wingdings" panose="05000000000000000000" pitchFamily="2" charset="2"/>
              <a:buChar char="Ø"/>
            </a:pPr>
            <a:r>
              <a:rPr lang="en-US" sz="2400" dirty="0">
                <a:latin typeface="DM Sans" pitchFamily="2" charset="0"/>
              </a:rPr>
              <a:t>52% of employees have a top satisfaction score of 5, while 28% score 4, suggesting that around 80% of the workforce is performing well in terms of customer satisfaction. Only 2% score 1, indicating a small area of concern.</a:t>
            </a:r>
          </a:p>
        </p:txBody>
      </p:sp>
      <p:sp>
        <p:nvSpPr>
          <p:cNvPr id="20" name="Rectangle 19">
            <a:extLst>
              <a:ext uri="{FF2B5EF4-FFF2-40B4-BE49-F238E27FC236}">
                <a16:creationId xmlns:a16="http://schemas.microsoft.com/office/drawing/2014/main" id="{B978367A-AFB0-D69C-94C6-4F760F2E7A9E}"/>
              </a:ext>
            </a:extLst>
          </p:cNvPr>
          <p:cNvSpPr/>
          <p:nvPr/>
        </p:nvSpPr>
        <p:spPr>
          <a:xfrm>
            <a:off x="1" y="7794702"/>
            <a:ext cx="14630400" cy="43489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graphicFrame>
        <p:nvGraphicFramePr>
          <p:cNvPr id="2" name="Chart 1">
            <a:extLst>
              <a:ext uri="{FF2B5EF4-FFF2-40B4-BE49-F238E27FC236}">
                <a16:creationId xmlns:a16="http://schemas.microsoft.com/office/drawing/2014/main" id="{4CD141E9-3178-D17B-8F9A-C99FE3CA89EE}"/>
              </a:ext>
            </a:extLst>
          </p:cNvPr>
          <p:cNvGraphicFramePr>
            <a:graphicFrameLocks/>
          </p:cNvGraphicFramePr>
          <p:nvPr>
            <p:extLst>
              <p:ext uri="{D42A27DB-BD31-4B8C-83A1-F6EECF244321}">
                <p14:modId xmlns:p14="http://schemas.microsoft.com/office/powerpoint/2010/main" val="3905581444"/>
              </p:ext>
            </p:extLst>
          </p:nvPr>
        </p:nvGraphicFramePr>
        <p:xfrm>
          <a:off x="300942" y="1256406"/>
          <a:ext cx="13773873" cy="413287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19567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0" y="168230"/>
            <a:ext cx="12312551" cy="708779"/>
          </a:xfrm>
          <a:prstGeom prst="rect">
            <a:avLst/>
          </a:prstGeom>
          <a:noFill/>
          <a:ln/>
        </p:spPr>
        <p:txBody>
          <a:bodyPr wrap="none" lIns="0" tIns="0" rIns="0" bIns="0" rtlCol="0" anchor="t"/>
          <a:lstStyle/>
          <a:p>
            <a:pPr marL="0" indent="0">
              <a:lnSpc>
                <a:spcPts val="5550"/>
              </a:lnSpc>
              <a:buNone/>
            </a:pPr>
            <a:r>
              <a:rPr lang="en-US" sz="4200" dirty="0">
                <a:solidFill>
                  <a:schemeClr val="bg2">
                    <a:lumMod val="50000"/>
                  </a:schemeClr>
                </a:solidFill>
                <a:latin typeface="Libre Baskerville" panose="02000000000000000000" pitchFamily="2" charset="0"/>
              </a:rPr>
              <a:t>Distribution of employees based on Resolution Time </a:t>
            </a:r>
          </a:p>
        </p:txBody>
      </p:sp>
      <p:sp>
        <p:nvSpPr>
          <p:cNvPr id="9" name="Text 6"/>
          <p:cNvSpPr/>
          <p:nvPr/>
        </p:nvSpPr>
        <p:spPr>
          <a:xfrm>
            <a:off x="410559" y="6047639"/>
            <a:ext cx="13664256" cy="1088708"/>
          </a:xfrm>
          <a:prstGeom prst="rect">
            <a:avLst/>
          </a:prstGeom>
          <a:noFill/>
          <a:ln/>
        </p:spPr>
        <p:txBody>
          <a:bodyPr wrap="square" lIns="0" tIns="0" rIns="0" bIns="0" rtlCol="0" anchor="t"/>
          <a:lstStyle/>
          <a:p>
            <a:pPr marL="342900" indent="-342900" algn="ctr">
              <a:buFont typeface="Wingdings" panose="05000000000000000000" pitchFamily="2" charset="2"/>
              <a:buChar char="Ø"/>
            </a:pPr>
            <a:r>
              <a:rPr lang="en-US" sz="2400" dirty="0">
                <a:latin typeface="DM Sans" pitchFamily="2" charset="0"/>
              </a:rPr>
              <a:t>53% of employees resolve tickets within 0-4 days, and 33% within 5-9 days, highlighting that 86% of issues are resolved within 9 days. Very few employees exceed this range, suggesting strong overall efficiency in ticket resolution</a:t>
            </a:r>
          </a:p>
        </p:txBody>
      </p:sp>
      <p:sp>
        <p:nvSpPr>
          <p:cNvPr id="20" name="Rectangle 19">
            <a:extLst>
              <a:ext uri="{FF2B5EF4-FFF2-40B4-BE49-F238E27FC236}">
                <a16:creationId xmlns:a16="http://schemas.microsoft.com/office/drawing/2014/main" id="{B978367A-AFB0-D69C-94C6-4F760F2E7A9E}"/>
              </a:ext>
            </a:extLst>
          </p:cNvPr>
          <p:cNvSpPr/>
          <p:nvPr/>
        </p:nvSpPr>
        <p:spPr>
          <a:xfrm>
            <a:off x="1" y="7794702"/>
            <a:ext cx="14630400" cy="43489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graphicFrame>
        <p:nvGraphicFramePr>
          <p:cNvPr id="4" name="Chart 3">
            <a:extLst>
              <a:ext uri="{FF2B5EF4-FFF2-40B4-BE49-F238E27FC236}">
                <a16:creationId xmlns:a16="http://schemas.microsoft.com/office/drawing/2014/main" id="{84EB7E5A-A62B-8148-BC1D-8EB85A71F0E3}"/>
              </a:ext>
            </a:extLst>
          </p:cNvPr>
          <p:cNvGraphicFramePr>
            <a:graphicFrameLocks/>
          </p:cNvGraphicFramePr>
          <p:nvPr>
            <p:extLst>
              <p:ext uri="{D42A27DB-BD31-4B8C-83A1-F6EECF244321}">
                <p14:modId xmlns:p14="http://schemas.microsoft.com/office/powerpoint/2010/main" val="1114995871"/>
              </p:ext>
            </p:extLst>
          </p:nvPr>
        </p:nvGraphicFramePr>
        <p:xfrm>
          <a:off x="445282" y="1093253"/>
          <a:ext cx="13664255" cy="418134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29629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133321" y="121931"/>
            <a:ext cx="19740411" cy="708779"/>
          </a:xfrm>
          <a:prstGeom prst="rect">
            <a:avLst/>
          </a:prstGeom>
          <a:noFill/>
          <a:ln/>
        </p:spPr>
        <p:txBody>
          <a:bodyPr wrap="none" lIns="0" tIns="0" rIns="0" bIns="0" rtlCol="0" anchor="t"/>
          <a:lstStyle/>
          <a:p>
            <a:pPr>
              <a:lnSpc>
                <a:spcPts val="5550"/>
              </a:lnSpc>
            </a:pPr>
            <a:r>
              <a:rPr lang="en-US" sz="4800" b="1" dirty="0">
                <a:solidFill>
                  <a:schemeClr val="bg2">
                    <a:lumMod val="50000"/>
                  </a:schemeClr>
                </a:solidFill>
                <a:latin typeface="Libre Baskerville" panose="02000000000000000000" pitchFamily="2" charset="0"/>
              </a:rPr>
              <a:t>Average Resolution Time And </a:t>
            </a:r>
          </a:p>
          <a:p>
            <a:pPr>
              <a:lnSpc>
                <a:spcPts val="5550"/>
              </a:lnSpc>
            </a:pPr>
            <a:r>
              <a:rPr lang="en-US" sz="4800" b="1" dirty="0">
                <a:solidFill>
                  <a:schemeClr val="bg2">
                    <a:lumMod val="50000"/>
                  </a:schemeClr>
                </a:solidFill>
                <a:latin typeface="Libre Baskerville" panose="02000000000000000000" pitchFamily="2" charset="0"/>
              </a:rPr>
              <a:t>             Satisfaction rate By Age Group </a:t>
            </a:r>
            <a:endParaRPr lang="en-US" sz="4800" dirty="0">
              <a:solidFill>
                <a:schemeClr val="bg2">
                  <a:lumMod val="50000"/>
                </a:schemeClr>
              </a:solidFill>
              <a:latin typeface="Libre Baskerville" panose="02000000000000000000" pitchFamily="2" charset="0"/>
            </a:endParaRPr>
          </a:p>
          <a:p>
            <a:pPr marL="0" indent="0">
              <a:lnSpc>
                <a:spcPts val="5550"/>
              </a:lnSpc>
              <a:buNone/>
            </a:pPr>
            <a:endParaRPr lang="en-US" sz="4800" dirty="0"/>
          </a:p>
        </p:txBody>
      </p:sp>
      <p:sp>
        <p:nvSpPr>
          <p:cNvPr id="9" name="Text 6"/>
          <p:cNvSpPr/>
          <p:nvPr/>
        </p:nvSpPr>
        <p:spPr>
          <a:xfrm>
            <a:off x="410559" y="6047639"/>
            <a:ext cx="13664256" cy="1088708"/>
          </a:xfrm>
          <a:prstGeom prst="rect">
            <a:avLst/>
          </a:prstGeom>
          <a:noFill/>
          <a:ln/>
        </p:spPr>
        <p:txBody>
          <a:bodyPr wrap="square" lIns="0" tIns="0" rIns="0" bIns="0" rtlCol="0" anchor="t"/>
          <a:lstStyle/>
          <a:p>
            <a:pPr marL="342900" indent="-342900" algn="ctr">
              <a:buFont typeface="Wingdings" panose="05000000000000000000" pitchFamily="2" charset="2"/>
              <a:buChar char="Ø"/>
            </a:pPr>
            <a:r>
              <a:rPr lang="en-US" sz="2400" dirty="0">
                <a:latin typeface="DM Sans" pitchFamily="2" charset="0"/>
              </a:rPr>
              <a:t>THE AVERAGE RESOLUTION TIME AND SATISFACTION RATE FOR THE 32-36 AGE GROUP ARE BELOW EXPECTATIONS. TO ADDRESS THIS, WE SHOULD IMPLEMENT TARGETED TRAINING TO IMPROVE THEIR SKILLS AND PROVIDE ADDITIONAL RESOURCES OR SUPPORT TO ENHANCE THEIR PERFORMANCE AND CUSTOMER SATISFACTION.</a:t>
            </a:r>
          </a:p>
        </p:txBody>
      </p:sp>
      <p:sp>
        <p:nvSpPr>
          <p:cNvPr id="20" name="Rectangle 19">
            <a:extLst>
              <a:ext uri="{FF2B5EF4-FFF2-40B4-BE49-F238E27FC236}">
                <a16:creationId xmlns:a16="http://schemas.microsoft.com/office/drawing/2014/main" id="{B978367A-AFB0-D69C-94C6-4F760F2E7A9E}"/>
              </a:ext>
            </a:extLst>
          </p:cNvPr>
          <p:cNvSpPr/>
          <p:nvPr/>
        </p:nvSpPr>
        <p:spPr>
          <a:xfrm>
            <a:off x="1" y="7794702"/>
            <a:ext cx="14630400" cy="43489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graphicFrame>
        <p:nvGraphicFramePr>
          <p:cNvPr id="2" name="Chart 1">
            <a:extLst>
              <a:ext uri="{FF2B5EF4-FFF2-40B4-BE49-F238E27FC236}">
                <a16:creationId xmlns:a16="http://schemas.microsoft.com/office/drawing/2014/main" id="{246B0C7D-A87A-5A54-0BFD-E691F4AF18D2}"/>
              </a:ext>
            </a:extLst>
          </p:cNvPr>
          <p:cNvGraphicFramePr>
            <a:graphicFrameLocks/>
          </p:cNvGraphicFramePr>
          <p:nvPr>
            <p:extLst>
              <p:ext uri="{D42A27DB-BD31-4B8C-83A1-F6EECF244321}">
                <p14:modId xmlns:p14="http://schemas.microsoft.com/office/powerpoint/2010/main" val="552676350"/>
              </p:ext>
            </p:extLst>
          </p:nvPr>
        </p:nvGraphicFramePr>
        <p:xfrm>
          <a:off x="839470" y="2181961"/>
          <a:ext cx="5606079" cy="339781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a:extLst>
              <a:ext uri="{FF2B5EF4-FFF2-40B4-BE49-F238E27FC236}">
                <a16:creationId xmlns:a16="http://schemas.microsoft.com/office/drawing/2014/main" id="{F95043F1-7E2E-AE3D-6FCF-1EA2E9EADDCF}"/>
              </a:ext>
            </a:extLst>
          </p:cNvPr>
          <p:cNvGraphicFramePr>
            <a:graphicFrameLocks/>
          </p:cNvGraphicFramePr>
          <p:nvPr>
            <p:extLst>
              <p:ext uri="{D42A27DB-BD31-4B8C-83A1-F6EECF244321}">
                <p14:modId xmlns:p14="http://schemas.microsoft.com/office/powerpoint/2010/main" val="2782774528"/>
              </p:ext>
            </p:extLst>
          </p:nvPr>
        </p:nvGraphicFramePr>
        <p:xfrm>
          <a:off x="7601438" y="2181961"/>
          <a:ext cx="6024392" cy="339781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309033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550009" y="259483"/>
            <a:ext cx="7528917" cy="708779"/>
          </a:xfrm>
          <a:prstGeom prst="rect">
            <a:avLst/>
          </a:prstGeom>
          <a:noFill/>
          <a:ln/>
        </p:spPr>
        <p:txBody>
          <a:bodyPr wrap="none" lIns="0" tIns="0" rIns="0" bIns="0" rtlCol="0" anchor="t"/>
          <a:lstStyle/>
          <a:p>
            <a:pPr marL="0" indent="0">
              <a:lnSpc>
                <a:spcPts val="5550"/>
              </a:lnSpc>
              <a:buNone/>
            </a:pPr>
            <a:r>
              <a:rPr lang="en-US" sz="4450" dirty="0">
                <a:solidFill>
                  <a:srgbClr val="5C4E3D"/>
                </a:solidFill>
                <a:latin typeface="Libre Baskerville" pitchFamily="34" charset="0"/>
                <a:ea typeface="Libre Baskerville" pitchFamily="34" charset="-122"/>
                <a:cs typeface="Libre Baskerville" pitchFamily="34" charset="-120"/>
              </a:rPr>
              <a:t>Ticket Volume Over Time</a:t>
            </a:r>
            <a:endParaRPr lang="en-US" sz="4450" dirty="0"/>
          </a:p>
        </p:txBody>
      </p:sp>
      <p:sp>
        <p:nvSpPr>
          <p:cNvPr id="20" name="Rectangle 19">
            <a:extLst>
              <a:ext uri="{FF2B5EF4-FFF2-40B4-BE49-F238E27FC236}">
                <a16:creationId xmlns:a16="http://schemas.microsoft.com/office/drawing/2014/main" id="{B978367A-AFB0-D69C-94C6-4F760F2E7A9E}"/>
              </a:ext>
            </a:extLst>
          </p:cNvPr>
          <p:cNvSpPr/>
          <p:nvPr/>
        </p:nvSpPr>
        <p:spPr>
          <a:xfrm>
            <a:off x="0" y="7794702"/>
            <a:ext cx="14630400" cy="43489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3BE744D7-4264-993E-C154-6564B14BD0C8}"/>
              </a:ext>
            </a:extLst>
          </p:cNvPr>
          <p:cNvPicPr>
            <a:picLocks noChangeAspect="1"/>
          </p:cNvPicPr>
          <p:nvPr/>
        </p:nvPicPr>
        <p:blipFill>
          <a:blip r:embed="rId3"/>
          <a:stretch>
            <a:fillRect/>
          </a:stretch>
        </p:blipFill>
        <p:spPr>
          <a:xfrm>
            <a:off x="672672" y="1370822"/>
            <a:ext cx="12987571" cy="5487956"/>
          </a:xfrm>
          <a:prstGeom prst="rect">
            <a:avLst/>
          </a:prstGeom>
        </p:spPr>
      </p:pic>
    </p:spTree>
    <p:extLst>
      <p:ext uri="{BB962C8B-B14F-4D97-AF65-F5344CB8AC3E}">
        <p14:creationId xmlns:p14="http://schemas.microsoft.com/office/powerpoint/2010/main" val="2203011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550009" y="259483"/>
            <a:ext cx="7528917" cy="708779"/>
          </a:xfrm>
          <a:prstGeom prst="rect">
            <a:avLst/>
          </a:prstGeom>
          <a:noFill/>
          <a:ln/>
        </p:spPr>
        <p:txBody>
          <a:bodyPr wrap="none" lIns="0" tIns="0" rIns="0" bIns="0" rtlCol="0" anchor="t"/>
          <a:lstStyle/>
          <a:p>
            <a:pPr marL="0" indent="0">
              <a:lnSpc>
                <a:spcPts val="5550"/>
              </a:lnSpc>
              <a:buNone/>
            </a:pPr>
            <a:r>
              <a:rPr lang="en-US" sz="4800" dirty="0">
                <a:solidFill>
                  <a:schemeClr val="bg2">
                    <a:lumMod val="50000"/>
                  </a:schemeClr>
                </a:solidFill>
                <a:latin typeface="Libre Baskerville" panose="02000000000000000000" pitchFamily="2" charset="0"/>
              </a:rPr>
              <a:t>SUGGESTIONS</a:t>
            </a:r>
          </a:p>
        </p:txBody>
      </p:sp>
      <p:sp>
        <p:nvSpPr>
          <p:cNvPr id="20" name="Rectangle 19">
            <a:extLst>
              <a:ext uri="{FF2B5EF4-FFF2-40B4-BE49-F238E27FC236}">
                <a16:creationId xmlns:a16="http://schemas.microsoft.com/office/drawing/2014/main" id="{B978367A-AFB0-D69C-94C6-4F760F2E7A9E}"/>
              </a:ext>
            </a:extLst>
          </p:cNvPr>
          <p:cNvSpPr/>
          <p:nvPr/>
        </p:nvSpPr>
        <p:spPr>
          <a:xfrm>
            <a:off x="1" y="7794702"/>
            <a:ext cx="14630400" cy="43489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A5B0CEEC-7A0D-9C3C-585B-C26AB8885C00}"/>
              </a:ext>
            </a:extLst>
          </p:cNvPr>
          <p:cNvSpPr txBox="1"/>
          <p:nvPr/>
        </p:nvSpPr>
        <p:spPr>
          <a:xfrm>
            <a:off x="875371" y="1175906"/>
            <a:ext cx="12879658" cy="6631046"/>
          </a:xfrm>
          <a:prstGeom prst="rect">
            <a:avLst/>
          </a:prstGeom>
          <a:noFill/>
        </p:spPr>
        <p:txBody>
          <a:bodyPr wrap="square">
            <a:spAutoFit/>
          </a:bodyPr>
          <a:lstStyle/>
          <a:p>
            <a:pPr>
              <a:lnSpc>
                <a:spcPct val="150000"/>
              </a:lnSpc>
            </a:pPr>
            <a:r>
              <a:rPr lang="en-US" sz="1900" dirty="0">
                <a:latin typeface="DM Sans" pitchFamily="2" charset="0"/>
                <a:cs typeface="Times New Roman" panose="02020603050405020304" pitchFamily="18" charset="0"/>
              </a:rPr>
              <a:t>1.Increasing Ticket Volumes: Ticket volumes have consistently risen, signaling a higher demand on IT </a:t>
            </a:r>
            <a:r>
              <a:rPr lang="en-US" sz="1900" dirty="0" err="1">
                <a:latin typeface="DM Sans" pitchFamily="2" charset="0"/>
                <a:cs typeface="Times New Roman" panose="02020603050405020304" pitchFamily="18" charset="0"/>
              </a:rPr>
              <a:t>agents.We</a:t>
            </a:r>
            <a:r>
              <a:rPr lang="en-US" sz="1900" dirty="0">
                <a:latin typeface="DM Sans" pitchFamily="2" charset="0"/>
                <a:cs typeface="Times New Roman" panose="02020603050405020304" pitchFamily="18" charset="0"/>
              </a:rPr>
              <a:t> need to enhance our ticket management system to improve efficiency and support.</a:t>
            </a:r>
          </a:p>
          <a:p>
            <a:pPr>
              <a:lnSpc>
                <a:spcPct val="150000"/>
              </a:lnSpc>
            </a:pPr>
            <a:r>
              <a:rPr lang="en-US" sz="1900" dirty="0">
                <a:latin typeface="DM Sans" pitchFamily="2" charset="0"/>
                <a:cs typeface="Times New Roman" panose="02020603050405020304" pitchFamily="18" charset="0"/>
              </a:rPr>
              <a:t>2. Tech Investment Benefits: Investing in advanced technology can boost ticket resolution times and employee satisfaction. Effective implementation and training will help enhance these benefits further.</a:t>
            </a:r>
          </a:p>
          <a:p>
            <a:pPr>
              <a:lnSpc>
                <a:spcPct val="150000"/>
              </a:lnSpc>
            </a:pPr>
            <a:r>
              <a:rPr lang="en-US" sz="1900" dirty="0">
                <a:latin typeface="DM Sans" pitchFamily="2" charset="0"/>
                <a:cs typeface="Times New Roman" panose="02020603050405020304" pitchFamily="18" charset="0"/>
              </a:rPr>
              <a:t>3. Focus on Major Tickets: While most tickets are categorized as normal, we must prioritize the major category due to its critical impact on operations, requiring focused attention and resources. </a:t>
            </a:r>
          </a:p>
          <a:p>
            <a:pPr>
              <a:lnSpc>
                <a:spcPct val="150000"/>
              </a:lnSpc>
            </a:pPr>
            <a:r>
              <a:rPr lang="en-US" sz="1900" dirty="0">
                <a:latin typeface="DM Sans" pitchFamily="2" charset="0"/>
                <a:cs typeface="Times New Roman" panose="02020603050405020304" pitchFamily="18" charset="0"/>
              </a:rPr>
              <a:t>4. High and Unassigned Tickets: Most tickets fall into high or unassigned categories, highlighting the need for improved prioritization and resource allocation to manage these effectively.</a:t>
            </a:r>
          </a:p>
          <a:p>
            <a:pPr>
              <a:lnSpc>
                <a:spcPct val="150000"/>
              </a:lnSpc>
            </a:pPr>
            <a:r>
              <a:rPr lang="en-US" sz="1900" dirty="0">
                <a:latin typeface="DM Sans" pitchFamily="2" charset="0"/>
                <a:cs typeface="Times New Roman" panose="02020603050405020304" pitchFamily="18" charset="0"/>
              </a:rPr>
              <a:t>5. Common IT Issues: A significant number of tickets relate to login access and system issues, indicating potential gaps in user onboarding and system stability. Enhancing authentication processes and system reliability is essential.</a:t>
            </a:r>
          </a:p>
          <a:p>
            <a:pPr>
              <a:lnSpc>
                <a:spcPct val="150000"/>
              </a:lnSpc>
            </a:pPr>
            <a:r>
              <a:rPr lang="en-US" sz="1900" dirty="0">
                <a:latin typeface="DM Sans" pitchFamily="2" charset="0"/>
                <a:cs typeface="Times New Roman" panose="02020603050405020304" pitchFamily="18" charset="0"/>
              </a:rPr>
              <a:t>6. IT Request Resolution Time: IT Request tickets are resolved frequently but take longer. </a:t>
            </a:r>
            <a:r>
              <a:rPr lang="en-US" sz="1900" dirty="0" err="1">
                <a:latin typeface="DM Sans" pitchFamily="2" charset="0"/>
                <a:cs typeface="Times New Roman" panose="02020603050405020304" pitchFamily="18" charset="0"/>
              </a:rPr>
              <a:t>Streamliningworkflows</a:t>
            </a:r>
            <a:r>
              <a:rPr lang="en-US" sz="1900" dirty="0">
                <a:latin typeface="DM Sans" pitchFamily="2" charset="0"/>
                <a:cs typeface="Times New Roman" panose="02020603050405020304" pitchFamily="18" charset="0"/>
              </a:rPr>
              <a:t> and implementing automation tools can reduce resolution times and improve efficiency. </a:t>
            </a:r>
          </a:p>
          <a:p>
            <a:pPr>
              <a:lnSpc>
                <a:spcPct val="150000"/>
              </a:lnSpc>
            </a:pPr>
            <a:br>
              <a:rPr lang="en-US" sz="1900" dirty="0">
                <a:latin typeface="DM Sans" pitchFamily="2" charset="0"/>
                <a:cs typeface="Times New Roman" panose="02020603050405020304" pitchFamily="18" charset="0"/>
              </a:rPr>
            </a:br>
            <a:endParaRPr lang="en-IN" sz="1900" dirty="0">
              <a:latin typeface="DM Sans" pitchFamily="2" charset="0"/>
              <a:cs typeface="Times New Roman" panose="02020603050405020304" pitchFamily="18" charset="0"/>
            </a:endParaRPr>
          </a:p>
        </p:txBody>
      </p:sp>
    </p:spTree>
    <p:extLst>
      <p:ext uri="{BB962C8B-B14F-4D97-AF65-F5344CB8AC3E}">
        <p14:creationId xmlns:p14="http://schemas.microsoft.com/office/powerpoint/2010/main" val="40676062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B978367A-AFB0-D69C-94C6-4F760F2E7A9E}"/>
              </a:ext>
            </a:extLst>
          </p:cNvPr>
          <p:cNvSpPr/>
          <p:nvPr/>
        </p:nvSpPr>
        <p:spPr>
          <a:xfrm>
            <a:off x="1" y="7794702"/>
            <a:ext cx="14630400" cy="43489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030CDE06-2055-2FCB-15F6-A9B6959B030B}"/>
              </a:ext>
            </a:extLst>
          </p:cNvPr>
          <p:cNvSpPr txBox="1"/>
          <p:nvPr/>
        </p:nvSpPr>
        <p:spPr>
          <a:xfrm>
            <a:off x="869796" y="513278"/>
            <a:ext cx="12099072" cy="5590185"/>
          </a:xfrm>
          <a:prstGeom prst="rect">
            <a:avLst/>
          </a:prstGeom>
          <a:noFill/>
        </p:spPr>
        <p:txBody>
          <a:bodyPr wrap="square">
            <a:spAutoFit/>
          </a:bodyPr>
          <a:lstStyle/>
          <a:p>
            <a:pPr>
              <a:lnSpc>
                <a:spcPct val="150000"/>
              </a:lnSpc>
            </a:pPr>
            <a:r>
              <a:rPr lang="en-US" sz="2000" dirty="0">
                <a:latin typeface="DM Sans" pitchFamily="2" charset="0"/>
                <a:cs typeface="Times New Roman" panose="02020603050405020304" pitchFamily="18" charset="0"/>
              </a:rPr>
              <a:t>7. High Resolution Times: Resolution times for hardware and system requests are notably high. Streamlining processes, investing in specialized training, and exploring automation tools can expedite these resolutions.</a:t>
            </a:r>
          </a:p>
          <a:p>
            <a:pPr>
              <a:lnSpc>
                <a:spcPct val="150000"/>
              </a:lnSpc>
            </a:pPr>
            <a:r>
              <a:rPr lang="en-US" sz="2000" dirty="0">
                <a:latin typeface="DM Sans" pitchFamily="2" charset="0"/>
                <a:cs typeface="Times New Roman" panose="02020603050405020304" pitchFamily="18" charset="0"/>
              </a:rPr>
              <a:t> 8. Age Group Performance Disparity: The 42-46 age group handles the majority of tickets, while the 32-36 age group handles the least. Targeted training and support for the younger group can balance workload distribution.</a:t>
            </a:r>
          </a:p>
          <a:p>
            <a:pPr>
              <a:lnSpc>
                <a:spcPct val="150000"/>
              </a:lnSpc>
            </a:pPr>
            <a:r>
              <a:rPr lang="en-US" sz="2000" dirty="0">
                <a:latin typeface="DM Sans" pitchFamily="2" charset="0"/>
                <a:cs typeface="Times New Roman" panose="02020603050405020304" pitchFamily="18" charset="0"/>
              </a:rPr>
              <a:t>9. 32-36 Age Group Challenges: The average resolution time and satisfaction rate for the 32-36 age group are below expectations. Implementing targeted training and providing additional resources can enhance their performance. </a:t>
            </a:r>
          </a:p>
          <a:p>
            <a:pPr>
              <a:lnSpc>
                <a:spcPct val="150000"/>
              </a:lnSpc>
            </a:pPr>
            <a:r>
              <a:rPr lang="en-US" sz="2000" dirty="0">
                <a:latin typeface="DM Sans" pitchFamily="2" charset="0"/>
                <a:cs typeface="Times New Roman" panose="02020603050405020304" pitchFamily="18" charset="0"/>
              </a:rPr>
              <a:t>10. Resource Allocation and Efficiency: Addressing high ticket volumes and improving resolution times requires better prioritization, efficient workflows, and strategic resource allocation to enhance overall IT support effectiveness.</a:t>
            </a:r>
            <a:endParaRPr lang="en-IN" sz="2000" dirty="0">
              <a:latin typeface="DM Sans" pitchFamily="2" charset="0"/>
              <a:cs typeface="Times New Roman" panose="02020603050405020304" pitchFamily="18" charset="0"/>
            </a:endParaRPr>
          </a:p>
        </p:txBody>
      </p:sp>
    </p:spTree>
    <p:extLst>
      <p:ext uri="{BB962C8B-B14F-4D97-AF65-F5344CB8AC3E}">
        <p14:creationId xmlns:p14="http://schemas.microsoft.com/office/powerpoint/2010/main" val="648665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3" name="Text 0"/>
          <p:cNvSpPr/>
          <p:nvPr/>
        </p:nvSpPr>
        <p:spPr>
          <a:xfrm>
            <a:off x="793790" y="929640"/>
            <a:ext cx="7556421" cy="1417558"/>
          </a:xfrm>
          <a:prstGeom prst="rect">
            <a:avLst/>
          </a:prstGeom>
          <a:noFill/>
          <a:ln/>
        </p:spPr>
        <p:txBody>
          <a:bodyPr wrap="square" lIns="0" tIns="0" rIns="0" bIns="0" rtlCol="0" anchor="t"/>
          <a:lstStyle/>
          <a:p>
            <a:pPr marL="0" indent="0">
              <a:lnSpc>
                <a:spcPts val="5550"/>
              </a:lnSpc>
              <a:buNone/>
            </a:pPr>
            <a:r>
              <a:rPr lang="en-US" sz="4450" dirty="0">
                <a:solidFill>
                  <a:srgbClr val="5C4E3D"/>
                </a:solidFill>
                <a:latin typeface="Libre Baskerville" pitchFamily="34" charset="0"/>
                <a:ea typeface="Libre Baskerville" pitchFamily="34" charset="-122"/>
                <a:cs typeface="Libre Baskerville" pitchFamily="34" charset="-120"/>
              </a:rPr>
              <a:t>Introduction and Objectives</a:t>
            </a:r>
            <a:endParaRPr lang="en-US" sz="4450" dirty="0"/>
          </a:p>
        </p:txBody>
      </p:sp>
      <p:sp>
        <p:nvSpPr>
          <p:cNvPr id="4" name="Shape 1"/>
          <p:cNvSpPr/>
          <p:nvPr/>
        </p:nvSpPr>
        <p:spPr>
          <a:xfrm>
            <a:off x="793790" y="2942511"/>
            <a:ext cx="510302" cy="510302"/>
          </a:xfrm>
          <a:prstGeom prst="roundRect">
            <a:avLst>
              <a:gd name="adj" fmla="val 18669"/>
            </a:avLst>
          </a:prstGeom>
          <a:solidFill>
            <a:srgbClr val="F7EDD4"/>
          </a:solidFill>
          <a:ln w="7620">
            <a:solidFill>
              <a:srgbClr val="DDD3BA"/>
            </a:solidFill>
            <a:prstDash val="solid"/>
          </a:ln>
        </p:spPr>
      </p:sp>
      <p:sp>
        <p:nvSpPr>
          <p:cNvPr id="5" name="Text 2"/>
          <p:cNvSpPr/>
          <p:nvPr/>
        </p:nvSpPr>
        <p:spPr>
          <a:xfrm>
            <a:off x="972979" y="3027521"/>
            <a:ext cx="151805" cy="340281"/>
          </a:xfrm>
          <a:prstGeom prst="rect">
            <a:avLst/>
          </a:prstGeom>
          <a:noFill/>
          <a:ln/>
        </p:spPr>
        <p:txBody>
          <a:bodyPr wrap="none" lIns="0" tIns="0" rIns="0" bIns="0" rtlCol="0" anchor="t"/>
          <a:lstStyle/>
          <a:p>
            <a:pPr marL="0" indent="0" algn="ctr">
              <a:lnSpc>
                <a:spcPts val="2650"/>
              </a:lnSpc>
              <a:buNone/>
            </a:pPr>
            <a:r>
              <a:rPr lang="en-US" sz="2650" dirty="0">
                <a:solidFill>
                  <a:srgbClr val="454240"/>
                </a:solidFill>
                <a:latin typeface="Libre Baskerville" pitchFamily="34" charset="0"/>
                <a:ea typeface="Libre Baskerville" pitchFamily="34" charset="-122"/>
                <a:cs typeface="Libre Baskerville" pitchFamily="34" charset="-120"/>
              </a:rPr>
              <a:t>1</a:t>
            </a:r>
            <a:endParaRPr lang="en-US" sz="2650" dirty="0"/>
          </a:p>
        </p:txBody>
      </p:sp>
      <p:sp>
        <p:nvSpPr>
          <p:cNvPr id="6" name="Text 3"/>
          <p:cNvSpPr/>
          <p:nvPr/>
        </p:nvSpPr>
        <p:spPr>
          <a:xfrm>
            <a:off x="1530906" y="2942511"/>
            <a:ext cx="2927747" cy="708660"/>
          </a:xfrm>
          <a:prstGeom prst="rect">
            <a:avLst/>
          </a:prstGeom>
          <a:noFill/>
          <a:ln/>
        </p:spPr>
        <p:txBody>
          <a:bodyPr wrap="square" lIns="0" tIns="0" rIns="0" bIns="0" rtlCol="0" anchor="t"/>
          <a:lstStyle/>
          <a:p>
            <a:pPr marL="0" indent="0">
              <a:lnSpc>
                <a:spcPts val="2750"/>
              </a:lnSpc>
              <a:buNone/>
            </a:pPr>
            <a:r>
              <a:rPr lang="en-US" sz="2200" dirty="0">
                <a:solidFill>
                  <a:srgbClr val="454240"/>
                </a:solidFill>
                <a:latin typeface="Libre Baskerville" pitchFamily="34" charset="0"/>
                <a:ea typeface="Libre Baskerville" pitchFamily="34" charset="-122"/>
                <a:cs typeface="Libre Baskerville" pitchFamily="34" charset="-120"/>
              </a:rPr>
              <a:t>Customer Satisfaction</a:t>
            </a:r>
            <a:endParaRPr lang="en-US" sz="2200" dirty="0"/>
          </a:p>
        </p:txBody>
      </p:sp>
      <p:sp>
        <p:nvSpPr>
          <p:cNvPr id="7" name="Text 4"/>
          <p:cNvSpPr/>
          <p:nvPr/>
        </p:nvSpPr>
        <p:spPr>
          <a:xfrm>
            <a:off x="1530906" y="3787259"/>
            <a:ext cx="2927747" cy="1814513"/>
          </a:xfrm>
          <a:prstGeom prst="rect">
            <a:avLst/>
          </a:prstGeom>
          <a:noFill/>
          <a:ln/>
        </p:spPr>
        <p:txBody>
          <a:bodyPr wrap="square" lIns="0" tIns="0" rIns="0" bIns="0" rtlCol="0" anchor="t"/>
          <a:lstStyle/>
          <a:p>
            <a:pPr marL="0" indent="0">
              <a:lnSpc>
                <a:spcPts val="2850"/>
              </a:lnSpc>
              <a:buNone/>
            </a:pPr>
            <a:r>
              <a:rPr lang="en-US" sz="1750" dirty="0">
                <a:solidFill>
                  <a:srgbClr val="454240"/>
                </a:solidFill>
                <a:latin typeface="DM Sans" pitchFamily="34" charset="0"/>
                <a:ea typeface="DM Sans" pitchFamily="34" charset="-122"/>
                <a:cs typeface="DM Sans" pitchFamily="34" charset="-120"/>
              </a:rPr>
              <a:t>68% of customers abandon services due to poor support. This emphasizes the critical need for efficient IT support.</a:t>
            </a:r>
            <a:endParaRPr lang="en-US" sz="1750" dirty="0"/>
          </a:p>
        </p:txBody>
      </p:sp>
      <p:sp>
        <p:nvSpPr>
          <p:cNvPr id="8" name="Shape 5"/>
          <p:cNvSpPr/>
          <p:nvPr/>
        </p:nvSpPr>
        <p:spPr>
          <a:xfrm>
            <a:off x="4685467" y="2942511"/>
            <a:ext cx="510302" cy="510302"/>
          </a:xfrm>
          <a:prstGeom prst="roundRect">
            <a:avLst>
              <a:gd name="adj" fmla="val 18669"/>
            </a:avLst>
          </a:prstGeom>
          <a:solidFill>
            <a:srgbClr val="F7EDD4"/>
          </a:solidFill>
          <a:ln w="7620">
            <a:solidFill>
              <a:srgbClr val="DDD3BA"/>
            </a:solidFill>
            <a:prstDash val="solid"/>
          </a:ln>
        </p:spPr>
      </p:sp>
      <p:sp>
        <p:nvSpPr>
          <p:cNvPr id="9" name="Text 6"/>
          <p:cNvSpPr/>
          <p:nvPr/>
        </p:nvSpPr>
        <p:spPr>
          <a:xfrm>
            <a:off x="4835843" y="3027521"/>
            <a:ext cx="209550" cy="340281"/>
          </a:xfrm>
          <a:prstGeom prst="rect">
            <a:avLst/>
          </a:prstGeom>
          <a:noFill/>
          <a:ln/>
        </p:spPr>
        <p:txBody>
          <a:bodyPr wrap="none" lIns="0" tIns="0" rIns="0" bIns="0" rtlCol="0" anchor="t"/>
          <a:lstStyle/>
          <a:p>
            <a:pPr marL="0" indent="0" algn="ctr">
              <a:lnSpc>
                <a:spcPts val="2650"/>
              </a:lnSpc>
              <a:buNone/>
            </a:pPr>
            <a:r>
              <a:rPr lang="en-US" sz="2650" dirty="0">
                <a:solidFill>
                  <a:srgbClr val="454240"/>
                </a:solidFill>
                <a:latin typeface="Libre Baskerville" pitchFamily="34" charset="0"/>
                <a:ea typeface="Libre Baskerville" pitchFamily="34" charset="-122"/>
                <a:cs typeface="Libre Baskerville" pitchFamily="34" charset="-120"/>
              </a:rPr>
              <a:t>2</a:t>
            </a:r>
            <a:endParaRPr lang="en-US" sz="2650" dirty="0"/>
          </a:p>
        </p:txBody>
      </p:sp>
      <p:sp>
        <p:nvSpPr>
          <p:cNvPr id="10" name="Text 7"/>
          <p:cNvSpPr/>
          <p:nvPr/>
        </p:nvSpPr>
        <p:spPr>
          <a:xfrm>
            <a:off x="5422583" y="2942511"/>
            <a:ext cx="2835235" cy="354330"/>
          </a:xfrm>
          <a:prstGeom prst="rect">
            <a:avLst/>
          </a:prstGeom>
          <a:noFill/>
          <a:ln/>
        </p:spPr>
        <p:txBody>
          <a:bodyPr wrap="none" lIns="0" tIns="0" rIns="0" bIns="0" rtlCol="0" anchor="t"/>
          <a:lstStyle/>
          <a:p>
            <a:pPr marL="0" indent="0">
              <a:lnSpc>
                <a:spcPts val="2750"/>
              </a:lnSpc>
              <a:buNone/>
            </a:pPr>
            <a:r>
              <a:rPr lang="en-US" sz="2200" dirty="0">
                <a:solidFill>
                  <a:srgbClr val="454240"/>
                </a:solidFill>
                <a:latin typeface="Libre Baskerville" pitchFamily="34" charset="0"/>
                <a:ea typeface="Libre Baskerville" pitchFamily="34" charset="-122"/>
                <a:cs typeface="Libre Baskerville" pitchFamily="34" charset="-120"/>
              </a:rPr>
              <a:t>Project Goals</a:t>
            </a:r>
            <a:endParaRPr lang="en-US" sz="2200" dirty="0"/>
          </a:p>
        </p:txBody>
      </p:sp>
      <p:sp>
        <p:nvSpPr>
          <p:cNvPr id="11" name="Text 8"/>
          <p:cNvSpPr/>
          <p:nvPr/>
        </p:nvSpPr>
        <p:spPr>
          <a:xfrm>
            <a:off x="5422583" y="3432929"/>
            <a:ext cx="2927747" cy="1814513"/>
          </a:xfrm>
          <a:prstGeom prst="rect">
            <a:avLst/>
          </a:prstGeom>
          <a:noFill/>
          <a:ln/>
        </p:spPr>
        <p:txBody>
          <a:bodyPr wrap="square" lIns="0" tIns="0" rIns="0" bIns="0" rtlCol="0" anchor="t"/>
          <a:lstStyle/>
          <a:p>
            <a:pPr marL="0" indent="0">
              <a:lnSpc>
                <a:spcPts val="2850"/>
              </a:lnSpc>
              <a:buNone/>
            </a:pPr>
            <a:r>
              <a:rPr lang="en-US" sz="1750" dirty="0">
                <a:solidFill>
                  <a:srgbClr val="454240"/>
                </a:solidFill>
                <a:latin typeface="DM Sans" pitchFamily="34" charset="0"/>
                <a:ea typeface="DM Sans" pitchFamily="34" charset="-122"/>
                <a:cs typeface="DM Sans" pitchFamily="34" charset="-120"/>
              </a:rPr>
              <a:t>This project analyzes ticket data to assess agent performance, resolution efficiency, and employee satisfaction.</a:t>
            </a:r>
            <a:endParaRPr lang="en-US" sz="1750" dirty="0"/>
          </a:p>
        </p:txBody>
      </p:sp>
      <p:sp>
        <p:nvSpPr>
          <p:cNvPr id="12" name="Shape 9"/>
          <p:cNvSpPr/>
          <p:nvPr/>
        </p:nvSpPr>
        <p:spPr>
          <a:xfrm>
            <a:off x="8644237" y="2883341"/>
            <a:ext cx="510302" cy="510302"/>
          </a:xfrm>
          <a:prstGeom prst="roundRect">
            <a:avLst>
              <a:gd name="adj" fmla="val 18669"/>
            </a:avLst>
          </a:prstGeom>
          <a:solidFill>
            <a:srgbClr val="F7EDD4"/>
          </a:solidFill>
          <a:ln w="7620">
            <a:solidFill>
              <a:srgbClr val="DDD3BA"/>
            </a:solidFill>
            <a:prstDash val="solid"/>
          </a:ln>
        </p:spPr>
      </p:sp>
      <p:sp>
        <p:nvSpPr>
          <p:cNvPr id="13" name="Text 10"/>
          <p:cNvSpPr/>
          <p:nvPr/>
        </p:nvSpPr>
        <p:spPr>
          <a:xfrm>
            <a:off x="8794613" y="2968351"/>
            <a:ext cx="209550" cy="340281"/>
          </a:xfrm>
          <a:prstGeom prst="rect">
            <a:avLst/>
          </a:prstGeom>
          <a:noFill/>
          <a:ln/>
        </p:spPr>
        <p:txBody>
          <a:bodyPr wrap="none" lIns="0" tIns="0" rIns="0" bIns="0" rtlCol="0" anchor="t"/>
          <a:lstStyle/>
          <a:p>
            <a:pPr marL="0" indent="0" algn="ctr">
              <a:lnSpc>
                <a:spcPts val="2650"/>
              </a:lnSpc>
              <a:buNone/>
            </a:pPr>
            <a:r>
              <a:rPr lang="en-US" sz="2650" dirty="0">
                <a:solidFill>
                  <a:srgbClr val="454240"/>
                </a:solidFill>
                <a:latin typeface="Libre Baskerville" pitchFamily="34" charset="0"/>
                <a:ea typeface="Libre Baskerville" pitchFamily="34" charset="-122"/>
                <a:cs typeface="Libre Baskerville" pitchFamily="34" charset="-120"/>
              </a:rPr>
              <a:t>3</a:t>
            </a:r>
            <a:endParaRPr lang="en-US" sz="2650" dirty="0"/>
          </a:p>
        </p:txBody>
      </p:sp>
      <p:sp>
        <p:nvSpPr>
          <p:cNvPr id="14" name="Text 11"/>
          <p:cNvSpPr/>
          <p:nvPr/>
        </p:nvSpPr>
        <p:spPr>
          <a:xfrm>
            <a:off x="9381353" y="2883341"/>
            <a:ext cx="2835235" cy="354330"/>
          </a:xfrm>
          <a:prstGeom prst="rect">
            <a:avLst/>
          </a:prstGeom>
          <a:noFill/>
          <a:ln/>
        </p:spPr>
        <p:txBody>
          <a:bodyPr wrap="none" lIns="0" tIns="0" rIns="0" bIns="0" rtlCol="0" anchor="t"/>
          <a:lstStyle/>
          <a:p>
            <a:pPr marL="0" indent="0">
              <a:lnSpc>
                <a:spcPts val="2750"/>
              </a:lnSpc>
              <a:buNone/>
            </a:pPr>
            <a:r>
              <a:rPr lang="en-US" sz="2200" dirty="0">
                <a:solidFill>
                  <a:srgbClr val="454240"/>
                </a:solidFill>
                <a:latin typeface="Libre Baskerville" pitchFamily="34" charset="0"/>
                <a:ea typeface="Libre Baskerville" pitchFamily="34" charset="-122"/>
                <a:cs typeface="Libre Baskerville" pitchFamily="34" charset="-120"/>
              </a:rPr>
              <a:t>Outcome</a:t>
            </a:r>
            <a:endParaRPr lang="en-US" sz="2200" dirty="0"/>
          </a:p>
        </p:txBody>
      </p:sp>
      <p:sp>
        <p:nvSpPr>
          <p:cNvPr id="15" name="Text 12"/>
          <p:cNvSpPr/>
          <p:nvPr/>
        </p:nvSpPr>
        <p:spPr>
          <a:xfrm>
            <a:off x="9381353" y="3373759"/>
            <a:ext cx="2338579" cy="725805"/>
          </a:xfrm>
          <a:prstGeom prst="rect">
            <a:avLst/>
          </a:prstGeom>
          <a:noFill/>
          <a:ln/>
        </p:spPr>
        <p:txBody>
          <a:bodyPr wrap="square" lIns="0" tIns="0" rIns="0" bIns="0" rtlCol="0" anchor="t"/>
          <a:lstStyle/>
          <a:p>
            <a:pPr marL="0" indent="0">
              <a:lnSpc>
                <a:spcPts val="2850"/>
              </a:lnSpc>
              <a:buNone/>
            </a:pPr>
            <a:r>
              <a:rPr lang="en-US" sz="1750" dirty="0">
                <a:solidFill>
                  <a:srgbClr val="454240"/>
                </a:solidFill>
                <a:latin typeface="DM Sans" pitchFamily="34" charset="0"/>
                <a:ea typeface="DM Sans" pitchFamily="34" charset="-122"/>
                <a:cs typeface="DM Sans" pitchFamily="34" charset="-120"/>
              </a:rPr>
              <a:t>The goal is to improve IT support effectiveness and boost service quality for all users.</a:t>
            </a:r>
            <a:endParaRPr lang="en-US" sz="1750" dirty="0"/>
          </a:p>
        </p:txBody>
      </p:sp>
      <p:sp>
        <p:nvSpPr>
          <p:cNvPr id="16" name="Rectangle 15">
            <a:extLst>
              <a:ext uri="{FF2B5EF4-FFF2-40B4-BE49-F238E27FC236}">
                <a16:creationId xmlns:a16="http://schemas.microsoft.com/office/drawing/2014/main" id="{A84E56C6-5AAD-6D15-ECEB-68867555DDAA}"/>
              </a:ext>
            </a:extLst>
          </p:cNvPr>
          <p:cNvSpPr/>
          <p:nvPr/>
        </p:nvSpPr>
        <p:spPr>
          <a:xfrm>
            <a:off x="1" y="7794702"/>
            <a:ext cx="14630400" cy="43489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550009" y="259483"/>
            <a:ext cx="7528917" cy="708779"/>
          </a:xfrm>
          <a:prstGeom prst="rect">
            <a:avLst/>
          </a:prstGeom>
          <a:noFill/>
          <a:ln/>
        </p:spPr>
        <p:txBody>
          <a:bodyPr wrap="none" lIns="0" tIns="0" rIns="0" bIns="0" rtlCol="0" anchor="t"/>
          <a:lstStyle/>
          <a:p>
            <a:pPr marL="0" indent="0">
              <a:lnSpc>
                <a:spcPts val="5550"/>
              </a:lnSpc>
              <a:buNone/>
            </a:pPr>
            <a:r>
              <a:rPr lang="en-US" sz="4800" dirty="0">
                <a:solidFill>
                  <a:schemeClr val="bg2">
                    <a:lumMod val="50000"/>
                  </a:schemeClr>
                </a:solidFill>
                <a:latin typeface="Libre Baskerville" panose="02000000000000000000" pitchFamily="2" charset="0"/>
              </a:rPr>
              <a:t>CONCLUSION</a:t>
            </a:r>
          </a:p>
        </p:txBody>
      </p:sp>
      <p:sp>
        <p:nvSpPr>
          <p:cNvPr id="20" name="Rectangle 19">
            <a:extLst>
              <a:ext uri="{FF2B5EF4-FFF2-40B4-BE49-F238E27FC236}">
                <a16:creationId xmlns:a16="http://schemas.microsoft.com/office/drawing/2014/main" id="{B978367A-AFB0-D69C-94C6-4F760F2E7A9E}"/>
              </a:ext>
            </a:extLst>
          </p:cNvPr>
          <p:cNvSpPr/>
          <p:nvPr/>
        </p:nvSpPr>
        <p:spPr>
          <a:xfrm>
            <a:off x="1" y="7794702"/>
            <a:ext cx="14630400" cy="43489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F4DDD871-804B-11F2-488F-1D7C66E30346}"/>
              </a:ext>
            </a:extLst>
          </p:cNvPr>
          <p:cNvSpPr txBox="1"/>
          <p:nvPr/>
        </p:nvSpPr>
        <p:spPr>
          <a:xfrm>
            <a:off x="1382751" y="1430418"/>
            <a:ext cx="12322098" cy="4666855"/>
          </a:xfrm>
          <a:prstGeom prst="rect">
            <a:avLst/>
          </a:prstGeom>
          <a:noFill/>
        </p:spPr>
        <p:txBody>
          <a:bodyPr wrap="square">
            <a:spAutoFit/>
          </a:bodyPr>
          <a:lstStyle/>
          <a:p>
            <a:pPr marL="342900" indent="-342900">
              <a:lnSpc>
                <a:spcPct val="150000"/>
              </a:lnSpc>
              <a:buFont typeface="Wingdings" panose="05000000000000000000" pitchFamily="2" charset="2"/>
              <a:buChar char="v"/>
            </a:pPr>
            <a:r>
              <a:rPr lang="en-US" sz="2000" b="1" dirty="0">
                <a:latin typeface="DM Sans" pitchFamily="2" charset="0"/>
                <a:cs typeface="Times New Roman" panose="02020603050405020304" pitchFamily="18" charset="0"/>
              </a:rPr>
              <a:t>To enhance IT support, we should: </a:t>
            </a:r>
          </a:p>
          <a:p>
            <a:pPr marL="342900" indent="-342900">
              <a:lnSpc>
                <a:spcPct val="150000"/>
              </a:lnSpc>
              <a:buFont typeface="Wingdings" panose="05000000000000000000" pitchFamily="2" charset="2"/>
              <a:buChar char="Ø"/>
            </a:pPr>
            <a:r>
              <a:rPr lang="en-US" sz="2000" dirty="0">
                <a:latin typeface="DM Sans" pitchFamily="2" charset="0"/>
                <a:cs typeface="Times New Roman" panose="02020603050405020304" pitchFamily="18" charset="0"/>
              </a:rPr>
              <a:t>Boost Efficiency: Invest in advanced technology to streamline ticket management and reduce resolution times.</a:t>
            </a:r>
          </a:p>
          <a:p>
            <a:pPr marL="342900" indent="-342900">
              <a:lnSpc>
                <a:spcPct val="150000"/>
              </a:lnSpc>
              <a:buFont typeface="Wingdings" panose="05000000000000000000" pitchFamily="2" charset="2"/>
              <a:buChar char="Ø"/>
            </a:pPr>
            <a:r>
              <a:rPr lang="en-US" sz="2000" dirty="0">
                <a:latin typeface="DM Sans" pitchFamily="2" charset="0"/>
                <a:cs typeface="Times New Roman" panose="02020603050405020304" pitchFamily="18" charset="0"/>
              </a:rPr>
              <a:t>Prioritize Critical Issues: Focus on major ticket categories and improve system stability</a:t>
            </a:r>
          </a:p>
          <a:p>
            <a:pPr marL="342900" indent="-342900">
              <a:lnSpc>
                <a:spcPct val="150000"/>
              </a:lnSpc>
              <a:buFont typeface="Wingdings" panose="05000000000000000000" pitchFamily="2" charset="2"/>
              <a:buChar char="Ø"/>
            </a:pPr>
            <a:r>
              <a:rPr lang="en-US" sz="2000" dirty="0">
                <a:latin typeface="DM Sans" pitchFamily="2" charset="0"/>
                <a:cs typeface="Times New Roman" panose="02020603050405020304" pitchFamily="18" charset="0"/>
              </a:rPr>
              <a:t>Optimize Resource Allocation: Improve prioritization and address high and unassigned ticket categories effectively.</a:t>
            </a:r>
          </a:p>
          <a:p>
            <a:pPr marL="342900" indent="-342900">
              <a:lnSpc>
                <a:spcPct val="150000"/>
              </a:lnSpc>
              <a:buFont typeface="Wingdings" panose="05000000000000000000" pitchFamily="2" charset="2"/>
              <a:buChar char="Ø"/>
            </a:pPr>
            <a:r>
              <a:rPr lang="en-US" sz="2000" dirty="0">
                <a:latin typeface="DM Sans" pitchFamily="2" charset="0"/>
                <a:cs typeface="Times New Roman" panose="02020603050405020304" pitchFamily="18" charset="0"/>
              </a:rPr>
              <a:t>  Enhance Training: Provide targeted training and support, especially for age groups with lower performance.</a:t>
            </a:r>
          </a:p>
          <a:p>
            <a:pPr marL="342900" indent="-342900">
              <a:lnSpc>
                <a:spcPct val="150000"/>
              </a:lnSpc>
              <a:buFont typeface="Wingdings" panose="05000000000000000000" pitchFamily="2" charset="2"/>
              <a:buChar char="Ø"/>
            </a:pPr>
            <a:r>
              <a:rPr lang="en-US" sz="2000" dirty="0">
                <a:latin typeface="DM Sans" pitchFamily="2" charset="0"/>
                <a:cs typeface="Times New Roman" panose="02020603050405020304" pitchFamily="18" charset="0"/>
              </a:rPr>
              <a:t>Balance Workloads: Distribute tasks more evenly to maximize team effectiveness and satisfaction. </a:t>
            </a:r>
          </a:p>
          <a:p>
            <a:pPr marL="342900" indent="-342900">
              <a:lnSpc>
                <a:spcPct val="150000"/>
              </a:lnSpc>
              <a:buFont typeface="Wingdings" panose="05000000000000000000" pitchFamily="2" charset="2"/>
              <a:buChar char="Ø"/>
            </a:pPr>
            <a:r>
              <a:rPr lang="en-US" sz="2000" dirty="0">
                <a:latin typeface="DM Sans" pitchFamily="2" charset="0"/>
                <a:cs typeface="Times New Roman" panose="02020603050405020304" pitchFamily="18" charset="0"/>
              </a:rPr>
              <a:t>These steps will improve performance, efficiency, and satisfaction, preparing us for future demands</a:t>
            </a:r>
            <a:endParaRPr lang="en-IN" sz="2000" dirty="0">
              <a:latin typeface="DM Sans" pitchFamily="2" charset="0"/>
              <a:cs typeface="Times New Roman" panose="02020603050405020304" pitchFamily="18" charset="0"/>
            </a:endParaRPr>
          </a:p>
        </p:txBody>
      </p:sp>
    </p:spTree>
    <p:extLst>
      <p:ext uri="{BB962C8B-B14F-4D97-AF65-F5344CB8AC3E}">
        <p14:creationId xmlns:p14="http://schemas.microsoft.com/office/powerpoint/2010/main" val="3557109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2"/>
          <p:cNvSpPr/>
          <p:nvPr/>
        </p:nvSpPr>
        <p:spPr>
          <a:xfrm>
            <a:off x="6280190" y="5572006"/>
            <a:ext cx="362903" cy="362903"/>
          </a:xfrm>
          <a:prstGeom prst="roundRect">
            <a:avLst>
              <a:gd name="adj" fmla="val 25194296"/>
            </a:avLst>
          </a:prstGeom>
          <a:noFill/>
          <a:ln w="7620">
            <a:solidFill>
              <a:srgbClr val="FFFFFF"/>
            </a:solidFill>
            <a:prstDash val="solid"/>
          </a:ln>
        </p:spPr>
      </p:sp>
      <p:sp>
        <p:nvSpPr>
          <p:cNvPr id="9" name="Rectangle 8">
            <a:extLst>
              <a:ext uri="{FF2B5EF4-FFF2-40B4-BE49-F238E27FC236}">
                <a16:creationId xmlns:a16="http://schemas.microsoft.com/office/drawing/2014/main" id="{C3A5BBED-EECE-A3EC-78F4-413E002965AE}"/>
              </a:ext>
            </a:extLst>
          </p:cNvPr>
          <p:cNvSpPr/>
          <p:nvPr/>
        </p:nvSpPr>
        <p:spPr>
          <a:xfrm>
            <a:off x="0" y="7794702"/>
            <a:ext cx="14630400" cy="43489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pic>
        <p:nvPicPr>
          <p:cNvPr id="2" name="Content Placeholder 3">
            <a:extLst>
              <a:ext uri="{FF2B5EF4-FFF2-40B4-BE49-F238E27FC236}">
                <a16:creationId xmlns:a16="http://schemas.microsoft.com/office/drawing/2014/main" id="{740501BD-7650-BCE0-0C59-EEF36B2BC1F9}"/>
              </a:ext>
            </a:extLst>
          </p:cNvPr>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a:xfrm>
            <a:off x="345209" y="1395974"/>
            <a:ext cx="13950654" cy="5839096"/>
          </a:xfrm>
          <a:prstGeom prst="rect">
            <a:avLst/>
          </a:prstGeom>
        </p:spPr>
      </p:pic>
      <p:sp>
        <p:nvSpPr>
          <p:cNvPr id="6" name="Title 1">
            <a:extLst>
              <a:ext uri="{FF2B5EF4-FFF2-40B4-BE49-F238E27FC236}">
                <a16:creationId xmlns:a16="http://schemas.microsoft.com/office/drawing/2014/main" id="{92DA4E43-D15B-3D5D-01BD-CB18F7B4E683}"/>
              </a:ext>
            </a:extLst>
          </p:cNvPr>
          <p:cNvSpPr>
            <a:spLocks noGrp="1"/>
          </p:cNvSpPr>
          <p:nvPr/>
        </p:nvSpPr>
        <p:spPr>
          <a:xfrm>
            <a:off x="535258" y="226628"/>
            <a:ext cx="9210908" cy="10129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kern="1200" cap="all"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4450" dirty="0">
                <a:latin typeface="Libre Baskerville" panose="02000000000000000000" pitchFamily="2" charset="0"/>
              </a:rPr>
              <a:t>Data of it tickets </a:t>
            </a:r>
            <a:endParaRPr lang="en-IN" sz="4450" dirty="0">
              <a:latin typeface="Libre Baskerville" panose="02000000000000000000" pitchFamily="2" charset="0"/>
            </a:endParaRPr>
          </a:p>
        </p:txBody>
      </p:sp>
    </p:spTree>
    <p:extLst>
      <p:ext uri="{BB962C8B-B14F-4D97-AF65-F5344CB8AC3E}">
        <p14:creationId xmlns:p14="http://schemas.microsoft.com/office/powerpoint/2010/main" val="1616227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2"/>
          <p:cNvSpPr/>
          <p:nvPr/>
        </p:nvSpPr>
        <p:spPr>
          <a:xfrm>
            <a:off x="6280190" y="5572006"/>
            <a:ext cx="362903" cy="362903"/>
          </a:xfrm>
          <a:prstGeom prst="roundRect">
            <a:avLst>
              <a:gd name="adj" fmla="val 25194296"/>
            </a:avLst>
          </a:prstGeom>
          <a:noFill/>
          <a:ln w="7620">
            <a:solidFill>
              <a:srgbClr val="FFFFFF"/>
            </a:solidFill>
            <a:prstDash val="solid"/>
          </a:ln>
        </p:spPr>
      </p:sp>
      <p:sp>
        <p:nvSpPr>
          <p:cNvPr id="9" name="Rectangle 8">
            <a:extLst>
              <a:ext uri="{FF2B5EF4-FFF2-40B4-BE49-F238E27FC236}">
                <a16:creationId xmlns:a16="http://schemas.microsoft.com/office/drawing/2014/main" id="{C3A5BBED-EECE-A3EC-78F4-413E002965AE}"/>
              </a:ext>
            </a:extLst>
          </p:cNvPr>
          <p:cNvSpPr/>
          <p:nvPr/>
        </p:nvSpPr>
        <p:spPr>
          <a:xfrm>
            <a:off x="0" y="7794702"/>
            <a:ext cx="14630400" cy="43489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13C5C01D-58F8-299F-C252-9F7CA4E46FAB}"/>
              </a:ext>
            </a:extLst>
          </p:cNvPr>
          <p:cNvSpPr txBox="1"/>
          <p:nvPr/>
        </p:nvSpPr>
        <p:spPr>
          <a:xfrm>
            <a:off x="663498" y="665818"/>
            <a:ext cx="13303404" cy="5590185"/>
          </a:xfrm>
          <a:prstGeom prst="rect">
            <a:avLst/>
          </a:prstGeom>
          <a:noFill/>
        </p:spPr>
        <p:txBody>
          <a:bodyPr wrap="square">
            <a:spAutoFit/>
          </a:bodyPr>
          <a:lstStyle/>
          <a:p>
            <a:pPr marL="0" indent="0">
              <a:lnSpc>
                <a:spcPct val="150000"/>
              </a:lnSpc>
              <a:buNone/>
            </a:pPr>
            <a:r>
              <a:rPr lang="en-US" sz="2000" dirty="0">
                <a:latin typeface="DM Sans" pitchFamily="2" charset="0"/>
              </a:rPr>
              <a:t>The provided data sheets present two main sets of attributes related to tickets and IT agents:</a:t>
            </a:r>
          </a:p>
          <a:p>
            <a:pPr>
              <a:lnSpc>
                <a:spcPct val="150000"/>
              </a:lnSpc>
            </a:pPr>
            <a:r>
              <a:rPr lang="en-US" sz="2000" b="1" dirty="0">
                <a:latin typeface="DM Sans" pitchFamily="2" charset="0"/>
              </a:rPr>
              <a:t>Ticket Data Sheet (first image):</a:t>
            </a:r>
            <a:endParaRPr lang="en-US" sz="2000" dirty="0">
              <a:latin typeface="DM Sans" pitchFamily="2" charset="0"/>
            </a:endParaRPr>
          </a:p>
          <a:p>
            <a:pPr marL="274320" lvl="1" indent="0">
              <a:lnSpc>
                <a:spcPct val="150000"/>
              </a:lnSpc>
              <a:buNone/>
            </a:pPr>
            <a:r>
              <a:rPr lang="en-US" sz="2000" b="1" dirty="0">
                <a:latin typeface="DM Sans" pitchFamily="2" charset="0"/>
              </a:rPr>
              <a:t>Ticket ID</a:t>
            </a:r>
            <a:r>
              <a:rPr lang="en-US" sz="2000" dirty="0">
                <a:latin typeface="DM Sans" pitchFamily="2" charset="0"/>
              </a:rPr>
              <a:t>: Unique identifier for each ticket.</a:t>
            </a:r>
          </a:p>
          <a:p>
            <a:pPr marL="274320" lvl="1" indent="0">
              <a:lnSpc>
                <a:spcPct val="150000"/>
              </a:lnSpc>
              <a:buNone/>
            </a:pPr>
            <a:r>
              <a:rPr lang="en-US" sz="2000" b="1" dirty="0">
                <a:latin typeface="DM Sans" pitchFamily="2" charset="0"/>
              </a:rPr>
              <a:t>Date</a:t>
            </a:r>
            <a:r>
              <a:rPr lang="en-US" sz="2000" dirty="0">
                <a:latin typeface="DM Sans" pitchFamily="2" charset="0"/>
              </a:rPr>
              <a:t>: Date the ticket was logged.</a:t>
            </a:r>
          </a:p>
          <a:p>
            <a:pPr marL="274320" lvl="1" indent="0">
              <a:lnSpc>
                <a:spcPct val="150000"/>
              </a:lnSpc>
              <a:buNone/>
            </a:pPr>
            <a:r>
              <a:rPr lang="en-US" sz="2000" b="1" dirty="0">
                <a:latin typeface="DM Sans" pitchFamily="2" charset="0"/>
              </a:rPr>
              <a:t>Employee ID &amp; Agent ID</a:t>
            </a:r>
            <a:r>
              <a:rPr lang="en-US" sz="2000" dirty="0">
                <a:latin typeface="DM Sans" pitchFamily="2" charset="0"/>
              </a:rPr>
              <a:t>: Identifiers for the employee raising the issue and the IT agent assigned.</a:t>
            </a:r>
          </a:p>
          <a:p>
            <a:pPr marL="274320" lvl="1" indent="0">
              <a:lnSpc>
                <a:spcPct val="150000"/>
              </a:lnSpc>
              <a:buNone/>
            </a:pPr>
            <a:r>
              <a:rPr lang="en-US" sz="2000" b="1" dirty="0">
                <a:latin typeface="DM Sans" pitchFamily="2" charset="0"/>
              </a:rPr>
              <a:t>Request Category</a:t>
            </a:r>
            <a:r>
              <a:rPr lang="en-US" sz="2000" dirty="0">
                <a:latin typeface="DM Sans" pitchFamily="2" charset="0"/>
              </a:rPr>
              <a:t>: Type of request (e.g., login access, system, software, hardware).</a:t>
            </a:r>
          </a:p>
          <a:p>
            <a:pPr marL="274320" lvl="1" indent="0">
              <a:lnSpc>
                <a:spcPct val="150000"/>
              </a:lnSpc>
              <a:buNone/>
            </a:pPr>
            <a:r>
              <a:rPr lang="en-US" sz="2000" b="1" dirty="0">
                <a:latin typeface="DM Sans" pitchFamily="2" charset="0"/>
              </a:rPr>
              <a:t>Issue Type</a:t>
            </a:r>
            <a:r>
              <a:rPr lang="en-US" sz="2000" dirty="0">
                <a:latin typeface="DM Sans" pitchFamily="2" charset="0"/>
              </a:rPr>
              <a:t>: IT-related issues (e.g., IT Error, IT Request).</a:t>
            </a:r>
          </a:p>
          <a:p>
            <a:pPr marL="274320" lvl="1" indent="0">
              <a:lnSpc>
                <a:spcPct val="150000"/>
              </a:lnSpc>
              <a:buNone/>
            </a:pPr>
            <a:r>
              <a:rPr lang="en-US" sz="2000" b="1" dirty="0">
                <a:latin typeface="DM Sans" pitchFamily="2" charset="0"/>
              </a:rPr>
              <a:t>Severity &amp; Priority Type</a:t>
            </a:r>
            <a:r>
              <a:rPr lang="en-US" sz="2000" dirty="0">
                <a:latin typeface="DM Sans" pitchFamily="2" charset="0"/>
              </a:rPr>
              <a:t>: Levels of urgency and priority.</a:t>
            </a:r>
          </a:p>
          <a:p>
            <a:pPr marL="274320" lvl="1" indent="0">
              <a:lnSpc>
                <a:spcPct val="150000"/>
              </a:lnSpc>
              <a:buNone/>
            </a:pPr>
            <a:r>
              <a:rPr lang="en-US" sz="2000" b="1" dirty="0">
                <a:latin typeface="DM Sans" pitchFamily="2" charset="0"/>
              </a:rPr>
              <a:t>Resolution Time (Days)</a:t>
            </a:r>
            <a:r>
              <a:rPr lang="en-US" sz="2000" dirty="0">
                <a:latin typeface="DM Sans" pitchFamily="2" charset="0"/>
              </a:rPr>
              <a:t>: Time taken to resolve.</a:t>
            </a:r>
          </a:p>
          <a:p>
            <a:pPr marL="274320" lvl="1" indent="0">
              <a:lnSpc>
                <a:spcPct val="150000"/>
              </a:lnSpc>
              <a:buNone/>
            </a:pPr>
            <a:r>
              <a:rPr lang="en-US" sz="2000" b="1" dirty="0">
                <a:latin typeface="DM Sans" pitchFamily="2" charset="0"/>
              </a:rPr>
              <a:t>Satisfaction Rate</a:t>
            </a:r>
            <a:r>
              <a:rPr lang="en-US" sz="2000" dirty="0">
                <a:latin typeface="DM Sans" pitchFamily="2" charset="0"/>
              </a:rPr>
              <a:t>: Employee satisfaction after issue resolution.</a:t>
            </a:r>
          </a:p>
          <a:p>
            <a:pPr marL="274320" lvl="1" indent="0">
              <a:lnSpc>
                <a:spcPct val="150000"/>
              </a:lnSpc>
              <a:buNone/>
            </a:pPr>
            <a:r>
              <a:rPr lang="en-US" sz="2000" b="1" dirty="0">
                <a:latin typeface="DM Sans" pitchFamily="2" charset="0"/>
              </a:rPr>
              <a:t>Age</a:t>
            </a:r>
            <a:r>
              <a:rPr lang="en-US" sz="2000" dirty="0">
                <a:latin typeface="DM Sans" pitchFamily="2" charset="0"/>
              </a:rPr>
              <a:t>: Employee age.</a:t>
            </a:r>
          </a:p>
          <a:p>
            <a:pPr marL="274320" lvl="1" indent="0">
              <a:lnSpc>
                <a:spcPct val="150000"/>
              </a:lnSpc>
              <a:buNone/>
            </a:pPr>
            <a:r>
              <a:rPr lang="en-US" sz="2000" b="1" dirty="0">
                <a:latin typeface="DM Sans" pitchFamily="2" charset="0"/>
              </a:rPr>
              <a:t>Full Name</a:t>
            </a:r>
            <a:r>
              <a:rPr lang="en-US" sz="2000" dirty="0">
                <a:latin typeface="DM Sans" pitchFamily="2" charset="0"/>
              </a:rPr>
              <a:t>: Employee’s full name.</a:t>
            </a:r>
          </a:p>
        </p:txBody>
      </p:sp>
    </p:spTree>
    <p:extLst>
      <p:ext uri="{BB962C8B-B14F-4D97-AF65-F5344CB8AC3E}">
        <p14:creationId xmlns:p14="http://schemas.microsoft.com/office/powerpoint/2010/main" val="2864940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2"/>
          <p:cNvSpPr/>
          <p:nvPr/>
        </p:nvSpPr>
        <p:spPr>
          <a:xfrm>
            <a:off x="6280190" y="5572006"/>
            <a:ext cx="362903" cy="362903"/>
          </a:xfrm>
          <a:prstGeom prst="roundRect">
            <a:avLst>
              <a:gd name="adj" fmla="val 25194296"/>
            </a:avLst>
          </a:prstGeom>
          <a:noFill/>
          <a:ln w="7620">
            <a:solidFill>
              <a:srgbClr val="FFFFFF"/>
            </a:solidFill>
            <a:prstDash val="solid"/>
          </a:ln>
        </p:spPr>
      </p:sp>
      <p:sp>
        <p:nvSpPr>
          <p:cNvPr id="9" name="Rectangle 8">
            <a:extLst>
              <a:ext uri="{FF2B5EF4-FFF2-40B4-BE49-F238E27FC236}">
                <a16:creationId xmlns:a16="http://schemas.microsoft.com/office/drawing/2014/main" id="{C3A5BBED-EECE-A3EC-78F4-413E002965AE}"/>
              </a:ext>
            </a:extLst>
          </p:cNvPr>
          <p:cNvSpPr/>
          <p:nvPr/>
        </p:nvSpPr>
        <p:spPr>
          <a:xfrm>
            <a:off x="0" y="7794702"/>
            <a:ext cx="14630400" cy="43489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
        <p:nvSpPr>
          <p:cNvPr id="6" name="Title 1">
            <a:extLst>
              <a:ext uri="{FF2B5EF4-FFF2-40B4-BE49-F238E27FC236}">
                <a16:creationId xmlns:a16="http://schemas.microsoft.com/office/drawing/2014/main" id="{92DA4E43-D15B-3D5D-01BD-CB18F7B4E683}"/>
              </a:ext>
            </a:extLst>
          </p:cNvPr>
          <p:cNvSpPr>
            <a:spLocks noGrp="1"/>
          </p:cNvSpPr>
          <p:nvPr/>
        </p:nvSpPr>
        <p:spPr>
          <a:xfrm>
            <a:off x="535258" y="226628"/>
            <a:ext cx="9210908" cy="10129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4450" dirty="0">
                <a:latin typeface="Libre Baskerville" panose="02000000000000000000" pitchFamily="2" charset="0"/>
              </a:rPr>
              <a:t>Data of it AGENTS </a:t>
            </a:r>
            <a:endParaRPr lang="en-IN" sz="4450" dirty="0">
              <a:latin typeface="Libre Baskerville" panose="02000000000000000000" pitchFamily="2" charset="0"/>
            </a:endParaRPr>
          </a:p>
        </p:txBody>
      </p:sp>
      <p:pic>
        <p:nvPicPr>
          <p:cNvPr id="3" name="Content Placeholder 3">
            <a:extLst>
              <a:ext uri="{FF2B5EF4-FFF2-40B4-BE49-F238E27FC236}">
                <a16:creationId xmlns:a16="http://schemas.microsoft.com/office/drawing/2014/main" id="{D0353E46-E2F4-253B-0573-0712533C02AD}"/>
              </a:ext>
            </a:extLst>
          </p:cNvPr>
          <p:cNvPicPr>
            <a:picLocks noGrp="1" noChangeAspect="1"/>
          </p:cNvPicPr>
          <p:nvPr/>
        </p:nvPicPr>
        <p:blipFill>
          <a:blip r:embed="rId4">
            <a:extLst>
              <a:ext uri="{28A0092B-C50C-407E-A947-70E740481C1C}">
                <a14:useLocalDpi xmlns:a14="http://schemas.microsoft.com/office/drawing/2010/main" val="0"/>
              </a:ext>
            </a:extLst>
          </a:blip>
          <a:stretch>
            <a:fillRect/>
          </a:stretch>
        </p:blipFill>
        <p:spPr>
          <a:xfrm>
            <a:off x="532224" y="1571462"/>
            <a:ext cx="13518313" cy="5891348"/>
          </a:xfrm>
          <a:prstGeom prst="rect">
            <a:avLst/>
          </a:prstGeom>
        </p:spPr>
      </p:pic>
    </p:spTree>
    <p:extLst>
      <p:ext uri="{BB962C8B-B14F-4D97-AF65-F5344CB8AC3E}">
        <p14:creationId xmlns:p14="http://schemas.microsoft.com/office/powerpoint/2010/main" val="24805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2"/>
          <p:cNvSpPr/>
          <p:nvPr/>
        </p:nvSpPr>
        <p:spPr>
          <a:xfrm>
            <a:off x="6280190" y="5572006"/>
            <a:ext cx="362903" cy="362903"/>
          </a:xfrm>
          <a:prstGeom prst="roundRect">
            <a:avLst>
              <a:gd name="adj" fmla="val 25194296"/>
            </a:avLst>
          </a:prstGeom>
          <a:noFill/>
          <a:ln w="7620">
            <a:solidFill>
              <a:srgbClr val="FFFFFF"/>
            </a:solidFill>
            <a:prstDash val="solid"/>
          </a:ln>
        </p:spPr>
      </p:sp>
      <p:sp>
        <p:nvSpPr>
          <p:cNvPr id="9" name="Rectangle 8">
            <a:extLst>
              <a:ext uri="{FF2B5EF4-FFF2-40B4-BE49-F238E27FC236}">
                <a16:creationId xmlns:a16="http://schemas.microsoft.com/office/drawing/2014/main" id="{C3A5BBED-EECE-A3EC-78F4-413E002965AE}"/>
              </a:ext>
            </a:extLst>
          </p:cNvPr>
          <p:cNvSpPr/>
          <p:nvPr/>
        </p:nvSpPr>
        <p:spPr>
          <a:xfrm>
            <a:off x="0" y="7794702"/>
            <a:ext cx="14630400" cy="43489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13C5C01D-58F8-299F-C252-9F7CA4E46FAB}"/>
              </a:ext>
            </a:extLst>
          </p:cNvPr>
          <p:cNvSpPr txBox="1"/>
          <p:nvPr/>
        </p:nvSpPr>
        <p:spPr>
          <a:xfrm>
            <a:off x="775010" y="1038421"/>
            <a:ext cx="13303404" cy="4108625"/>
          </a:xfrm>
          <a:prstGeom prst="rect">
            <a:avLst/>
          </a:prstGeom>
          <a:noFill/>
        </p:spPr>
        <p:txBody>
          <a:bodyPr wrap="square">
            <a:spAutoFit/>
          </a:bodyPr>
          <a:lstStyle/>
          <a:p>
            <a:pPr marL="0" indent="0">
              <a:lnSpc>
                <a:spcPct val="150000"/>
              </a:lnSpc>
              <a:buNone/>
            </a:pPr>
            <a:r>
              <a:rPr lang="en-US" sz="2200" b="1" dirty="0">
                <a:latin typeface="DM Sans" pitchFamily="2" charset="0"/>
              </a:rPr>
              <a:t>Full Name</a:t>
            </a:r>
            <a:r>
              <a:rPr lang="en-US" sz="2200" dirty="0">
                <a:latin typeface="DM Sans" pitchFamily="2" charset="0"/>
              </a:rPr>
              <a:t>: Agent's full name.</a:t>
            </a:r>
          </a:p>
          <a:p>
            <a:pPr marL="0" indent="0">
              <a:lnSpc>
                <a:spcPct val="150000"/>
              </a:lnSpc>
              <a:buNone/>
            </a:pPr>
            <a:r>
              <a:rPr lang="en-US" sz="2200" b="1" dirty="0">
                <a:latin typeface="DM Sans" pitchFamily="2" charset="0"/>
              </a:rPr>
              <a:t>Email</a:t>
            </a:r>
            <a:r>
              <a:rPr lang="en-US" sz="2200" dirty="0">
                <a:latin typeface="DM Sans" pitchFamily="2" charset="0"/>
              </a:rPr>
              <a:t>: Email addresses of IT agents.</a:t>
            </a:r>
          </a:p>
          <a:p>
            <a:pPr marL="0" indent="0">
              <a:lnSpc>
                <a:spcPct val="150000"/>
              </a:lnSpc>
              <a:buNone/>
            </a:pPr>
            <a:r>
              <a:rPr lang="en-US" sz="2200" b="1" dirty="0">
                <a:latin typeface="DM Sans" pitchFamily="2" charset="0"/>
              </a:rPr>
              <a:t>Year/Month/Day of Birth (DOB)</a:t>
            </a:r>
            <a:r>
              <a:rPr lang="en-US" sz="2200" dirty="0">
                <a:latin typeface="DM Sans" pitchFamily="2" charset="0"/>
              </a:rPr>
              <a:t>: Details about the birth date of each agent.</a:t>
            </a:r>
          </a:p>
          <a:p>
            <a:pPr marL="0" indent="0">
              <a:lnSpc>
                <a:spcPct val="150000"/>
              </a:lnSpc>
              <a:buNone/>
            </a:pPr>
            <a:r>
              <a:rPr lang="en-US" sz="2200" b="1" dirty="0">
                <a:latin typeface="DM Sans" pitchFamily="2" charset="0"/>
              </a:rPr>
              <a:t>Age</a:t>
            </a:r>
            <a:r>
              <a:rPr lang="en-US" sz="2200" dirty="0">
                <a:latin typeface="DM Sans" pitchFamily="2" charset="0"/>
              </a:rPr>
              <a:t>: Current age of agents.</a:t>
            </a:r>
          </a:p>
          <a:p>
            <a:pPr marL="0" indent="0">
              <a:lnSpc>
                <a:spcPct val="150000"/>
              </a:lnSpc>
              <a:buNone/>
            </a:pPr>
            <a:r>
              <a:rPr lang="en-US" sz="2200" b="1" dirty="0">
                <a:latin typeface="DM Sans" pitchFamily="2" charset="0"/>
              </a:rPr>
              <a:t>Domain</a:t>
            </a:r>
            <a:r>
              <a:rPr lang="en-US" sz="2200" dirty="0">
                <a:latin typeface="DM Sans" pitchFamily="2" charset="0"/>
              </a:rPr>
              <a:t>: Company's email domain.</a:t>
            </a:r>
          </a:p>
          <a:p>
            <a:pPr marL="0" indent="0">
              <a:lnSpc>
                <a:spcPct val="150000"/>
              </a:lnSpc>
              <a:buNone/>
            </a:pPr>
            <a:r>
              <a:rPr lang="en-US" sz="2200" dirty="0">
                <a:latin typeface="DM Sans" pitchFamily="2" charset="0"/>
              </a:rPr>
              <a:t>Major factors in use are </a:t>
            </a:r>
            <a:r>
              <a:rPr lang="en-US" sz="2200" b="1" dirty="0">
                <a:latin typeface="DM Sans" pitchFamily="2" charset="0"/>
              </a:rPr>
              <a:t>Ticket ID</a:t>
            </a:r>
            <a:r>
              <a:rPr lang="en-US" sz="2200" dirty="0">
                <a:latin typeface="DM Sans" pitchFamily="2" charset="0"/>
              </a:rPr>
              <a:t>, </a:t>
            </a:r>
            <a:r>
              <a:rPr lang="en-US" sz="2200" b="1" dirty="0">
                <a:latin typeface="DM Sans" pitchFamily="2" charset="0"/>
              </a:rPr>
              <a:t>Request Category</a:t>
            </a:r>
            <a:r>
              <a:rPr lang="en-US" sz="2200" dirty="0">
                <a:latin typeface="DM Sans" pitchFamily="2" charset="0"/>
              </a:rPr>
              <a:t>, </a:t>
            </a:r>
            <a:r>
              <a:rPr lang="en-US" sz="2200" b="1" dirty="0">
                <a:latin typeface="DM Sans" pitchFamily="2" charset="0"/>
              </a:rPr>
              <a:t>Resolution Time</a:t>
            </a:r>
            <a:r>
              <a:rPr lang="en-US" sz="2200" dirty="0">
                <a:latin typeface="DM Sans" pitchFamily="2" charset="0"/>
              </a:rPr>
              <a:t>, and </a:t>
            </a:r>
            <a:r>
              <a:rPr lang="en-US" sz="2200" b="1" dirty="0">
                <a:latin typeface="DM Sans" pitchFamily="2" charset="0"/>
              </a:rPr>
              <a:t>Satisfaction Rate</a:t>
            </a:r>
            <a:r>
              <a:rPr lang="en-US" sz="2200" dirty="0">
                <a:latin typeface="DM Sans" pitchFamily="2" charset="0"/>
              </a:rPr>
              <a:t> from the ticket sheet, and </a:t>
            </a:r>
            <a:r>
              <a:rPr lang="en-US" sz="2200" b="1" dirty="0">
                <a:latin typeface="DM Sans" pitchFamily="2" charset="0"/>
              </a:rPr>
              <a:t>Full Name</a:t>
            </a:r>
            <a:r>
              <a:rPr lang="en-US" sz="2200" dirty="0">
                <a:latin typeface="DM Sans" pitchFamily="2" charset="0"/>
              </a:rPr>
              <a:t>, </a:t>
            </a:r>
            <a:r>
              <a:rPr lang="en-US" sz="2200" b="1" dirty="0">
                <a:latin typeface="DM Sans" pitchFamily="2" charset="0"/>
              </a:rPr>
              <a:t>Email</a:t>
            </a:r>
            <a:r>
              <a:rPr lang="en-US" sz="2200" dirty="0">
                <a:latin typeface="DM Sans" pitchFamily="2" charset="0"/>
              </a:rPr>
              <a:t>, and </a:t>
            </a:r>
            <a:r>
              <a:rPr lang="en-US" sz="2200" b="1" dirty="0">
                <a:latin typeface="DM Sans" pitchFamily="2" charset="0"/>
              </a:rPr>
              <a:t>Age</a:t>
            </a:r>
            <a:r>
              <a:rPr lang="en-US" sz="2200" dirty="0">
                <a:latin typeface="DM Sans" pitchFamily="2" charset="0"/>
              </a:rPr>
              <a:t> from the IT agent sheet. These factors seem central to the analysis of ticket handling and agent performance.</a:t>
            </a:r>
          </a:p>
        </p:txBody>
      </p:sp>
    </p:spTree>
    <p:extLst>
      <p:ext uri="{BB962C8B-B14F-4D97-AF65-F5344CB8AC3E}">
        <p14:creationId xmlns:p14="http://schemas.microsoft.com/office/powerpoint/2010/main" val="1886828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1201816"/>
            <a:ext cx="7809548" cy="708779"/>
          </a:xfrm>
          <a:prstGeom prst="rect">
            <a:avLst/>
          </a:prstGeom>
          <a:noFill/>
          <a:ln/>
        </p:spPr>
        <p:txBody>
          <a:bodyPr wrap="none" lIns="0" tIns="0" rIns="0" bIns="0" rtlCol="0" anchor="t"/>
          <a:lstStyle/>
          <a:p>
            <a:pPr marL="0" indent="0">
              <a:lnSpc>
                <a:spcPts val="5550"/>
              </a:lnSpc>
              <a:buNone/>
            </a:pPr>
            <a:r>
              <a:rPr lang="en-US" sz="4450" dirty="0">
                <a:solidFill>
                  <a:srgbClr val="5C4E3D"/>
                </a:solidFill>
                <a:latin typeface="Libre Baskerville" pitchFamily="34" charset="0"/>
                <a:ea typeface="Libre Baskerville" pitchFamily="34" charset="-122"/>
                <a:cs typeface="Libre Baskerville" pitchFamily="34" charset="-120"/>
              </a:rPr>
              <a:t>Data Structure and Quality</a:t>
            </a:r>
            <a:endParaRPr lang="en-US" sz="4450" dirty="0"/>
          </a:p>
        </p:txBody>
      </p:sp>
      <p:sp>
        <p:nvSpPr>
          <p:cNvPr id="3" name="Text 1"/>
          <p:cNvSpPr/>
          <p:nvPr/>
        </p:nvSpPr>
        <p:spPr>
          <a:xfrm>
            <a:off x="793790" y="2477571"/>
            <a:ext cx="2835235" cy="354330"/>
          </a:xfrm>
          <a:prstGeom prst="rect">
            <a:avLst/>
          </a:prstGeom>
          <a:noFill/>
          <a:ln/>
        </p:spPr>
        <p:txBody>
          <a:bodyPr wrap="none" lIns="0" tIns="0" rIns="0" bIns="0" rtlCol="0" anchor="t"/>
          <a:lstStyle/>
          <a:p>
            <a:pPr marL="0" indent="0">
              <a:lnSpc>
                <a:spcPts val="2750"/>
              </a:lnSpc>
              <a:buNone/>
            </a:pPr>
            <a:r>
              <a:rPr lang="en-US" sz="2200" dirty="0">
                <a:solidFill>
                  <a:srgbClr val="5C4E3D"/>
                </a:solidFill>
                <a:latin typeface="Libre Baskerville" pitchFamily="34" charset="0"/>
                <a:ea typeface="Libre Baskerville" pitchFamily="34" charset="-122"/>
                <a:cs typeface="Libre Baskerville" pitchFamily="34" charset="-120"/>
              </a:rPr>
              <a:t>Ticket Data</a:t>
            </a:r>
            <a:endParaRPr lang="en-US" sz="2200" dirty="0"/>
          </a:p>
        </p:txBody>
      </p:sp>
      <p:sp>
        <p:nvSpPr>
          <p:cNvPr id="4" name="Text 2"/>
          <p:cNvSpPr/>
          <p:nvPr/>
        </p:nvSpPr>
        <p:spPr>
          <a:xfrm>
            <a:off x="793790" y="3058715"/>
            <a:ext cx="3978116" cy="1088708"/>
          </a:xfrm>
          <a:prstGeom prst="rect">
            <a:avLst/>
          </a:prstGeom>
          <a:noFill/>
          <a:ln/>
        </p:spPr>
        <p:txBody>
          <a:bodyPr wrap="square" lIns="0" tIns="0" rIns="0" bIns="0" rtlCol="0" anchor="t"/>
          <a:lstStyle/>
          <a:p>
            <a:pPr marL="0" indent="0">
              <a:lnSpc>
                <a:spcPts val="2850"/>
              </a:lnSpc>
              <a:buNone/>
            </a:pPr>
            <a:r>
              <a:rPr lang="en-US" sz="1750" dirty="0">
                <a:solidFill>
                  <a:srgbClr val="454240"/>
                </a:solidFill>
                <a:latin typeface="DM Sans" pitchFamily="34" charset="0"/>
                <a:ea typeface="DM Sans" pitchFamily="34" charset="-122"/>
                <a:cs typeface="DM Sans" pitchFamily="34" charset="-120"/>
              </a:rPr>
              <a:t>Contains ticket IDs, categories, severity, priority, resolution times, and satisfaction ratings.</a:t>
            </a:r>
            <a:endParaRPr lang="en-US" sz="1750" dirty="0"/>
          </a:p>
        </p:txBody>
      </p:sp>
      <p:sp>
        <p:nvSpPr>
          <p:cNvPr id="5" name="Text 3"/>
          <p:cNvSpPr/>
          <p:nvPr/>
        </p:nvSpPr>
        <p:spPr>
          <a:xfrm>
            <a:off x="5332928" y="2477571"/>
            <a:ext cx="2835235" cy="354330"/>
          </a:xfrm>
          <a:prstGeom prst="rect">
            <a:avLst/>
          </a:prstGeom>
          <a:noFill/>
          <a:ln/>
        </p:spPr>
        <p:txBody>
          <a:bodyPr wrap="none" lIns="0" tIns="0" rIns="0" bIns="0" rtlCol="0" anchor="t"/>
          <a:lstStyle/>
          <a:p>
            <a:pPr marL="0" indent="0">
              <a:lnSpc>
                <a:spcPts val="2750"/>
              </a:lnSpc>
              <a:buNone/>
            </a:pPr>
            <a:r>
              <a:rPr lang="en-US" sz="2200" dirty="0">
                <a:solidFill>
                  <a:srgbClr val="5C4E3D"/>
                </a:solidFill>
                <a:latin typeface="Libre Baskerville" pitchFamily="34" charset="0"/>
                <a:ea typeface="Libre Baskerville" pitchFamily="34" charset="-122"/>
                <a:cs typeface="Libre Baskerville" pitchFamily="34" charset="-120"/>
              </a:rPr>
              <a:t>Agent Data</a:t>
            </a:r>
            <a:endParaRPr lang="en-US" sz="2200" dirty="0"/>
          </a:p>
        </p:txBody>
      </p:sp>
      <p:sp>
        <p:nvSpPr>
          <p:cNvPr id="6" name="Text 4"/>
          <p:cNvSpPr/>
          <p:nvPr/>
        </p:nvSpPr>
        <p:spPr>
          <a:xfrm>
            <a:off x="5332928" y="3058715"/>
            <a:ext cx="3978116" cy="725805"/>
          </a:xfrm>
          <a:prstGeom prst="rect">
            <a:avLst/>
          </a:prstGeom>
          <a:noFill/>
          <a:ln/>
        </p:spPr>
        <p:txBody>
          <a:bodyPr wrap="square" lIns="0" tIns="0" rIns="0" bIns="0" rtlCol="0" anchor="t"/>
          <a:lstStyle/>
          <a:p>
            <a:pPr marL="0" indent="0">
              <a:lnSpc>
                <a:spcPts val="2850"/>
              </a:lnSpc>
              <a:buNone/>
            </a:pPr>
            <a:r>
              <a:rPr lang="en-US" sz="1750" dirty="0">
                <a:solidFill>
                  <a:srgbClr val="454240"/>
                </a:solidFill>
                <a:latin typeface="DM Sans" pitchFamily="34" charset="0"/>
                <a:ea typeface="DM Sans" pitchFamily="34" charset="-122"/>
                <a:cs typeface="DM Sans" pitchFamily="34" charset="-120"/>
              </a:rPr>
              <a:t>Includes agent identification, contact details, and demographic information.</a:t>
            </a:r>
            <a:endParaRPr lang="en-US" sz="1750" dirty="0"/>
          </a:p>
        </p:txBody>
      </p:sp>
      <p:sp>
        <p:nvSpPr>
          <p:cNvPr id="7" name="Text 5"/>
          <p:cNvSpPr/>
          <p:nvPr/>
        </p:nvSpPr>
        <p:spPr>
          <a:xfrm>
            <a:off x="9872067" y="2477571"/>
            <a:ext cx="2835235" cy="354330"/>
          </a:xfrm>
          <a:prstGeom prst="rect">
            <a:avLst/>
          </a:prstGeom>
          <a:noFill/>
          <a:ln/>
        </p:spPr>
        <p:txBody>
          <a:bodyPr wrap="none" lIns="0" tIns="0" rIns="0" bIns="0" rtlCol="0" anchor="t"/>
          <a:lstStyle/>
          <a:p>
            <a:pPr marL="0" indent="0">
              <a:lnSpc>
                <a:spcPts val="2750"/>
              </a:lnSpc>
              <a:buNone/>
            </a:pPr>
            <a:r>
              <a:rPr lang="en-US" sz="2200" dirty="0">
                <a:solidFill>
                  <a:srgbClr val="5C4E3D"/>
                </a:solidFill>
                <a:latin typeface="Libre Baskerville" pitchFamily="34" charset="0"/>
                <a:ea typeface="Libre Baskerville" pitchFamily="34" charset="-122"/>
                <a:cs typeface="Libre Baskerville" pitchFamily="34" charset="-120"/>
              </a:rPr>
              <a:t>Data Cleaning</a:t>
            </a:r>
            <a:endParaRPr lang="en-US" sz="2200" dirty="0"/>
          </a:p>
        </p:txBody>
      </p:sp>
      <p:sp>
        <p:nvSpPr>
          <p:cNvPr id="8" name="Text 6"/>
          <p:cNvSpPr/>
          <p:nvPr/>
        </p:nvSpPr>
        <p:spPr>
          <a:xfrm>
            <a:off x="9872067" y="3058715"/>
            <a:ext cx="3978116" cy="1088708"/>
          </a:xfrm>
          <a:prstGeom prst="rect">
            <a:avLst/>
          </a:prstGeom>
          <a:noFill/>
          <a:ln/>
        </p:spPr>
        <p:txBody>
          <a:bodyPr wrap="square" lIns="0" tIns="0" rIns="0" bIns="0" rtlCol="0" anchor="t"/>
          <a:lstStyle/>
          <a:p>
            <a:pPr marL="0" indent="0">
              <a:lnSpc>
                <a:spcPts val="2850"/>
              </a:lnSpc>
              <a:buNone/>
            </a:pPr>
            <a:r>
              <a:rPr lang="en-US" sz="1750" dirty="0">
                <a:solidFill>
                  <a:srgbClr val="454240"/>
                </a:solidFill>
                <a:latin typeface="DM Sans" pitchFamily="34" charset="0"/>
                <a:ea typeface="DM Sans" pitchFamily="34" charset="-122"/>
                <a:cs typeface="DM Sans" pitchFamily="34" charset="-120"/>
              </a:rPr>
              <a:t>Corrected spelling errors and standardized classifications to ensure data accuracy and consistency.</a:t>
            </a:r>
            <a:endParaRPr lang="en-US" sz="1750" dirty="0"/>
          </a:p>
        </p:txBody>
      </p:sp>
      <p:sp>
        <p:nvSpPr>
          <p:cNvPr id="9" name="Rectangle 8">
            <a:extLst>
              <a:ext uri="{FF2B5EF4-FFF2-40B4-BE49-F238E27FC236}">
                <a16:creationId xmlns:a16="http://schemas.microsoft.com/office/drawing/2014/main" id="{6377CB31-6F13-241A-216D-0B5D26B2501E}"/>
              </a:ext>
            </a:extLst>
          </p:cNvPr>
          <p:cNvSpPr/>
          <p:nvPr/>
        </p:nvSpPr>
        <p:spPr>
          <a:xfrm>
            <a:off x="0" y="7794702"/>
            <a:ext cx="14630400" cy="43489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3" name="Text 0"/>
          <p:cNvSpPr/>
          <p:nvPr/>
        </p:nvSpPr>
        <p:spPr>
          <a:xfrm>
            <a:off x="550009" y="259483"/>
            <a:ext cx="7528917" cy="708779"/>
          </a:xfrm>
          <a:prstGeom prst="rect">
            <a:avLst/>
          </a:prstGeom>
          <a:noFill/>
          <a:ln/>
        </p:spPr>
        <p:txBody>
          <a:bodyPr wrap="none" lIns="0" tIns="0" rIns="0" bIns="0" rtlCol="0" anchor="t"/>
          <a:lstStyle/>
          <a:p>
            <a:pPr marL="0" indent="0">
              <a:lnSpc>
                <a:spcPts val="5550"/>
              </a:lnSpc>
              <a:buNone/>
            </a:pPr>
            <a:r>
              <a:rPr lang="en-US" sz="4450" dirty="0">
                <a:solidFill>
                  <a:srgbClr val="5C4E3D"/>
                </a:solidFill>
                <a:latin typeface="Libre Baskerville" pitchFamily="34" charset="0"/>
                <a:ea typeface="Libre Baskerville" pitchFamily="34" charset="-122"/>
                <a:cs typeface="Libre Baskerville" pitchFamily="34" charset="-120"/>
              </a:rPr>
              <a:t>Ticket Volume Over Time</a:t>
            </a:r>
            <a:endParaRPr lang="en-US" sz="4450" dirty="0"/>
          </a:p>
        </p:txBody>
      </p:sp>
      <p:sp>
        <p:nvSpPr>
          <p:cNvPr id="9" name="Text 6"/>
          <p:cNvSpPr/>
          <p:nvPr/>
        </p:nvSpPr>
        <p:spPr>
          <a:xfrm>
            <a:off x="410559" y="6047639"/>
            <a:ext cx="13374889" cy="1088708"/>
          </a:xfrm>
          <a:prstGeom prst="rect">
            <a:avLst/>
          </a:prstGeom>
          <a:noFill/>
          <a:ln/>
        </p:spPr>
        <p:txBody>
          <a:bodyPr wrap="square" lIns="0" tIns="0" rIns="0" bIns="0" rtlCol="0" anchor="t"/>
          <a:lstStyle/>
          <a:p>
            <a:pPr marL="285750" indent="-285750" algn="ctr" rtl="0">
              <a:buFont typeface="Wingdings" panose="05000000000000000000" pitchFamily="2" charset="2"/>
              <a:buChar char="Ø"/>
              <a:defRPr sz="1400" b="0" i="0" u="none" strike="noStrike" kern="1200" spc="0" baseline="0">
                <a:solidFill>
                  <a:sysClr val="windowText" lastClr="000000">
                    <a:lumMod val="65000"/>
                    <a:lumOff val="35000"/>
                  </a:sysClr>
                </a:solidFill>
                <a:latin typeface="+mn-lt"/>
                <a:ea typeface="+mn-ea"/>
                <a:cs typeface="+mn-cs"/>
              </a:defRPr>
            </a:pPr>
            <a:r>
              <a:rPr lang="en-US" sz="2400" dirty="0">
                <a:solidFill>
                  <a:schemeClr val="bg2">
                    <a:lumMod val="25000"/>
                  </a:schemeClr>
                </a:solidFill>
                <a:latin typeface="DM Sans" pitchFamily="2" charset="0"/>
              </a:rPr>
              <a:t>TICKET VOLUMES HAVE CONSISTENTLY INCREASED, INDICATING HIGHER DEMAND ON OUR IT AGENTS. TO ADDRESS THIS, WE NEED TO ASSESS AND ENHANCE OUR CURRENT TICKET MANAGEMENT SYSTEM FOR IMPROVED EFFICIENCY AND SUPPORT</a:t>
            </a:r>
            <a:endParaRPr lang="en-US" sz="2400" b="0" i="0" u="none" strike="noStrike" kern="1200" baseline="0" dirty="0">
              <a:solidFill>
                <a:schemeClr val="bg2">
                  <a:lumMod val="25000"/>
                </a:schemeClr>
              </a:solidFill>
              <a:effectLst/>
              <a:latin typeface="DM Sans" pitchFamily="2" charset="0"/>
            </a:endParaRPr>
          </a:p>
        </p:txBody>
      </p:sp>
      <p:sp>
        <p:nvSpPr>
          <p:cNvPr id="20" name="Rectangle 19">
            <a:extLst>
              <a:ext uri="{FF2B5EF4-FFF2-40B4-BE49-F238E27FC236}">
                <a16:creationId xmlns:a16="http://schemas.microsoft.com/office/drawing/2014/main" id="{B978367A-AFB0-D69C-94C6-4F760F2E7A9E}"/>
              </a:ext>
            </a:extLst>
          </p:cNvPr>
          <p:cNvSpPr/>
          <p:nvPr/>
        </p:nvSpPr>
        <p:spPr>
          <a:xfrm>
            <a:off x="0" y="7794702"/>
            <a:ext cx="14630400" cy="43489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graphicFrame>
        <p:nvGraphicFramePr>
          <p:cNvPr id="21" name="1.TREND OVER TIME">
            <a:extLst>
              <a:ext uri="{FF2B5EF4-FFF2-40B4-BE49-F238E27FC236}">
                <a16:creationId xmlns:a16="http://schemas.microsoft.com/office/drawing/2014/main" id="{F5CFEAB0-11D1-AE70-0992-6CF9AB4F81FC}"/>
              </a:ext>
            </a:extLst>
          </p:cNvPr>
          <p:cNvGraphicFramePr>
            <a:graphicFrameLocks/>
          </p:cNvGraphicFramePr>
          <p:nvPr>
            <p:extLst>
              <p:ext uri="{D42A27DB-BD31-4B8C-83A1-F6EECF244321}">
                <p14:modId xmlns:p14="http://schemas.microsoft.com/office/powerpoint/2010/main" val="2110302663"/>
              </p:ext>
            </p:extLst>
          </p:nvPr>
        </p:nvGraphicFramePr>
        <p:xfrm>
          <a:off x="410559" y="1124558"/>
          <a:ext cx="14156533" cy="439656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550009" y="259483"/>
            <a:ext cx="7528917" cy="708779"/>
          </a:xfrm>
          <a:prstGeom prst="rect">
            <a:avLst/>
          </a:prstGeom>
          <a:noFill/>
          <a:ln/>
        </p:spPr>
        <p:txBody>
          <a:bodyPr wrap="none" lIns="0" tIns="0" rIns="0" bIns="0" rtlCol="0" anchor="t"/>
          <a:lstStyle/>
          <a:p>
            <a:pPr marL="0" indent="0">
              <a:lnSpc>
                <a:spcPts val="5400"/>
              </a:lnSpc>
              <a:buNone/>
            </a:pPr>
            <a:r>
              <a:rPr lang="en-US" sz="4800" dirty="0">
                <a:solidFill>
                  <a:srgbClr val="5C4E3D"/>
                </a:solidFill>
                <a:latin typeface="Libre Baskerville" pitchFamily="34" charset="0"/>
                <a:ea typeface="Libre Baskerville" pitchFamily="34" charset="-122"/>
                <a:cs typeface="Libre Baskerville" pitchFamily="34" charset="-120"/>
              </a:rPr>
              <a:t>Ticket by Satisfaction Rate</a:t>
            </a:r>
            <a:endParaRPr lang="en-US" sz="4800" dirty="0"/>
          </a:p>
        </p:txBody>
      </p:sp>
      <p:sp>
        <p:nvSpPr>
          <p:cNvPr id="9" name="Text 6"/>
          <p:cNvSpPr/>
          <p:nvPr/>
        </p:nvSpPr>
        <p:spPr>
          <a:xfrm>
            <a:off x="410559" y="6047639"/>
            <a:ext cx="13664256" cy="1088708"/>
          </a:xfrm>
          <a:prstGeom prst="rect">
            <a:avLst/>
          </a:prstGeom>
          <a:noFill/>
          <a:ln/>
        </p:spPr>
        <p:txBody>
          <a:bodyPr wrap="square" lIns="0" tIns="0" rIns="0" bIns="0" rtlCol="0" anchor="t"/>
          <a:lstStyle/>
          <a:p>
            <a:pPr marL="342900" indent="-342900" algn="ctr">
              <a:buFont typeface="Wingdings" panose="05000000000000000000" pitchFamily="2" charset="2"/>
              <a:buChar char="Ø"/>
            </a:pPr>
            <a:r>
              <a:rPr lang="en-US" sz="2400" dirty="0">
                <a:solidFill>
                  <a:schemeClr val="bg2">
                    <a:lumMod val="25000"/>
                  </a:schemeClr>
                </a:solidFill>
                <a:latin typeface="DM Sans" pitchFamily="2" charset="0"/>
              </a:rPr>
              <a:t>INVESTING IN ADVANCED TECH CAN BOOST TICKET RESOLUTION TIMES AND EMPLOYEE SATISFACTION WITH EFFECTIVE IMPLEMENTATION AND TRAINING, WE CAN FURTHER ENHANCE OUR ALREADY HIGH SATISFACTION RATES</a:t>
            </a:r>
          </a:p>
        </p:txBody>
      </p:sp>
      <p:sp>
        <p:nvSpPr>
          <p:cNvPr id="20" name="Rectangle 19">
            <a:extLst>
              <a:ext uri="{FF2B5EF4-FFF2-40B4-BE49-F238E27FC236}">
                <a16:creationId xmlns:a16="http://schemas.microsoft.com/office/drawing/2014/main" id="{B978367A-AFB0-D69C-94C6-4F760F2E7A9E}"/>
              </a:ext>
            </a:extLst>
          </p:cNvPr>
          <p:cNvSpPr/>
          <p:nvPr/>
        </p:nvSpPr>
        <p:spPr>
          <a:xfrm>
            <a:off x="1" y="7794702"/>
            <a:ext cx="14630400" cy="43489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IN"/>
          </a:p>
        </p:txBody>
      </p:sp>
      <p:graphicFrame>
        <p:nvGraphicFramePr>
          <p:cNvPr id="4" name="Chart 3">
            <a:extLst>
              <a:ext uri="{FF2B5EF4-FFF2-40B4-BE49-F238E27FC236}">
                <a16:creationId xmlns:a16="http://schemas.microsoft.com/office/drawing/2014/main" id="{7EE11466-CD5C-4DE5-A6A1-0DA410A8EB40}"/>
              </a:ext>
            </a:extLst>
          </p:cNvPr>
          <p:cNvGraphicFramePr>
            <a:graphicFrameLocks/>
          </p:cNvGraphicFramePr>
          <p:nvPr>
            <p:extLst>
              <p:ext uri="{D42A27DB-BD31-4B8C-83A1-F6EECF244321}">
                <p14:modId xmlns:p14="http://schemas.microsoft.com/office/powerpoint/2010/main" val="1563812439"/>
              </p:ext>
            </p:extLst>
          </p:nvPr>
        </p:nvGraphicFramePr>
        <p:xfrm>
          <a:off x="924477" y="1213817"/>
          <a:ext cx="12781446" cy="402725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696197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TotalTime>
  <Words>1331</Words>
  <Application>Microsoft Office PowerPoint</Application>
  <PresentationFormat>Custom</PresentationFormat>
  <Paragraphs>125</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DM Sans</vt:lpstr>
      <vt:lpstr>Wingdings</vt:lpstr>
      <vt:lpstr>DM Sans Bold</vt:lpstr>
      <vt:lpstr>Libre Baskerville</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Lakshmikantha S</cp:lastModifiedBy>
  <cp:revision>1</cp:revision>
  <dcterms:created xsi:type="dcterms:W3CDTF">2024-10-03T14:12:55Z</dcterms:created>
  <dcterms:modified xsi:type="dcterms:W3CDTF">2024-10-14T16:42:59Z</dcterms:modified>
</cp:coreProperties>
</file>