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AC025-FE90-4175-81B9-D6E61417BC58}" v="4" dt="2022-05-14T11:03:0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103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am Deka" userId="149fff792e7d53bd" providerId="LiveId" clId="{3AAAC025-FE90-4175-81B9-D6E61417BC58}"/>
    <pc:docChg chg="undo custSel addSld modSld">
      <pc:chgData name="Pritam Deka" userId="149fff792e7d53bd" providerId="LiveId" clId="{3AAAC025-FE90-4175-81B9-D6E61417BC58}" dt="2022-05-14T11:07:10.515" v="668" actId="403"/>
      <pc:docMkLst>
        <pc:docMk/>
      </pc:docMkLst>
      <pc:sldChg chg="addSp delSp modSp new mod setBg modClrScheme setClrOvrMap chgLayout">
        <pc:chgData name="Pritam Deka" userId="149fff792e7d53bd" providerId="LiveId" clId="{3AAAC025-FE90-4175-81B9-D6E61417BC58}" dt="2022-05-14T11:07:10.515" v="668" actId="403"/>
        <pc:sldMkLst>
          <pc:docMk/>
          <pc:sldMk cId="1638234724" sldId="256"/>
        </pc:sldMkLst>
        <pc:spChg chg="del">
          <ac:chgData name="Pritam Deka" userId="149fff792e7d53bd" providerId="LiveId" clId="{3AAAC025-FE90-4175-81B9-D6E61417BC58}" dt="2022-05-14T10:58:42.792" v="1" actId="700"/>
          <ac:spMkLst>
            <pc:docMk/>
            <pc:sldMk cId="1638234724" sldId="256"/>
            <ac:spMk id="2" creationId="{A78D45B2-85DB-DCC4-0FCC-5332B6361D13}"/>
          </ac:spMkLst>
        </pc:spChg>
        <pc:spChg chg="del">
          <ac:chgData name="Pritam Deka" userId="149fff792e7d53bd" providerId="LiveId" clId="{3AAAC025-FE90-4175-81B9-D6E61417BC58}" dt="2022-05-14T10:58:42.792" v="1" actId="700"/>
          <ac:spMkLst>
            <pc:docMk/>
            <pc:sldMk cId="1638234724" sldId="256"/>
            <ac:spMk id="3" creationId="{580FBAD6-A152-6770-7DF6-D5B8A5C1338B}"/>
          </ac:spMkLst>
        </pc:spChg>
        <pc:spChg chg="add mod">
          <ac:chgData name="Pritam Deka" userId="149fff792e7d53bd" providerId="LiveId" clId="{3AAAC025-FE90-4175-81B9-D6E61417BC58}" dt="2022-05-14T11:02:53.176" v="107" actId="403"/>
          <ac:spMkLst>
            <pc:docMk/>
            <pc:sldMk cId="1638234724" sldId="256"/>
            <ac:spMk id="16" creationId="{85C2E480-8B2C-6697-E5CE-0B3A1C635E75}"/>
          </ac:spMkLst>
        </pc:spChg>
        <pc:spChg chg="add mod">
          <ac:chgData name="Pritam Deka" userId="149fff792e7d53bd" providerId="LiveId" clId="{3AAAC025-FE90-4175-81B9-D6E61417BC58}" dt="2022-05-14T11:07:10.515" v="668" actId="403"/>
          <ac:spMkLst>
            <pc:docMk/>
            <pc:sldMk cId="1638234724" sldId="256"/>
            <ac:spMk id="17" creationId="{536F7441-399C-970B-D516-DE8BB65859C6}"/>
          </ac:spMkLst>
        </pc:spChg>
        <pc:spChg chg="add del">
          <ac:chgData name="Pritam Deka" userId="149fff792e7d53bd" providerId="LiveId" clId="{3AAAC025-FE90-4175-81B9-D6E61417BC58}" dt="2022-05-14T10:59:52.830" v="21" actId="26606"/>
          <ac:spMkLst>
            <pc:docMk/>
            <pc:sldMk cId="1638234724" sldId="256"/>
            <ac:spMk id="20" creationId="{C7336F7B-7038-4227-BCAC-E417CC3F669D}"/>
          </ac:spMkLst>
        </pc:spChg>
        <pc:spChg chg="add del">
          <ac:chgData name="Pritam Deka" userId="149fff792e7d53bd" providerId="LiveId" clId="{3AAAC025-FE90-4175-81B9-D6E61417BC58}" dt="2022-05-14T10:59:59.603" v="23" actId="26606"/>
          <ac:spMkLst>
            <pc:docMk/>
            <pc:sldMk cId="1638234724" sldId="256"/>
            <ac:spMk id="22" creationId="{089B37F3-721E-4809-A50E-9EE306404ED8}"/>
          </ac:spMkLst>
        </pc:spChg>
        <pc:spChg chg="add del">
          <ac:chgData name="Pritam Deka" userId="149fff792e7d53bd" providerId="LiveId" clId="{3AAAC025-FE90-4175-81B9-D6E61417BC58}" dt="2022-05-14T10:59:59.603" v="23" actId="26606"/>
          <ac:spMkLst>
            <pc:docMk/>
            <pc:sldMk cId="1638234724" sldId="256"/>
            <ac:spMk id="23" creationId="{112839B5-6527-4FE1-B5CA-71D5FFC47C0E}"/>
          </ac:spMkLst>
        </pc:spChg>
        <pc:spChg chg="add del">
          <ac:chgData name="Pritam Deka" userId="149fff792e7d53bd" providerId="LiveId" clId="{3AAAC025-FE90-4175-81B9-D6E61417BC58}" dt="2022-05-14T10:59:59.603" v="23" actId="26606"/>
          <ac:spMkLst>
            <pc:docMk/>
            <pc:sldMk cId="1638234724" sldId="256"/>
            <ac:spMk id="24" creationId="{6F32C1A4-2AC7-48CB-9AB7-B80470C0FD23}"/>
          </ac:spMkLst>
        </pc:spChg>
        <pc:spChg chg="add del">
          <ac:chgData name="Pritam Deka" userId="149fff792e7d53bd" providerId="LiveId" clId="{3AAAC025-FE90-4175-81B9-D6E61417BC58}" dt="2022-05-14T10:59:59.603" v="23" actId="26606"/>
          <ac:spMkLst>
            <pc:docMk/>
            <pc:sldMk cId="1638234724" sldId="256"/>
            <ac:spMk id="26" creationId="{BE12D8E2-6088-4997-A8C6-1794DA9E1D48}"/>
          </ac:spMkLst>
        </pc:spChg>
        <pc:spChg chg="add del">
          <ac:chgData name="Pritam Deka" userId="149fff792e7d53bd" providerId="LiveId" clId="{3AAAC025-FE90-4175-81B9-D6E61417BC58}" dt="2022-05-14T10:59:59.603" v="23" actId="26606"/>
          <ac:spMkLst>
            <pc:docMk/>
            <pc:sldMk cId="1638234724" sldId="256"/>
            <ac:spMk id="28" creationId="{FAF10F47-1605-47C5-AE58-9062909ADA42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0" creationId="{5E6FAE32-AB12-4E77-A677-F6BD5D71ADD0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1" creationId="{F82BF3E2-EB0E-40D6-8835-2367A5316CA4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2" creationId="{2F6B32C1-BA91-470A-8C1B-33264F8B214E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3" creationId="{CB6FFAAC-8A48-4FBF-BAFE-BAD367694022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4" creationId="{459570ED-BE4C-49E8-86BC-A81140CFEB38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5" creationId="{481E86DD-89E6-42B2-8675-84B7C56BFF7D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6" creationId="{440EF577-B6F8-4C57-B956-AB860B388EB8}"/>
          </ac:spMkLst>
        </pc:spChg>
        <pc:spChg chg="add del">
          <ac:chgData name="Pritam Deka" userId="149fff792e7d53bd" providerId="LiveId" clId="{3AAAC025-FE90-4175-81B9-D6E61417BC58}" dt="2022-05-14T11:00:03.425" v="25" actId="26606"/>
          <ac:spMkLst>
            <pc:docMk/>
            <pc:sldMk cId="1638234724" sldId="256"/>
            <ac:spMk id="37" creationId="{EA518CE4-E4D4-4D8A-980F-6D692AC96949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38" creationId="{DFF0A7ED-5A26-4A0B-9652-451FA648B0A9}"/>
          </ac:spMkLst>
        </pc:spChg>
        <pc:spChg chg="add del">
          <ac:chgData name="Pritam Deka" userId="149fff792e7d53bd" providerId="LiveId" clId="{3AAAC025-FE90-4175-81B9-D6E61417BC58}" dt="2022-05-14T11:00:08.010" v="27" actId="26606"/>
          <ac:spMkLst>
            <pc:docMk/>
            <pc:sldMk cId="1638234724" sldId="256"/>
            <ac:spMk id="39" creationId="{72A4EC06-1934-41CA-947A-1A2AD663408A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0" creationId="{90DE8476-E2E9-4B8F-810F-3813A8B97346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1" creationId="{B710D853-C656-48E9-88D0-4172B9FD90D2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2" creationId="{D60EC564-7031-487D-B737-44BCCF0A2449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3" creationId="{E1FB3D03-386F-4B20-BFF7-5A6FF3C2DF82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4" creationId="{297C449B-67BB-4D99-86C4-E6ECDEA6913F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5" creationId="{8C9D831B-1474-4A35-98F0-2826A355CA81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6" creationId="{F06855A1-3939-493B-A968-91A546D8D0D2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7" creationId="{FF35A874-2690-497F-80A0-03675049438E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8" creationId="{946410AA-0894-4BBC-A1E1-6BB8EF472BE8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49" creationId="{4F43A2AA-A3AE-43B9-B9B7-842ECCD0365E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50" creationId="{5A6B1504-B867-4CAB-81BE-8E02622EC7FD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51" creationId="{1F3C359C-B3DD-4FB2-A6F9-1D519B65BAF4}"/>
          </ac:spMkLst>
        </pc:spChg>
        <pc:spChg chg="add del">
          <ac:chgData name="Pritam Deka" userId="149fff792e7d53bd" providerId="LiveId" clId="{3AAAC025-FE90-4175-81B9-D6E61417BC58}" dt="2022-05-14T11:00:22.026" v="29" actId="26606"/>
          <ac:spMkLst>
            <pc:docMk/>
            <pc:sldMk cId="1638234724" sldId="256"/>
            <ac:spMk id="52" creationId="{A23A79F9-FB31-4A52-80BE-A0AE7AEDFEFC}"/>
          </ac:spMkLst>
        </pc:spChg>
        <pc:spChg chg="add del">
          <ac:chgData name="Pritam Deka" userId="149fff792e7d53bd" providerId="LiveId" clId="{3AAAC025-FE90-4175-81B9-D6E61417BC58}" dt="2022-05-14T11:00:35.651" v="31" actId="26606"/>
          <ac:spMkLst>
            <pc:docMk/>
            <pc:sldMk cId="1638234724" sldId="256"/>
            <ac:spMk id="54" creationId="{E1750109-3B91-4506-B997-0CD8E35A1488}"/>
          </ac:spMkLst>
        </pc:spChg>
        <pc:spChg chg="add del">
          <ac:chgData name="Pritam Deka" userId="149fff792e7d53bd" providerId="LiveId" clId="{3AAAC025-FE90-4175-81B9-D6E61417BC58}" dt="2022-05-14T11:00:35.651" v="31" actId="26606"/>
          <ac:spMkLst>
            <pc:docMk/>
            <pc:sldMk cId="1638234724" sldId="256"/>
            <ac:spMk id="55" creationId="{E72D8D1B-59F6-4FF3-8547-9BBB6129F2FA}"/>
          </ac:spMkLst>
        </pc:spChg>
        <pc:spChg chg="add del">
          <ac:chgData name="Pritam Deka" userId="149fff792e7d53bd" providerId="LiveId" clId="{3AAAC025-FE90-4175-81B9-D6E61417BC58}" dt="2022-05-14T11:00:35.651" v="31" actId="26606"/>
          <ac:spMkLst>
            <pc:docMk/>
            <pc:sldMk cId="1638234724" sldId="256"/>
            <ac:spMk id="56" creationId="{2C444748-5A8D-4B53-89FE-42B455DFA2D1}"/>
          </ac:spMkLst>
        </pc:spChg>
        <pc:spChg chg="add del">
          <ac:chgData name="Pritam Deka" userId="149fff792e7d53bd" providerId="LiveId" clId="{3AAAC025-FE90-4175-81B9-D6E61417BC58}" dt="2022-05-14T11:00:35.651" v="31" actId="26606"/>
          <ac:spMkLst>
            <pc:docMk/>
            <pc:sldMk cId="1638234724" sldId="256"/>
            <ac:spMk id="57" creationId="{14044C96-7CFD-44DB-A579-D77B0D37C681}"/>
          </ac:spMkLst>
        </pc:spChg>
        <pc:spChg chg="add del">
          <ac:chgData name="Pritam Deka" userId="149fff792e7d53bd" providerId="LiveId" clId="{3AAAC025-FE90-4175-81B9-D6E61417BC58}" dt="2022-05-14T11:00:35.651" v="31" actId="26606"/>
          <ac:spMkLst>
            <pc:docMk/>
            <pc:sldMk cId="1638234724" sldId="256"/>
            <ac:spMk id="58" creationId="{8FC8C21F-9484-4A71-ABFA-6C10682FAC3E}"/>
          </ac:spMkLst>
        </pc:spChg>
        <pc:spChg chg="add del">
          <ac:chgData name="Pritam Deka" userId="149fff792e7d53bd" providerId="LiveId" clId="{3AAAC025-FE90-4175-81B9-D6E61417BC58}" dt="2022-05-14T11:00:35.651" v="31" actId="26606"/>
          <ac:spMkLst>
            <pc:docMk/>
            <pc:sldMk cId="1638234724" sldId="256"/>
            <ac:spMk id="59" creationId="{F4FFA271-A10A-4AC3-8F06-E3313A197A80}"/>
          </ac:spMkLst>
        </pc:spChg>
        <pc:spChg chg="add del">
          <ac:chgData name="Pritam Deka" userId="149fff792e7d53bd" providerId="LiveId" clId="{3AAAC025-FE90-4175-81B9-D6E61417BC58}" dt="2022-05-14T11:00:35.651" v="31" actId="26606"/>
          <ac:spMkLst>
            <pc:docMk/>
            <pc:sldMk cId="1638234724" sldId="256"/>
            <ac:spMk id="60" creationId="{7F9FE375-3674-4B26-B67B-30AFAF78CC57}"/>
          </ac:spMkLst>
        </pc:spChg>
        <pc:spChg chg="add del">
          <ac:chgData name="Pritam Deka" userId="149fff792e7d53bd" providerId="LiveId" clId="{3AAAC025-FE90-4175-81B9-D6E61417BC58}" dt="2022-05-14T11:00:47.489" v="33" actId="26606"/>
          <ac:spMkLst>
            <pc:docMk/>
            <pc:sldMk cId="1638234724" sldId="256"/>
            <ac:spMk id="62" creationId="{112839B5-6527-4FE1-B5CA-71D5FFC47C0E}"/>
          </ac:spMkLst>
        </pc:spChg>
        <pc:spChg chg="add del">
          <ac:chgData name="Pritam Deka" userId="149fff792e7d53bd" providerId="LiveId" clId="{3AAAC025-FE90-4175-81B9-D6E61417BC58}" dt="2022-05-14T11:00:47.489" v="33" actId="26606"/>
          <ac:spMkLst>
            <pc:docMk/>
            <pc:sldMk cId="1638234724" sldId="256"/>
            <ac:spMk id="63" creationId="{089B37F3-721E-4809-A50E-9EE306404ED8}"/>
          </ac:spMkLst>
        </pc:spChg>
        <pc:spChg chg="add del">
          <ac:chgData name="Pritam Deka" userId="149fff792e7d53bd" providerId="LiveId" clId="{3AAAC025-FE90-4175-81B9-D6E61417BC58}" dt="2022-05-14T11:00:47.489" v="33" actId="26606"/>
          <ac:spMkLst>
            <pc:docMk/>
            <pc:sldMk cId="1638234724" sldId="256"/>
            <ac:spMk id="64" creationId="{6F32C1A4-2AC7-48CB-9AB7-B80470C0FD23}"/>
          </ac:spMkLst>
        </pc:spChg>
        <pc:spChg chg="add del">
          <ac:chgData name="Pritam Deka" userId="149fff792e7d53bd" providerId="LiveId" clId="{3AAAC025-FE90-4175-81B9-D6E61417BC58}" dt="2022-05-14T11:00:47.489" v="33" actId="26606"/>
          <ac:spMkLst>
            <pc:docMk/>
            <pc:sldMk cId="1638234724" sldId="256"/>
            <ac:spMk id="65" creationId="{BE12D8E2-6088-4997-A8C6-1794DA9E1D48}"/>
          </ac:spMkLst>
        </pc:spChg>
        <pc:spChg chg="add del">
          <ac:chgData name="Pritam Deka" userId="149fff792e7d53bd" providerId="LiveId" clId="{3AAAC025-FE90-4175-81B9-D6E61417BC58}" dt="2022-05-14T11:00:47.489" v="33" actId="26606"/>
          <ac:spMkLst>
            <pc:docMk/>
            <pc:sldMk cId="1638234724" sldId="256"/>
            <ac:spMk id="66" creationId="{FAF10F47-1605-47C5-AE58-9062909ADA42}"/>
          </ac:spMkLst>
        </pc:spChg>
        <pc:picChg chg="add mod ord">
          <ac:chgData name="Pritam Deka" userId="149fff792e7d53bd" providerId="LiveId" clId="{3AAAC025-FE90-4175-81B9-D6E61417BC58}" dt="2022-05-14T11:01:35.426" v="44" actId="14100"/>
          <ac:picMkLst>
            <pc:docMk/>
            <pc:sldMk cId="1638234724" sldId="256"/>
            <ac:picMk id="5" creationId="{B7CFD80D-A174-11C4-A4C6-F240BCDA1BD9}"/>
          </ac:picMkLst>
        </pc:picChg>
        <pc:picChg chg="add mod ord">
          <ac:chgData name="Pritam Deka" userId="149fff792e7d53bd" providerId="LiveId" clId="{3AAAC025-FE90-4175-81B9-D6E61417BC58}" dt="2022-05-14T11:01:44.927" v="45" actId="14100"/>
          <ac:picMkLst>
            <pc:docMk/>
            <pc:sldMk cId="1638234724" sldId="256"/>
            <ac:picMk id="7" creationId="{6BC798AA-A298-6ABB-0C31-47EE3B7966B9}"/>
          </ac:picMkLst>
        </pc:picChg>
        <pc:picChg chg="add mod ord">
          <ac:chgData name="Pritam Deka" userId="149fff792e7d53bd" providerId="LiveId" clId="{3AAAC025-FE90-4175-81B9-D6E61417BC58}" dt="2022-05-14T11:01:59.465" v="48" actId="14100"/>
          <ac:picMkLst>
            <pc:docMk/>
            <pc:sldMk cId="1638234724" sldId="256"/>
            <ac:picMk id="9" creationId="{7255A712-5BAB-A8C4-94ED-5060102F643B}"/>
          </ac:picMkLst>
        </pc:picChg>
        <pc:picChg chg="add mod ord">
          <ac:chgData name="Pritam Deka" userId="149fff792e7d53bd" providerId="LiveId" clId="{3AAAC025-FE90-4175-81B9-D6E61417BC58}" dt="2022-05-14T11:01:28.050" v="42" actId="1076"/>
          <ac:picMkLst>
            <pc:docMk/>
            <pc:sldMk cId="1638234724" sldId="256"/>
            <ac:picMk id="11" creationId="{06437C36-64A8-5D28-3EE6-EF35B891DD37}"/>
          </ac:picMkLst>
        </pc:picChg>
        <pc:picChg chg="add mod ord">
          <ac:chgData name="Pritam Deka" userId="149fff792e7d53bd" providerId="LiveId" clId="{3AAAC025-FE90-4175-81B9-D6E61417BC58}" dt="2022-05-14T11:01:51.004" v="46" actId="14100"/>
          <ac:picMkLst>
            <pc:docMk/>
            <pc:sldMk cId="1638234724" sldId="256"/>
            <ac:picMk id="13" creationId="{A607E09E-5233-34C0-4D6C-021DA88A5446}"/>
          </ac:picMkLst>
        </pc:picChg>
        <pc:picChg chg="add mod ord">
          <ac:chgData name="Pritam Deka" userId="149fff792e7d53bd" providerId="LiveId" clId="{3AAAC025-FE90-4175-81B9-D6E61417BC58}" dt="2022-05-14T11:02:05.578" v="50" actId="14100"/>
          <ac:picMkLst>
            <pc:docMk/>
            <pc:sldMk cId="1638234724" sldId="256"/>
            <ac:picMk id="15" creationId="{79175B85-F646-D15D-CE0F-D92B3B1C23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16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3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7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4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0751-C3BB-46AC-8A56-7F3504EF2228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B03B-9F20-4AB0-9B5F-720BA7F96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9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DF86F-7A9F-41C0-B3ED-27688442E899}"/>
              </a:ext>
            </a:extLst>
          </p:cNvPr>
          <p:cNvSpPr/>
          <p:nvPr/>
        </p:nvSpPr>
        <p:spPr>
          <a:xfrm>
            <a:off x="0" y="3746829"/>
            <a:ext cx="28800425" cy="1785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AAF46-4608-4942-9042-2D7B4D975E68}"/>
              </a:ext>
            </a:extLst>
          </p:cNvPr>
          <p:cNvSpPr/>
          <p:nvPr/>
        </p:nvSpPr>
        <p:spPr>
          <a:xfrm>
            <a:off x="1" y="-761390"/>
            <a:ext cx="28800424" cy="237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9175B85-F646-D15D-CE0F-D92B3B1C2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8" y="4638367"/>
            <a:ext cx="9848811" cy="718956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6437C36-64A8-5D28-3EE6-EF35B891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87" y="4638367"/>
            <a:ext cx="8331465" cy="71895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255A712-5BAB-A8C4-94ED-5060102F6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033" y="4653122"/>
            <a:ext cx="9518248" cy="7174806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607E09E-5233-34C0-4D6C-021DA88A5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4" y="13154746"/>
            <a:ext cx="10070516" cy="761282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7CFD80D-A174-11C4-A4C6-F240BCDA1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00" y="13154747"/>
            <a:ext cx="8124278" cy="761282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C798AA-A298-6ABB-0C31-47EE3B796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886" y="13154746"/>
            <a:ext cx="9582539" cy="752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2E480-8B2C-6697-E5CE-0B3A1C635E75}"/>
              </a:ext>
            </a:extLst>
          </p:cNvPr>
          <p:cNvSpPr txBox="1"/>
          <p:nvPr/>
        </p:nvSpPr>
        <p:spPr>
          <a:xfrm>
            <a:off x="6737963" y="295246"/>
            <a:ext cx="1508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Value added GDP % of countries from 1990-2020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F7441-399C-970B-D516-DE8BB65859C6}"/>
              </a:ext>
            </a:extLst>
          </p:cNvPr>
          <p:cNvSpPr txBox="1"/>
          <p:nvPr/>
        </p:nvSpPr>
        <p:spPr>
          <a:xfrm>
            <a:off x="1" y="1371600"/>
            <a:ext cx="28800424" cy="237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The poster presents 5 different countries which are being clustered using affinity propagation clustering algorithm. All countries belong to different clusters. Here, the value added GDP % is plotted from agriculture, forestry and fishing. For curve fitting, a polynomial second degree function is used for all the plots. From the plots, it can be seen that all countries have a non-linear variation. Although the objective function fits well, it is not the best fit in some cases. </a:t>
            </a:r>
          </a:p>
        </p:txBody>
      </p:sp>
    </p:spTree>
    <p:extLst>
      <p:ext uri="{BB962C8B-B14F-4D97-AF65-F5344CB8AC3E}">
        <p14:creationId xmlns:p14="http://schemas.microsoft.com/office/powerpoint/2010/main" val="163823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Deka</dc:creator>
  <cp:lastModifiedBy>Vijay Simha Reddy Chennareddy</cp:lastModifiedBy>
  <cp:revision>4</cp:revision>
  <dcterms:created xsi:type="dcterms:W3CDTF">2022-05-14T10:58:34Z</dcterms:created>
  <dcterms:modified xsi:type="dcterms:W3CDTF">2022-05-14T23:38:05Z</dcterms:modified>
</cp:coreProperties>
</file>