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7" r:id="rId2"/>
    <p:sldMasterId id="2147483684" r:id="rId3"/>
  </p:sldMasterIdLst>
  <p:handoutMasterIdLst>
    <p:handoutMasterId r:id="rId10"/>
  </p:handoutMasterIdLst>
  <p:sldIdLst>
    <p:sldId id="257" r:id="rId4"/>
    <p:sldId id="259" r:id="rId5"/>
    <p:sldId id="400" r:id="rId6"/>
    <p:sldId id="407" r:id="rId7"/>
    <p:sldId id="402" r:id="rId8"/>
    <p:sldId id="406" r:id="rId9"/>
  </p:sldIdLst>
  <p:sldSz cx="12192000" cy="6858000"/>
  <p:notesSz cx="6858000" cy="91440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C4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A1183E-A74E-FFFB-B164-49B68A1EB029}" v="6704" dt="2023-05-11T01:11:16.599"/>
    <p1510:client id="{4E57BECD-EBF2-0A62-BF1E-5919FC5529AC}" v="1" dt="2023-05-12T21:31:04.177"/>
    <p1510:client id="{610A5454-2F3A-4F8D-F7F8-093BD0C0EAD4}" v="29" dt="2023-05-11T01:50:18.274"/>
    <p1510:client id="{AEE8DC7D-E64E-44AD-9FC6-8D62262590A5}" v="4" dt="2020-02-03T11:20:03.135"/>
    <p1510:client id="{EBFC469C-686D-CA38-FC83-B22D79A68FA3}" v="176" dt="2023-06-27T00:23:07.601"/>
    <p1510:client id="{FF8A3990-FCB5-2287-EE8A-91F87697B55D}" v="1571" dt="2023-06-26T22:01:05.7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14" autoAdjust="0"/>
    <p:restoredTop sz="94660"/>
  </p:normalViewPr>
  <p:slideViewPr>
    <p:cSldViewPr snapToGrid="0">
      <p:cViewPr varScale="1">
        <p:scale>
          <a:sx n="108" d="100"/>
          <a:sy n="108" d="100"/>
        </p:scale>
        <p:origin x="78" y="102"/>
      </p:cViewPr>
      <p:guideLst/>
    </p:cSldViewPr>
  </p:slideViewPr>
  <p:notesTextViewPr>
    <p:cViewPr>
      <p:scale>
        <a:sx n="1" d="1"/>
        <a:sy n="1" d="1"/>
      </p:scale>
      <p:origin x="0" y="0"/>
    </p:cViewPr>
  </p:notesTextViewPr>
  <p:notesViewPr>
    <p:cSldViewPr snapToGrid="0">
      <p:cViewPr varScale="1">
        <p:scale>
          <a:sx n="45" d="100"/>
          <a:sy n="45" d="100"/>
        </p:scale>
        <p:origin x="2762"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ags" Target="tags/tag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E19DED2-8218-4113-9DC7-F9118C76EFF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8A11FA4-28E0-4932-8602-51EBD43DBF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7B76D5-ACE1-492A-A8A7-99E7EC563237}" type="datetimeFigureOut">
              <a:rPr lang="en-US" smtClean="0"/>
              <a:t>7/5/2023</a:t>
            </a:fld>
            <a:endParaRPr lang="en-US"/>
          </a:p>
        </p:txBody>
      </p:sp>
      <p:sp>
        <p:nvSpPr>
          <p:cNvPr id="4" name="Footer Placeholder 3">
            <a:extLst>
              <a:ext uri="{FF2B5EF4-FFF2-40B4-BE49-F238E27FC236}">
                <a16:creationId xmlns:a16="http://schemas.microsoft.com/office/drawing/2014/main" id="{D6180A9C-CBD6-49F2-8FD4-A6A22AA603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146E9A6-BD95-42E6-A46D-BBF87EA5EDC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FA9F60-F375-4F4C-9374-88652C48B3CF}" type="slidenum">
              <a:rPr lang="en-US" smtClean="0"/>
              <a:t>‹#›</a:t>
            </a:fld>
            <a:endParaRPr lang="en-US"/>
          </a:p>
        </p:txBody>
      </p:sp>
    </p:spTree>
    <p:extLst>
      <p:ext uri="{BB962C8B-B14F-4D97-AF65-F5344CB8AC3E}">
        <p14:creationId xmlns:p14="http://schemas.microsoft.com/office/powerpoint/2010/main" val="33943692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gradFill>
          <a:gsLst>
            <a:gs pos="0">
              <a:schemeClr val="bg2">
                <a:tint val="93000"/>
                <a:satMod val="150000"/>
                <a:shade val="98000"/>
                <a:lumMod val="97000"/>
                <a:lumOff val="3000"/>
                <a:alpha val="88000"/>
              </a:schemeClr>
            </a:gs>
            <a:gs pos="65000">
              <a:schemeClr val="bg2">
                <a:tint val="98000"/>
                <a:satMod val="130000"/>
                <a:shade val="90000"/>
                <a:lumMod val="103000"/>
              </a:schemeClr>
            </a:gs>
            <a:gs pos="10000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4F4AA-2EEB-4251-A6FA-ABAB3CE229AB}"/>
              </a:ext>
            </a:extLst>
          </p:cNvPr>
          <p:cNvSpPr>
            <a:spLocks noGrp="1"/>
          </p:cNvSpPr>
          <p:nvPr>
            <p:ph type="ctrTitle" hasCustomPrompt="1"/>
          </p:nvPr>
        </p:nvSpPr>
        <p:spPr>
          <a:xfrm>
            <a:off x="143689" y="171010"/>
            <a:ext cx="11498413" cy="2387600"/>
          </a:xfrm>
          <a:prstGeom prst="rect">
            <a:avLst/>
          </a:prstGeom>
        </p:spPr>
        <p:txBody>
          <a:bodyPr anchor="b"/>
          <a:lstStyle>
            <a:lvl1pPr algn="l">
              <a:defRPr sz="6000">
                <a:solidFill>
                  <a:schemeClr val="tx1"/>
                </a:solidFill>
              </a:defRPr>
            </a:lvl1pPr>
          </a:lstStyle>
          <a:p>
            <a:r>
              <a:rPr lang="en-US" dirty="0"/>
              <a:t>Presentation Title Line 1</a:t>
            </a:r>
            <a:br>
              <a:rPr lang="en-US" dirty="0"/>
            </a:br>
            <a:r>
              <a:rPr lang="en-US" dirty="0"/>
              <a:t>Presentation Title Line 2</a:t>
            </a:r>
          </a:p>
        </p:txBody>
      </p:sp>
      <p:sp>
        <p:nvSpPr>
          <p:cNvPr id="3" name="Subtitle 2">
            <a:extLst>
              <a:ext uri="{FF2B5EF4-FFF2-40B4-BE49-F238E27FC236}">
                <a16:creationId xmlns:a16="http://schemas.microsoft.com/office/drawing/2014/main" id="{133E4C2B-9B71-402A-918D-E053A45FFDCF}"/>
              </a:ext>
            </a:extLst>
          </p:cNvPr>
          <p:cNvSpPr>
            <a:spLocks noGrp="1"/>
          </p:cNvSpPr>
          <p:nvPr>
            <p:ph type="subTitle" idx="1" hasCustomPrompt="1"/>
          </p:nvPr>
        </p:nvSpPr>
        <p:spPr>
          <a:xfrm>
            <a:off x="143689" y="3060678"/>
            <a:ext cx="6637356" cy="455520"/>
          </a:xfrm>
          <a:prstGeom prst="rect">
            <a:avLst/>
          </a:prstGeom>
        </p:spPr>
        <p:txBody>
          <a:bodyPr/>
          <a:lstStyle>
            <a:lvl1pPr marL="0" indent="0" algn="l">
              <a:buNone/>
              <a:defRPr sz="24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Author/Presenter/Date/etc.</a:t>
            </a:r>
          </a:p>
        </p:txBody>
      </p:sp>
      <p:pic>
        <p:nvPicPr>
          <p:cNvPr id="7" name="Picture 6">
            <a:extLst>
              <a:ext uri="{FF2B5EF4-FFF2-40B4-BE49-F238E27FC236}">
                <a16:creationId xmlns:a16="http://schemas.microsoft.com/office/drawing/2014/main" id="{D9086527-AB64-4097-BF57-9223186F4CA6}"/>
              </a:ext>
            </a:extLst>
          </p:cNvPr>
          <p:cNvPicPr>
            <a:picLocks noChangeAspect="1"/>
          </p:cNvPicPr>
          <p:nvPr userDrawn="1"/>
        </p:nvPicPr>
        <p:blipFill>
          <a:blip r:embed="rId2">
            <a:alphaModFix/>
            <a:biLevel thresh="25000"/>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7712423" y="5797830"/>
            <a:ext cx="4236900" cy="763223"/>
          </a:xfrm>
          <a:prstGeom prst="rect">
            <a:avLst/>
          </a:prstGeom>
        </p:spPr>
      </p:pic>
    </p:spTree>
    <p:extLst>
      <p:ext uri="{BB962C8B-B14F-4D97-AF65-F5344CB8AC3E}">
        <p14:creationId xmlns:p14="http://schemas.microsoft.com/office/powerpoint/2010/main" val="40116319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DAF3B42-B465-43F6-801E-8FF906D40568}"/>
              </a:ext>
            </a:extLst>
          </p:cNvPr>
          <p:cNvSpPr>
            <a:spLocks noGrp="1"/>
          </p:cNvSpPr>
          <p:nvPr>
            <p:ph type="sldNum" sz="quarter" idx="12"/>
          </p:nvPr>
        </p:nvSpPr>
        <p:spPr>
          <a:xfrm>
            <a:off x="8610600" y="6356350"/>
            <a:ext cx="2743200" cy="365125"/>
          </a:xfrm>
          <a:prstGeom prst="rect">
            <a:avLst/>
          </a:prstGeom>
        </p:spPr>
        <p:txBody>
          <a:bodyPr/>
          <a:lstStyle/>
          <a:p>
            <a:fld id="{C8A275A3-94B7-4A4C-8307-C14328398D14}" type="slidenum">
              <a:rPr lang="en-US" smtClean="0"/>
              <a:t>‹#›</a:t>
            </a:fld>
            <a:endParaRPr lang="en-US"/>
          </a:p>
        </p:txBody>
      </p:sp>
      <p:pic>
        <p:nvPicPr>
          <p:cNvPr id="4" name="Picture 3">
            <a:extLst>
              <a:ext uri="{FF2B5EF4-FFF2-40B4-BE49-F238E27FC236}">
                <a16:creationId xmlns:a16="http://schemas.microsoft.com/office/drawing/2014/main" id="{DCEBAD0B-93F0-498F-8201-DE14AE8E12E7}"/>
              </a:ext>
            </a:extLst>
          </p:cNvPr>
          <p:cNvPicPr>
            <a:picLocks noChangeAspect="1"/>
          </p:cNvPicPr>
          <p:nvPr userDrawn="1"/>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l="8750" t="13520" r="8828" b="13974"/>
          <a:stretch/>
        </p:blipFill>
        <p:spPr>
          <a:xfrm>
            <a:off x="16625" y="1013582"/>
            <a:ext cx="12192000" cy="4468291"/>
          </a:xfrm>
          <a:prstGeom prst="rect">
            <a:avLst/>
          </a:prstGeom>
        </p:spPr>
      </p:pic>
    </p:spTree>
    <p:extLst>
      <p:ext uri="{BB962C8B-B14F-4D97-AF65-F5344CB8AC3E}">
        <p14:creationId xmlns:p14="http://schemas.microsoft.com/office/powerpoint/2010/main" val="1493532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DAF3B42-B465-43F6-801E-8FF906D40568}"/>
              </a:ext>
            </a:extLst>
          </p:cNvPr>
          <p:cNvSpPr>
            <a:spLocks noGrp="1"/>
          </p:cNvSpPr>
          <p:nvPr>
            <p:ph type="sldNum" sz="quarter" idx="12"/>
          </p:nvPr>
        </p:nvSpPr>
        <p:spPr>
          <a:xfrm>
            <a:off x="8610600" y="6356350"/>
            <a:ext cx="2743200" cy="365125"/>
          </a:xfrm>
          <a:prstGeom prst="rect">
            <a:avLst/>
          </a:prstGeom>
        </p:spPr>
        <p:txBody>
          <a:bodyPr/>
          <a:lstStyle/>
          <a:p>
            <a:fld id="{C8A275A3-94B7-4A4C-8307-C14328398D14}" type="slidenum">
              <a:rPr lang="en-US" smtClean="0"/>
              <a:t>‹#›</a:t>
            </a:fld>
            <a:endParaRPr lang="en-US"/>
          </a:p>
        </p:txBody>
      </p:sp>
      <p:pic>
        <p:nvPicPr>
          <p:cNvPr id="5" name="Picture 4">
            <a:extLst>
              <a:ext uri="{FF2B5EF4-FFF2-40B4-BE49-F238E27FC236}">
                <a16:creationId xmlns:a16="http://schemas.microsoft.com/office/drawing/2014/main" id="{570760F2-3E58-4EC9-97E7-DB71BC06D850}"/>
              </a:ext>
            </a:extLst>
          </p:cNvPr>
          <p:cNvPicPr>
            <a:picLocks noChangeAspect="1"/>
          </p:cNvPicPr>
          <p:nvPr userDrawn="1"/>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28953" y="1012824"/>
            <a:ext cx="10424847" cy="4832351"/>
          </a:xfrm>
          <a:prstGeom prst="rect">
            <a:avLst/>
          </a:prstGeom>
        </p:spPr>
      </p:pic>
    </p:spTree>
    <p:extLst>
      <p:ext uri="{BB962C8B-B14F-4D97-AF65-F5344CB8AC3E}">
        <p14:creationId xmlns:p14="http://schemas.microsoft.com/office/powerpoint/2010/main" val="3208947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DAF3B42-B465-43F6-801E-8FF906D40568}"/>
              </a:ext>
            </a:extLst>
          </p:cNvPr>
          <p:cNvSpPr>
            <a:spLocks noGrp="1"/>
          </p:cNvSpPr>
          <p:nvPr>
            <p:ph type="sldNum" sz="quarter" idx="12"/>
          </p:nvPr>
        </p:nvSpPr>
        <p:spPr>
          <a:xfrm>
            <a:off x="8610600" y="6356350"/>
            <a:ext cx="2743200" cy="365125"/>
          </a:xfrm>
          <a:prstGeom prst="rect">
            <a:avLst/>
          </a:prstGeom>
        </p:spPr>
        <p:txBody>
          <a:bodyPr/>
          <a:lstStyle/>
          <a:p>
            <a:fld id="{C8A275A3-94B7-4A4C-8307-C14328398D14}" type="slidenum">
              <a:rPr lang="en-US" smtClean="0"/>
              <a:t>‹#›</a:t>
            </a:fld>
            <a:endParaRPr lang="en-US"/>
          </a:p>
        </p:txBody>
      </p:sp>
      <p:pic>
        <p:nvPicPr>
          <p:cNvPr id="4" name="Picture 3">
            <a:extLst>
              <a:ext uri="{FF2B5EF4-FFF2-40B4-BE49-F238E27FC236}">
                <a16:creationId xmlns:a16="http://schemas.microsoft.com/office/drawing/2014/main" id="{4B4F62B3-C220-4888-913B-7C439F4CA04E}"/>
              </a:ext>
            </a:extLst>
          </p:cNvPr>
          <p:cNvPicPr>
            <a:picLocks noChangeAspect="1"/>
          </p:cNvPicPr>
          <p:nvPr userDrawn="1"/>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l="8749" t="13494" r="8751" b="13494"/>
          <a:stretch/>
        </p:blipFill>
        <p:spPr>
          <a:xfrm>
            <a:off x="0" y="1733549"/>
            <a:ext cx="12192000" cy="4114800"/>
          </a:xfrm>
          <a:prstGeom prst="rect">
            <a:avLst/>
          </a:prstGeom>
        </p:spPr>
      </p:pic>
      <p:sp>
        <p:nvSpPr>
          <p:cNvPr id="7" name="Text Placeholder 10">
            <a:extLst>
              <a:ext uri="{FF2B5EF4-FFF2-40B4-BE49-F238E27FC236}">
                <a16:creationId xmlns:a16="http://schemas.microsoft.com/office/drawing/2014/main" id="{61C87DC0-45B3-45AB-ACE9-A8DFB3806BB8}"/>
              </a:ext>
            </a:extLst>
          </p:cNvPr>
          <p:cNvSpPr>
            <a:spLocks noGrp="1"/>
          </p:cNvSpPr>
          <p:nvPr>
            <p:ph type="body" sz="quarter" idx="13"/>
          </p:nvPr>
        </p:nvSpPr>
        <p:spPr>
          <a:xfrm>
            <a:off x="6484179" y="2132130"/>
            <a:ext cx="2286000" cy="1122128"/>
          </a:xfrm>
          <a:prstGeom prst="rect">
            <a:avLst/>
          </a:prstGeom>
        </p:spPr>
        <p:txBody>
          <a:bodyPr/>
          <a:lstStyle>
            <a:lvl1pPr marL="0" indent="0" algn="ctr">
              <a:buFontTx/>
              <a:buNone/>
              <a:defRPr sz="1100" b="1" cap="all" baseline="0">
                <a:solidFill>
                  <a:schemeClr val="bg1"/>
                </a:solidFill>
              </a:defRPr>
            </a:lvl1pPr>
            <a:lvl2pPr algn="ctr">
              <a:defRPr sz="1100">
                <a:solidFill>
                  <a:schemeClr val="bg1"/>
                </a:solidFill>
              </a:defRPr>
            </a:lvl2pPr>
            <a:lvl3pPr algn="ctr">
              <a:defRPr sz="1100">
                <a:solidFill>
                  <a:schemeClr val="bg1"/>
                </a:solidFill>
              </a:defRPr>
            </a:lvl3pPr>
            <a:lvl4pPr algn="ctr">
              <a:defRPr sz="1100">
                <a:solidFill>
                  <a:schemeClr val="bg1"/>
                </a:solidFill>
              </a:defRPr>
            </a:lvl4pPr>
            <a:lvl5pPr algn="ctr">
              <a:defRPr sz="1100">
                <a:solidFill>
                  <a:schemeClr val="bg1"/>
                </a:solidFill>
              </a:defRPr>
            </a:lvl5pPr>
          </a:lstStyle>
          <a:p>
            <a:pPr lvl="0"/>
            <a:r>
              <a:rPr lang="en-US"/>
              <a:t>Edit Master text styles</a:t>
            </a:r>
          </a:p>
        </p:txBody>
      </p:sp>
      <p:sp>
        <p:nvSpPr>
          <p:cNvPr id="8" name="Text Placeholder 10">
            <a:extLst>
              <a:ext uri="{FF2B5EF4-FFF2-40B4-BE49-F238E27FC236}">
                <a16:creationId xmlns:a16="http://schemas.microsoft.com/office/drawing/2014/main" id="{D2BB2424-2B59-4B19-A3F9-615AE28D5182}"/>
              </a:ext>
            </a:extLst>
          </p:cNvPr>
          <p:cNvSpPr>
            <a:spLocks noGrp="1"/>
          </p:cNvSpPr>
          <p:nvPr>
            <p:ph type="body" sz="quarter" idx="14"/>
          </p:nvPr>
        </p:nvSpPr>
        <p:spPr>
          <a:xfrm>
            <a:off x="9538529" y="2132130"/>
            <a:ext cx="2286000" cy="1122128"/>
          </a:xfrm>
          <a:prstGeom prst="rect">
            <a:avLst/>
          </a:prstGeom>
        </p:spPr>
        <p:txBody>
          <a:bodyPr/>
          <a:lstStyle>
            <a:lvl1pPr marL="0" indent="0" algn="ctr">
              <a:buFontTx/>
              <a:buNone/>
              <a:defRPr sz="1100" b="1" cap="all" baseline="0">
                <a:solidFill>
                  <a:schemeClr val="bg1"/>
                </a:solidFill>
              </a:defRPr>
            </a:lvl1pPr>
            <a:lvl2pPr algn="ctr">
              <a:defRPr sz="1100">
                <a:solidFill>
                  <a:schemeClr val="bg1"/>
                </a:solidFill>
              </a:defRPr>
            </a:lvl2pPr>
            <a:lvl3pPr algn="ctr">
              <a:defRPr sz="1100">
                <a:solidFill>
                  <a:schemeClr val="bg1"/>
                </a:solidFill>
              </a:defRPr>
            </a:lvl3pPr>
            <a:lvl4pPr algn="ctr">
              <a:defRPr sz="1100">
                <a:solidFill>
                  <a:schemeClr val="bg1"/>
                </a:solidFill>
              </a:defRPr>
            </a:lvl4pPr>
            <a:lvl5pPr algn="ctr">
              <a:defRPr sz="1100">
                <a:solidFill>
                  <a:schemeClr val="bg1"/>
                </a:solidFill>
              </a:defRPr>
            </a:lvl5pPr>
          </a:lstStyle>
          <a:p>
            <a:pPr lvl="0"/>
            <a:r>
              <a:rPr lang="en-US"/>
              <a:t>Edit Master text styles</a:t>
            </a:r>
          </a:p>
        </p:txBody>
      </p:sp>
      <p:sp>
        <p:nvSpPr>
          <p:cNvPr id="9" name="Text Placeholder 10">
            <a:extLst>
              <a:ext uri="{FF2B5EF4-FFF2-40B4-BE49-F238E27FC236}">
                <a16:creationId xmlns:a16="http://schemas.microsoft.com/office/drawing/2014/main" id="{5B824E95-27EC-45CB-AF0E-5FA3AD3DAE67}"/>
              </a:ext>
            </a:extLst>
          </p:cNvPr>
          <p:cNvSpPr>
            <a:spLocks noGrp="1"/>
          </p:cNvSpPr>
          <p:nvPr>
            <p:ph type="body" sz="quarter" idx="15"/>
          </p:nvPr>
        </p:nvSpPr>
        <p:spPr>
          <a:xfrm>
            <a:off x="3429829" y="2132130"/>
            <a:ext cx="2286000" cy="1122128"/>
          </a:xfrm>
          <a:prstGeom prst="rect">
            <a:avLst/>
          </a:prstGeom>
        </p:spPr>
        <p:txBody>
          <a:bodyPr/>
          <a:lstStyle>
            <a:lvl1pPr marL="0" indent="0" algn="ctr">
              <a:buFontTx/>
              <a:buNone/>
              <a:defRPr sz="1100" b="1" cap="all" baseline="0">
                <a:solidFill>
                  <a:schemeClr val="bg1"/>
                </a:solidFill>
              </a:defRPr>
            </a:lvl1pPr>
            <a:lvl2pPr algn="ctr">
              <a:defRPr sz="1100">
                <a:solidFill>
                  <a:schemeClr val="bg1"/>
                </a:solidFill>
              </a:defRPr>
            </a:lvl2pPr>
            <a:lvl3pPr algn="ctr">
              <a:defRPr sz="1100">
                <a:solidFill>
                  <a:schemeClr val="bg1"/>
                </a:solidFill>
              </a:defRPr>
            </a:lvl3pPr>
            <a:lvl4pPr algn="ctr">
              <a:defRPr sz="1100">
                <a:solidFill>
                  <a:schemeClr val="bg1"/>
                </a:solidFill>
              </a:defRPr>
            </a:lvl4pPr>
            <a:lvl5pPr algn="ctr">
              <a:defRPr sz="1100">
                <a:solidFill>
                  <a:schemeClr val="bg1"/>
                </a:solidFill>
              </a:defRPr>
            </a:lvl5pPr>
          </a:lstStyle>
          <a:p>
            <a:pPr lvl="0"/>
            <a:r>
              <a:rPr lang="en-US"/>
              <a:t>Edit Master text styles</a:t>
            </a:r>
          </a:p>
        </p:txBody>
      </p:sp>
      <p:sp>
        <p:nvSpPr>
          <p:cNvPr id="10" name="Text Placeholder 10">
            <a:extLst>
              <a:ext uri="{FF2B5EF4-FFF2-40B4-BE49-F238E27FC236}">
                <a16:creationId xmlns:a16="http://schemas.microsoft.com/office/drawing/2014/main" id="{8E0BFAA8-9D89-49E6-80D2-572CA5E03A24}"/>
              </a:ext>
            </a:extLst>
          </p:cNvPr>
          <p:cNvSpPr>
            <a:spLocks noGrp="1"/>
          </p:cNvSpPr>
          <p:nvPr>
            <p:ph type="body" sz="quarter" idx="16"/>
          </p:nvPr>
        </p:nvSpPr>
        <p:spPr>
          <a:xfrm>
            <a:off x="375479" y="2132130"/>
            <a:ext cx="2286000" cy="1122128"/>
          </a:xfrm>
          <a:prstGeom prst="rect">
            <a:avLst/>
          </a:prstGeom>
        </p:spPr>
        <p:txBody>
          <a:bodyPr/>
          <a:lstStyle>
            <a:lvl1pPr marL="0" indent="0" algn="ctr">
              <a:buFontTx/>
              <a:buNone/>
              <a:defRPr sz="1100" b="1" cap="all" baseline="0">
                <a:solidFill>
                  <a:schemeClr val="bg1"/>
                </a:solidFill>
              </a:defRPr>
            </a:lvl1pPr>
            <a:lvl2pPr algn="ctr">
              <a:defRPr sz="1100">
                <a:solidFill>
                  <a:schemeClr val="bg1"/>
                </a:solidFill>
              </a:defRPr>
            </a:lvl2pPr>
            <a:lvl3pPr algn="ctr">
              <a:defRPr sz="1100">
                <a:solidFill>
                  <a:schemeClr val="bg1"/>
                </a:solidFill>
              </a:defRPr>
            </a:lvl3pPr>
            <a:lvl4pPr algn="ctr">
              <a:defRPr sz="1100">
                <a:solidFill>
                  <a:schemeClr val="bg1"/>
                </a:solidFill>
              </a:defRPr>
            </a:lvl4pPr>
            <a:lvl5pPr algn="ctr">
              <a:defRPr sz="1100">
                <a:solidFill>
                  <a:schemeClr val="bg1"/>
                </a:solidFill>
              </a:defRPr>
            </a:lvl5pPr>
          </a:lstStyle>
          <a:p>
            <a:pPr lvl="0"/>
            <a:r>
              <a:rPr lang="en-US"/>
              <a:t>Edit Master text styles</a:t>
            </a:r>
          </a:p>
        </p:txBody>
      </p:sp>
    </p:spTree>
    <p:extLst>
      <p:ext uri="{BB962C8B-B14F-4D97-AF65-F5344CB8AC3E}">
        <p14:creationId xmlns:p14="http://schemas.microsoft.com/office/powerpoint/2010/main" val="3423164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741BE-296A-42FB-9118-87A2BA072916}"/>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A18798-4C54-4C1C-8FB1-EB94F63E67FA}"/>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38690F-DB74-4D6B-BDE5-6A367C0D8B17}"/>
              </a:ext>
            </a:extLst>
          </p:cNvPr>
          <p:cNvSpPr>
            <a:spLocks noGrp="1"/>
          </p:cNvSpPr>
          <p:nvPr>
            <p:ph type="dt" sz="half" idx="10"/>
          </p:nvPr>
        </p:nvSpPr>
        <p:spPr>
          <a:xfrm>
            <a:off x="838200" y="6356350"/>
            <a:ext cx="2743200" cy="365125"/>
          </a:xfrm>
          <a:prstGeom prst="rect">
            <a:avLst/>
          </a:prstGeom>
        </p:spPr>
        <p:txBody>
          <a:bodyPr/>
          <a:lstStyle/>
          <a:p>
            <a:fld id="{A0415C5B-8BFE-4673-AAB9-231C96E5C294}" type="datetimeFigureOut">
              <a:rPr lang="en-US" smtClean="0"/>
              <a:t>7/5/2023</a:t>
            </a:fld>
            <a:endParaRPr lang="en-US"/>
          </a:p>
        </p:txBody>
      </p:sp>
      <p:sp>
        <p:nvSpPr>
          <p:cNvPr id="5" name="Footer Placeholder 4">
            <a:extLst>
              <a:ext uri="{FF2B5EF4-FFF2-40B4-BE49-F238E27FC236}">
                <a16:creationId xmlns:a16="http://schemas.microsoft.com/office/drawing/2014/main" id="{C3D77171-E3E6-4A12-8F17-1974301B003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B2A04DD-E958-4824-A9E7-9110CF890F47}"/>
              </a:ext>
            </a:extLst>
          </p:cNvPr>
          <p:cNvSpPr>
            <a:spLocks noGrp="1"/>
          </p:cNvSpPr>
          <p:nvPr>
            <p:ph type="sldNum" sz="quarter" idx="12"/>
          </p:nvPr>
        </p:nvSpPr>
        <p:spPr>
          <a:xfrm>
            <a:off x="8610600" y="6356350"/>
            <a:ext cx="2743200" cy="365125"/>
          </a:xfrm>
          <a:prstGeom prst="rect">
            <a:avLst/>
          </a:prstGeom>
        </p:spPr>
        <p:txBody>
          <a:bodyPr/>
          <a:lstStyle/>
          <a:p>
            <a:fld id="{C8A275A3-94B7-4A4C-8307-C14328398D14}" type="slidenum">
              <a:rPr lang="en-US" smtClean="0"/>
              <a:t>‹#›</a:t>
            </a:fld>
            <a:endParaRPr lang="en-US"/>
          </a:p>
        </p:txBody>
      </p:sp>
    </p:spTree>
    <p:extLst>
      <p:ext uri="{BB962C8B-B14F-4D97-AF65-F5344CB8AC3E}">
        <p14:creationId xmlns:p14="http://schemas.microsoft.com/office/powerpoint/2010/main" val="4203466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179C8-D83D-4DBF-ADF6-452FC558FF5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A3CB60C-EDA8-4028-811D-D40E3A56EE8A}"/>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633115-6917-4425-91A0-480A1F7DF929}"/>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FE67F0-2C41-4204-805B-386B5FF47C67}"/>
              </a:ext>
            </a:extLst>
          </p:cNvPr>
          <p:cNvSpPr>
            <a:spLocks noGrp="1"/>
          </p:cNvSpPr>
          <p:nvPr>
            <p:ph type="dt" sz="half" idx="10"/>
          </p:nvPr>
        </p:nvSpPr>
        <p:spPr>
          <a:xfrm>
            <a:off x="838200" y="6356350"/>
            <a:ext cx="2743200" cy="365125"/>
          </a:xfrm>
          <a:prstGeom prst="rect">
            <a:avLst/>
          </a:prstGeom>
        </p:spPr>
        <p:txBody>
          <a:bodyPr/>
          <a:lstStyle/>
          <a:p>
            <a:fld id="{A0415C5B-8BFE-4673-AAB9-231C96E5C294}" type="datetimeFigureOut">
              <a:rPr lang="en-US" smtClean="0"/>
              <a:t>7/5/2023</a:t>
            </a:fld>
            <a:endParaRPr lang="en-US"/>
          </a:p>
        </p:txBody>
      </p:sp>
      <p:sp>
        <p:nvSpPr>
          <p:cNvPr id="6" name="Footer Placeholder 5">
            <a:extLst>
              <a:ext uri="{FF2B5EF4-FFF2-40B4-BE49-F238E27FC236}">
                <a16:creationId xmlns:a16="http://schemas.microsoft.com/office/drawing/2014/main" id="{4859CCF4-C173-4C7C-BB5E-E7CDE913F5A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937EE2EF-F71D-4A45-975F-82BDFB58FED5}"/>
              </a:ext>
            </a:extLst>
          </p:cNvPr>
          <p:cNvSpPr>
            <a:spLocks noGrp="1"/>
          </p:cNvSpPr>
          <p:nvPr>
            <p:ph type="sldNum" sz="quarter" idx="12"/>
          </p:nvPr>
        </p:nvSpPr>
        <p:spPr>
          <a:xfrm>
            <a:off x="8610600" y="6356350"/>
            <a:ext cx="2743200" cy="365125"/>
          </a:xfrm>
          <a:prstGeom prst="rect">
            <a:avLst/>
          </a:prstGeom>
        </p:spPr>
        <p:txBody>
          <a:bodyPr/>
          <a:lstStyle/>
          <a:p>
            <a:fld id="{C8A275A3-94B7-4A4C-8307-C14328398D14}" type="slidenum">
              <a:rPr lang="en-US" smtClean="0"/>
              <a:t>‹#›</a:t>
            </a:fld>
            <a:endParaRPr lang="en-US"/>
          </a:p>
        </p:txBody>
      </p:sp>
    </p:spTree>
    <p:extLst>
      <p:ext uri="{BB962C8B-B14F-4D97-AF65-F5344CB8AC3E}">
        <p14:creationId xmlns:p14="http://schemas.microsoft.com/office/powerpoint/2010/main" val="2124999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E2588-5D16-4370-8F69-25FC2121662C}"/>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4EEC25C-598C-46D3-ABA1-34247F24B5B3}"/>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22CFEE-095A-45C9-BCB5-E0C4AA3A9A34}"/>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D403D1-0E69-47DF-A19A-AC92E8F073E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E44595-D21C-4864-89BF-93947C6F4DE3}"/>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87F82A-2EEA-46CD-8D3E-8F388000F289}"/>
              </a:ext>
            </a:extLst>
          </p:cNvPr>
          <p:cNvSpPr>
            <a:spLocks noGrp="1"/>
          </p:cNvSpPr>
          <p:nvPr>
            <p:ph type="dt" sz="half" idx="10"/>
          </p:nvPr>
        </p:nvSpPr>
        <p:spPr>
          <a:xfrm>
            <a:off x="838200" y="6356350"/>
            <a:ext cx="2743200" cy="365125"/>
          </a:xfrm>
          <a:prstGeom prst="rect">
            <a:avLst/>
          </a:prstGeom>
        </p:spPr>
        <p:txBody>
          <a:bodyPr/>
          <a:lstStyle/>
          <a:p>
            <a:fld id="{A0415C5B-8BFE-4673-AAB9-231C96E5C294}" type="datetimeFigureOut">
              <a:rPr lang="en-US" smtClean="0"/>
              <a:t>7/5/2023</a:t>
            </a:fld>
            <a:endParaRPr lang="en-US"/>
          </a:p>
        </p:txBody>
      </p:sp>
      <p:sp>
        <p:nvSpPr>
          <p:cNvPr id="8" name="Footer Placeholder 7">
            <a:extLst>
              <a:ext uri="{FF2B5EF4-FFF2-40B4-BE49-F238E27FC236}">
                <a16:creationId xmlns:a16="http://schemas.microsoft.com/office/drawing/2014/main" id="{648CB628-3107-4D21-834B-4370442CDA6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1897998-4629-4E98-AB64-96DCBA6F7FF3}"/>
              </a:ext>
            </a:extLst>
          </p:cNvPr>
          <p:cNvSpPr>
            <a:spLocks noGrp="1"/>
          </p:cNvSpPr>
          <p:nvPr>
            <p:ph type="sldNum" sz="quarter" idx="12"/>
          </p:nvPr>
        </p:nvSpPr>
        <p:spPr>
          <a:xfrm>
            <a:off x="8610600" y="6356350"/>
            <a:ext cx="2743200" cy="365125"/>
          </a:xfrm>
          <a:prstGeom prst="rect">
            <a:avLst/>
          </a:prstGeom>
        </p:spPr>
        <p:txBody>
          <a:bodyPr/>
          <a:lstStyle/>
          <a:p>
            <a:fld id="{C8A275A3-94B7-4A4C-8307-C14328398D14}" type="slidenum">
              <a:rPr lang="en-US" smtClean="0"/>
              <a:t>‹#›</a:t>
            </a:fld>
            <a:endParaRPr lang="en-US"/>
          </a:p>
        </p:txBody>
      </p:sp>
    </p:spTree>
    <p:extLst>
      <p:ext uri="{BB962C8B-B14F-4D97-AF65-F5344CB8AC3E}">
        <p14:creationId xmlns:p14="http://schemas.microsoft.com/office/powerpoint/2010/main" val="9305550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8A88A-0987-4A34-B818-F68554D70F8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A045456E-2D54-4A7A-8637-B47F4FAD089F}"/>
              </a:ext>
            </a:extLst>
          </p:cNvPr>
          <p:cNvSpPr>
            <a:spLocks noGrp="1"/>
          </p:cNvSpPr>
          <p:nvPr>
            <p:ph type="dt" sz="half" idx="10"/>
          </p:nvPr>
        </p:nvSpPr>
        <p:spPr>
          <a:xfrm>
            <a:off x="838200" y="6356350"/>
            <a:ext cx="2743200" cy="365125"/>
          </a:xfrm>
          <a:prstGeom prst="rect">
            <a:avLst/>
          </a:prstGeom>
        </p:spPr>
        <p:txBody>
          <a:bodyPr/>
          <a:lstStyle/>
          <a:p>
            <a:fld id="{A0415C5B-8BFE-4673-AAB9-231C96E5C294}" type="datetimeFigureOut">
              <a:rPr lang="en-US" smtClean="0"/>
              <a:t>7/5/2023</a:t>
            </a:fld>
            <a:endParaRPr lang="en-US"/>
          </a:p>
        </p:txBody>
      </p:sp>
      <p:sp>
        <p:nvSpPr>
          <p:cNvPr id="4" name="Footer Placeholder 3">
            <a:extLst>
              <a:ext uri="{FF2B5EF4-FFF2-40B4-BE49-F238E27FC236}">
                <a16:creationId xmlns:a16="http://schemas.microsoft.com/office/drawing/2014/main" id="{EFA7FE39-09DB-474E-8844-9CCD131C953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9E92F3FA-066D-4DA9-8A6C-78C12C40D7F3}"/>
              </a:ext>
            </a:extLst>
          </p:cNvPr>
          <p:cNvSpPr>
            <a:spLocks noGrp="1"/>
          </p:cNvSpPr>
          <p:nvPr>
            <p:ph type="sldNum" sz="quarter" idx="12"/>
          </p:nvPr>
        </p:nvSpPr>
        <p:spPr>
          <a:xfrm>
            <a:off x="8610600" y="6356350"/>
            <a:ext cx="2743200" cy="365125"/>
          </a:xfrm>
          <a:prstGeom prst="rect">
            <a:avLst/>
          </a:prstGeom>
        </p:spPr>
        <p:txBody>
          <a:bodyPr/>
          <a:lstStyle/>
          <a:p>
            <a:fld id="{C8A275A3-94B7-4A4C-8307-C14328398D14}" type="slidenum">
              <a:rPr lang="en-US" smtClean="0"/>
              <a:t>‹#›</a:t>
            </a:fld>
            <a:endParaRPr lang="en-US"/>
          </a:p>
        </p:txBody>
      </p:sp>
    </p:spTree>
    <p:extLst>
      <p:ext uri="{BB962C8B-B14F-4D97-AF65-F5344CB8AC3E}">
        <p14:creationId xmlns:p14="http://schemas.microsoft.com/office/powerpoint/2010/main" val="11821553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A5F342-637D-4EB2-B854-6B4ADBEECF6A}"/>
              </a:ext>
            </a:extLst>
          </p:cNvPr>
          <p:cNvSpPr>
            <a:spLocks noGrp="1"/>
          </p:cNvSpPr>
          <p:nvPr>
            <p:ph type="dt" sz="half" idx="10"/>
          </p:nvPr>
        </p:nvSpPr>
        <p:spPr>
          <a:xfrm>
            <a:off x="838200" y="6356350"/>
            <a:ext cx="2743200" cy="365125"/>
          </a:xfrm>
          <a:prstGeom prst="rect">
            <a:avLst/>
          </a:prstGeom>
        </p:spPr>
        <p:txBody>
          <a:bodyPr/>
          <a:lstStyle/>
          <a:p>
            <a:fld id="{A0415C5B-8BFE-4673-AAB9-231C96E5C294}" type="datetimeFigureOut">
              <a:rPr lang="en-US" smtClean="0"/>
              <a:t>7/5/2023</a:t>
            </a:fld>
            <a:endParaRPr lang="en-US"/>
          </a:p>
        </p:txBody>
      </p:sp>
      <p:sp>
        <p:nvSpPr>
          <p:cNvPr id="3" name="Footer Placeholder 2">
            <a:extLst>
              <a:ext uri="{FF2B5EF4-FFF2-40B4-BE49-F238E27FC236}">
                <a16:creationId xmlns:a16="http://schemas.microsoft.com/office/drawing/2014/main" id="{D65835D7-AFC4-4F1B-8040-DCE481D21E4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96EC2A14-CEB0-46A7-B3E7-ACA019D1F870}"/>
              </a:ext>
            </a:extLst>
          </p:cNvPr>
          <p:cNvSpPr>
            <a:spLocks noGrp="1"/>
          </p:cNvSpPr>
          <p:nvPr>
            <p:ph type="sldNum" sz="quarter" idx="12"/>
          </p:nvPr>
        </p:nvSpPr>
        <p:spPr>
          <a:xfrm>
            <a:off x="8610600" y="6356350"/>
            <a:ext cx="2743200" cy="365125"/>
          </a:xfrm>
          <a:prstGeom prst="rect">
            <a:avLst/>
          </a:prstGeom>
        </p:spPr>
        <p:txBody>
          <a:bodyPr/>
          <a:lstStyle/>
          <a:p>
            <a:fld id="{C8A275A3-94B7-4A4C-8307-C14328398D14}" type="slidenum">
              <a:rPr lang="en-US" smtClean="0"/>
              <a:t>‹#›</a:t>
            </a:fld>
            <a:endParaRPr lang="en-US"/>
          </a:p>
        </p:txBody>
      </p:sp>
    </p:spTree>
    <p:extLst>
      <p:ext uri="{BB962C8B-B14F-4D97-AF65-F5344CB8AC3E}">
        <p14:creationId xmlns:p14="http://schemas.microsoft.com/office/powerpoint/2010/main" val="16769523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316A0-D85A-403D-94DB-0B79115C4EA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BB9A5B-C0ED-4E67-A0FB-C90038BCF84E}"/>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57A61A-AA25-4AAB-BADC-944866EE836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35ED9-016E-4482-803E-1D8EF5307FB8}"/>
              </a:ext>
            </a:extLst>
          </p:cNvPr>
          <p:cNvSpPr>
            <a:spLocks noGrp="1"/>
          </p:cNvSpPr>
          <p:nvPr>
            <p:ph type="dt" sz="half" idx="10"/>
          </p:nvPr>
        </p:nvSpPr>
        <p:spPr>
          <a:xfrm>
            <a:off x="838200" y="6356350"/>
            <a:ext cx="2743200" cy="365125"/>
          </a:xfrm>
          <a:prstGeom prst="rect">
            <a:avLst/>
          </a:prstGeom>
        </p:spPr>
        <p:txBody>
          <a:bodyPr/>
          <a:lstStyle/>
          <a:p>
            <a:fld id="{A0415C5B-8BFE-4673-AAB9-231C96E5C294}" type="datetimeFigureOut">
              <a:rPr lang="en-US" smtClean="0"/>
              <a:t>7/5/2023</a:t>
            </a:fld>
            <a:endParaRPr lang="en-US"/>
          </a:p>
        </p:txBody>
      </p:sp>
      <p:sp>
        <p:nvSpPr>
          <p:cNvPr id="6" name="Footer Placeholder 5">
            <a:extLst>
              <a:ext uri="{FF2B5EF4-FFF2-40B4-BE49-F238E27FC236}">
                <a16:creationId xmlns:a16="http://schemas.microsoft.com/office/drawing/2014/main" id="{69FBF692-B530-4FB0-8BC0-BD95DE73DC9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9FB2E225-9FB7-44FF-B19B-214464337C6F}"/>
              </a:ext>
            </a:extLst>
          </p:cNvPr>
          <p:cNvSpPr>
            <a:spLocks noGrp="1"/>
          </p:cNvSpPr>
          <p:nvPr>
            <p:ph type="sldNum" sz="quarter" idx="12"/>
          </p:nvPr>
        </p:nvSpPr>
        <p:spPr>
          <a:xfrm>
            <a:off x="8610600" y="6356350"/>
            <a:ext cx="2743200" cy="365125"/>
          </a:xfrm>
          <a:prstGeom prst="rect">
            <a:avLst/>
          </a:prstGeom>
        </p:spPr>
        <p:txBody>
          <a:bodyPr/>
          <a:lstStyle/>
          <a:p>
            <a:fld id="{C8A275A3-94B7-4A4C-8307-C14328398D14}" type="slidenum">
              <a:rPr lang="en-US" smtClean="0"/>
              <a:t>‹#›</a:t>
            </a:fld>
            <a:endParaRPr lang="en-US"/>
          </a:p>
        </p:txBody>
      </p:sp>
    </p:spTree>
    <p:extLst>
      <p:ext uri="{BB962C8B-B14F-4D97-AF65-F5344CB8AC3E}">
        <p14:creationId xmlns:p14="http://schemas.microsoft.com/office/powerpoint/2010/main" val="38232954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44134-EC97-453A-ACE4-1C4FA0D3FD6F}"/>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616D73-5301-4E44-8C88-F86C4B0B7B6C}"/>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5DEDC0-EE90-45B8-BF4A-85916AF384A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13A4A4-38DF-41C5-A11A-6D8C8BCD4AC1}"/>
              </a:ext>
            </a:extLst>
          </p:cNvPr>
          <p:cNvSpPr>
            <a:spLocks noGrp="1"/>
          </p:cNvSpPr>
          <p:nvPr>
            <p:ph type="dt" sz="half" idx="10"/>
          </p:nvPr>
        </p:nvSpPr>
        <p:spPr>
          <a:xfrm>
            <a:off x="838200" y="6356350"/>
            <a:ext cx="2743200" cy="365125"/>
          </a:xfrm>
          <a:prstGeom prst="rect">
            <a:avLst/>
          </a:prstGeom>
        </p:spPr>
        <p:txBody>
          <a:bodyPr/>
          <a:lstStyle/>
          <a:p>
            <a:fld id="{A0415C5B-8BFE-4673-AAB9-231C96E5C294}" type="datetimeFigureOut">
              <a:rPr lang="en-US" smtClean="0"/>
              <a:t>7/5/2023</a:t>
            </a:fld>
            <a:endParaRPr lang="en-US"/>
          </a:p>
        </p:txBody>
      </p:sp>
      <p:sp>
        <p:nvSpPr>
          <p:cNvPr id="6" name="Footer Placeholder 5">
            <a:extLst>
              <a:ext uri="{FF2B5EF4-FFF2-40B4-BE49-F238E27FC236}">
                <a16:creationId xmlns:a16="http://schemas.microsoft.com/office/drawing/2014/main" id="{C6B905BC-74AB-41B5-BDB3-71299E2A318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68A9D08-B3FA-4386-B2A5-69AD8DC63AD5}"/>
              </a:ext>
            </a:extLst>
          </p:cNvPr>
          <p:cNvSpPr>
            <a:spLocks noGrp="1"/>
          </p:cNvSpPr>
          <p:nvPr>
            <p:ph type="sldNum" sz="quarter" idx="12"/>
          </p:nvPr>
        </p:nvSpPr>
        <p:spPr>
          <a:xfrm>
            <a:off x="8610600" y="6356350"/>
            <a:ext cx="2743200" cy="365125"/>
          </a:xfrm>
          <a:prstGeom prst="rect">
            <a:avLst/>
          </a:prstGeom>
        </p:spPr>
        <p:txBody>
          <a:bodyPr/>
          <a:lstStyle/>
          <a:p>
            <a:fld id="{C8A275A3-94B7-4A4C-8307-C14328398D14}" type="slidenum">
              <a:rPr lang="en-US" smtClean="0"/>
              <a:t>‹#›</a:t>
            </a:fld>
            <a:endParaRPr lang="en-US"/>
          </a:p>
        </p:txBody>
      </p:sp>
    </p:spTree>
    <p:extLst>
      <p:ext uri="{BB962C8B-B14F-4D97-AF65-F5344CB8AC3E}">
        <p14:creationId xmlns:p14="http://schemas.microsoft.com/office/powerpoint/2010/main" val="2558555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BE8ADB-A17F-455A-8DB0-E70ABC4A9DDA}"/>
              </a:ext>
            </a:extLst>
          </p:cNvPr>
          <p:cNvSpPr/>
          <p:nvPr userDrawn="1"/>
        </p:nvSpPr>
        <p:spPr>
          <a:xfrm>
            <a:off x="0" y="0"/>
            <a:ext cx="6925901" cy="6858000"/>
          </a:xfrm>
          <a:prstGeom prst="rect">
            <a:avLst/>
          </a:prstGeom>
          <a:gradFill flip="none" rotWithShape="1">
            <a:gsLst>
              <a:gs pos="54000">
                <a:schemeClr val="accent5"/>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4F4AA-2EEB-4251-A6FA-ABAB3CE229AB}"/>
              </a:ext>
            </a:extLst>
          </p:cNvPr>
          <p:cNvSpPr>
            <a:spLocks noGrp="1"/>
          </p:cNvSpPr>
          <p:nvPr>
            <p:ph type="ctrTitle" hasCustomPrompt="1"/>
          </p:nvPr>
        </p:nvSpPr>
        <p:spPr>
          <a:xfrm>
            <a:off x="143690" y="171010"/>
            <a:ext cx="6637356" cy="2387600"/>
          </a:xfrm>
          <a:prstGeom prst="rect">
            <a:avLst/>
          </a:prstGeom>
        </p:spPr>
        <p:txBody>
          <a:bodyPr anchor="b"/>
          <a:lstStyle>
            <a:lvl1pPr algn="l">
              <a:defRPr sz="6000">
                <a:solidFill>
                  <a:schemeClr val="bg1"/>
                </a:solidFill>
              </a:defRPr>
            </a:lvl1pPr>
          </a:lstStyle>
          <a:p>
            <a:r>
              <a:rPr lang="en-US" dirty="0"/>
              <a:t>Agenda</a:t>
            </a:r>
          </a:p>
        </p:txBody>
      </p:sp>
      <p:sp>
        <p:nvSpPr>
          <p:cNvPr id="3" name="Subtitle 2">
            <a:extLst>
              <a:ext uri="{FF2B5EF4-FFF2-40B4-BE49-F238E27FC236}">
                <a16:creationId xmlns:a16="http://schemas.microsoft.com/office/drawing/2014/main" id="{133E4C2B-9B71-402A-918D-E053A45FFDCF}"/>
              </a:ext>
            </a:extLst>
          </p:cNvPr>
          <p:cNvSpPr>
            <a:spLocks noGrp="1"/>
          </p:cNvSpPr>
          <p:nvPr>
            <p:ph type="subTitle" idx="1" hasCustomPrompt="1"/>
          </p:nvPr>
        </p:nvSpPr>
        <p:spPr>
          <a:xfrm>
            <a:off x="7470320" y="889728"/>
            <a:ext cx="4200980" cy="926371"/>
          </a:xfrm>
          <a:prstGeom prst="rect">
            <a:avLst/>
          </a:prstGeom>
        </p:spPr>
        <p:txBody>
          <a:bodyPr/>
          <a:lstStyle>
            <a:lvl1pPr marL="342900" marR="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a:solidFill>
                  <a:schemeClr val="accent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Insert agenda item</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Insert agenda item</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Insert agenda item</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Insert agenda item</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Insert agenda item</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Insert agenda item</a:t>
            </a:r>
          </a:p>
          <a:p>
            <a:endParaRPr lang="en-US" dirty="0"/>
          </a:p>
          <a:p>
            <a:endParaRPr lang="en-US" dirty="0"/>
          </a:p>
        </p:txBody>
      </p:sp>
      <p:pic>
        <p:nvPicPr>
          <p:cNvPr id="7" name="Picture 6">
            <a:extLst>
              <a:ext uri="{FF2B5EF4-FFF2-40B4-BE49-F238E27FC236}">
                <a16:creationId xmlns:a16="http://schemas.microsoft.com/office/drawing/2014/main" id="{5C1B9064-0A14-406D-B0D5-C321C4254DAC}"/>
              </a:ext>
            </a:extLst>
          </p:cNvPr>
          <p:cNvPicPr>
            <a:picLocks noChangeAspect="1"/>
          </p:cNvPicPr>
          <p:nvPr userDrawn="1"/>
        </p:nvPicPr>
        <p:blipFill>
          <a:blip r:embed="rId2">
            <a:alphaModFix/>
            <a:biLevel thresh="25000"/>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99270" y="6316307"/>
            <a:ext cx="2643930" cy="476270"/>
          </a:xfrm>
          <a:prstGeom prst="rect">
            <a:avLst/>
          </a:prstGeom>
        </p:spPr>
      </p:pic>
    </p:spTree>
    <p:extLst>
      <p:ext uri="{BB962C8B-B14F-4D97-AF65-F5344CB8AC3E}">
        <p14:creationId xmlns:p14="http://schemas.microsoft.com/office/powerpoint/2010/main" val="3914496090"/>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27152-3BC6-4299-B87D-64C694C0D9F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384806-F989-4540-A3B1-21CFCF8F0EA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079239-2A62-4C8A-BCFB-9A934E894A9B}"/>
              </a:ext>
            </a:extLst>
          </p:cNvPr>
          <p:cNvSpPr>
            <a:spLocks noGrp="1"/>
          </p:cNvSpPr>
          <p:nvPr>
            <p:ph type="dt" sz="half" idx="10"/>
          </p:nvPr>
        </p:nvSpPr>
        <p:spPr>
          <a:xfrm>
            <a:off x="838200" y="6356350"/>
            <a:ext cx="2743200" cy="365125"/>
          </a:xfrm>
          <a:prstGeom prst="rect">
            <a:avLst/>
          </a:prstGeom>
        </p:spPr>
        <p:txBody>
          <a:bodyPr/>
          <a:lstStyle/>
          <a:p>
            <a:fld id="{A0415C5B-8BFE-4673-AAB9-231C96E5C294}" type="datetimeFigureOut">
              <a:rPr lang="en-US" smtClean="0"/>
              <a:t>7/5/2023</a:t>
            </a:fld>
            <a:endParaRPr lang="en-US"/>
          </a:p>
        </p:txBody>
      </p:sp>
      <p:sp>
        <p:nvSpPr>
          <p:cNvPr id="5" name="Footer Placeholder 4">
            <a:extLst>
              <a:ext uri="{FF2B5EF4-FFF2-40B4-BE49-F238E27FC236}">
                <a16:creationId xmlns:a16="http://schemas.microsoft.com/office/drawing/2014/main" id="{83207779-A87D-4925-A6DA-BB4281856E2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4546EAA-0A9E-46B5-B46B-CF447B029C18}"/>
              </a:ext>
            </a:extLst>
          </p:cNvPr>
          <p:cNvSpPr>
            <a:spLocks noGrp="1"/>
          </p:cNvSpPr>
          <p:nvPr>
            <p:ph type="sldNum" sz="quarter" idx="12"/>
          </p:nvPr>
        </p:nvSpPr>
        <p:spPr>
          <a:xfrm>
            <a:off x="8610600" y="6356350"/>
            <a:ext cx="2743200" cy="365125"/>
          </a:xfrm>
          <a:prstGeom prst="rect">
            <a:avLst/>
          </a:prstGeom>
        </p:spPr>
        <p:txBody>
          <a:bodyPr/>
          <a:lstStyle/>
          <a:p>
            <a:fld id="{C8A275A3-94B7-4A4C-8307-C14328398D14}" type="slidenum">
              <a:rPr lang="en-US" smtClean="0"/>
              <a:t>‹#›</a:t>
            </a:fld>
            <a:endParaRPr lang="en-US"/>
          </a:p>
        </p:txBody>
      </p:sp>
    </p:spTree>
    <p:extLst>
      <p:ext uri="{BB962C8B-B14F-4D97-AF65-F5344CB8AC3E}">
        <p14:creationId xmlns:p14="http://schemas.microsoft.com/office/powerpoint/2010/main" val="14231790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160E48-5840-4413-A3F0-B62AF2B7B67C}"/>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04E98E-6317-4CEF-A9C5-C4109D41427B}"/>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BE1C2E-6D92-47B0-8552-50718317DD81}"/>
              </a:ext>
            </a:extLst>
          </p:cNvPr>
          <p:cNvSpPr>
            <a:spLocks noGrp="1"/>
          </p:cNvSpPr>
          <p:nvPr>
            <p:ph type="dt" sz="half" idx="10"/>
          </p:nvPr>
        </p:nvSpPr>
        <p:spPr>
          <a:xfrm>
            <a:off x="838200" y="6356350"/>
            <a:ext cx="2743200" cy="365125"/>
          </a:xfrm>
          <a:prstGeom prst="rect">
            <a:avLst/>
          </a:prstGeom>
        </p:spPr>
        <p:txBody>
          <a:bodyPr/>
          <a:lstStyle/>
          <a:p>
            <a:fld id="{A0415C5B-8BFE-4673-AAB9-231C96E5C294}" type="datetimeFigureOut">
              <a:rPr lang="en-US" smtClean="0"/>
              <a:t>7/5/2023</a:t>
            </a:fld>
            <a:endParaRPr lang="en-US"/>
          </a:p>
        </p:txBody>
      </p:sp>
      <p:sp>
        <p:nvSpPr>
          <p:cNvPr id="5" name="Footer Placeholder 4">
            <a:extLst>
              <a:ext uri="{FF2B5EF4-FFF2-40B4-BE49-F238E27FC236}">
                <a16:creationId xmlns:a16="http://schemas.microsoft.com/office/drawing/2014/main" id="{4AA297D2-777E-45CA-B202-93331B13428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D0520D5-4DBC-42B6-AA66-D1D9EE933286}"/>
              </a:ext>
            </a:extLst>
          </p:cNvPr>
          <p:cNvSpPr>
            <a:spLocks noGrp="1"/>
          </p:cNvSpPr>
          <p:nvPr>
            <p:ph type="sldNum" sz="quarter" idx="12"/>
          </p:nvPr>
        </p:nvSpPr>
        <p:spPr>
          <a:xfrm>
            <a:off x="8610600" y="6356350"/>
            <a:ext cx="2743200" cy="365125"/>
          </a:xfrm>
          <a:prstGeom prst="rect">
            <a:avLst/>
          </a:prstGeom>
        </p:spPr>
        <p:txBody>
          <a:bodyPr/>
          <a:lstStyle/>
          <a:p>
            <a:fld id="{C8A275A3-94B7-4A4C-8307-C14328398D14}" type="slidenum">
              <a:rPr lang="en-US" smtClean="0"/>
              <a:t>‹#›</a:t>
            </a:fld>
            <a:endParaRPr lang="en-US"/>
          </a:p>
        </p:txBody>
      </p:sp>
    </p:spTree>
    <p:extLst>
      <p:ext uri="{BB962C8B-B14F-4D97-AF65-F5344CB8AC3E}">
        <p14:creationId xmlns:p14="http://schemas.microsoft.com/office/powerpoint/2010/main" val="33933486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549482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C773-D149-4B9A-9280-0D1B4A93A4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EDA50591-9B48-402E-9D3A-DEC121B7143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307DFF-8971-42A5-8862-A41C5985229A}"/>
              </a:ext>
            </a:extLst>
          </p:cNvPr>
          <p:cNvSpPr>
            <a:spLocks noGrp="1"/>
          </p:cNvSpPr>
          <p:nvPr>
            <p:ph type="dt" sz="half" idx="10"/>
          </p:nvPr>
        </p:nvSpPr>
        <p:spPr>
          <a:xfrm>
            <a:off x="838200" y="6356350"/>
            <a:ext cx="2743200" cy="365125"/>
          </a:xfrm>
          <a:prstGeom prst="rect">
            <a:avLst/>
          </a:prstGeom>
        </p:spPr>
        <p:txBody>
          <a:bodyPr/>
          <a:lstStyle/>
          <a:p>
            <a:fld id="{0FD527BC-75AE-48C8-91AC-67BDF8062CAF}" type="datetimeFigureOut">
              <a:rPr lang="en-US" smtClean="0"/>
              <a:t>7/5/2023</a:t>
            </a:fld>
            <a:endParaRPr lang="en-US"/>
          </a:p>
        </p:txBody>
      </p:sp>
      <p:sp>
        <p:nvSpPr>
          <p:cNvPr id="5" name="Footer Placeholder 4">
            <a:extLst>
              <a:ext uri="{FF2B5EF4-FFF2-40B4-BE49-F238E27FC236}">
                <a16:creationId xmlns:a16="http://schemas.microsoft.com/office/drawing/2014/main" id="{2311A815-D948-4605-9B96-67A28C18171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C2E48CA-D9A4-4876-A7F6-80DF253BA79B}"/>
              </a:ext>
            </a:extLst>
          </p:cNvPr>
          <p:cNvSpPr>
            <a:spLocks noGrp="1"/>
          </p:cNvSpPr>
          <p:nvPr>
            <p:ph type="sldNum" sz="quarter" idx="12"/>
          </p:nvPr>
        </p:nvSpPr>
        <p:spPr>
          <a:xfrm>
            <a:off x="8610600" y="6356350"/>
            <a:ext cx="2743200" cy="365125"/>
          </a:xfrm>
          <a:prstGeom prst="rect">
            <a:avLst/>
          </a:prstGeom>
        </p:spPr>
        <p:txBody>
          <a:bodyPr/>
          <a:lstStyle/>
          <a:p>
            <a:fld id="{47087B0E-806C-4A6F-841F-8E29C81419CB}" type="slidenum">
              <a:rPr lang="en-US" smtClean="0"/>
              <a:t>‹#›</a:t>
            </a:fld>
            <a:endParaRPr lang="en-US"/>
          </a:p>
        </p:txBody>
      </p:sp>
    </p:spTree>
    <p:extLst>
      <p:ext uri="{BB962C8B-B14F-4D97-AF65-F5344CB8AC3E}">
        <p14:creationId xmlns:p14="http://schemas.microsoft.com/office/powerpoint/2010/main" val="1049990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07CE1-3AD9-47B1-9530-426FA4B21D1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9E9622-303D-4E22-9B3C-C72A858E957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7555D7-2C1B-4AA9-932E-2CBF4851B2F6}"/>
              </a:ext>
            </a:extLst>
          </p:cNvPr>
          <p:cNvSpPr>
            <a:spLocks noGrp="1"/>
          </p:cNvSpPr>
          <p:nvPr>
            <p:ph type="dt" sz="half" idx="10"/>
          </p:nvPr>
        </p:nvSpPr>
        <p:spPr>
          <a:xfrm>
            <a:off x="838200" y="6356350"/>
            <a:ext cx="2743200" cy="365125"/>
          </a:xfrm>
          <a:prstGeom prst="rect">
            <a:avLst/>
          </a:prstGeom>
        </p:spPr>
        <p:txBody>
          <a:bodyPr/>
          <a:lstStyle/>
          <a:p>
            <a:fld id="{0FD527BC-75AE-48C8-91AC-67BDF8062CAF}" type="datetimeFigureOut">
              <a:rPr lang="en-US" smtClean="0"/>
              <a:t>7/5/2023</a:t>
            </a:fld>
            <a:endParaRPr lang="en-US"/>
          </a:p>
        </p:txBody>
      </p:sp>
      <p:sp>
        <p:nvSpPr>
          <p:cNvPr id="5" name="Footer Placeholder 4">
            <a:extLst>
              <a:ext uri="{FF2B5EF4-FFF2-40B4-BE49-F238E27FC236}">
                <a16:creationId xmlns:a16="http://schemas.microsoft.com/office/drawing/2014/main" id="{CA3B4CA9-C085-481A-AB5E-BE9B867371D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191903D-B5EF-4976-B02E-08433B97B18F}"/>
              </a:ext>
            </a:extLst>
          </p:cNvPr>
          <p:cNvSpPr>
            <a:spLocks noGrp="1"/>
          </p:cNvSpPr>
          <p:nvPr>
            <p:ph type="sldNum" sz="quarter" idx="12"/>
          </p:nvPr>
        </p:nvSpPr>
        <p:spPr>
          <a:xfrm>
            <a:off x="8610600" y="6356350"/>
            <a:ext cx="2743200" cy="365125"/>
          </a:xfrm>
          <a:prstGeom prst="rect">
            <a:avLst/>
          </a:prstGeom>
        </p:spPr>
        <p:txBody>
          <a:bodyPr/>
          <a:lstStyle/>
          <a:p>
            <a:fld id="{47087B0E-806C-4A6F-841F-8E29C81419CB}" type="slidenum">
              <a:rPr lang="en-US" smtClean="0"/>
              <a:t>‹#›</a:t>
            </a:fld>
            <a:endParaRPr lang="en-US"/>
          </a:p>
        </p:txBody>
      </p:sp>
    </p:spTree>
    <p:extLst>
      <p:ext uri="{BB962C8B-B14F-4D97-AF65-F5344CB8AC3E}">
        <p14:creationId xmlns:p14="http://schemas.microsoft.com/office/powerpoint/2010/main" val="23941540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DCCE3-0AEE-43EC-9C2C-FAC5F43916B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798E2701-7C53-4BED-A64A-9AD000599C6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29094D-0743-4283-A0CC-FD2B57632DEB}"/>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7AA074-71A2-4D02-8707-FFAEF514D897}"/>
              </a:ext>
            </a:extLst>
          </p:cNvPr>
          <p:cNvSpPr>
            <a:spLocks noGrp="1"/>
          </p:cNvSpPr>
          <p:nvPr>
            <p:ph type="dt" sz="half" idx="10"/>
          </p:nvPr>
        </p:nvSpPr>
        <p:spPr>
          <a:xfrm>
            <a:off x="838200" y="6356350"/>
            <a:ext cx="2743200" cy="365125"/>
          </a:xfrm>
          <a:prstGeom prst="rect">
            <a:avLst/>
          </a:prstGeom>
        </p:spPr>
        <p:txBody>
          <a:bodyPr/>
          <a:lstStyle/>
          <a:p>
            <a:fld id="{0FD527BC-75AE-48C8-91AC-67BDF8062CAF}" type="datetimeFigureOut">
              <a:rPr lang="en-US" smtClean="0"/>
              <a:t>7/5/2023</a:t>
            </a:fld>
            <a:endParaRPr lang="en-US"/>
          </a:p>
        </p:txBody>
      </p:sp>
      <p:sp>
        <p:nvSpPr>
          <p:cNvPr id="6" name="Footer Placeholder 5">
            <a:extLst>
              <a:ext uri="{FF2B5EF4-FFF2-40B4-BE49-F238E27FC236}">
                <a16:creationId xmlns:a16="http://schemas.microsoft.com/office/drawing/2014/main" id="{F2F03636-1622-4270-9FCC-7AC74D9E544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290536F8-031D-4EB2-A35B-BF9368338795}"/>
              </a:ext>
            </a:extLst>
          </p:cNvPr>
          <p:cNvSpPr>
            <a:spLocks noGrp="1"/>
          </p:cNvSpPr>
          <p:nvPr>
            <p:ph type="sldNum" sz="quarter" idx="12"/>
          </p:nvPr>
        </p:nvSpPr>
        <p:spPr>
          <a:xfrm>
            <a:off x="8610600" y="6356350"/>
            <a:ext cx="2743200" cy="365125"/>
          </a:xfrm>
          <a:prstGeom prst="rect">
            <a:avLst/>
          </a:prstGeom>
        </p:spPr>
        <p:txBody>
          <a:bodyPr/>
          <a:lstStyle/>
          <a:p>
            <a:fld id="{47087B0E-806C-4A6F-841F-8E29C81419CB}" type="slidenum">
              <a:rPr lang="en-US" smtClean="0"/>
              <a:t>‹#›</a:t>
            </a:fld>
            <a:endParaRPr lang="en-US"/>
          </a:p>
        </p:txBody>
      </p:sp>
    </p:spTree>
    <p:extLst>
      <p:ext uri="{BB962C8B-B14F-4D97-AF65-F5344CB8AC3E}">
        <p14:creationId xmlns:p14="http://schemas.microsoft.com/office/powerpoint/2010/main" val="30026363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5EF22-4251-4C88-9BBF-6D1A14DA47D9}"/>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92362C90-A4D3-467C-8B3E-D41604EA9B3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E180A8-DBE8-4D96-BF35-F125FDDB3A9A}"/>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9D3DAF-4914-44F4-82C3-738CC134D95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B35A6C-FAAE-40A1-8FA1-B0FFEFBA739B}"/>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6B9F69-96E9-4689-8A9C-DCAED34C84FE}"/>
              </a:ext>
            </a:extLst>
          </p:cNvPr>
          <p:cNvSpPr>
            <a:spLocks noGrp="1"/>
          </p:cNvSpPr>
          <p:nvPr>
            <p:ph type="dt" sz="half" idx="10"/>
          </p:nvPr>
        </p:nvSpPr>
        <p:spPr>
          <a:xfrm>
            <a:off x="838200" y="6356350"/>
            <a:ext cx="2743200" cy="365125"/>
          </a:xfrm>
          <a:prstGeom prst="rect">
            <a:avLst/>
          </a:prstGeom>
        </p:spPr>
        <p:txBody>
          <a:bodyPr/>
          <a:lstStyle/>
          <a:p>
            <a:fld id="{0FD527BC-75AE-48C8-91AC-67BDF8062CAF}" type="datetimeFigureOut">
              <a:rPr lang="en-US" smtClean="0"/>
              <a:t>7/5/2023</a:t>
            </a:fld>
            <a:endParaRPr lang="en-US"/>
          </a:p>
        </p:txBody>
      </p:sp>
      <p:sp>
        <p:nvSpPr>
          <p:cNvPr id="8" name="Footer Placeholder 7">
            <a:extLst>
              <a:ext uri="{FF2B5EF4-FFF2-40B4-BE49-F238E27FC236}">
                <a16:creationId xmlns:a16="http://schemas.microsoft.com/office/drawing/2014/main" id="{DBDC2602-46F8-48C2-9C08-F2C4850462A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966D36B-7923-432C-906C-50FDD0C5E8DF}"/>
              </a:ext>
            </a:extLst>
          </p:cNvPr>
          <p:cNvSpPr>
            <a:spLocks noGrp="1"/>
          </p:cNvSpPr>
          <p:nvPr>
            <p:ph type="sldNum" sz="quarter" idx="12"/>
          </p:nvPr>
        </p:nvSpPr>
        <p:spPr>
          <a:xfrm>
            <a:off x="8610600" y="6356350"/>
            <a:ext cx="2743200" cy="365125"/>
          </a:xfrm>
          <a:prstGeom prst="rect">
            <a:avLst/>
          </a:prstGeom>
        </p:spPr>
        <p:txBody>
          <a:bodyPr/>
          <a:lstStyle/>
          <a:p>
            <a:fld id="{47087B0E-806C-4A6F-841F-8E29C81419CB}" type="slidenum">
              <a:rPr lang="en-US" smtClean="0"/>
              <a:t>‹#›</a:t>
            </a:fld>
            <a:endParaRPr lang="en-US"/>
          </a:p>
        </p:txBody>
      </p:sp>
    </p:spTree>
    <p:extLst>
      <p:ext uri="{BB962C8B-B14F-4D97-AF65-F5344CB8AC3E}">
        <p14:creationId xmlns:p14="http://schemas.microsoft.com/office/powerpoint/2010/main" val="18166143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9EAC8-EA6A-45FC-A091-EDD4E888032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EA2F4FB4-0225-4B2D-8FDD-9E2C8548EDA9}"/>
              </a:ext>
            </a:extLst>
          </p:cNvPr>
          <p:cNvSpPr>
            <a:spLocks noGrp="1"/>
          </p:cNvSpPr>
          <p:nvPr>
            <p:ph type="dt" sz="half" idx="10"/>
          </p:nvPr>
        </p:nvSpPr>
        <p:spPr>
          <a:xfrm>
            <a:off x="838200" y="6356350"/>
            <a:ext cx="2743200" cy="365125"/>
          </a:xfrm>
          <a:prstGeom prst="rect">
            <a:avLst/>
          </a:prstGeom>
        </p:spPr>
        <p:txBody>
          <a:bodyPr/>
          <a:lstStyle/>
          <a:p>
            <a:fld id="{0FD527BC-75AE-48C8-91AC-67BDF8062CAF}" type="datetimeFigureOut">
              <a:rPr lang="en-US" smtClean="0"/>
              <a:t>7/5/2023</a:t>
            </a:fld>
            <a:endParaRPr lang="en-US"/>
          </a:p>
        </p:txBody>
      </p:sp>
      <p:sp>
        <p:nvSpPr>
          <p:cNvPr id="4" name="Footer Placeholder 3">
            <a:extLst>
              <a:ext uri="{FF2B5EF4-FFF2-40B4-BE49-F238E27FC236}">
                <a16:creationId xmlns:a16="http://schemas.microsoft.com/office/drawing/2014/main" id="{DC8CF120-496A-448A-A63E-38A15CA8F7E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B375E9CB-ABBB-427C-A1A2-40B086998D52}"/>
              </a:ext>
            </a:extLst>
          </p:cNvPr>
          <p:cNvSpPr>
            <a:spLocks noGrp="1"/>
          </p:cNvSpPr>
          <p:nvPr>
            <p:ph type="sldNum" sz="quarter" idx="12"/>
          </p:nvPr>
        </p:nvSpPr>
        <p:spPr>
          <a:xfrm>
            <a:off x="8610600" y="6356350"/>
            <a:ext cx="2743200" cy="365125"/>
          </a:xfrm>
          <a:prstGeom prst="rect">
            <a:avLst/>
          </a:prstGeom>
        </p:spPr>
        <p:txBody>
          <a:bodyPr/>
          <a:lstStyle/>
          <a:p>
            <a:fld id="{47087B0E-806C-4A6F-841F-8E29C81419CB}" type="slidenum">
              <a:rPr lang="en-US" smtClean="0"/>
              <a:t>‹#›</a:t>
            </a:fld>
            <a:endParaRPr lang="en-US"/>
          </a:p>
        </p:txBody>
      </p:sp>
    </p:spTree>
    <p:extLst>
      <p:ext uri="{BB962C8B-B14F-4D97-AF65-F5344CB8AC3E}">
        <p14:creationId xmlns:p14="http://schemas.microsoft.com/office/powerpoint/2010/main" val="30308130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2AEA58-6418-4783-8269-41F6C4B3B780}"/>
              </a:ext>
            </a:extLst>
          </p:cNvPr>
          <p:cNvSpPr>
            <a:spLocks noGrp="1"/>
          </p:cNvSpPr>
          <p:nvPr>
            <p:ph type="dt" sz="half" idx="10"/>
          </p:nvPr>
        </p:nvSpPr>
        <p:spPr>
          <a:xfrm>
            <a:off x="838200" y="6356350"/>
            <a:ext cx="2743200" cy="365125"/>
          </a:xfrm>
          <a:prstGeom prst="rect">
            <a:avLst/>
          </a:prstGeom>
        </p:spPr>
        <p:txBody>
          <a:bodyPr/>
          <a:lstStyle/>
          <a:p>
            <a:fld id="{0FD527BC-75AE-48C8-91AC-67BDF8062CAF}" type="datetimeFigureOut">
              <a:rPr lang="en-US" smtClean="0"/>
              <a:t>7/5/2023</a:t>
            </a:fld>
            <a:endParaRPr lang="en-US"/>
          </a:p>
        </p:txBody>
      </p:sp>
      <p:sp>
        <p:nvSpPr>
          <p:cNvPr id="3" name="Footer Placeholder 2">
            <a:extLst>
              <a:ext uri="{FF2B5EF4-FFF2-40B4-BE49-F238E27FC236}">
                <a16:creationId xmlns:a16="http://schemas.microsoft.com/office/drawing/2014/main" id="{220226A9-55E4-4067-B23E-A1AE688B6CE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5E4BEAC9-DFBF-4B62-8884-5C0C7322B03A}"/>
              </a:ext>
            </a:extLst>
          </p:cNvPr>
          <p:cNvSpPr>
            <a:spLocks noGrp="1"/>
          </p:cNvSpPr>
          <p:nvPr>
            <p:ph type="sldNum" sz="quarter" idx="12"/>
          </p:nvPr>
        </p:nvSpPr>
        <p:spPr>
          <a:xfrm>
            <a:off x="8610600" y="6356350"/>
            <a:ext cx="2743200" cy="365125"/>
          </a:xfrm>
          <a:prstGeom prst="rect">
            <a:avLst/>
          </a:prstGeom>
        </p:spPr>
        <p:txBody>
          <a:bodyPr/>
          <a:lstStyle/>
          <a:p>
            <a:fld id="{47087B0E-806C-4A6F-841F-8E29C81419CB}" type="slidenum">
              <a:rPr lang="en-US" smtClean="0"/>
              <a:t>‹#›</a:t>
            </a:fld>
            <a:endParaRPr lang="en-US"/>
          </a:p>
        </p:txBody>
      </p:sp>
    </p:spTree>
    <p:extLst>
      <p:ext uri="{BB962C8B-B14F-4D97-AF65-F5344CB8AC3E}">
        <p14:creationId xmlns:p14="http://schemas.microsoft.com/office/powerpoint/2010/main" val="16768472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EEDC0-0E4A-4B1D-8044-6BFA2E683C9C}"/>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323BAE-3854-41F4-8142-35D3963E2631}"/>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FEA6D4-F60A-4D51-BD1A-F231E926411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BFA131-FD87-4E56-9FD3-94436903FF74}"/>
              </a:ext>
            </a:extLst>
          </p:cNvPr>
          <p:cNvSpPr>
            <a:spLocks noGrp="1"/>
          </p:cNvSpPr>
          <p:nvPr>
            <p:ph type="dt" sz="half" idx="10"/>
          </p:nvPr>
        </p:nvSpPr>
        <p:spPr>
          <a:xfrm>
            <a:off x="838200" y="6356350"/>
            <a:ext cx="2743200" cy="365125"/>
          </a:xfrm>
          <a:prstGeom prst="rect">
            <a:avLst/>
          </a:prstGeom>
        </p:spPr>
        <p:txBody>
          <a:bodyPr/>
          <a:lstStyle/>
          <a:p>
            <a:fld id="{0FD527BC-75AE-48C8-91AC-67BDF8062CAF}" type="datetimeFigureOut">
              <a:rPr lang="en-US" smtClean="0"/>
              <a:t>7/5/2023</a:t>
            </a:fld>
            <a:endParaRPr lang="en-US"/>
          </a:p>
        </p:txBody>
      </p:sp>
      <p:sp>
        <p:nvSpPr>
          <p:cNvPr id="6" name="Footer Placeholder 5">
            <a:extLst>
              <a:ext uri="{FF2B5EF4-FFF2-40B4-BE49-F238E27FC236}">
                <a16:creationId xmlns:a16="http://schemas.microsoft.com/office/drawing/2014/main" id="{57E4A896-8327-47B8-ABA8-59B9A105228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FE63E97-1BB9-4F5E-8B13-83A37B2B3E52}"/>
              </a:ext>
            </a:extLst>
          </p:cNvPr>
          <p:cNvSpPr>
            <a:spLocks noGrp="1"/>
          </p:cNvSpPr>
          <p:nvPr>
            <p:ph type="sldNum" sz="quarter" idx="12"/>
          </p:nvPr>
        </p:nvSpPr>
        <p:spPr>
          <a:xfrm>
            <a:off x="8610600" y="6356350"/>
            <a:ext cx="2743200" cy="365125"/>
          </a:xfrm>
          <a:prstGeom prst="rect">
            <a:avLst/>
          </a:prstGeom>
        </p:spPr>
        <p:txBody>
          <a:bodyPr/>
          <a:lstStyle/>
          <a:p>
            <a:fld id="{47087B0E-806C-4A6F-841F-8E29C81419CB}" type="slidenum">
              <a:rPr lang="en-US" smtClean="0"/>
              <a:t>‹#›</a:t>
            </a:fld>
            <a:endParaRPr lang="en-US"/>
          </a:p>
        </p:txBody>
      </p:sp>
    </p:spTree>
    <p:extLst>
      <p:ext uri="{BB962C8B-B14F-4D97-AF65-F5344CB8AC3E}">
        <p14:creationId xmlns:p14="http://schemas.microsoft.com/office/powerpoint/2010/main" val="2464221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gradFill>
          <a:gsLst>
            <a:gs pos="0">
              <a:schemeClr val="accent5"/>
            </a:gs>
            <a:gs pos="100000">
              <a:schemeClr val="accent3"/>
            </a:gs>
          </a:gsLst>
          <a:lin ang="2700000" scaled="1"/>
        </a:gra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ADA0C70-5D1A-43BD-B0D8-BD01CEB926B8}"/>
              </a:ext>
            </a:extLst>
          </p:cNvPr>
          <p:cNvPicPr>
            <a:picLocks noChangeAspect="1"/>
          </p:cNvPicPr>
          <p:nvPr userDrawn="1"/>
        </p:nvPicPr>
        <p:blipFill>
          <a:blip r:embed="rId2">
            <a:alphaModFix/>
            <a:biLevel thresh="25000"/>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99270" y="6316307"/>
            <a:ext cx="2643930" cy="476270"/>
          </a:xfrm>
          <a:prstGeom prst="rect">
            <a:avLst/>
          </a:prstGeom>
        </p:spPr>
      </p:pic>
    </p:spTree>
    <p:extLst>
      <p:ext uri="{BB962C8B-B14F-4D97-AF65-F5344CB8AC3E}">
        <p14:creationId xmlns:p14="http://schemas.microsoft.com/office/powerpoint/2010/main" val="1589431174"/>
      </p:ext>
    </p:extLst>
  </p:cSld>
  <p:clrMapOvr>
    <a:overrideClrMapping bg1="dk1" tx1="lt1" bg2="dk2" tx2="lt2" accent1="accent1" accent2="accent2" accent3="accent3" accent4="accent4" accent5="accent5" accent6="accent6" hlink="hlink" folHlink="folHlink"/>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40F7-8D92-4AC1-B400-BDF988490CB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2E3858-1744-4084-A99A-2AF6E1D353F8}"/>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EE13F9-7DDB-4DDB-B014-F7D6825D06F0}"/>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C88939-EF13-408C-A972-68E44966282F}"/>
              </a:ext>
            </a:extLst>
          </p:cNvPr>
          <p:cNvSpPr>
            <a:spLocks noGrp="1"/>
          </p:cNvSpPr>
          <p:nvPr>
            <p:ph type="dt" sz="half" idx="10"/>
          </p:nvPr>
        </p:nvSpPr>
        <p:spPr>
          <a:xfrm>
            <a:off x="838200" y="6356350"/>
            <a:ext cx="2743200" cy="365125"/>
          </a:xfrm>
          <a:prstGeom prst="rect">
            <a:avLst/>
          </a:prstGeom>
        </p:spPr>
        <p:txBody>
          <a:bodyPr/>
          <a:lstStyle/>
          <a:p>
            <a:fld id="{0FD527BC-75AE-48C8-91AC-67BDF8062CAF}" type="datetimeFigureOut">
              <a:rPr lang="en-US" smtClean="0"/>
              <a:t>7/5/2023</a:t>
            </a:fld>
            <a:endParaRPr lang="en-US"/>
          </a:p>
        </p:txBody>
      </p:sp>
      <p:sp>
        <p:nvSpPr>
          <p:cNvPr id="6" name="Footer Placeholder 5">
            <a:extLst>
              <a:ext uri="{FF2B5EF4-FFF2-40B4-BE49-F238E27FC236}">
                <a16:creationId xmlns:a16="http://schemas.microsoft.com/office/drawing/2014/main" id="{ACA0A41F-AA9E-486F-86EE-FE2A4FF3854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84276602-B6C2-40F5-B359-92617B4B28A9}"/>
              </a:ext>
            </a:extLst>
          </p:cNvPr>
          <p:cNvSpPr>
            <a:spLocks noGrp="1"/>
          </p:cNvSpPr>
          <p:nvPr>
            <p:ph type="sldNum" sz="quarter" idx="12"/>
          </p:nvPr>
        </p:nvSpPr>
        <p:spPr>
          <a:xfrm>
            <a:off x="8610600" y="6356350"/>
            <a:ext cx="2743200" cy="365125"/>
          </a:xfrm>
          <a:prstGeom prst="rect">
            <a:avLst/>
          </a:prstGeom>
        </p:spPr>
        <p:txBody>
          <a:bodyPr/>
          <a:lstStyle/>
          <a:p>
            <a:fld id="{47087B0E-806C-4A6F-841F-8E29C81419CB}" type="slidenum">
              <a:rPr lang="en-US" smtClean="0"/>
              <a:t>‹#›</a:t>
            </a:fld>
            <a:endParaRPr lang="en-US"/>
          </a:p>
        </p:txBody>
      </p:sp>
    </p:spTree>
    <p:extLst>
      <p:ext uri="{BB962C8B-B14F-4D97-AF65-F5344CB8AC3E}">
        <p14:creationId xmlns:p14="http://schemas.microsoft.com/office/powerpoint/2010/main" val="31664653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DB0F4-7411-41E4-954F-FD6BFC3D312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A0DA82-3EDA-4C5D-A0F3-2A184FFD0256}"/>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BDCA47-18D5-47A2-9F80-2537719A8361}"/>
              </a:ext>
            </a:extLst>
          </p:cNvPr>
          <p:cNvSpPr>
            <a:spLocks noGrp="1"/>
          </p:cNvSpPr>
          <p:nvPr>
            <p:ph type="dt" sz="half" idx="10"/>
          </p:nvPr>
        </p:nvSpPr>
        <p:spPr>
          <a:xfrm>
            <a:off x="838200" y="6356350"/>
            <a:ext cx="2743200" cy="365125"/>
          </a:xfrm>
          <a:prstGeom prst="rect">
            <a:avLst/>
          </a:prstGeom>
        </p:spPr>
        <p:txBody>
          <a:bodyPr/>
          <a:lstStyle/>
          <a:p>
            <a:fld id="{0FD527BC-75AE-48C8-91AC-67BDF8062CAF}" type="datetimeFigureOut">
              <a:rPr lang="en-US" smtClean="0"/>
              <a:t>7/5/2023</a:t>
            </a:fld>
            <a:endParaRPr lang="en-US"/>
          </a:p>
        </p:txBody>
      </p:sp>
      <p:sp>
        <p:nvSpPr>
          <p:cNvPr id="5" name="Footer Placeholder 4">
            <a:extLst>
              <a:ext uri="{FF2B5EF4-FFF2-40B4-BE49-F238E27FC236}">
                <a16:creationId xmlns:a16="http://schemas.microsoft.com/office/drawing/2014/main" id="{9AA326B5-89FA-48E9-86D0-C2A1004834D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EAA4B12-D604-4C09-BFCD-EFB0AA4AA374}"/>
              </a:ext>
            </a:extLst>
          </p:cNvPr>
          <p:cNvSpPr>
            <a:spLocks noGrp="1"/>
          </p:cNvSpPr>
          <p:nvPr>
            <p:ph type="sldNum" sz="quarter" idx="12"/>
          </p:nvPr>
        </p:nvSpPr>
        <p:spPr>
          <a:xfrm>
            <a:off x="8610600" y="6356350"/>
            <a:ext cx="2743200" cy="365125"/>
          </a:xfrm>
          <a:prstGeom prst="rect">
            <a:avLst/>
          </a:prstGeom>
        </p:spPr>
        <p:txBody>
          <a:bodyPr/>
          <a:lstStyle/>
          <a:p>
            <a:fld id="{47087B0E-806C-4A6F-841F-8E29C81419CB}" type="slidenum">
              <a:rPr lang="en-US" smtClean="0"/>
              <a:t>‹#›</a:t>
            </a:fld>
            <a:endParaRPr lang="en-US"/>
          </a:p>
        </p:txBody>
      </p:sp>
    </p:spTree>
    <p:extLst>
      <p:ext uri="{BB962C8B-B14F-4D97-AF65-F5344CB8AC3E}">
        <p14:creationId xmlns:p14="http://schemas.microsoft.com/office/powerpoint/2010/main" val="3053336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964003-7944-4DF7-A570-AB4D3ACDC7ED}"/>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F56E6C-74DD-4867-BBEF-8D37817F02A9}"/>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6E6718-84E7-47EB-B883-6CE61524078E}"/>
              </a:ext>
            </a:extLst>
          </p:cNvPr>
          <p:cNvSpPr>
            <a:spLocks noGrp="1"/>
          </p:cNvSpPr>
          <p:nvPr>
            <p:ph type="dt" sz="half" idx="10"/>
          </p:nvPr>
        </p:nvSpPr>
        <p:spPr>
          <a:xfrm>
            <a:off x="838200" y="6356350"/>
            <a:ext cx="2743200" cy="365125"/>
          </a:xfrm>
          <a:prstGeom prst="rect">
            <a:avLst/>
          </a:prstGeom>
        </p:spPr>
        <p:txBody>
          <a:bodyPr/>
          <a:lstStyle/>
          <a:p>
            <a:fld id="{0FD527BC-75AE-48C8-91AC-67BDF8062CAF}" type="datetimeFigureOut">
              <a:rPr lang="en-US" smtClean="0"/>
              <a:t>7/5/2023</a:t>
            </a:fld>
            <a:endParaRPr lang="en-US"/>
          </a:p>
        </p:txBody>
      </p:sp>
      <p:sp>
        <p:nvSpPr>
          <p:cNvPr id="5" name="Footer Placeholder 4">
            <a:extLst>
              <a:ext uri="{FF2B5EF4-FFF2-40B4-BE49-F238E27FC236}">
                <a16:creationId xmlns:a16="http://schemas.microsoft.com/office/drawing/2014/main" id="{061AD3AB-50A0-4DD5-8E28-646E2DEB77E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3DD2474-C7CF-4AC6-A951-1E53864094A7}"/>
              </a:ext>
            </a:extLst>
          </p:cNvPr>
          <p:cNvSpPr>
            <a:spLocks noGrp="1"/>
          </p:cNvSpPr>
          <p:nvPr>
            <p:ph type="sldNum" sz="quarter" idx="12"/>
          </p:nvPr>
        </p:nvSpPr>
        <p:spPr>
          <a:xfrm>
            <a:off x="8610600" y="6356350"/>
            <a:ext cx="2743200" cy="365125"/>
          </a:xfrm>
          <a:prstGeom prst="rect">
            <a:avLst/>
          </a:prstGeom>
        </p:spPr>
        <p:txBody>
          <a:bodyPr/>
          <a:lstStyle/>
          <a:p>
            <a:fld id="{47087B0E-806C-4A6F-841F-8E29C81419CB}" type="slidenum">
              <a:rPr lang="en-US" smtClean="0"/>
              <a:t>‹#›</a:t>
            </a:fld>
            <a:endParaRPr lang="en-US"/>
          </a:p>
        </p:txBody>
      </p:sp>
    </p:spTree>
    <p:extLst>
      <p:ext uri="{BB962C8B-B14F-4D97-AF65-F5344CB8AC3E}">
        <p14:creationId xmlns:p14="http://schemas.microsoft.com/office/powerpoint/2010/main" val="2812998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bg>
      <p:bgPr>
        <a:gradFill>
          <a:gsLst>
            <a:gs pos="0">
              <a:schemeClr val="accent4"/>
            </a:gs>
            <a:gs pos="100000">
              <a:schemeClr val="accent3"/>
            </a:gs>
          </a:gsLst>
          <a:lin ang="2700000" scaled="1"/>
        </a:gra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6D681A4-CDB4-4023-B1CD-648A9AB06EC0}"/>
              </a:ext>
            </a:extLst>
          </p:cNvPr>
          <p:cNvPicPr>
            <a:picLocks noChangeAspect="1"/>
          </p:cNvPicPr>
          <p:nvPr userDrawn="1"/>
        </p:nvPicPr>
        <p:blipFill>
          <a:blip r:embed="rId2">
            <a:alphaModFix/>
            <a:biLevel thresh="25000"/>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99270" y="6316307"/>
            <a:ext cx="2643930" cy="476270"/>
          </a:xfrm>
          <a:prstGeom prst="rect">
            <a:avLst/>
          </a:prstGeom>
        </p:spPr>
      </p:pic>
    </p:spTree>
    <p:extLst>
      <p:ext uri="{BB962C8B-B14F-4D97-AF65-F5344CB8AC3E}">
        <p14:creationId xmlns:p14="http://schemas.microsoft.com/office/powerpoint/2010/main" val="3711574186"/>
      </p:ext>
    </p:extLst>
  </p:cSld>
  <p:clrMapOvr>
    <a:overrideClrMapping bg1="lt1" tx1="dk1" bg2="lt2" tx2="dk2" accent1="accent1" accent2="accent2" accent3="accent3" accent4="accent4" accent5="accent5" accent6="accent6" hlink="hlink" folHlink="folHlink"/>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gradFill>
          <a:gsLst>
            <a:gs pos="0">
              <a:schemeClr val="bg2">
                <a:tint val="93000"/>
                <a:satMod val="150000"/>
                <a:shade val="98000"/>
                <a:lumMod val="97000"/>
                <a:lumOff val="3000"/>
                <a:alpha val="88000"/>
              </a:schemeClr>
            </a:gs>
            <a:gs pos="65000">
              <a:schemeClr val="bg2">
                <a:tint val="98000"/>
                <a:satMod val="130000"/>
                <a:shade val="90000"/>
                <a:lumMod val="103000"/>
              </a:schemeClr>
            </a:gs>
            <a:gs pos="100000">
              <a:schemeClr val="accent2"/>
            </a:gs>
          </a:gsLst>
          <a:lin ang="2700000" scaled="1"/>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086527-AB64-4097-BF57-9223186F4CA6}"/>
              </a:ext>
            </a:extLst>
          </p:cNvPr>
          <p:cNvPicPr>
            <a:picLocks noChangeAspect="1"/>
          </p:cNvPicPr>
          <p:nvPr userDrawn="1"/>
        </p:nvPicPr>
        <p:blipFill rotWithShape="1">
          <a:blip r:embed="rId2">
            <a:alphaModFix/>
            <a:biLevel thresh="25000"/>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r="79116"/>
          <a:stretch/>
        </p:blipFill>
        <p:spPr>
          <a:xfrm>
            <a:off x="4607862" y="2024578"/>
            <a:ext cx="3256360" cy="2808843"/>
          </a:xfrm>
          <a:prstGeom prst="rect">
            <a:avLst/>
          </a:prstGeom>
        </p:spPr>
      </p:pic>
    </p:spTree>
    <p:extLst>
      <p:ext uri="{BB962C8B-B14F-4D97-AF65-F5344CB8AC3E}">
        <p14:creationId xmlns:p14="http://schemas.microsoft.com/office/powerpoint/2010/main" val="329035963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35CBEF9-C13A-401B-8D8A-080696B47C5B}"/>
              </a:ext>
            </a:extLst>
          </p:cNvPr>
          <p:cNvSpPr/>
          <p:nvPr userDrawn="1"/>
        </p:nvSpPr>
        <p:spPr>
          <a:xfrm>
            <a:off x="0" y="6176963"/>
            <a:ext cx="12192000" cy="681037"/>
          </a:xfrm>
          <a:prstGeom prst="rect">
            <a:avLst/>
          </a:prstGeom>
          <a:gradFill flip="none" rotWithShape="1">
            <a:gsLst>
              <a:gs pos="0">
                <a:schemeClr val="accent1"/>
              </a:gs>
              <a:gs pos="100000">
                <a:schemeClr val="accent2"/>
              </a:gs>
            </a:gsLst>
            <a:lin ang="0" scaled="1"/>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ABCC5C-D072-432E-B76D-2B4532AD02CF}"/>
              </a:ext>
            </a:extLst>
          </p:cNvPr>
          <p:cNvSpPr>
            <a:spLocks noGrp="1"/>
          </p:cNvSpPr>
          <p:nvPr>
            <p:ph type="title"/>
          </p:nvPr>
        </p:nvSpPr>
        <p:spPr>
          <a:xfrm>
            <a:off x="-3018" y="982"/>
            <a:ext cx="12192000" cy="657917"/>
          </a:xfrm>
          <a:prstGeom prst="rect">
            <a:avLst/>
          </a:prstGeo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BD16105-9F8A-48EC-97C3-057ACFBBF249}"/>
              </a:ext>
            </a:extLst>
          </p:cNvPr>
          <p:cNvSpPr>
            <a:spLocks noGrp="1"/>
          </p:cNvSpPr>
          <p:nvPr>
            <p:ph idx="1"/>
          </p:nvPr>
        </p:nvSpPr>
        <p:spPr>
          <a:xfrm>
            <a:off x="240671" y="893117"/>
            <a:ext cx="11827598" cy="4873939"/>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3B8D142F-4943-4C1F-A8D2-9FD7F8AC373E}"/>
              </a:ext>
            </a:extLst>
          </p:cNvPr>
          <p:cNvCxnSpPr/>
          <p:nvPr userDrawn="1"/>
        </p:nvCxnSpPr>
        <p:spPr>
          <a:xfrm>
            <a:off x="0" y="676023"/>
            <a:ext cx="12192000" cy="0"/>
          </a:xfrm>
          <a:prstGeom prst="line">
            <a:avLst/>
          </a:prstGeom>
          <a:ln w="19050">
            <a:solidFill>
              <a:schemeClr val="accent5"/>
            </a:solidFill>
          </a:ln>
        </p:spPr>
        <p:style>
          <a:lnRef idx="1">
            <a:schemeClr val="dk1"/>
          </a:lnRef>
          <a:fillRef idx="0">
            <a:schemeClr val="dk1"/>
          </a:fillRef>
          <a:effectRef idx="0">
            <a:schemeClr val="dk1"/>
          </a:effectRef>
          <a:fontRef idx="minor">
            <a:schemeClr val="tx1"/>
          </a:fontRef>
        </p:style>
      </p:cxnSp>
      <p:pic>
        <p:nvPicPr>
          <p:cNvPr id="16" name="Picture 15">
            <a:extLst>
              <a:ext uri="{FF2B5EF4-FFF2-40B4-BE49-F238E27FC236}">
                <a16:creationId xmlns:a16="http://schemas.microsoft.com/office/drawing/2014/main" id="{A6D681A4-CDB4-4023-B1CD-648A9AB06EC0}"/>
              </a:ext>
            </a:extLst>
          </p:cNvPr>
          <p:cNvPicPr>
            <a:picLocks noChangeAspect="1"/>
          </p:cNvPicPr>
          <p:nvPr userDrawn="1"/>
        </p:nvPicPr>
        <p:blipFill>
          <a:blip r:embed="rId2">
            <a:alphaModFix/>
            <a:biLevel thresh="25000"/>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99270" y="6316307"/>
            <a:ext cx="2643930" cy="476270"/>
          </a:xfrm>
          <a:prstGeom prst="rect">
            <a:avLst/>
          </a:prstGeom>
        </p:spPr>
      </p:pic>
      <p:sp>
        <p:nvSpPr>
          <p:cNvPr id="40" name="Slide Number Placeholder 5">
            <a:extLst>
              <a:ext uri="{FF2B5EF4-FFF2-40B4-BE49-F238E27FC236}">
                <a16:creationId xmlns:a16="http://schemas.microsoft.com/office/drawing/2014/main" id="{5DC3BC83-DFA4-4F6F-9281-8075F61B8402}"/>
              </a:ext>
            </a:extLst>
          </p:cNvPr>
          <p:cNvSpPr>
            <a:spLocks noGrp="1"/>
          </p:cNvSpPr>
          <p:nvPr>
            <p:ph type="sldNum" sz="quarter" idx="12"/>
          </p:nvPr>
        </p:nvSpPr>
        <p:spPr>
          <a:xfrm>
            <a:off x="9223343" y="6356350"/>
            <a:ext cx="2743200" cy="365125"/>
          </a:xfrm>
          <a:prstGeom prst="rect">
            <a:avLst/>
          </a:prstGeom>
        </p:spPr>
        <p:txBody>
          <a:bodyPr/>
          <a:lstStyle>
            <a:lvl1pPr>
              <a:defRPr sz="1600" b="1">
                <a:solidFill>
                  <a:schemeClr val="bg1"/>
                </a:solidFill>
              </a:defRPr>
            </a:lvl1pPr>
          </a:lstStyle>
          <a:p>
            <a:fld id="{D1147761-E745-4E82-9000-A916A425F694}" type="slidenum">
              <a:rPr lang="en-US" smtClean="0"/>
              <a:pPr/>
              <a:t>‹#›</a:t>
            </a:fld>
            <a:endParaRPr lang="en-US"/>
          </a:p>
        </p:txBody>
      </p:sp>
    </p:spTree>
    <p:extLst>
      <p:ext uri="{BB962C8B-B14F-4D97-AF65-F5344CB8AC3E}">
        <p14:creationId xmlns:p14="http://schemas.microsoft.com/office/powerpoint/2010/main" val="3871586851"/>
      </p:ext>
    </p:extLst>
  </p:cSld>
  <p:clrMapOvr>
    <a:overrideClrMapping bg1="lt1" tx1="dk1" bg2="lt2" tx2="dk2" accent1="accent1" accent2="accent2" accent3="accent3" accent4="accent4" accent5="accent5" accent6="accent6" hlink="hlink" folHlink="folHlink"/>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35CBEF9-C13A-401B-8D8A-080696B47C5B}"/>
              </a:ext>
            </a:extLst>
          </p:cNvPr>
          <p:cNvSpPr/>
          <p:nvPr userDrawn="1"/>
        </p:nvSpPr>
        <p:spPr>
          <a:xfrm>
            <a:off x="0" y="6176963"/>
            <a:ext cx="12192000" cy="681037"/>
          </a:xfrm>
          <a:prstGeom prst="rect">
            <a:avLst/>
          </a:prstGeom>
          <a:gradFill flip="none" rotWithShape="1">
            <a:gsLst>
              <a:gs pos="0">
                <a:schemeClr val="accent1"/>
              </a:gs>
              <a:gs pos="100000">
                <a:schemeClr val="accent2"/>
              </a:gs>
            </a:gsLst>
            <a:lin ang="0" scaled="1"/>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ABCC5C-D072-432E-B76D-2B4532AD02CF}"/>
              </a:ext>
            </a:extLst>
          </p:cNvPr>
          <p:cNvSpPr>
            <a:spLocks noGrp="1"/>
          </p:cNvSpPr>
          <p:nvPr>
            <p:ph type="title"/>
          </p:nvPr>
        </p:nvSpPr>
        <p:spPr>
          <a:xfrm>
            <a:off x="0" y="0"/>
            <a:ext cx="12192000" cy="657917"/>
          </a:xfrm>
          <a:prstGeom prst="rect">
            <a:avLst/>
          </a:prstGeom>
        </p:spPr>
        <p:txBody>
          <a:bodyPr/>
          <a:lstStyle/>
          <a:p>
            <a:r>
              <a:rPr lang="en-US" dirty="0"/>
              <a:t>Click to edit Master title style</a:t>
            </a:r>
          </a:p>
        </p:txBody>
      </p:sp>
      <p:cxnSp>
        <p:nvCxnSpPr>
          <p:cNvPr id="10" name="Straight Connector 9">
            <a:extLst>
              <a:ext uri="{FF2B5EF4-FFF2-40B4-BE49-F238E27FC236}">
                <a16:creationId xmlns:a16="http://schemas.microsoft.com/office/drawing/2014/main" id="{3B8D142F-4943-4C1F-A8D2-9FD7F8AC373E}"/>
              </a:ext>
            </a:extLst>
          </p:cNvPr>
          <p:cNvCxnSpPr/>
          <p:nvPr userDrawn="1"/>
        </p:nvCxnSpPr>
        <p:spPr>
          <a:xfrm>
            <a:off x="0" y="676023"/>
            <a:ext cx="12192000" cy="0"/>
          </a:xfrm>
          <a:prstGeom prst="line">
            <a:avLst/>
          </a:prstGeom>
          <a:ln w="19050">
            <a:solidFill>
              <a:schemeClr val="accent5"/>
            </a:solidFill>
          </a:ln>
        </p:spPr>
        <p:style>
          <a:lnRef idx="1">
            <a:schemeClr val="dk1"/>
          </a:lnRef>
          <a:fillRef idx="0">
            <a:schemeClr val="dk1"/>
          </a:fillRef>
          <a:effectRef idx="0">
            <a:schemeClr val="dk1"/>
          </a:effectRef>
          <a:fontRef idx="minor">
            <a:schemeClr val="tx1"/>
          </a:fontRef>
        </p:style>
      </p:cxnSp>
      <p:pic>
        <p:nvPicPr>
          <p:cNvPr id="16" name="Picture 15">
            <a:extLst>
              <a:ext uri="{FF2B5EF4-FFF2-40B4-BE49-F238E27FC236}">
                <a16:creationId xmlns:a16="http://schemas.microsoft.com/office/drawing/2014/main" id="{A6D681A4-CDB4-4023-B1CD-648A9AB06EC0}"/>
              </a:ext>
            </a:extLst>
          </p:cNvPr>
          <p:cNvPicPr>
            <a:picLocks noChangeAspect="1"/>
          </p:cNvPicPr>
          <p:nvPr userDrawn="1"/>
        </p:nvPicPr>
        <p:blipFill>
          <a:blip r:embed="rId2">
            <a:alphaModFix/>
            <a:biLevel thresh="25000"/>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99270" y="6316307"/>
            <a:ext cx="2643930" cy="476270"/>
          </a:xfrm>
          <a:prstGeom prst="rect">
            <a:avLst/>
          </a:prstGeom>
        </p:spPr>
      </p:pic>
      <p:sp>
        <p:nvSpPr>
          <p:cNvPr id="40" name="Slide Number Placeholder 5">
            <a:extLst>
              <a:ext uri="{FF2B5EF4-FFF2-40B4-BE49-F238E27FC236}">
                <a16:creationId xmlns:a16="http://schemas.microsoft.com/office/drawing/2014/main" id="{5DC3BC83-DFA4-4F6F-9281-8075F61B8402}"/>
              </a:ext>
            </a:extLst>
          </p:cNvPr>
          <p:cNvSpPr>
            <a:spLocks noGrp="1"/>
          </p:cNvSpPr>
          <p:nvPr>
            <p:ph type="sldNum" sz="quarter" idx="12"/>
          </p:nvPr>
        </p:nvSpPr>
        <p:spPr>
          <a:xfrm>
            <a:off x="9223343" y="6356350"/>
            <a:ext cx="2743200" cy="365125"/>
          </a:xfrm>
          <a:prstGeom prst="rect">
            <a:avLst/>
          </a:prstGeom>
        </p:spPr>
        <p:txBody>
          <a:bodyPr/>
          <a:lstStyle>
            <a:lvl1pPr>
              <a:defRPr sz="1600" b="1">
                <a:solidFill>
                  <a:schemeClr val="bg1"/>
                </a:solidFill>
              </a:defRPr>
            </a:lvl1pPr>
          </a:lstStyle>
          <a:p>
            <a:fld id="{D1147761-E745-4E82-9000-A916A425F694}" type="slidenum">
              <a:rPr lang="en-US" smtClean="0"/>
              <a:pPr/>
              <a:t>‹#›</a:t>
            </a:fld>
            <a:endParaRPr lang="en-US"/>
          </a:p>
        </p:txBody>
      </p:sp>
      <p:sp>
        <p:nvSpPr>
          <p:cNvPr id="8" name="Teardrop 7">
            <a:extLst>
              <a:ext uri="{FF2B5EF4-FFF2-40B4-BE49-F238E27FC236}">
                <a16:creationId xmlns:a16="http://schemas.microsoft.com/office/drawing/2014/main" id="{28149F8E-239D-4573-BA99-09E446187FB2}"/>
              </a:ext>
            </a:extLst>
          </p:cNvPr>
          <p:cNvSpPr/>
          <p:nvPr userDrawn="1"/>
        </p:nvSpPr>
        <p:spPr>
          <a:xfrm>
            <a:off x="3905761" y="3429000"/>
            <a:ext cx="2176272" cy="2002536"/>
          </a:xfrm>
          <a:prstGeom prst="teardrop">
            <a:avLst/>
          </a:prstGeom>
          <a:ln w="28575">
            <a:solidFill>
              <a:schemeClr val="accent5">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latin typeface="+mj-lt"/>
            </a:endParaRPr>
          </a:p>
        </p:txBody>
      </p:sp>
      <p:sp>
        <p:nvSpPr>
          <p:cNvPr id="9" name="Teardrop 8">
            <a:extLst>
              <a:ext uri="{FF2B5EF4-FFF2-40B4-BE49-F238E27FC236}">
                <a16:creationId xmlns:a16="http://schemas.microsoft.com/office/drawing/2014/main" id="{12FB9729-C46C-407B-84DB-F6EF11A97D83}"/>
              </a:ext>
            </a:extLst>
          </p:cNvPr>
          <p:cNvSpPr/>
          <p:nvPr userDrawn="1"/>
        </p:nvSpPr>
        <p:spPr>
          <a:xfrm flipH="1">
            <a:off x="6107780" y="3428999"/>
            <a:ext cx="2176272" cy="2002536"/>
          </a:xfrm>
          <a:prstGeom prst="teardrop">
            <a:avLst/>
          </a:prstGeom>
          <a:ln w="28575">
            <a:solidFill>
              <a:schemeClr val="accent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mj-lt"/>
            </a:endParaRPr>
          </a:p>
        </p:txBody>
      </p:sp>
      <p:sp>
        <p:nvSpPr>
          <p:cNvPr id="11" name="Teardrop 10">
            <a:extLst>
              <a:ext uri="{FF2B5EF4-FFF2-40B4-BE49-F238E27FC236}">
                <a16:creationId xmlns:a16="http://schemas.microsoft.com/office/drawing/2014/main" id="{D0440A4B-2E32-4ECF-B6CD-67EBCD47B034}"/>
              </a:ext>
            </a:extLst>
          </p:cNvPr>
          <p:cNvSpPr/>
          <p:nvPr userDrawn="1"/>
        </p:nvSpPr>
        <p:spPr>
          <a:xfrm flipH="1" flipV="1">
            <a:off x="6109351" y="1407357"/>
            <a:ext cx="2176272" cy="2002536"/>
          </a:xfrm>
          <a:prstGeom prst="teardrop">
            <a:avLst/>
          </a:prstGeom>
          <a:ln w="28575">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mj-lt"/>
            </a:endParaRPr>
          </a:p>
        </p:txBody>
      </p:sp>
      <p:sp>
        <p:nvSpPr>
          <p:cNvPr id="12" name="Teardrop 11">
            <a:extLst>
              <a:ext uri="{FF2B5EF4-FFF2-40B4-BE49-F238E27FC236}">
                <a16:creationId xmlns:a16="http://schemas.microsoft.com/office/drawing/2014/main" id="{2CBE7452-2B96-4E1F-AB4C-855426C05760}"/>
              </a:ext>
            </a:extLst>
          </p:cNvPr>
          <p:cNvSpPr/>
          <p:nvPr userDrawn="1"/>
        </p:nvSpPr>
        <p:spPr>
          <a:xfrm flipV="1">
            <a:off x="3929405" y="1425676"/>
            <a:ext cx="2172091" cy="2006467"/>
          </a:xfrm>
          <a:prstGeom prst="teardrop">
            <a:avLst/>
          </a:prstGeom>
          <a:ln w="28575">
            <a:solidFill>
              <a:schemeClr val="accent4">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mj-lt"/>
            </a:endParaRPr>
          </a:p>
        </p:txBody>
      </p:sp>
      <p:sp>
        <p:nvSpPr>
          <p:cNvPr id="13" name="Oval 12">
            <a:extLst>
              <a:ext uri="{FF2B5EF4-FFF2-40B4-BE49-F238E27FC236}">
                <a16:creationId xmlns:a16="http://schemas.microsoft.com/office/drawing/2014/main" id="{73A62114-4A3C-408F-89B7-8EE287BBD92F}"/>
              </a:ext>
            </a:extLst>
          </p:cNvPr>
          <p:cNvSpPr/>
          <p:nvPr userDrawn="1"/>
        </p:nvSpPr>
        <p:spPr>
          <a:xfrm>
            <a:off x="5505253" y="2903457"/>
            <a:ext cx="1168924" cy="1048732"/>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pic>
        <p:nvPicPr>
          <p:cNvPr id="23" name="Graphic 22" descr="Single gear">
            <a:extLst>
              <a:ext uri="{FF2B5EF4-FFF2-40B4-BE49-F238E27FC236}">
                <a16:creationId xmlns:a16="http://schemas.microsoft.com/office/drawing/2014/main" id="{BBB4DE67-0522-4DCF-952B-422A6A8C74F0}"/>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48227" y="2971800"/>
            <a:ext cx="914400" cy="914400"/>
          </a:xfrm>
          <a:prstGeom prst="rect">
            <a:avLst/>
          </a:prstGeom>
        </p:spPr>
      </p:pic>
    </p:spTree>
    <p:extLst>
      <p:ext uri="{BB962C8B-B14F-4D97-AF65-F5344CB8AC3E}">
        <p14:creationId xmlns:p14="http://schemas.microsoft.com/office/powerpoint/2010/main" val="1236229507"/>
      </p:ext>
    </p:extLst>
  </p:cSld>
  <p:clrMapOvr>
    <a:overrideClrMapping bg1="lt1" tx1="dk1" bg2="lt2" tx2="dk2" accent1="accent1" accent2="accent2" accent3="accent3" accent4="accent4" accent5="accent5" accent6="accent6" hlink="hlink" folHlink="folHlink"/>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7" name="Arc 16">
            <a:extLst>
              <a:ext uri="{FF2B5EF4-FFF2-40B4-BE49-F238E27FC236}">
                <a16:creationId xmlns:a16="http://schemas.microsoft.com/office/drawing/2014/main" id="{17428A89-1460-4C05-BD87-7D6EF14E01CD}"/>
              </a:ext>
            </a:extLst>
          </p:cNvPr>
          <p:cNvSpPr/>
          <p:nvPr userDrawn="1"/>
        </p:nvSpPr>
        <p:spPr>
          <a:xfrm>
            <a:off x="2370654" y="1322109"/>
            <a:ext cx="3412503" cy="4213782"/>
          </a:xfrm>
          <a:prstGeom prst="arc">
            <a:avLst>
              <a:gd name="adj1" fmla="val 16200000"/>
              <a:gd name="adj2" fmla="val 5602852"/>
            </a:avLst>
          </a:prstGeom>
          <a:ln w="1905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4B6930EE-D965-4182-BB98-87B20FE6B110}"/>
              </a:ext>
            </a:extLst>
          </p:cNvPr>
          <p:cNvSpPr>
            <a:spLocks noGrp="1"/>
          </p:cNvSpPr>
          <p:nvPr>
            <p:ph type="sldNum" sz="quarter" idx="12"/>
          </p:nvPr>
        </p:nvSpPr>
        <p:spPr>
          <a:xfrm>
            <a:off x="8610600" y="6356350"/>
            <a:ext cx="2743200" cy="365125"/>
          </a:xfrm>
          <a:prstGeom prst="rect">
            <a:avLst/>
          </a:prstGeom>
        </p:spPr>
        <p:txBody>
          <a:bodyPr/>
          <a:lstStyle/>
          <a:p>
            <a:fld id="{C8A275A3-94B7-4A4C-8307-C14328398D14}" type="slidenum">
              <a:rPr lang="en-US" smtClean="0"/>
              <a:t>‹#›</a:t>
            </a:fld>
            <a:endParaRPr lang="en-US"/>
          </a:p>
        </p:txBody>
      </p:sp>
      <p:sp>
        <p:nvSpPr>
          <p:cNvPr id="9" name="Oval 8">
            <a:extLst>
              <a:ext uri="{FF2B5EF4-FFF2-40B4-BE49-F238E27FC236}">
                <a16:creationId xmlns:a16="http://schemas.microsoft.com/office/drawing/2014/main" id="{A6A80799-B34E-4412-8594-5822B9D255E2}"/>
              </a:ext>
            </a:extLst>
          </p:cNvPr>
          <p:cNvSpPr/>
          <p:nvPr userDrawn="1"/>
        </p:nvSpPr>
        <p:spPr>
          <a:xfrm>
            <a:off x="678730" y="1894788"/>
            <a:ext cx="3591612" cy="31768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503975A-320A-42DD-B93D-86EECB8F8737}"/>
              </a:ext>
            </a:extLst>
          </p:cNvPr>
          <p:cNvSpPr>
            <a:spLocks noChangeAspect="1"/>
          </p:cNvSpPr>
          <p:nvPr userDrawn="1"/>
        </p:nvSpPr>
        <p:spPr>
          <a:xfrm>
            <a:off x="872166" y="2065884"/>
            <a:ext cx="3204740" cy="283464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5A18688-04D8-4042-9715-83139151C0CB}"/>
              </a:ext>
            </a:extLst>
          </p:cNvPr>
          <p:cNvSpPr>
            <a:spLocks noChangeAspect="1"/>
          </p:cNvSpPr>
          <p:nvPr userDrawn="1"/>
        </p:nvSpPr>
        <p:spPr>
          <a:xfrm>
            <a:off x="611651" y="1835455"/>
            <a:ext cx="3725770" cy="32954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C89E970-7109-4CD3-98E3-CFCBE8114F96}"/>
              </a:ext>
            </a:extLst>
          </p:cNvPr>
          <p:cNvSpPr/>
          <p:nvPr userDrawn="1"/>
        </p:nvSpPr>
        <p:spPr>
          <a:xfrm>
            <a:off x="4212849" y="1057218"/>
            <a:ext cx="1026431" cy="952107"/>
          </a:xfrm>
          <a:prstGeom prst="ellipse">
            <a:avLst/>
          </a:prstGeom>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7FCD3CD-DBB6-44C6-9957-A8D30E2FE513}"/>
              </a:ext>
            </a:extLst>
          </p:cNvPr>
          <p:cNvSpPr/>
          <p:nvPr userDrawn="1"/>
        </p:nvSpPr>
        <p:spPr>
          <a:xfrm>
            <a:off x="5239279" y="2856058"/>
            <a:ext cx="1026431" cy="952107"/>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91112BB-93D1-47D3-8C83-94B05CC6F800}"/>
              </a:ext>
            </a:extLst>
          </p:cNvPr>
          <p:cNvSpPr/>
          <p:nvPr userDrawn="1"/>
        </p:nvSpPr>
        <p:spPr>
          <a:xfrm>
            <a:off x="4212848" y="4654899"/>
            <a:ext cx="1026431" cy="952107"/>
          </a:xfrm>
          <a:prstGeom prst="ellipse">
            <a:avLst/>
          </a:prstGeom>
          <a:ln>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Text Placeholder 9">
            <a:extLst>
              <a:ext uri="{FF2B5EF4-FFF2-40B4-BE49-F238E27FC236}">
                <a16:creationId xmlns:a16="http://schemas.microsoft.com/office/drawing/2014/main" id="{CEA34E7C-7372-4420-B0DB-F92B24F47315}"/>
              </a:ext>
            </a:extLst>
          </p:cNvPr>
          <p:cNvSpPr>
            <a:spLocks noGrp="1"/>
          </p:cNvSpPr>
          <p:nvPr>
            <p:ph type="body" sz="quarter" idx="13"/>
          </p:nvPr>
        </p:nvSpPr>
        <p:spPr>
          <a:xfrm>
            <a:off x="6096000" y="985638"/>
            <a:ext cx="5753100" cy="1035469"/>
          </a:xfrm>
          <a:prstGeom prst="rect">
            <a:avLst/>
          </a:prstGeom>
        </p:spPr>
        <p:txBody>
          <a:bodyPr/>
          <a:lstStyle>
            <a:lvl1pPr marL="0" indent="0">
              <a:lnSpc>
                <a:spcPct val="100000"/>
              </a:lnSpc>
              <a:buFontTx/>
              <a:buNone/>
              <a:defRPr sz="1400" b="1">
                <a:solidFill>
                  <a:schemeClr val="bg1">
                    <a:lumMod val="50000"/>
                  </a:schemeClr>
                </a:solidFill>
                <a:latin typeface="+mj-lt"/>
              </a:defRPr>
            </a:lvl1pPr>
            <a:lvl2pPr marL="742950" indent="-285750">
              <a:lnSpc>
                <a:spcPct val="100000"/>
              </a:lnSpc>
              <a:buFontTx/>
              <a:buChar char="−"/>
              <a:defRPr sz="1400">
                <a:solidFill>
                  <a:schemeClr val="bg1">
                    <a:lumMod val="50000"/>
                  </a:schemeClr>
                </a:solidFill>
                <a:latin typeface="+mj-lt"/>
              </a:defRPr>
            </a:lvl2pPr>
            <a:lvl3pPr marL="1200150" indent="-285750">
              <a:buFontTx/>
              <a:buChar char="−"/>
              <a:defRPr sz="1400"/>
            </a:lvl3pPr>
            <a:lvl4pPr marL="1657350" indent="-285750">
              <a:buFontTx/>
              <a:buChar char="−"/>
              <a:defRPr sz="1400"/>
            </a:lvl4pPr>
            <a:lvl5pPr marL="1828800" indent="0">
              <a:buFontTx/>
              <a:buNone/>
              <a:defRPr sz="1400"/>
            </a:lvl5pPr>
          </a:lstStyle>
          <a:p>
            <a:pPr lvl="0"/>
            <a:r>
              <a:rPr lang="en-US" dirty="0"/>
              <a:t>Edit Master text styles</a:t>
            </a:r>
          </a:p>
          <a:p>
            <a:pPr lvl="1"/>
            <a:r>
              <a:rPr lang="en-US" dirty="0"/>
              <a:t>Second Level</a:t>
            </a:r>
          </a:p>
          <a:p>
            <a:pPr lvl="1"/>
            <a:r>
              <a:rPr lang="en-US" dirty="0"/>
              <a:t>Third level</a:t>
            </a:r>
          </a:p>
          <a:p>
            <a:pPr lvl="1"/>
            <a:r>
              <a:rPr lang="en-US" dirty="0"/>
              <a:t>Fourth level</a:t>
            </a:r>
          </a:p>
        </p:txBody>
      </p:sp>
      <p:sp>
        <p:nvSpPr>
          <p:cNvPr id="19" name="Text Placeholder 9">
            <a:extLst>
              <a:ext uri="{FF2B5EF4-FFF2-40B4-BE49-F238E27FC236}">
                <a16:creationId xmlns:a16="http://schemas.microsoft.com/office/drawing/2014/main" id="{5FDD0B21-5F83-494B-9E9B-A6063116EC72}"/>
              </a:ext>
            </a:extLst>
          </p:cNvPr>
          <p:cNvSpPr>
            <a:spLocks noGrp="1"/>
          </p:cNvSpPr>
          <p:nvPr>
            <p:ph type="body" sz="quarter" idx="14"/>
          </p:nvPr>
        </p:nvSpPr>
        <p:spPr>
          <a:xfrm>
            <a:off x="6408845" y="2856058"/>
            <a:ext cx="5440255" cy="1035469"/>
          </a:xfrm>
          <a:prstGeom prst="rect">
            <a:avLst/>
          </a:prstGeom>
        </p:spPr>
        <p:txBody>
          <a:bodyPr/>
          <a:lstStyle>
            <a:lvl1pPr marL="0" indent="0">
              <a:lnSpc>
                <a:spcPct val="100000"/>
              </a:lnSpc>
              <a:buFontTx/>
              <a:buNone/>
              <a:defRPr sz="1400" b="1">
                <a:solidFill>
                  <a:schemeClr val="bg1">
                    <a:lumMod val="50000"/>
                  </a:schemeClr>
                </a:solidFill>
                <a:latin typeface="+mj-lt"/>
              </a:defRPr>
            </a:lvl1pPr>
            <a:lvl2pPr marL="742950" indent="-285750">
              <a:lnSpc>
                <a:spcPct val="100000"/>
              </a:lnSpc>
              <a:buFontTx/>
              <a:buChar char="−"/>
              <a:defRPr sz="1400">
                <a:solidFill>
                  <a:schemeClr val="bg1">
                    <a:lumMod val="50000"/>
                  </a:schemeClr>
                </a:solidFill>
                <a:latin typeface="+mj-lt"/>
              </a:defRPr>
            </a:lvl2pPr>
            <a:lvl3pPr marL="1200150" indent="-285750">
              <a:buFontTx/>
              <a:buChar char="−"/>
              <a:defRPr sz="1400"/>
            </a:lvl3pPr>
            <a:lvl4pPr marL="1657350" indent="-285750">
              <a:buFontTx/>
              <a:buChar char="−"/>
              <a:defRPr sz="1400"/>
            </a:lvl4pPr>
            <a:lvl5pPr marL="1828800" indent="0">
              <a:buFontTx/>
              <a:buNone/>
              <a:defRPr sz="1400"/>
            </a:lvl5pPr>
          </a:lstStyle>
          <a:p>
            <a:pPr lvl="0"/>
            <a:r>
              <a:rPr lang="en-US" dirty="0"/>
              <a:t>Edit Master text styles</a:t>
            </a:r>
          </a:p>
          <a:p>
            <a:pPr lvl="1"/>
            <a:r>
              <a:rPr lang="en-US" dirty="0"/>
              <a:t>Second Level</a:t>
            </a:r>
          </a:p>
          <a:p>
            <a:pPr lvl="1"/>
            <a:r>
              <a:rPr lang="en-US" dirty="0"/>
              <a:t>Third level</a:t>
            </a:r>
          </a:p>
          <a:p>
            <a:pPr lvl="1"/>
            <a:r>
              <a:rPr lang="en-US" dirty="0"/>
              <a:t>Fourth level</a:t>
            </a:r>
          </a:p>
        </p:txBody>
      </p:sp>
      <p:sp>
        <p:nvSpPr>
          <p:cNvPr id="20" name="Text Placeholder 9">
            <a:extLst>
              <a:ext uri="{FF2B5EF4-FFF2-40B4-BE49-F238E27FC236}">
                <a16:creationId xmlns:a16="http://schemas.microsoft.com/office/drawing/2014/main" id="{47963186-09AB-4E23-B101-BC9C2BDC92A9}"/>
              </a:ext>
            </a:extLst>
          </p:cNvPr>
          <p:cNvSpPr>
            <a:spLocks noGrp="1"/>
          </p:cNvSpPr>
          <p:nvPr>
            <p:ph type="body" sz="quarter" idx="15"/>
          </p:nvPr>
        </p:nvSpPr>
        <p:spPr>
          <a:xfrm>
            <a:off x="6112536" y="4615910"/>
            <a:ext cx="5753100" cy="1035469"/>
          </a:xfrm>
          <a:prstGeom prst="rect">
            <a:avLst/>
          </a:prstGeom>
        </p:spPr>
        <p:txBody>
          <a:bodyPr/>
          <a:lstStyle>
            <a:lvl1pPr marL="0" indent="0">
              <a:lnSpc>
                <a:spcPct val="100000"/>
              </a:lnSpc>
              <a:buFontTx/>
              <a:buNone/>
              <a:defRPr sz="1400" b="1">
                <a:solidFill>
                  <a:schemeClr val="bg1">
                    <a:lumMod val="50000"/>
                  </a:schemeClr>
                </a:solidFill>
                <a:latin typeface="+mj-lt"/>
              </a:defRPr>
            </a:lvl1pPr>
            <a:lvl2pPr marL="742950" indent="-285750">
              <a:lnSpc>
                <a:spcPct val="100000"/>
              </a:lnSpc>
              <a:buFontTx/>
              <a:buChar char="−"/>
              <a:defRPr sz="1400">
                <a:solidFill>
                  <a:schemeClr val="bg1">
                    <a:lumMod val="50000"/>
                  </a:schemeClr>
                </a:solidFill>
                <a:latin typeface="+mj-lt"/>
              </a:defRPr>
            </a:lvl2pPr>
            <a:lvl3pPr marL="1200150" indent="-285750">
              <a:buFontTx/>
              <a:buChar char="−"/>
              <a:defRPr sz="1400"/>
            </a:lvl3pPr>
            <a:lvl4pPr marL="1657350" indent="-285750">
              <a:buFontTx/>
              <a:buChar char="−"/>
              <a:defRPr sz="1400"/>
            </a:lvl4pPr>
            <a:lvl5pPr marL="1828800" indent="0">
              <a:buFontTx/>
              <a:buNone/>
              <a:defRPr sz="1400"/>
            </a:lvl5pPr>
          </a:lstStyle>
          <a:p>
            <a:pPr lvl="0"/>
            <a:r>
              <a:rPr lang="en-US" dirty="0"/>
              <a:t>Edit Master text styles</a:t>
            </a:r>
          </a:p>
          <a:p>
            <a:pPr lvl="1"/>
            <a:r>
              <a:rPr lang="en-US" dirty="0"/>
              <a:t>Second Level</a:t>
            </a:r>
          </a:p>
          <a:p>
            <a:pPr lvl="1"/>
            <a:r>
              <a:rPr lang="en-US" dirty="0"/>
              <a:t>Third level</a:t>
            </a:r>
          </a:p>
          <a:p>
            <a:pPr lvl="1"/>
            <a:r>
              <a:rPr lang="en-US" dirty="0"/>
              <a:t>Fourth level</a:t>
            </a:r>
          </a:p>
        </p:txBody>
      </p:sp>
    </p:spTree>
    <p:extLst>
      <p:ext uri="{BB962C8B-B14F-4D97-AF65-F5344CB8AC3E}">
        <p14:creationId xmlns:p14="http://schemas.microsoft.com/office/powerpoint/2010/main" val="2787804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DAF3B42-B465-43F6-801E-8FF906D40568}"/>
              </a:ext>
            </a:extLst>
          </p:cNvPr>
          <p:cNvSpPr>
            <a:spLocks noGrp="1"/>
          </p:cNvSpPr>
          <p:nvPr>
            <p:ph type="sldNum" sz="quarter" idx="12"/>
          </p:nvPr>
        </p:nvSpPr>
        <p:spPr>
          <a:xfrm>
            <a:off x="8610600" y="6356350"/>
            <a:ext cx="2743200" cy="365125"/>
          </a:xfrm>
          <a:prstGeom prst="rect">
            <a:avLst/>
          </a:prstGeom>
        </p:spPr>
        <p:txBody>
          <a:bodyPr/>
          <a:lstStyle/>
          <a:p>
            <a:fld id="{C8A275A3-94B7-4A4C-8307-C14328398D14}" type="slidenum">
              <a:rPr lang="en-US" smtClean="0"/>
              <a:t>‹#›</a:t>
            </a:fld>
            <a:endParaRPr lang="en-US"/>
          </a:p>
        </p:txBody>
      </p:sp>
      <p:pic>
        <p:nvPicPr>
          <p:cNvPr id="7" name="Picture 6">
            <a:extLst>
              <a:ext uri="{FF2B5EF4-FFF2-40B4-BE49-F238E27FC236}">
                <a16:creationId xmlns:a16="http://schemas.microsoft.com/office/drawing/2014/main" id="{7D12F77A-EC18-48FD-8DEE-3E8EC42CC62F}"/>
              </a:ext>
            </a:extLst>
          </p:cNvPr>
          <p:cNvPicPr>
            <a:picLocks noChangeAspect="1"/>
          </p:cNvPicPr>
          <p:nvPr userDrawn="1"/>
        </p:nvPicPr>
        <p:blipFill>
          <a:blip r:embed="rId2">
            <a:lum bright="70000" contrast="-70000"/>
            <a:extLst>
              <a:ext uri="{28A0092B-C50C-407E-A947-70E740481C1C}">
                <a14:useLocalDpi xmlns:a14="http://schemas.microsoft.com/office/drawing/2010/main" val="0"/>
              </a:ext>
            </a:extLst>
          </a:blip>
          <a:stretch>
            <a:fillRect/>
          </a:stretch>
        </p:blipFill>
        <p:spPr>
          <a:xfrm>
            <a:off x="0" y="752474"/>
            <a:ext cx="12192000" cy="5372101"/>
          </a:xfrm>
          <a:prstGeom prst="rect">
            <a:avLst/>
          </a:prstGeom>
        </p:spPr>
      </p:pic>
    </p:spTree>
    <p:extLst>
      <p:ext uri="{BB962C8B-B14F-4D97-AF65-F5344CB8AC3E}">
        <p14:creationId xmlns:p14="http://schemas.microsoft.com/office/powerpoint/2010/main" val="38076534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image" Target="../media/image1.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theme" Target="../theme/theme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19" Type="http://schemas.microsoft.com/office/2007/relationships/hdphoto" Target="../media/hdphoto1.wdp"/><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image" Target="../media/image1.png"/><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2">
                <a:tint val="93000"/>
                <a:satMod val="150000"/>
                <a:shade val="98000"/>
                <a:lumMod val="97000"/>
                <a:lumOff val="3000"/>
                <a:alpha val="88000"/>
              </a:schemeClr>
            </a:gs>
            <a:gs pos="65000">
              <a:schemeClr val="bg2">
                <a:tint val="98000"/>
                <a:satMod val="130000"/>
                <a:shade val="90000"/>
                <a:lumMod val="103000"/>
              </a:schemeClr>
            </a:gs>
            <a:gs pos="100000">
              <a:schemeClr val="accent2"/>
            </a:gs>
          </a:gsLst>
          <a:lin ang="27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04523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37EBF9B-C42B-4BDB-B1BF-F4F42EE8482D}"/>
              </a:ext>
            </a:extLst>
          </p:cNvPr>
          <p:cNvSpPr/>
          <p:nvPr userDrawn="1"/>
        </p:nvSpPr>
        <p:spPr>
          <a:xfrm>
            <a:off x="0" y="6176963"/>
            <a:ext cx="12192000" cy="681037"/>
          </a:xfrm>
          <a:prstGeom prst="rect">
            <a:avLst/>
          </a:prstGeom>
          <a:gradFill flip="none" rotWithShape="1">
            <a:gsLst>
              <a:gs pos="0">
                <a:schemeClr val="accent1"/>
              </a:gs>
              <a:gs pos="100000">
                <a:schemeClr val="accent2"/>
              </a:gs>
            </a:gsLst>
            <a:lin ang="0" scaled="1"/>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FF9EA586-B78D-4C63-878E-C2B288B14391}"/>
              </a:ext>
            </a:extLst>
          </p:cNvPr>
          <p:cNvPicPr>
            <a:picLocks noChangeAspect="1"/>
          </p:cNvPicPr>
          <p:nvPr userDrawn="1"/>
        </p:nvPicPr>
        <p:blipFill>
          <a:blip r:embed="rId18">
            <a:alphaModFix/>
            <a:biLevel thresh="25000"/>
            <a:extLst>
              <a:ext uri="{BEBA8EAE-BF5A-486C-A8C5-ECC9F3942E4B}">
                <a14:imgProps xmlns:a14="http://schemas.microsoft.com/office/drawing/2010/main">
                  <a14:imgLayer r:embed="rId19">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99270" y="6316307"/>
            <a:ext cx="2643930" cy="476270"/>
          </a:xfrm>
          <a:prstGeom prst="rect">
            <a:avLst/>
          </a:prstGeom>
        </p:spPr>
      </p:pic>
      <p:sp>
        <p:nvSpPr>
          <p:cNvPr id="9" name="Slide Number Placeholder 5">
            <a:extLst>
              <a:ext uri="{FF2B5EF4-FFF2-40B4-BE49-F238E27FC236}">
                <a16:creationId xmlns:a16="http://schemas.microsoft.com/office/drawing/2014/main" id="{51179DEB-458C-490B-9D6D-2CC068089B7B}"/>
              </a:ext>
            </a:extLst>
          </p:cNvPr>
          <p:cNvSpPr>
            <a:spLocks noGrp="1"/>
          </p:cNvSpPr>
          <p:nvPr>
            <p:ph type="sldNum" sz="quarter" idx="4"/>
          </p:nvPr>
        </p:nvSpPr>
        <p:spPr>
          <a:xfrm>
            <a:off x="9223343" y="6356350"/>
            <a:ext cx="2743200" cy="365125"/>
          </a:xfrm>
          <a:prstGeom prst="rect">
            <a:avLst/>
          </a:prstGeom>
        </p:spPr>
        <p:txBody>
          <a:bodyPr/>
          <a:lstStyle>
            <a:lvl1pPr algn="r">
              <a:defRPr sz="1600" b="1">
                <a:solidFill>
                  <a:schemeClr val="bg1"/>
                </a:solidFill>
                <a:latin typeface="+mj-lt"/>
              </a:defRPr>
            </a:lvl1pPr>
          </a:lstStyle>
          <a:p>
            <a:fld id="{D1147761-E745-4E82-9000-A916A425F694}" type="slidenum">
              <a:rPr lang="en-US" smtClean="0"/>
              <a:pPr/>
              <a:t>‹#›</a:t>
            </a:fld>
            <a:endParaRPr lang="en-US"/>
          </a:p>
        </p:txBody>
      </p:sp>
      <p:cxnSp>
        <p:nvCxnSpPr>
          <p:cNvPr id="12" name="Straight Connector 11">
            <a:extLst>
              <a:ext uri="{FF2B5EF4-FFF2-40B4-BE49-F238E27FC236}">
                <a16:creationId xmlns:a16="http://schemas.microsoft.com/office/drawing/2014/main" id="{6C3414C4-4AFE-42FE-8263-04195ED054E7}"/>
              </a:ext>
            </a:extLst>
          </p:cNvPr>
          <p:cNvCxnSpPr/>
          <p:nvPr userDrawn="1"/>
        </p:nvCxnSpPr>
        <p:spPr>
          <a:xfrm>
            <a:off x="0" y="676023"/>
            <a:ext cx="12192000" cy="0"/>
          </a:xfrm>
          <a:prstGeom prst="line">
            <a:avLst/>
          </a:prstGeom>
          <a:ln w="19050">
            <a:solidFill>
              <a:schemeClr val="accent5"/>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207586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96"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5D26F50-EE21-47AD-8B48-54F80B6EEAAB}"/>
              </a:ext>
            </a:extLst>
          </p:cNvPr>
          <p:cNvSpPr/>
          <p:nvPr userDrawn="1"/>
        </p:nvSpPr>
        <p:spPr>
          <a:xfrm>
            <a:off x="0" y="6176963"/>
            <a:ext cx="12192000" cy="681037"/>
          </a:xfrm>
          <a:prstGeom prst="rect">
            <a:avLst/>
          </a:prstGeom>
          <a:gradFill flip="none" rotWithShape="1">
            <a:gsLst>
              <a:gs pos="0">
                <a:srgbClr val="496491"/>
              </a:gs>
              <a:gs pos="100000">
                <a:srgbClr val="92C46D"/>
              </a:gs>
            </a:gsLst>
            <a:lin ang="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0C655E65-76A6-4EDA-AA2D-5157D6CBBD8A}"/>
              </a:ext>
            </a:extLst>
          </p:cNvPr>
          <p:cNvPicPr>
            <a:picLocks noChangeAspect="1"/>
          </p:cNvPicPr>
          <p:nvPr userDrawn="1"/>
        </p:nvPicPr>
        <p:blipFill>
          <a:blip r:embed="rId13">
            <a:alphaModFix/>
            <a:biLevel thresh="25000"/>
            <a:extLst>
              <a:ext uri="{BEBA8EAE-BF5A-486C-A8C5-ECC9F3942E4B}">
                <a14:imgProps xmlns:a14="http://schemas.microsoft.com/office/drawing/2010/main">
                  <a14:imgLayer r:embed="rId1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99270" y="6316307"/>
            <a:ext cx="2643930" cy="476270"/>
          </a:xfrm>
          <a:prstGeom prst="rect">
            <a:avLst/>
          </a:prstGeom>
        </p:spPr>
      </p:pic>
      <p:sp>
        <p:nvSpPr>
          <p:cNvPr id="9" name="Slide Number Placeholder 5">
            <a:extLst>
              <a:ext uri="{FF2B5EF4-FFF2-40B4-BE49-F238E27FC236}">
                <a16:creationId xmlns:a16="http://schemas.microsoft.com/office/drawing/2014/main" id="{4F6F0319-01F6-4108-9EE9-BAB4A5C673DF}"/>
              </a:ext>
            </a:extLst>
          </p:cNvPr>
          <p:cNvSpPr txBox="1">
            <a:spLocks/>
          </p:cNvSpPr>
          <p:nvPr userDrawn="1"/>
        </p:nvSpPr>
        <p:spPr>
          <a:xfrm>
            <a:off x="9223343" y="6356350"/>
            <a:ext cx="2743200" cy="365125"/>
          </a:xfrm>
          <a:prstGeom prst="rect">
            <a:avLst/>
          </a:prstGeom>
        </p:spPr>
        <p:txBody>
          <a:bodyPr/>
          <a:lstStyle>
            <a:defPPr>
              <a:defRPr lang="en-US"/>
            </a:defPPr>
            <a:lvl1pPr marL="0" algn="r" defTabSz="914400" rtl="0" eaLnBrk="1" latinLnBrk="0" hangingPunct="1">
              <a:defRPr sz="1600" b="1"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1147761-E745-4E82-9000-A916A425F694}" type="slidenum">
              <a:rPr kumimoji="0" lang="en-US" sz="1600" b="1" i="0" u="none" strike="noStrike" kern="1200" cap="none" spc="0" normalizeH="0" baseline="0" noProof="0" smtClean="0">
                <a:ln>
                  <a:noFill/>
                </a:ln>
                <a:solidFill>
                  <a:prstClr val="white"/>
                </a:solidFill>
                <a:effectLst/>
                <a:uLnTx/>
                <a:uFillTx/>
                <a:latin typeface="Calibri Light" panose="020F03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Tree>
    <p:extLst>
      <p:ext uri="{BB962C8B-B14F-4D97-AF65-F5344CB8AC3E}">
        <p14:creationId xmlns:p14="http://schemas.microsoft.com/office/powerpoint/2010/main" val="41201548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Layout" Target="../slideLayouts/slideLayout17.xml"/><Relationship Id="rId6" Type="http://schemas.openxmlformats.org/officeDocument/2006/relationships/image" Target="../media/image22.png"/><Relationship Id="rId5" Type="http://schemas.openxmlformats.org/officeDocument/2006/relationships/image" Target="../media/image21.sv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072FA-030B-4724-A39C-9C435B7085E8}"/>
              </a:ext>
            </a:extLst>
          </p:cNvPr>
          <p:cNvSpPr>
            <a:spLocks noGrp="1"/>
          </p:cNvSpPr>
          <p:nvPr>
            <p:ph type="ctrTitle"/>
          </p:nvPr>
        </p:nvSpPr>
        <p:spPr>
          <a:xfrm>
            <a:off x="143689" y="171010"/>
            <a:ext cx="11498413" cy="2387600"/>
          </a:xfrm>
        </p:spPr>
        <p:txBody>
          <a:bodyPr lIns="91440" tIns="45720" rIns="91440" bIns="45720" anchor="b"/>
          <a:lstStyle/>
          <a:p>
            <a:r>
              <a:rPr lang="en-US" dirty="0"/>
              <a:t>AIM5011: </a:t>
            </a:r>
            <a:r>
              <a:rPr lang="en-US" dirty="0">
                <a:ea typeface="+mj-lt"/>
                <a:cs typeface="+mj-lt"/>
              </a:rPr>
              <a:t>Leveraging NLP techniques in healthcare domain for processing of medical transcriptions</a:t>
            </a:r>
            <a:endParaRPr lang="en-US" dirty="0"/>
          </a:p>
        </p:txBody>
      </p:sp>
      <p:sp>
        <p:nvSpPr>
          <p:cNvPr id="3" name="Subtitle 2">
            <a:extLst>
              <a:ext uri="{FF2B5EF4-FFF2-40B4-BE49-F238E27FC236}">
                <a16:creationId xmlns:a16="http://schemas.microsoft.com/office/drawing/2014/main" id="{E5FADD1C-8A17-4D94-8BA1-2D8391B5D032}"/>
              </a:ext>
            </a:extLst>
          </p:cNvPr>
          <p:cNvSpPr>
            <a:spLocks noGrp="1"/>
          </p:cNvSpPr>
          <p:nvPr>
            <p:ph type="subTitle" idx="1"/>
          </p:nvPr>
        </p:nvSpPr>
        <p:spPr>
          <a:xfrm>
            <a:off x="143689" y="3060678"/>
            <a:ext cx="6637356" cy="2164471"/>
          </a:xfrm>
        </p:spPr>
        <p:txBody>
          <a:bodyPr lIns="91440" tIns="45720" rIns="91440" bIns="45720" anchor="t"/>
          <a:lstStyle/>
          <a:p>
            <a:r>
              <a:rPr lang="en-US" b="1" dirty="0"/>
              <a:t>Group 5:</a:t>
            </a:r>
          </a:p>
          <a:p>
            <a:r>
              <a:rPr lang="en-US" dirty="0">
                <a:cs typeface="Calibri Light"/>
              </a:rPr>
              <a:t>Lakshmikar Reddy Polamreddy</a:t>
            </a:r>
          </a:p>
          <a:p>
            <a:r>
              <a:rPr lang="en-US" dirty="0">
                <a:cs typeface="Calibri Light"/>
              </a:rPr>
              <a:t>Harsha Koduri</a:t>
            </a:r>
            <a:endParaRPr lang="en-US" dirty="0">
              <a:ea typeface="Calibri Light"/>
              <a:cs typeface="Calibri Light"/>
            </a:endParaRPr>
          </a:p>
          <a:p>
            <a:r>
              <a:rPr lang="en-US" dirty="0">
                <a:cs typeface="Calibri Light"/>
              </a:rPr>
              <a:t>Sai Kumar Kalisetty</a:t>
            </a:r>
            <a:endParaRPr lang="en-US" dirty="0">
              <a:ea typeface="Calibri Light"/>
              <a:cs typeface="Calibri Light"/>
            </a:endParaRPr>
          </a:p>
          <a:p>
            <a:r>
              <a:rPr lang="en-US" dirty="0">
                <a:cs typeface="Calibri Light"/>
              </a:rPr>
              <a:t>Thirupathi Kadari</a:t>
            </a:r>
            <a:endParaRPr lang="en-US" dirty="0">
              <a:ea typeface="Calibri Light"/>
              <a:cs typeface="Calibri Light"/>
            </a:endParaRPr>
          </a:p>
        </p:txBody>
      </p:sp>
    </p:spTree>
    <p:custDataLst>
      <p:tags r:id="rId1"/>
    </p:custDataLst>
    <p:extLst>
      <p:ext uri="{BB962C8B-B14F-4D97-AF65-F5344CB8AC3E}">
        <p14:creationId xmlns:p14="http://schemas.microsoft.com/office/powerpoint/2010/main" val="1295003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3DCDE6-D9DD-4066-BD7D-73F5307DBC3F}"/>
              </a:ext>
            </a:extLst>
          </p:cNvPr>
          <p:cNvSpPr>
            <a:spLocks noGrp="1"/>
          </p:cNvSpPr>
          <p:nvPr>
            <p:ph type="title"/>
          </p:nvPr>
        </p:nvSpPr>
        <p:spPr>
          <a:xfrm>
            <a:off x="0" y="0"/>
            <a:ext cx="12192000" cy="657917"/>
          </a:xfrm>
          <a:prstGeom prst="rect">
            <a:avLst/>
          </a:prstGeom>
        </p:spPr>
        <p:txBody>
          <a:bodyPr/>
          <a:lstStyle/>
          <a:p>
            <a:r>
              <a:rPr lang="en-US" dirty="0"/>
              <a:t>Overview</a:t>
            </a:r>
          </a:p>
        </p:txBody>
      </p:sp>
      <p:sp>
        <p:nvSpPr>
          <p:cNvPr id="5" name="TextBox 4">
            <a:extLst>
              <a:ext uri="{FF2B5EF4-FFF2-40B4-BE49-F238E27FC236}">
                <a16:creationId xmlns:a16="http://schemas.microsoft.com/office/drawing/2014/main" id="{0AC10F6A-A7B9-7EA1-5E25-98FFE21A343D}"/>
              </a:ext>
            </a:extLst>
          </p:cNvPr>
          <p:cNvSpPr txBox="1"/>
          <p:nvPr/>
        </p:nvSpPr>
        <p:spPr>
          <a:xfrm>
            <a:off x="463119" y="655468"/>
            <a:ext cx="1173183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chemeClr val="bg2">
                    <a:lumMod val="10000"/>
                  </a:schemeClr>
                </a:solidFill>
                <a:latin typeface="Century Gothic"/>
                <a:cs typeface="Arial"/>
              </a:rPr>
              <a:t>Motivation:</a:t>
            </a:r>
          </a:p>
          <a:p>
            <a:pPr marL="742950" lvl="1" indent="-285750">
              <a:buFont typeface="Arial"/>
              <a:buChar char="•"/>
            </a:pPr>
            <a:r>
              <a:rPr lang="en-US" sz="1400" dirty="0">
                <a:solidFill>
                  <a:schemeClr val="bg2">
                    <a:lumMod val="10000"/>
                  </a:schemeClr>
                </a:solidFill>
                <a:latin typeface="Century Gothic"/>
                <a:cs typeface="Arial"/>
              </a:rPr>
              <a:t>Availability of enormous amount of biomedical literature has generated deep interest to extract useful information and insights from text data. But the unstructured text data in medical documents makes this task hard.</a:t>
            </a:r>
            <a:endParaRPr lang="en-US" sz="1400" dirty="0">
              <a:solidFill>
                <a:schemeClr val="bg2">
                  <a:lumMod val="10000"/>
                </a:schemeClr>
              </a:solidFill>
              <a:latin typeface="Calibri"/>
              <a:ea typeface="Calibri"/>
              <a:cs typeface="Calibri"/>
            </a:endParaRPr>
          </a:p>
          <a:p>
            <a:pPr marL="742950" lvl="1" indent="-285750">
              <a:buFont typeface="Arial"/>
              <a:buChar char="•"/>
            </a:pPr>
            <a:endParaRPr lang="en-US" sz="1400" b="1" dirty="0">
              <a:solidFill>
                <a:schemeClr val="bg2">
                  <a:lumMod val="10000"/>
                </a:schemeClr>
              </a:solidFill>
              <a:latin typeface="Century Gothic"/>
              <a:cs typeface="Arial"/>
            </a:endParaRPr>
          </a:p>
          <a:p>
            <a:r>
              <a:rPr lang="en-US" sz="1400" b="1" dirty="0">
                <a:solidFill>
                  <a:schemeClr val="bg2">
                    <a:lumMod val="10000"/>
                  </a:schemeClr>
                </a:solidFill>
                <a:latin typeface="Century Gothic"/>
                <a:cs typeface="Arial"/>
              </a:rPr>
              <a:t>Project Objectives:</a:t>
            </a:r>
            <a:endParaRPr lang="en-US" sz="1400">
              <a:solidFill>
                <a:schemeClr val="bg2">
                  <a:lumMod val="10000"/>
                </a:schemeClr>
              </a:solidFill>
              <a:cs typeface="Calibri"/>
            </a:endParaRPr>
          </a:p>
          <a:p>
            <a:pPr marL="742950" lvl="1" indent="-285750">
              <a:buFont typeface="Arial"/>
              <a:buChar char="•"/>
            </a:pPr>
            <a:r>
              <a:rPr lang="en-US" sz="1400" dirty="0">
                <a:solidFill>
                  <a:schemeClr val="bg2">
                    <a:lumMod val="10000"/>
                  </a:schemeClr>
                </a:solidFill>
                <a:latin typeface="Century Gothic"/>
                <a:cs typeface="Arial"/>
              </a:rPr>
              <a:t>To extract the drugs and their doses from patient's digital medical transcriptions – can be used for further analysis</a:t>
            </a:r>
          </a:p>
          <a:p>
            <a:pPr marL="742950" lvl="1" indent="-285750">
              <a:buFont typeface="Arial"/>
              <a:buChar char="•"/>
            </a:pPr>
            <a:r>
              <a:rPr lang="en-US" sz="1400" dirty="0">
                <a:solidFill>
                  <a:schemeClr val="bg2">
                    <a:lumMod val="10000"/>
                  </a:schemeClr>
                </a:solidFill>
                <a:latin typeface="Century Gothic"/>
                <a:cs typeface="Arial"/>
              </a:rPr>
              <a:t>To classify the medical specialties(clinical domains) based on  patient's medical transcriptions – to automatically predict the initial diagnostics needed for the patient</a:t>
            </a:r>
          </a:p>
          <a:p>
            <a:pPr marL="742950" lvl="1" indent="-285750">
              <a:buFont typeface="Arial"/>
              <a:buChar char="•"/>
            </a:pPr>
            <a:r>
              <a:rPr lang="en-US" sz="1400" dirty="0">
                <a:solidFill>
                  <a:schemeClr val="bg2">
                    <a:lumMod val="10000"/>
                  </a:schemeClr>
                </a:solidFill>
                <a:latin typeface="Century Gothic"/>
                <a:cs typeface="Arial"/>
              </a:rPr>
              <a:t>To provide a web user interface by deploying the model on Hugging Face.</a:t>
            </a:r>
          </a:p>
        </p:txBody>
      </p:sp>
      <p:grpSp>
        <p:nvGrpSpPr>
          <p:cNvPr id="66" name="Group 65">
            <a:extLst>
              <a:ext uri="{FF2B5EF4-FFF2-40B4-BE49-F238E27FC236}">
                <a16:creationId xmlns:a16="http://schemas.microsoft.com/office/drawing/2014/main" id="{984B2E35-6CA4-DA19-BBFF-D87726A67A7A}"/>
              </a:ext>
            </a:extLst>
          </p:cNvPr>
          <p:cNvGrpSpPr/>
          <p:nvPr/>
        </p:nvGrpSpPr>
        <p:grpSpPr>
          <a:xfrm>
            <a:off x="73153" y="3987447"/>
            <a:ext cx="2643189" cy="1041273"/>
            <a:chOff x="-566641" y="4823539"/>
            <a:chExt cx="4473566" cy="1622547"/>
          </a:xfrm>
        </p:grpSpPr>
        <p:cxnSp>
          <p:nvCxnSpPr>
            <p:cNvPr id="40" name="Straight Connector 39">
              <a:extLst>
                <a:ext uri="{FF2B5EF4-FFF2-40B4-BE49-F238E27FC236}">
                  <a16:creationId xmlns:a16="http://schemas.microsoft.com/office/drawing/2014/main" id="{AA2453DB-8D96-2A01-CB44-7849B0FE6F3D}"/>
                </a:ext>
              </a:extLst>
            </p:cNvPr>
            <p:cNvCxnSpPr>
              <a:cxnSpLocks/>
            </p:cNvCxnSpPr>
            <p:nvPr/>
          </p:nvCxnSpPr>
          <p:spPr>
            <a:xfrm>
              <a:off x="1987657" y="4823539"/>
              <a:ext cx="0" cy="352878"/>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42" name="Rectangle: Rounded Corners 41">
              <a:extLst>
                <a:ext uri="{FF2B5EF4-FFF2-40B4-BE49-F238E27FC236}">
                  <a16:creationId xmlns:a16="http://schemas.microsoft.com/office/drawing/2014/main" id="{3D81951C-6D44-4B15-4029-F4D4A8D5774E}"/>
                </a:ext>
              </a:extLst>
            </p:cNvPr>
            <p:cNvSpPr/>
            <p:nvPr/>
          </p:nvSpPr>
          <p:spPr>
            <a:xfrm>
              <a:off x="-566641" y="5369012"/>
              <a:ext cx="4473566" cy="1077074"/>
            </a:xfrm>
            <a:prstGeom prst="roundRect">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400" b="1" dirty="0">
                  <a:solidFill>
                    <a:schemeClr val="bg2">
                      <a:lumMod val="10000"/>
                    </a:schemeClr>
                  </a:solidFill>
                  <a:latin typeface="Century Gothic"/>
                </a:rPr>
                <a:t>Data source:</a:t>
              </a:r>
            </a:p>
            <a:p>
              <a:pPr marL="285750" indent="-285750">
                <a:buFont typeface="Arial"/>
                <a:buChar char="•"/>
              </a:pPr>
              <a:r>
                <a:rPr lang="en-US" sz="1600" dirty="0">
                  <a:solidFill>
                    <a:schemeClr val="bg2">
                      <a:lumMod val="10000"/>
                    </a:schemeClr>
                  </a:solidFill>
                  <a:cs typeface="Calibri"/>
                </a:rPr>
                <a:t>https://mtsamples.com/</a:t>
              </a:r>
            </a:p>
          </p:txBody>
        </p:sp>
        <p:sp>
          <p:nvSpPr>
            <p:cNvPr id="44" name="Oval 43">
              <a:extLst>
                <a:ext uri="{FF2B5EF4-FFF2-40B4-BE49-F238E27FC236}">
                  <a16:creationId xmlns:a16="http://schemas.microsoft.com/office/drawing/2014/main" id="{46D3E1B6-54B8-2EF5-6787-5BCAF620E7F6}"/>
                </a:ext>
              </a:extLst>
            </p:cNvPr>
            <p:cNvSpPr/>
            <p:nvPr/>
          </p:nvSpPr>
          <p:spPr>
            <a:xfrm>
              <a:off x="1844299" y="5114441"/>
              <a:ext cx="278946" cy="24797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CD18D396-398A-CA9A-6C12-43CFB058A73A}"/>
              </a:ext>
            </a:extLst>
          </p:cNvPr>
          <p:cNvGrpSpPr/>
          <p:nvPr/>
        </p:nvGrpSpPr>
        <p:grpSpPr>
          <a:xfrm>
            <a:off x="2627966" y="3873666"/>
            <a:ext cx="3604934" cy="1809020"/>
            <a:chOff x="3804257" y="2830540"/>
            <a:chExt cx="4201227" cy="2150174"/>
          </a:xfrm>
        </p:grpSpPr>
        <p:grpSp>
          <p:nvGrpSpPr>
            <p:cNvPr id="68" name="Group 67">
              <a:extLst>
                <a:ext uri="{FF2B5EF4-FFF2-40B4-BE49-F238E27FC236}">
                  <a16:creationId xmlns:a16="http://schemas.microsoft.com/office/drawing/2014/main" id="{A1FD6F0C-6E14-529D-CADC-F87B5CC65061}"/>
                </a:ext>
              </a:extLst>
            </p:cNvPr>
            <p:cNvGrpSpPr/>
            <p:nvPr/>
          </p:nvGrpSpPr>
          <p:grpSpPr>
            <a:xfrm>
              <a:off x="3804257" y="3822657"/>
              <a:ext cx="4201227" cy="1158057"/>
              <a:chOff x="11834811" y="4906528"/>
              <a:chExt cx="7005069" cy="1779045"/>
            </a:xfrm>
          </p:grpSpPr>
          <p:cxnSp>
            <p:nvCxnSpPr>
              <p:cNvPr id="61" name="Straight Connector 60">
                <a:extLst>
                  <a:ext uri="{FF2B5EF4-FFF2-40B4-BE49-F238E27FC236}">
                    <a16:creationId xmlns:a16="http://schemas.microsoft.com/office/drawing/2014/main" id="{DBD35BAA-103F-2ECF-446B-774029ACF6F9}"/>
                  </a:ext>
                </a:extLst>
              </p:cNvPr>
              <p:cNvCxnSpPr>
                <a:cxnSpLocks/>
              </p:cNvCxnSpPr>
              <p:nvPr/>
            </p:nvCxnSpPr>
            <p:spPr>
              <a:xfrm>
                <a:off x="14886954" y="4906528"/>
                <a:ext cx="0" cy="352878"/>
              </a:xfrm>
              <a:prstGeom prst="line">
                <a:avLst/>
              </a:prstGeom>
              <a:ln w="28575">
                <a:solidFill>
                  <a:schemeClr val="accent5"/>
                </a:solidFill>
              </a:ln>
            </p:spPr>
            <p:style>
              <a:lnRef idx="1">
                <a:schemeClr val="accent2"/>
              </a:lnRef>
              <a:fillRef idx="0">
                <a:schemeClr val="accent2"/>
              </a:fillRef>
              <a:effectRef idx="0">
                <a:schemeClr val="accent2"/>
              </a:effectRef>
              <a:fontRef idx="minor">
                <a:schemeClr val="tx1"/>
              </a:fontRef>
            </p:style>
          </p:cxnSp>
          <p:sp>
            <p:nvSpPr>
              <p:cNvPr id="63" name="Rectangle: Rounded Corners 62">
                <a:extLst>
                  <a:ext uri="{FF2B5EF4-FFF2-40B4-BE49-F238E27FC236}">
                    <a16:creationId xmlns:a16="http://schemas.microsoft.com/office/drawing/2014/main" id="{6E26840A-FDFE-D224-455B-CFA28FD66358}"/>
                  </a:ext>
                </a:extLst>
              </p:cNvPr>
              <p:cNvSpPr/>
              <p:nvPr/>
            </p:nvSpPr>
            <p:spPr>
              <a:xfrm>
                <a:off x="11834811" y="5510380"/>
                <a:ext cx="7005069" cy="1175193"/>
              </a:xfrm>
              <a:prstGeom prst="round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r>
                  <a:rPr lang="en-US" sz="1600" b="1" dirty="0">
                    <a:solidFill>
                      <a:schemeClr val="bg2">
                        <a:lumMod val="10000"/>
                      </a:schemeClr>
                    </a:solidFill>
                    <a:latin typeface="Calibri"/>
                    <a:ea typeface="Calibri"/>
                    <a:cs typeface="Calibri"/>
                  </a:rPr>
                  <a:t>Extracting drug names and their doses:</a:t>
                </a:r>
                <a:endParaRPr lang="en-US" sz="1600" dirty="0">
                  <a:solidFill>
                    <a:schemeClr val="bg2">
                      <a:lumMod val="10000"/>
                    </a:schemeClr>
                  </a:solidFill>
                  <a:latin typeface="Calibri"/>
                  <a:ea typeface="Calibri"/>
                  <a:cs typeface="Calibri"/>
                </a:endParaRPr>
              </a:p>
              <a:p>
                <a:pPr marL="285750" indent="-285750">
                  <a:buFont typeface="Arial,Sans-Serif"/>
                  <a:buChar char="•"/>
                </a:pPr>
                <a:r>
                  <a:rPr lang="en-US" sz="1600" dirty="0" err="1">
                    <a:solidFill>
                      <a:schemeClr val="bg2">
                        <a:lumMod val="10000"/>
                      </a:schemeClr>
                    </a:solidFill>
                    <a:latin typeface="Calibri"/>
                    <a:ea typeface="Calibri"/>
                    <a:cs typeface="Calibri"/>
                  </a:rPr>
                  <a:t>SpaCy</a:t>
                </a:r>
                <a:r>
                  <a:rPr lang="en-US" sz="1600" dirty="0">
                    <a:solidFill>
                      <a:schemeClr val="bg2">
                        <a:lumMod val="10000"/>
                      </a:schemeClr>
                    </a:solidFill>
                    <a:latin typeface="Calibri"/>
                    <a:ea typeface="Calibri"/>
                    <a:cs typeface="Calibri"/>
                  </a:rPr>
                  <a:t> library – NER models</a:t>
                </a:r>
                <a:endParaRPr lang="en-US" dirty="0">
                  <a:solidFill>
                    <a:schemeClr val="bg2">
                      <a:lumMod val="10000"/>
                    </a:schemeClr>
                  </a:solidFill>
                </a:endParaRPr>
              </a:p>
              <a:p>
                <a:endParaRPr lang="en-US" sz="1400" dirty="0">
                  <a:solidFill>
                    <a:schemeClr val="bg2">
                      <a:lumMod val="10000"/>
                    </a:schemeClr>
                  </a:solidFill>
                  <a:latin typeface="Century Gothic"/>
                  <a:cs typeface="Calibri"/>
                </a:endParaRPr>
              </a:p>
            </p:txBody>
          </p:sp>
          <p:sp>
            <p:nvSpPr>
              <p:cNvPr id="65" name="Oval 64">
                <a:extLst>
                  <a:ext uri="{FF2B5EF4-FFF2-40B4-BE49-F238E27FC236}">
                    <a16:creationId xmlns:a16="http://schemas.microsoft.com/office/drawing/2014/main" id="{D5677465-5BA7-F134-70D6-7DA12FAA8B9E}"/>
                  </a:ext>
                </a:extLst>
              </p:cNvPr>
              <p:cNvSpPr/>
              <p:nvPr/>
            </p:nvSpPr>
            <p:spPr>
              <a:xfrm>
                <a:off x="14731260" y="5232144"/>
                <a:ext cx="278945" cy="24797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2" descr="Icon&#10;&#10;Description automatically generated">
              <a:extLst>
                <a:ext uri="{FF2B5EF4-FFF2-40B4-BE49-F238E27FC236}">
                  <a16:creationId xmlns:a16="http://schemas.microsoft.com/office/drawing/2014/main" id="{41380D42-09C0-DE92-98F3-AF4C46BCB2B8}"/>
                </a:ext>
              </a:extLst>
            </p:cNvPr>
            <p:cNvPicPr>
              <a:picLocks noChangeAspect="1"/>
            </p:cNvPicPr>
            <p:nvPr/>
          </p:nvPicPr>
          <p:blipFill>
            <a:blip r:embed="rId2"/>
            <a:stretch>
              <a:fillRect/>
            </a:stretch>
          </p:blipFill>
          <p:spPr>
            <a:xfrm>
              <a:off x="4184342" y="2830540"/>
              <a:ext cx="2743200" cy="1034162"/>
            </a:xfrm>
            <a:prstGeom prst="rect">
              <a:avLst/>
            </a:prstGeom>
            <a:ln w="28575">
              <a:solidFill>
                <a:srgbClr val="4472C4"/>
              </a:solidFill>
            </a:ln>
          </p:spPr>
        </p:pic>
      </p:grpSp>
      <p:grpSp>
        <p:nvGrpSpPr>
          <p:cNvPr id="8" name="Group 7">
            <a:extLst>
              <a:ext uri="{FF2B5EF4-FFF2-40B4-BE49-F238E27FC236}">
                <a16:creationId xmlns:a16="http://schemas.microsoft.com/office/drawing/2014/main" id="{45D119D5-FE4C-7928-882B-D1D80A6B1CCF}"/>
              </a:ext>
            </a:extLst>
          </p:cNvPr>
          <p:cNvGrpSpPr/>
          <p:nvPr/>
        </p:nvGrpSpPr>
        <p:grpSpPr>
          <a:xfrm>
            <a:off x="6357593" y="3432200"/>
            <a:ext cx="3161050" cy="2243089"/>
            <a:chOff x="8466039" y="3446996"/>
            <a:chExt cx="3161050" cy="2243089"/>
          </a:xfrm>
        </p:grpSpPr>
        <p:grpSp>
          <p:nvGrpSpPr>
            <p:cNvPr id="67" name="Group 66">
              <a:extLst>
                <a:ext uri="{FF2B5EF4-FFF2-40B4-BE49-F238E27FC236}">
                  <a16:creationId xmlns:a16="http://schemas.microsoft.com/office/drawing/2014/main" id="{BAB79171-9696-D7F3-2DF0-5ACDECA9BB1D}"/>
                </a:ext>
              </a:extLst>
            </p:cNvPr>
            <p:cNvGrpSpPr/>
            <p:nvPr/>
          </p:nvGrpSpPr>
          <p:grpSpPr>
            <a:xfrm>
              <a:off x="8466039" y="4687777"/>
              <a:ext cx="3161050" cy="1002308"/>
              <a:chOff x="3258535" y="5052975"/>
              <a:chExt cx="6916922" cy="1779643"/>
            </a:xfrm>
          </p:grpSpPr>
          <p:cxnSp>
            <p:nvCxnSpPr>
              <p:cNvPr id="46" name="Straight Connector 45">
                <a:extLst>
                  <a:ext uri="{FF2B5EF4-FFF2-40B4-BE49-F238E27FC236}">
                    <a16:creationId xmlns:a16="http://schemas.microsoft.com/office/drawing/2014/main" id="{BE602C20-0B12-2628-DE04-DB66CB1F0807}"/>
                  </a:ext>
                </a:extLst>
              </p:cNvPr>
              <p:cNvCxnSpPr>
                <a:cxnSpLocks/>
              </p:cNvCxnSpPr>
              <p:nvPr/>
            </p:nvCxnSpPr>
            <p:spPr>
              <a:xfrm>
                <a:off x="7457474" y="5052975"/>
                <a:ext cx="0" cy="352877"/>
              </a:xfrm>
              <a:prstGeom prst="line">
                <a:avLst/>
              </a:prstGeom>
              <a:ln w="28575">
                <a:solidFill>
                  <a:schemeClr val="accent3"/>
                </a:solidFill>
              </a:ln>
            </p:spPr>
            <p:style>
              <a:lnRef idx="1">
                <a:schemeClr val="accent2"/>
              </a:lnRef>
              <a:fillRef idx="0">
                <a:schemeClr val="accent2"/>
              </a:fillRef>
              <a:effectRef idx="0">
                <a:schemeClr val="accent2"/>
              </a:effectRef>
              <a:fontRef idx="minor">
                <a:schemeClr val="tx1"/>
              </a:fontRef>
            </p:style>
          </p:cxnSp>
          <p:sp>
            <p:nvSpPr>
              <p:cNvPr id="57" name="Rectangle: Rounded Corners 56">
                <a:extLst>
                  <a:ext uri="{FF2B5EF4-FFF2-40B4-BE49-F238E27FC236}">
                    <a16:creationId xmlns:a16="http://schemas.microsoft.com/office/drawing/2014/main" id="{B2ED0EAD-04A1-7634-518D-4851832FAA67}"/>
                  </a:ext>
                </a:extLst>
              </p:cNvPr>
              <p:cNvSpPr/>
              <p:nvPr/>
            </p:nvSpPr>
            <p:spPr>
              <a:xfrm>
                <a:off x="3258535" y="5633543"/>
                <a:ext cx="6916922" cy="1199075"/>
              </a:xfrm>
              <a:prstGeom prst="round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r>
                  <a:rPr lang="en-US" sz="1400" b="1" dirty="0">
                    <a:solidFill>
                      <a:schemeClr val="bg2">
                        <a:lumMod val="10000"/>
                      </a:schemeClr>
                    </a:solidFill>
                    <a:latin typeface="Century Gothic"/>
                    <a:ea typeface="Calibri"/>
                    <a:cs typeface="Calibri"/>
                  </a:rPr>
                  <a:t>Multi-class text classification:</a:t>
                </a:r>
                <a:endParaRPr lang="en-US" sz="1400" dirty="0">
                  <a:solidFill>
                    <a:schemeClr val="bg2">
                      <a:lumMod val="10000"/>
                    </a:schemeClr>
                  </a:solidFill>
                  <a:latin typeface="Century Gothic"/>
                  <a:ea typeface="Calibri"/>
                  <a:cs typeface="Calibri"/>
                </a:endParaRPr>
              </a:p>
              <a:p>
                <a:pPr marL="285750" indent="-285750">
                  <a:buFont typeface="Arial,Sans-Serif"/>
                  <a:buChar char="•"/>
                </a:pPr>
                <a:r>
                  <a:rPr lang="en-US" sz="1400" dirty="0">
                    <a:solidFill>
                      <a:schemeClr val="bg2">
                        <a:lumMod val="10000"/>
                      </a:schemeClr>
                    </a:solidFill>
                    <a:latin typeface="Century Gothic"/>
                    <a:ea typeface="Calibri"/>
                    <a:cs typeface="Calibri"/>
                  </a:rPr>
                  <a:t>Bert model (plus comparison with other models)</a:t>
                </a:r>
                <a:endParaRPr lang="en-US" dirty="0">
                  <a:solidFill>
                    <a:schemeClr val="bg2">
                      <a:lumMod val="10000"/>
                    </a:schemeClr>
                  </a:solidFill>
                </a:endParaRPr>
              </a:p>
              <a:p>
                <a:endParaRPr lang="en-US" sz="1600" b="1" dirty="0">
                  <a:solidFill>
                    <a:schemeClr val="bg2">
                      <a:lumMod val="10000"/>
                    </a:schemeClr>
                  </a:solidFill>
                  <a:ea typeface="Calibri"/>
                  <a:cs typeface="Calibri"/>
                </a:endParaRPr>
              </a:p>
            </p:txBody>
          </p:sp>
          <p:sp>
            <p:nvSpPr>
              <p:cNvPr id="59" name="Oval 58">
                <a:extLst>
                  <a:ext uri="{FF2B5EF4-FFF2-40B4-BE49-F238E27FC236}">
                    <a16:creationId xmlns:a16="http://schemas.microsoft.com/office/drawing/2014/main" id="{9ABF1FB0-786F-5880-68DD-B49696A1DA55}"/>
                  </a:ext>
                </a:extLst>
              </p:cNvPr>
              <p:cNvSpPr/>
              <p:nvPr/>
            </p:nvSpPr>
            <p:spPr>
              <a:xfrm>
                <a:off x="7297930" y="5374956"/>
                <a:ext cx="327510" cy="24797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3" descr="Diagram&#10;&#10;Description automatically generated">
              <a:extLst>
                <a:ext uri="{FF2B5EF4-FFF2-40B4-BE49-F238E27FC236}">
                  <a16:creationId xmlns:a16="http://schemas.microsoft.com/office/drawing/2014/main" id="{42AA5DCB-B6FA-21B4-2C9B-71A298CEB29C}"/>
                </a:ext>
              </a:extLst>
            </p:cNvPr>
            <p:cNvPicPr>
              <a:picLocks noChangeAspect="1"/>
            </p:cNvPicPr>
            <p:nvPr/>
          </p:nvPicPr>
          <p:blipFill>
            <a:blip r:embed="rId3"/>
            <a:stretch>
              <a:fillRect/>
            </a:stretch>
          </p:blipFill>
          <p:spPr>
            <a:xfrm>
              <a:off x="8608381" y="3446996"/>
              <a:ext cx="2743200" cy="1295658"/>
            </a:xfrm>
            <a:prstGeom prst="rect">
              <a:avLst/>
            </a:prstGeom>
          </p:spPr>
        </p:pic>
      </p:grpSp>
      <p:pic>
        <p:nvPicPr>
          <p:cNvPr id="4" name="Picture 6" descr="Icon&#10;&#10;Description automatically generated">
            <a:extLst>
              <a:ext uri="{FF2B5EF4-FFF2-40B4-BE49-F238E27FC236}">
                <a16:creationId xmlns:a16="http://schemas.microsoft.com/office/drawing/2014/main" id="{E4FCCCDF-01B1-4BB9-0E45-FE131BF43376}"/>
              </a:ext>
            </a:extLst>
          </p:cNvPr>
          <p:cNvPicPr>
            <a:picLocks noChangeAspect="1"/>
          </p:cNvPicPr>
          <p:nvPr/>
        </p:nvPicPr>
        <p:blipFill>
          <a:blip r:embed="rId4"/>
          <a:stretch>
            <a:fillRect/>
          </a:stretch>
        </p:blipFill>
        <p:spPr>
          <a:xfrm>
            <a:off x="9592322" y="2680471"/>
            <a:ext cx="1589103" cy="1245524"/>
          </a:xfrm>
          <a:prstGeom prst="rect">
            <a:avLst/>
          </a:prstGeom>
        </p:spPr>
      </p:pic>
      <p:sp>
        <p:nvSpPr>
          <p:cNvPr id="10" name="Rectangle: Rounded Corners 9">
            <a:extLst>
              <a:ext uri="{FF2B5EF4-FFF2-40B4-BE49-F238E27FC236}">
                <a16:creationId xmlns:a16="http://schemas.microsoft.com/office/drawing/2014/main" id="{195B49CE-2944-7A49-DA3E-B4C13CA55651}"/>
              </a:ext>
            </a:extLst>
          </p:cNvPr>
          <p:cNvSpPr/>
          <p:nvPr/>
        </p:nvSpPr>
        <p:spPr>
          <a:xfrm>
            <a:off x="9665475" y="4230971"/>
            <a:ext cx="1814607" cy="691214"/>
          </a:xfrm>
          <a:prstGeom prst="round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400" b="1" dirty="0">
                <a:solidFill>
                  <a:schemeClr val="bg2">
                    <a:lumMod val="10000"/>
                  </a:schemeClr>
                </a:solidFill>
                <a:latin typeface="Century Gothic"/>
              </a:rPr>
              <a:t>Deployment:</a:t>
            </a:r>
          </a:p>
          <a:p>
            <a:pPr marL="285750" indent="-285750">
              <a:buFont typeface="Arial"/>
              <a:buChar char="•"/>
            </a:pPr>
            <a:r>
              <a:rPr lang="en-US" sz="1600" dirty="0">
                <a:solidFill>
                  <a:schemeClr val="bg2">
                    <a:lumMod val="10000"/>
                  </a:schemeClr>
                </a:solidFill>
                <a:cs typeface="Calibri"/>
              </a:rPr>
              <a:t>Hugging Face</a:t>
            </a:r>
            <a:endParaRPr lang="en-US" dirty="0"/>
          </a:p>
        </p:txBody>
      </p:sp>
      <p:cxnSp>
        <p:nvCxnSpPr>
          <p:cNvPr id="16" name="Straight Connector 15">
            <a:extLst>
              <a:ext uri="{FF2B5EF4-FFF2-40B4-BE49-F238E27FC236}">
                <a16:creationId xmlns:a16="http://schemas.microsoft.com/office/drawing/2014/main" id="{D6A733C5-847E-77ED-544E-69D633E6F9B3}"/>
              </a:ext>
            </a:extLst>
          </p:cNvPr>
          <p:cNvCxnSpPr>
            <a:cxnSpLocks/>
          </p:cNvCxnSpPr>
          <p:nvPr/>
        </p:nvCxnSpPr>
        <p:spPr>
          <a:xfrm>
            <a:off x="10457060" y="3873515"/>
            <a:ext cx="0" cy="22646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20" name="Oval 19">
            <a:extLst>
              <a:ext uri="{FF2B5EF4-FFF2-40B4-BE49-F238E27FC236}">
                <a16:creationId xmlns:a16="http://schemas.microsoft.com/office/drawing/2014/main" id="{0B9447A8-0910-1296-EA23-68C9E8240410}"/>
              </a:ext>
            </a:extLst>
          </p:cNvPr>
          <p:cNvSpPr/>
          <p:nvPr/>
        </p:nvSpPr>
        <p:spPr>
          <a:xfrm>
            <a:off x="10372357" y="4060201"/>
            <a:ext cx="164814" cy="159137"/>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1">
            <a:extLst>
              <a:ext uri="{FF2B5EF4-FFF2-40B4-BE49-F238E27FC236}">
                <a16:creationId xmlns:a16="http://schemas.microsoft.com/office/drawing/2014/main" id="{E5E684CD-85E9-80B7-4A6A-1F9522286B20}"/>
              </a:ext>
            </a:extLst>
          </p:cNvPr>
          <p:cNvPicPr>
            <a:picLocks noChangeAspect="1"/>
          </p:cNvPicPr>
          <p:nvPr/>
        </p:nvPicPr>
        <p:blipFill>
          <a:blip r:embed="rId5"/>
          <a:stretch>
            <a:fillRect/>
          </a:stretch>
        </p:blipFill>
        <p:spPr>
          <a:xfrm>
            <a:off x="189390" y="3432604"/>
            <a:ext cx="2439880" cy="495860"/>
          </a:xfrm>
          <a:prstGeom prst="rect">
            <a:avLst/>
          </a:prstGeom>
        </p:spPr>
      </p:pic>
    </p:spTree>
    <p:extLst>
      <p:ext uri="{BB962C8B-B14F-4D97-AF65-F5344CB8AC3E}">
        <p14:creationId xmlns:p14="http://schemas.microsoft.com/office/powerpoint/2010/main" val="459205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F4739B2-227C-4CFF-9F98-2F40C6DCA977}"/>
              </a:ext>
            </a:extLst>
          </p:cNvPr>
          <p:cNvSpPr>
            <a:spLocks noGrp="1"/>
          </p:cNvSpPr>
          <p:nvPr>
            <p:ph type="sldNum" sz="quarter" idx="12"/>
          </p:nvPr>
        </p:nvSpPr>
        <p:spPr/>
        <p:txBody>
          <a:bodyPr/>
          <a:lstStyle/>
          <a:p>
            <a:fld id="{D1147761-E745-4E82-9000-A916A425F694}" type="slidenum">
              <a:rPr lang="en-US" smtClean="0"/>
              <a:pPr/>
              <a:t>3</a:t>
            </a:fld>
            <a:endParaRPr lang="en-US"/>
          </a:p>
        </p:txBody>
      </p:sp>
      <p:sp>
        <p:nvSpPr>
          <p:cNvPr id="4" name="Title 5">
            <a:extLst>
              <a:ext uri="{FF2B5EF4-FFF2-40B4-BE49-F238E27FC236}">
                <a16:creationId xmlns:a16="http://schemas.microsoft.com/office/drawing/2014/main" id="{BCF3DA37-C32F-4AB3-B20D-77C9F386D998}"/>
              </a:ext>
            </a:extLst>
          </p:cNvPr>
          <p:cNvSpPr txBox="1">
            <a:spLocks/>
          </p:cNvSpPr>
          <p:nvPr/>
        </p:nvSpPr>
        <p:spPr>
          <a:xfrm>
            <a:off x="0" y="0"/>
            <a:ext cx="12192000" cy="657917"/>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Dataset summary</a:t>
            </a:r>
          </a:p>
        </p:txBody>
      </p:sp>
      <p:graphicFrame>
        <p:nvGraphicFramePr>
          <p:cNvPr id="37" name="Table 37">
            <a:extLst>
              <a:ext uri="{FF2B5EF4-FFF2-40B4-BE49-F238E27FC236}">
                <a16:creationId xmlns:a16="http://schemas.microsoft.com/office/drawing/2014/main" id="{DCD66C1A-8818-4FBC-82EE-FC89340B2FDC}"/>
              </a:ext>
            </a:extLst>
          </p:cNvPr>
          <p:cNvGraphicFramePr>
            <a:graphicFrameLocks noGrp="1"/>
          </p:cNvGraphicFramePr>
          <p:nvPr>
            <p:extLst>
              <p:ext uri="{D42A27DB-BD31-4B8C-83A1-F6EECF244321}">
                <p14:modId xmlns:p14="http://schemas.microsoft.com/office/powerpoint/2010/main" val="2773861919"/>
              </p:ext>
            </p:extLst>
          </p:nvPr>
        </p:nvGraphicFramePr>
        <p:xfrm>
          <a:off x="502412" y="1559291"/>
          <a:ext cx="4789814" cy="2576541"/>
        </p:xfrm>
        <a:graphic>
          <a:graphicData uri="http://schemas.openxmlformats.org/drawingml/2006/table">
            <a:tbl>
              <a:tblPr firstRow="1" bandRow="1">
                <a:tableStyleId>{0E3FDE45-AF77-4B5C-9715-49D594BDF05E}</a:tableStyleId>
              </a:tblPr>
              <a:tblGrid>
                <a:gridCol w="2121570">
                  <a:extLst>
                    <a:ext uri="{9D8B030D-6E8A-4147-A177-3AD203B41FA5}">
                      <a16:colId xmlns:a16="http://schemas.microsoft.com/office/drawing/2014/main" val="1787498523"/>
                    </a:ext>
                  </a:extLst>
                </a:gridCol>
                <a:gridCol w="2668244">
                  <a:extLst>
                    <a:ext uri="{9D8B030D-6E8A-4147-A177-3AD203B41FA5}">
                      <a16:colId xmlns:a16="http://schemas.microsoft.com/office/drawing/2014/main" val="3847549137"/>
                    </a:ext>
                  </a:extLst>
                </a:gridCol>
              </a:tblGrid>
              <a:tr h="772051">
                <a:tc>
                  <a:txBody>
                    <a:bodyPr/>
                    <a:lstStyle/>
                    <a:p>
                      <a:r>
                        <a:rPr lang="en-US" sz="1600" b="1" dirty="0">
                          <a:solidFill>
                            <a:schemeClr val="accent3"/>
                          </a:solidFill>
                          <a:latin typeface="+mj-lt"/>
                        </a:rPr>
                        <a:t>Source of Information</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buNone/>
                      </a:pPr>
                      <a:r>
                        <a:rPr lang="en-US" sz="1800" b="0" i="0" u="none" strike="noStrike" kern="1200" noProof="0" dirty="0"/>
                        <a:t>https://mtsamples.com/</a:t>
                      </a:r>
                      <a:endParaRPr lang="en-US"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0170231"/>
                  </a:ext>
                </a:extLst>
              </a:tr>
              <a:tr h="692710">
                <a:tc>
                  <a:txBody>
                    <a:bodyPr/>
                    <a:lstStyle/>
                    <a:p>
                      <a:r>
                        <a:rPr lang="en-US" sz="1600" b="1" dirty="0">
                          <a:solidFill>
                            <a:schemeClr val="accent3"/>
                          </a:solidFill>
                          <a:latin typeface="+mj-lt"/>
                        </a:rPr>
                        <a:t>Number of samples</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buNone/>
                      </a:pPr>
                      <a:r>
                        <a:rPr lang="en-US" sz="1800" b="0" i="0" u="none" strike="noStrike" kern="1200" noProof="0" dirty="0">
                          <a:solidFill>
                            <a:schemeClr val="tx1"/>
                          </a:solidFill>
                          <a:latin typeface="+mn-lt"/>
                          <a:ea typeface="+mn-ea"/>
                          <a:cs typeface="+mn-cs"/>
                        </a:rPr>
                        <a:t>5009</a:t>
                      </a:r>
                      <a:endParaRPr lang="en-US" sz="1800" b="0" i="0" u="none" strike="noStrike" kern="1200" dirty="0">
                        <a:solidFill>
                          <a:schemeClr val="tx1"/>
                        </a:solidFill>
                        <a:latin typeface="+mn-lt"/>
                        <a:ea typeface="+mn-ea"/>
                        <a:cs typeface="+mn-cs"/>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35002655"/>
                  </a:ext>
                </a:extLst>
              </a:tr>
              <a:tr h="565951">
                <a:tc>
                  <a:txBody>
                    <a:bodyPr/>
                    <a:lstStyle/>
                    <a:p>
                      <a:r>
                        <a:rPr lang="en-US" sz="1600" b="1" dirty="0">
                          <a:solidFill>
                            <a:schemeClr val="accent3"/>
                          </a:solidFill>
                          <a:latin typeface="+mj-lt"/>
                        </a:rPr>
                        <a:t>Types(medical specialty)</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kern="1200" dirty="0">
                          <a:solidFill>
                            <a:schemeClr val="tx1"/>
                          </a:solidFill>
                          <a:latin typeface="+mn-lt"/>
                          <a:ea typeface="+mn-ea"/>
                          <a:cs typeface="+mn-cs"/>
                        </a:rPr>
                        <a:t>40</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34538289"/>
                  </a:ext>
                </a:extLst>
              </a:tr>
              <a:tr h="532660">
                <a:tc>
                  <a:txBody>
                    <a:bodyPr/>
                    <a:lstStyle/>
                    <a:p>
                      <a:r>
                        <a:rPr lang="en-US" sz="1600" b="1" dirty="0">
                          <a:solidFill>
                            <a:schemeClr val="accent3"/>
                          </a:solidFill>
                          <a:latin typeface="+mj-lt"/>
                        </a:rPr>
                        <a:t>Data type</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buNone/>
                      </a:pPr>
                      <a:r>
                        <a:rPr lang="en-US" sz="1800" b="0" i="0" u="none" strike="noStrike" kern="1200" noProof="0" dirty="0">
                          <a:solidFill>
                            <a:schemeClr val="tx1"/>
                          </a:solidFill>
                          <a:latin typeface="+mn-lt"/>
                          <a:ea typeface="+mn-ea"/>
                          <a:cs typeface="+mn-cs"/>
                        </a:rPr>
                        <a:t>Text data</a:t>
                      </a:r>
                      <a:endParaRPr lang="en-US" sz="1800" b="0" i="0" u="none" strike="noStrike" kern="1200" dirty="0">
                        <a:solidFill>
                          <a:schemeClr val="tx1"/>
                        </a:solidFill>
                        <a:latin typeface="+mn-lt"/>
                        <a:ea typeface="+mn-ea"/>
                        <a:cs typeface="+mn-cs"/>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66960606"/>
                  </a:ext>
                </a:extLst>
              </a:tr>
            </a:tbl>
          </a:graphicData>
        </a:graphic>
      </p:graphicFrame>
      <p:sp>
        <p:nvSpPr>
          <p:cNvPr id="2" name="Rectangle: Top Corners Rounded 1">
            <a:extLst>
              <a:ext uri="{FF2B5EF4-FFF2-40B4-BE49-F238E27FC236}">
                <a16:creationId xmlns:a16="http://schemas.microsoft.com/office/drawing/2014/main" id="{BE60CE6E-783B-413B-9DA3-C51544574C72}"/>
              </a:ext>
            </a:extLst>
          </p:cNvPr>
          <p:cNvSpPr/>
          <p:nvPr/>
        </p:nvSpPr>
        <p:spPr>
          <a:xfrm>
            <a:off x="381440" y="924212"/>
            <a:ext cx="4999082" cy="510737"/>
          </a:xfrm>
          <a:prstGeom prst="round2SameRect">
            <a:avLst/>
          </a:prstGeom>
          <a:ln>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2A04D7EE-9986-4856-9455-365D9D78B34C}"/>
              </a:ext>
            </a:extLst>
          </p:cNvPr>
          <p:cNvSpPr/>
          <p:nvPr/>
        </p:nvSpPr>
        <p:spPr>
          <a:xfrm>
            <a:off x="171101" y="855997"/>
            <a:ext cx="667954" cy="642971"/>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1B044CE-1045-4518-A0D2-EF54D3C3F16E}"/>
              </a:ext>
            </a:extLst>
          </p:cNvPr>
          <p:cNvSpPr/>
          <p:nvPr/>
        </p:nvSpPr>
        <p:spPr>
          <a:xfrm>
            <a:off x="381439" y="1416026"/>
            <a:ext cx="4999083" cy="455164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809C7A5-0765-40E8-AD7C-F64D5B2A936E}"/>
              </a:ext>
            </a:extLst>
          </p:cNvPr>
          <p:cNvSpPr txBox="1"/>
          <p:nvPr/>
        </p:nvSpPr>
        <p:spPr>
          <a:xfrm>
            <a:off x="855459" y="876908"/>
            <a:ext cx="2943557" cy="543351"/>
          </a:xfrm>
          <a:prstGeom prst="rect">
            <a:avLst/>
          </a:prstGeom>
          <a:noFill/>
        </p:spPr>
        <p:txBody>
          <a:bodyPr wrap="square" rtlCol="0">
            <a:spAutoFit/>
          </a:bodyPr>
          <a:lstStyle/>
          <a:p>
            <a:r>
              <a:rPr lang="en-US" sz="2800" b="1" dirty="0">
                <a:solidFill>
                  <a:schemeClr val="bg1"/>
                </a:solidFill>
                <a:latin typeface="+mj-lt"/>
              </a:rPr>
              <a:t>Dataset Summary</a:t>
            </a:r>
          </a:p>
        </p:txBody>
      </p:sp>
      <p:pic>
        <p:nvPicPr>
          <p:cNvPr id="13" name="Graphic 12" descr="User">
            <a:extLst>
              <a:ext uri="{FF2B5EF4-FFF2-40B4-BE49-F238E27FC236}">
                <a16:creationId xmlns:a16="http://schemas.microsoft.com/office/drawing/2014/main" id="{25C3CB0F-39A6-47F1-B518-C90FB87B47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3109" y="865091"/>
            <a:ext cx="547464" cy="547464"/>
          </a:xfrm>
          <a:prstGeom prst="rect">
            <a:avLst/>
          </a:prstGeom>
        </p:spPr>
      </p:pic>
      <p:sp>
        <p:nvSpPr>
          <p:cNvPr id="14" name="Rectangle: Top Corners Rounded 13">
            <a:extLst>
              <a:ext uri="{FF2B5EF4-FFF2-40B4-BE49-F238E27FC236}">
                <a16:creationId xmlns:a16="http://schemas.microsoft.com/office/drawing/2014/main" id="{ABA7EECF-BDD8-4F0F-9474-C6BC94EEFE9E}"/>
              </a:ext>
            </a:extLst>
          </p:cNvPr>
          <p:cNvSpPr/>
          <p:nvPr/>
        </p:nvSpPr>
        <p:spPr>
          <a:xfrm rot="5400000">
            <a:off x="9257788" y="3219456"/>
            <a:ext cx="5044290" cy="452130"/>
          </a:xfrm>
          <a:prstGeom prst="round2Same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Descriptive Statistics</a:t>
            </a:r>
          </a:p>
        </p:txBody>
      </p:sp>
      <p:pic>
        <p:nvPicPr>
          <p:cNvPr id="9" name="Picture 11" descr="Text&#10;&#10;Description automatically generated">
            <a:extLst>
              <a:ext uri="{FF2B5EF4-FFF2-40B4-BE49-F238E27FC236}">
                <a16:creationId xmlns:a16="http://schemas.microsoft.com/office/drawing/2014/main" id="{5F35871A-10A8-E6E8-6C9E-1CDB75CFBBF1}"/>
              </a:ext>
            </a:extLst>
          </p:cNvPr>
          <p:cNvPicPr>
            <a:picLocks noChangeAspect="1"/>
          </p:cNvPicPr>
          <p:nvPr/>
        </p:nvPicPr>
        <p:blipFill>
          <a:blip r:embed="rId4"/>
          <a:stretch>
            <a:fillRect/>
          </a:stretch>
        </p:blipFill>
        <p:spPr>
          <a:xfrm>
            <a:off x="5797119" y="929591"/>
            <a:ext cx="5243743" cy="2231943"/>
          </a:xfrm>
          <a:prstGeom prst="rect">
            <a:avLst/>
          </a:prstGeom>
          <a:ln>
            <a:solidFill>
              <a:schemeClr val="bg2">
                <a:lumMod val="10000"/>
              </a:schemeClr>
            </a:solidFill>
          </a:ln>
        </p:spPr>
      </p:pic>
      <p:pic>
        <p:nvPicPr>
          <p:cNvPr id="12" name="Picture 15">
            <a:extLst>
              <a:ext uri="{FF2B5EF4-FFF2-40B4-BE49-F238E27FC236}">
                <a16:creationId xmlns:a16="http://schemas.microsoft.com/office/drawing/2014/main" id="{A9B4B534-5E48-8365-7160-DE73ED6D18F8}"/>
              </a:ext>
            </a:extLst>
          </p:cNvPr>
          <p:cNvPicPr>
            <a:picLocks noChangeAspect="1"/>
          </p:cNvPicPr>
          <p:nvPr/>
        </p:nvPicPr>
        <p:blipFill>
          <a:blip r:embed="rId5"/>
          <a:stretch>
            <a:fillRect/>
          </a:stretch>
        </p:blipFill>
        <p:spPr>
          <a:xfrm>
            <a:off x="5760128" y="3240692"/>
            <a:ext cx="2743200" cy="2862364"/>
          </a:xfrm>
          <a:prstGeom prst="rect">
            <a:avLst/>
          </a:prstGeom>
        </p:spPr>
      </p:pic>
      <p:pic>
        <p:nvPicPr>
          <p:cNvPr id="16" name="Picture 16" descr="Graphical user interface, text, application&#10;&#10;Description automatically generated">
            <a:extLst>
              <a:ext uri="{FF2B5EF4-FFF2-40B4-BE49-F238E27FC236}">
                <a16:creationId xmlns:a16="http://schemas.microsoft.com/office/drawing/2014/main" id="{745FEA16-7FA3-3716-68F9-C7D831889E81}"/>
              </a:ext>
            </a:extLst>
          </p:cNvPr>
          <p:cNvPicPr>
            <a:picLocks noChangeAspect="1"/>
          </p:cNvPicPr>
          <p:nvPr/>
        </p:nvPicPr>
        <p:blipFill>
          <a:blip r:embed="rId6"/>
          <a:stretch>
            <a:fillRect/>
          </a:stretch>
        </p:blipFill>
        <p:spPr>
          <a:xfrm>
            <a:off x="7787196" y="3511873"/>
            <a:ext cx="2920753" cy="2386585"/>
          </a:xfrm>
          <a:prstGeom prst="rect">
            <a:avLst/>
          </a:prstGeom>
        </p:spPr>
      </p:pic>
      <p:pic>
        <p:nvPicPr>
          <p:cNvPr id="17" name="Picture 17" descr="A picture containing text&#10;&#10;Description automatically generated">
            <a:extLst>
              <a:ext uri="{FF2B5EF4-FFF2-40B4-BE49-F238E27FC236}">
                <a16:creationId xmlns:a16="http://schemas.microsoft.com/office/drawing/2014/main" id="{E533E70B-FD77-F5CC-D3F0-8DBB2528BC97}"/>
              </a:ext>
            </a:extLst>
          </p:cNvPr>
          <p:cNvPicPr>
            <a:picLocks noChangeAspect="1"/>
          </p:cNvPicPr>
          <p:nvPr/>
        </p:nvPicPr>
        <p:blipFill>
          <a:blip r:embed="rId7"/>
          <a:stretch>
            <a:fillRect/>
          </a:stretch>
        </p:blipFill>
        <p:spPr>
          <a:xfrm>
            <a:off x="507506" y="4513120"/>
            <a:ext cx="3534792" cy="1286652"/>
          </a:xfrm>
          <a:prstGeom prst="rect">
            <a:avLst/>
          </a:prstGeom>
        </p:spPr>
      </p:pic>
    </p:spTree>
    <p:extLst>
      <p:ext uri="{BB962C8B-B14F-4D97-AF65-F5344CB8AC3E}">
        <p14:creationId xmlns:p14="http://schemas.microsoft.com/office/powerpoint/2010/main" val="2871646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F4739B2-227C-4CFF-9F98-2F40C6DCA977}"/>
              </a:ext>
            </a:extLst>
          </p:cNvPr>
          <p:cNvSpPr>
            <a:spLocks noGrp="1"/>
          </p:cNvSpPr>
          <p:nvPr>
            <p:ph type="sldNum" sz="quarter" idx="12"/>
          </p:nvPr>
        </p:nvSpPr>
        <p:spPr/>
        <p:txBody>
          <a:bodyPr/>
          <a:lstStyle/>
          <a:p>
            <a:fld id="{D1147761-E745-4E82-9000-A916A425F694}" type="slidenum">
              <a:rPr lang="en-US" smtClean="0"/>
              <a:pPr/>
              <a:t>4</a:t>
            </a:fld>
            <a:endParaRPr lang="en-US"/>
          </a:p>
        </p:txBody>
      </p:sp>
      <p:sp>
        <p:nvSpPr>
          <p:cNvPr id="4" name="Title 5">
            <a:extLst>
              <a:ext uri="{FF2B5EF4-FFF2-40B4-BE49-F238E27FC236}">
                <a16:creationId xmlns:a16="http://schemas.microsoft.com/office/drawing/2014/main" id="{BCF3DA37-C32F-4AB3-B20D-77C9F386D998}"/>
              </a:ext>
            </a:extLst>
          </p:cNvPr>
          <p:cNvSpPr txBox="1">
            <a:spLocks/>
          </p:cNvSpPr>
          <p:nvPr/>
        </p:nvSpPr>
        <p:spPr>
          <a:xfrm>
            <a:off x="0" y="0"/>
            <a:ext cx="12192000" cy="65791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Team Responsibilities</a:t>
            </a:r>
          </a:p>
        </p:txBody>
      </p:sp>
      <p:sp>
        <p:nvSpPr>
          <p:cNvPr id="2" name="TextBox 1">
            <a:extLst>
              <a:ext uri="{FF2B5EF4-FFF2-40B4-BE49-F238E27FC236}">
                <a16:creationId xmlns:a16="http://schemas.microsoft.com/office/drawing/2014/main" id="{2B2AB373-18AA-4E7E-9EEA-76A21E2948D2}"/>
              </a:ext>
            </a:extLst>
          </p:cNvPr>
          <p:cNvSpPr txBox="1"/>
          <p:nvPr/>
        </p:nvSpPr>
        <p:spPr>
          <a:xfrm>
            <a:off x="218625" y="887041"/>
            <a:ext cx="4109884" cy="830997"/>
          </a:xfrm>
          <a:prstGeom prst="rect">
            <a:avLst/>
          </a:prstGeom>
          <a:noFill/>
        </p:spPr>
        <p:txBody>
          <a:bodyPr wrap="square" lIns="91440" tIns="45720" rIns="91440" bIns="45720" rtlCol="0" anchor="t">
            <a:spAutoFit/>
          </a:bodyPr>
          <a:lstStyle/>
          <a:p>
            <a:r>
              <a:rPr lang="en-US" sz="4800" dirty="0">
                <a:latin typeface="+mj-lt"/>
              </a:rPr>
              <a:t>GROUP 5</a:t>
            </a:r>
            <a:endParaRPr lang="en-US" sz="4800" dirty="0">
              <a:latin typeface="+mj-lt"/>
              <a:ea typeface="Calibri Light"/>
              <a:cs typeface="Calibri Light"/>
            </a:endParaRPr>
          </a:p>
        </p:txBody>
      </p:sp>
      <p:pic>
        <p:nvPicPr>
          <p:cNvPr id="9" name="Graphic 8" descr="User">
            <a:extLst>
              <a:ext uri="{FF2B5EF4-FFF2-40B4-BE49-F238E27FC236}">
                <a16:creationId xmlns:a16="http://schemas.microsoft.com/office/drawing/2014/main" id="{FDD8B57E-0432-4C83-970F-6A509C335E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1040957"/>
            <a:ext cx="769441" cy="769441"/>
          </a:xfrm>
          <a:prstGeom prst="rect">
            <a:avLst/>
          </a:prstGeom>
        </p:spPr>
      </p:pic>
      <p:pic>
        <p:nvPicPr>
          <p:cNvPr id="12" name="Graphic 11" descr="User">
            <a:extLst>
              <a:ext uri="{FF2B5EF4-FFF2-40B4-BE49-F238E27FC236}">
                <a16:creationId xmlns:a16="http://schemas.microsoft.com/office/drawing/2014/main" id="{690A55F7-58B9-427C-8028-33E0550FBD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947" y="1808899"/>
            <a:ext cx="769441" cy="769441"/>
          </a:xfrm>
          <a:prstGeom prst="rect">
            <a:avLst/>
          </a:prstGeom>
        </p:spPr>
      </p:pic>
      <p:sp>
        <p:nvSpPr>
          <p:cNvPr id="13" name="TextBox 12">
            <a:extLst>
              <a:ext uri="{FF2B5EF4-FFF2-40B4-BE49-F238E27FC236}">
                <a16:creationId xmlns:a16="http://schemas.microsoft.com/office/drawing/2014/main" id="{B88702C3-8A1F-4EB9-BD78-44EC97F50167}"/>
              </a:ext>
            </a:extLst>
          </p:cNvPr>
          <p:cNvSpPr txBox="1"/>
          <p:nvPr/>
        </p:nvSpPr>
        <p:spPr>
          <a:xfrm>
            <a:off x="1474" y="2585621"/>
            <a:ext cx="3244312" cy="461665"/>
          </a:xfrm>
          <a:prstGeom prst="rect">
            <a:avLst/>
          </a:prstGeom>
          <a:noFill/>
        </p:spPr>
        <p:txBody>
          <a:bodyPr wrap="square" lIns="91440" tIns="45720" rIns="91440" bIns="45720" rtlCol="0" anchor="t">
            <a:spAutoFit/>
          </a:bodyPr>
          <a:lstStyle/>
          <a:p>
            <a:r>
              <a:rPr lang="en-US" sz="2400" dirty="0">
                <a:solidFill>
                  <a:schemeClr val="bg1"/>
                </a:solidFill>
                <a:latin typeface="+mj-lt"/>
              </a:rPr>
              <a:t>Lakshmikar Polamreddy</a:t>
            </a:r>
            <a:endParaRPr lang="en-US" sz="2400" dirty="0">
              <a:solidFill>
                <a:schemeClr val="bg1"/>
              </a:solidFill>
              <a:latin typeface="+mj-lt"/>
              <a:ea typeface="Calibri Light"/>
              <a:cs typeface="Calibri Light"/>
            </a:endParaRPr>
          </a:p>
        </p:txBody>
      </p:sp>
      <p:pic>
        <p:nvPicPr>
          <p:cNvPr id="14" name="Graphic 13" descr="User">
            <a:extLst>
              <a:ext uri="{FF2B5EF4-FFF2-40B4-BE49-F238E27FC236}">
                <a16:creationId xmlns:a16="http://schemas.microsoft.com/office/drawing/2014/main" id="{9AF06CDE-2F27-42C2-A067-91BD055A07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03611" y="1808898"/>
            <a:ext cx="769441" cy="769441"/>
          </a:xfrm>
          <a:prstGeom prst="rect">
            <a:avLst/>
          </a:prstGeom>
        </p:spPr>
      </p:pic>
      <p:sp>
        <p:nvSpPr>
          <p:cNvPr id="15" name="TextBox 14">
            <a:extLst>
              <a:ext uri="{FF2B5EF4-FFF2-40B4-BE49-F238E27FC236}">
                <a16:creationId xmlns:a16="http://schemas.microsoft.com/office/drawing/2014/main" id="{9985B9D2-EFF3-4D3F-8F80-B64436535BE0}"/>
              </a:ext>
            </a:extLst>
          </p:cNvPr>
          <p:cNvSpPr txBox="1"/>
          <p:nvPr/>
        </p:nvSpPr>
        <p:spPr>
          <a:xfrm>
            <a:off x="3343965" y="2585621"/>
            <a:ext cx="2600681" cy="461665"/>
          </a:xfrm>
          <a:prstGeom prst="rect">
            <a:avLst/>
          </a:prstGeom>
          <a:noFill/>
        </p:spPr>
        <p:txBody>
          <a:bodyPr wrap="square" lIns="91440" tIns="45720" rIns="91440" bIns="45720" rtlCol="0" anchor="t">
            <a:spAutoFit/>
          </a:bodyPr>
          <a:lstStyle/>
          <a:p>
            <a:r>
              <a:rPr lang="en-US" sz="2400" dirty="0">
                <a:solidFill>
                  <a:schemeClr val="bg1"/>
                </a:solidFill>
                <a:latin typeface="+mj-lt"/>
              </a:rPr>
              <a:t>Harsha Koduri</a:t>
            </a:r>
            <a:endParaRPr lang="en-US" dirty="0"/>
          </a:p>
        </p:txBody>
      </p:sp>
      <p:sp>
        <p:nvSpPr>
          <p:cNvPr id="11" name="TextBox 10">
            <a:extLst>
              <a:ext uri="{FF2B5EF4-FFF2-40B4-BE49-F238E27FC236}">
                <a16:creationId xmlns:a16="http://schemas.microsoft.com/office/drawing/2014/main" id="{1E2F8610-66C6-05BC-8DCA-CDCDE08D7F69}"/>
              </a:ext>
            </a:extLst>
          </p:cNvPr>
          <p:cNvSpPr txBox="1"/>
          <p:nvPr/>
        </p:nvSpPr>
        <p:spPr>
          <a:xfrm>
            <a:off x="-47062" y="3143756"/>
            <a:ext cx="2992777" cy="2031325"/>
          </a:xfrm>
          <a:prstGeom prst="rect">
            <a:avLst/>
          </a:prstGeom>
          <a:noFill/>
        </p:spPr>
        <p:txBody>
          <a:bodyPr wrap="square" lIns="91440" tIns="45720" rIns="91440" bIns="45720" rtlCol="0" anchor="t">
            <a:spAutoFit/>
          </a:bodyPr>
          <a:lstStyle/>
          <a:p>
            <a:pPr marL="285750" indent="-285750">
              <a:buFont typeface="Arial,Sans-Serif"/>
              <a:buChar char="•"/>
            </a:pPr>
            <a:r>
              <a:rPr lang="en-US" dirty="0">
                <a:solidFill>
                  <a:schemeClr val="bg1"/>
                </a:solidFill>
                <a:latin typeface="+mj-lt"/>
                <a:cs typeface="Calibri Light"/>
              </a:rPr>
              <a:t>Project management and planning</a:t>
            </a:r>
          </a:p>
          <a:p>
            <a:pPr marL="285750" indent="-285750">
              <a:buFont typeface="Arial,Sans-Serif"/>
              <a:buChar char="•"/>
            </a:pPr>
            <a:r>
              <a:rPr lang="en-US" dirty="0">
                <a:solidFill>
                  <a:schemeClr val="bg1"/>
                </a:solidFill>
                <a:latin typeface="+mj-lt"/>
                <a:cs typeface="Calibri Light"/>
              </a:rPr>
              <a:t>Project Proposal</a:t>
            </a:r>
            <a:endParaRPr lang="en-US" dirty="0">
              <a:solidFill>
                <a:schemeClr val="bg1"/>
              </a:solidFill>
              <a:latin typeface="+mj-lt"/>
              <a:ea typeface="Calibri Light"/>
              <a:cs typeface="Calibri Light"/>
            </a:endParaRPr>
          </a:p>
          <a:p>
            <a:pPr marL="285750" indent="-285750">
              <a:buFont typeface="Arial,Sans-Serif"/>
              <a:buChar char="•"/>
            </a:pPr>
            <a:r>
              <a:rPr lang="en-US" dirty="0">
                <a:solidFill>
                  <a:schemeClr val="bg1"/>
                </a:solidFill>
                <a:latin typeface="+mj-lt"/>
              </a:rPr>
              <a:t>Model building</a:t>
            </a:r>
            <a:endParaRPr lang="en-US" dirty="0">
              <a:solidFill>
                <a:schemeClr val="bg1"/>
              </a:solidFill>
              <a:latin typeface="+mj-lt"/>
              <a:ea typeface="Calibri Light"/>
              <a:cs typeface="Calibri Light"/>
            </a:endParaRPr>
          </a:p>
          <a:p>
            <a:pPr marL="285750" indent="-285750">
              <a:buFont typeface="Arial,Sans-Serif"/>
              <a:buChar char="•"/>
            </a:pPr>
            <a:r>
              <a:rPr lang="en-US" dirty="0">
                <a:solidFill>
                  <a:schemeClr val="bg1"/>
                </a:solidFill>
                <a:latin typeface="Calibri Light"/>
                <a:ea typeface="Calibri Light"/>
                <a:cs typeface="Calibri Light"/>
              </a:rPr>
              <a:t>Writing research paper</a:t>
            </a:r>
          </a:p>
          <a:p>
            <a:pPr marL="285750" indent="-285750">
              <a:buFont typeface="Arial,Sans-Serif"/>
              <a:buChar char="•"/>
            </a:pPr>
            <a:r>
              <a:rPr lang="en-US" dirty="0">
                <a:solidFill>
                  <a:schemeClr val="bg1"/>
                </a:solidFill>
                <a:latin typeface="Calibri Light"/>
                <a:ea typeface="Calibri Light"/>
                <a:cs typeface="Calibri Light"/>
              </a:rPr>
              <a:t>Slide deck for final presentation</a:t>
            </a:r>
          </a:p>
        </p:txBody>
      </p:sp>
      <p:sp>
        <p:nvSpPr>
          <p:cNvPr id="16" name="TextBox 15">
            <a:extLst>
              <a:ext uri="{FF2B5EF4-FFF2-40B4-BE49-F238E27FC236}">
                <a16:creationId xmlns:a16="http://schemas.microsoft.com/office/drawing/2014/main" id="{C75612F7-20B5-CC7B-19FB-11371CBFBEA3}"/>
              </a:ext>
            </a:extLst>
          </p:cNvPr>
          <p:cNvSpPr txBox="1"/>
          <p:nvPr/>
        </p:nvSpPr>
        <p:spPr>
          <a:xfrm>
            <a:off x="3104511" y="3143756"/>
            <a:ext cx="2992777" cy="1477328"/>
          </a:xfrm>
          <a:prstGeom prst="rect">
            <a:avLst/>
          </a:prstGeom>
          <a:noFill/>
        </p:spPr>
        <p:txBody>
          <a:bodyPr wrap="square" lIns="91440" tIns="45720" rIns="91440" bIns="45720" rtlCol="0" anchor="t">
            <a:spAutoFit/>
          </a:bodyPr>
          <a:lstStyle/>
          <a:p>
            <a:pPr marL="285750" indent="-285750">
              <a:buFont typeface="Arial,Sans-Serif"/>
              <a:buChar char="•"/>
            </a:pPr>
            <a:r>
              <a:rPr lang="en-US" dirty="0">
                <a:solidFill>
                  <a:schemeClr val="bg1"/>
                </a:solidFill>
                <a:latin typeface="+mj-lt"/>
                <a:cs typeface="Calibri Light"/>
              </a:rPr>
              <a:t>Data collection and data scraping</a:t>
            </a:r>
            <a:endParaRPr lang="en-US">
              <a:solidFill>
                <a:schemeClr val="bg1"/>
              </a:solidFill>
              <a:latin typeface="+mj-lt"/>
              <a:ea typeface="Calibri Light"/>
              <a:cs typeface="Calibri Light"/>
            </a:endParaRPr>
          </a:p>
          <a:p>
            <a:pPr marL="285750" indent="-285750">
              <a:buFont typeface="Arial,Sans-Serif"/>
              <a:buChar char="•"/>
            </a:pPr>
            <a:r>
              <a:rPr lang="en-US" dirty="0">
                <a:solidFill>
                  <a:schemeClr val="bg1"/>
                </a:solidFill>
                <a:latin typeface="+mj-lt"/>
              </a:rPr>
              <a:t>Model building and tuning</a:t>
            </a:r>
            <a:endParaRPr lang="en-US" dirty="0">
              <a:solidFill>
                <a:schemeClr val="bg1"/>
              </a:solidFill>
              <a:latin typeface="+mj-lt"/>
              <a:ea typeface="Calibri Light"/>
              <a:cs typeface="Calibri Light"/>
            </a:endParaRPr>
          </a:p>
          <a:p>
            <a:pPr marL="285750" indent="-285750">
              <a:buFont typeface="Arial,Sans-Serif"/>
              <a:buChar char="•"/>
            </a:pPr>
            <a:r>
              <a:rPr lang="en-US" dirty="0">
                <a:solidFill>
                  <a:schemeClr val="bg1"/>
                </a:solidFill>
                <a:latin typeface="Calibri Light"/>
                <a:ea typeface="Calibri Light"/>
                <a:cs typeface="Calibri Light"/>
              </a:rPr>
              <a:t>Model deployment</a:t>
            </a:r>
          </a:p>
          <a:p>
            <a:pPr marL="285750" indent="-285750">
              <a:buFont typeface="Arial,Sans-Serif"/>
              <a:buChar char="•"/>
            </a:pPr>
            <a:r>
              <a:rPr lang="en-US" dirty="0">
                <a:solidFill>
                  <a:schemeClr val="bg1"/>
                </a:solidFill>
                <a:latin typeface="Calibri Light"/>
                <a:ea typeface="Calibri Light"/>
                <a:cs typeface="Calibri Light"/>
              </a:rPr>
              <a:t>User Interface</a:t>
            </a:r>
          </a:p>
        </p:txBody>
      </p:sp>
      <p:pic>
        <p:nvPicPr>
          <p:cNvPr id="17" name="Graphic 16" descr="User">
            <a:extLst>
              <a:ext uri="{FF2B5EF4-FFF2-40B4-BE49-F238E27FC236}">
                <a16:creationId xmlns:a16="http://schemas.microsoft.com/office/drawing/2014/main" id="{FD3F918E-FD30-74DC-5DE9-A4BD228AE2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29417" y="1808898"/>
            <a:ext cx="769441" cy="769441"/>
          </a:xfrm>
          <a:prstGeom prst="rect">
            <a:avLst/>
          </a:prstGeom>
        </p:spPr>
      </p:pic>
      <p:sp>
        <p:nvSpPr>
          <p:cNvPr id="20" name="TextBox 19">
            <a:extLst>
              <a:ext uri="{FF2B5EF4-FFF2-40B4-BE49-F238E27FC236}">
                <a16:creationId xmlns:a16="http://schemas.microsoft.com/office/drawing/2014/main" id="{6E8B6E74-0870-DFD8-CC8E-BC40624DECEB}"/>
              </a:ext>
            </a:extLst>
          </p:cNvPr>
          <p:cNvSpPr txBox="1"/>
          <p:nvPr/>
        </p:nvSpPr>
        <p:spPr>
          <a:xfrm>
            <a:off x="6147829" y="2578223"/>
            <a:ext cx="2600681" cy="461665"/>
          </a:xfrm>
          <a:prstGeom prst="rect">
            <a:avLst/>
          </a:prstGeom>
          <a:noFill/>
        </p:spPr>
        <p:txBody>
          <a:bodyPr wrap="square" lIns="91440" tIns="45720" rIns="91440" bIns="45720" rtlCol="0" anchor="t">
            <a:spAutoFit/>
          </a:bodyPr>
          <a:lstStyle/>
          <a:p>
            <a:r>
              <a:rPr lang="en-US" sz="2400" dirty="0">
                <a:solidFill>
                  <a:schemeClr val="bg1"/>
                </a:solidFill>
                <a:latin typeface="+mj-lt"/>
              </a:rPr>
              <a:t>Sai Kumar Kalisetty</a:t>
            </a:r>
            <a:endParaRPr lang="en-US" dirty="0">
              <a:solidFill>
                <a:schemeClr val="bg1"/>
              </a:solidFill>
            </a:endParaRPr>
          </a:p>
        </p:txBody>
      </p:sp>
      <p:pic>
        <p:nvPicPr>
          <p:cNvPr id="21" name="Graphic 20" descr="User">
            <a:extLst>
              <a:ext uri="{FF2B5EF4-FFF2-40B4-BE49-F238E27FC236}">
                <a16:creationId xmlns:a16="http://schemas.microsoft.com/office/drawing/2014/main" id="{C2BF53AD-4CEC-7C8A-3281-32E5C309BF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99611" y="1727519"/>
            <a:ext cx="769441" cy="769441"/>
          </a:xfrm>
          <a:prstGeom prst="rect">
            <a:avLst/>
          </a:prstGeom>
        </p:spPr>
      </p:pic>
      <p:sp>
        <p:nvSpPr>
          <p:cNvPr id="22" name="TextBox 21">
            <a:extLst>
              <a:ext uri="{FF2B5EF4-FFF2-40B4-BE49-F238E27FC236}">
                <a16:creationId xmlns:a16="http://schemas.microsoft.com/office/drawing/2014/main" id="{C74281B9-AB1E-F058-6C8F-42D2D85F5882}"/>
              </a:ext>
            </a:extLst>
          </p:cNvPr>
          <p:cNvSpPr txBox="1"/>
          <p:nvPr/>
        </p:nvSpPr>
        <p:spPr>
          <a:xfrm>
            <a:off x="9218023" y="2496844"/>
            <a:ext cx="2600681" cy="461665"/>
          </a:xfrm>
          <a:prstGeom prst="rect">
            <a:avLst/>
          </a:prstGeom>
          <a:noFill/>
        </p:spPr>
        <p:txBody>
          <a:bodyPr wrap="square" lIns="91440" tIns="45720" rIns="91440" bIns="45720" rtlCol="0" anchor="t">
            <a:spAutoFit/>
          </a:bodyPr>
          <a:lstStyle/>
          <a:p>
            <a:r>
              <a:rPr lang="en-US" sz="2400" dirty="0">
                <a:solidFill>
                  <a:schemeClr val="bg1"/>
                </a:solidFill>
                <a:latin typeface="+mj-lt"/>
              </a:rPr>
              <a:t>Tirupati Kadari</a:t>
            </a:r>
            <a:endParaRPr lang="en-US" sz="2400" dirty="0">
              <a:solidFill>
                <a:schemeClr val="bg1"/>
              </a:solidFill>
              <a:latin typeface="Calibri Light"/>
              <a:ea typeface="Calibri Light"/>
              <a:cs typeface="Calibri Light"/>
            </a:endParaRPr>
          </a:p>
        </p:txBody>
      </p:sp>
      <p:sp>
        <p:nvSpPr>
          <p:cNvPr id="23" name="TextBox 22">
            <a:extLst>
              <a:ext uri="{FF2B5EF4-FFF2-40B4-BE49-F238E27FC236}">
                <a16:creationId xmlns:a16="http://schemas.microsoft.com/office/drawing/2014/main" id="{10059391-5F88-0D61-8B15-B376E87B75F6}"/>
              </a:ext>
            </a:extLst>
          </p:cNvPr>
          <p:cNvSpPr txBox="1"/>
          <p:nvPr/>
        </p:nvSpPr>
        <p:spPr>
          <a:xfrm>
            <a:off x="6196899" y="3143756"/>
            <a:ext cx="2992777" cy="1477328"/>
          </a:xfrm>
          <a:prstGeom prst="rect">
            <a:avLst/>
          </a:prstGeom>
          <a:noFill/>
        </p:spPr>
        <p:txBody>
          <a:bodyPr wrap="square" lIns="91440" tIns="45720" rIns="91440" bIns="45720" rtlCol="0" anchor="t">
            <a:spAutoFit/>
          </a:bodyPr>
          <a:lstStyle/>
          <a:p>
            <a:pPr marL="285750" indent="-285750">
              <a:buFont typeface="Arial,Sans-Serif"/>
              <a:buChar char="•"/>
            </a:pPr>
            <a:r>
              <a:rPr lang="en-US" dirty="0">
                <a:solidFill>
                  <a:schemeClr val="bg1"/>
                </a:solidFill>
                <a:latin typeface="+mj-lt"/>
                <a:cs typeface="Calibri Light"/>
              </a:rPr>
              <a:t>Data collection and data scraping</a:t>
            </a:r>
            <a:endParaRPr lang="en-US">
              <a:solidFill>
                <a:schemeClr val="bg1"/>
              </a:solidFill>
              <a:latin typeface="+mj-lt"/>
              <a:ea typeface="Calibri Light"/>
              <a:cs typeface="Calibri Light"/>
            </a:endParaRPr>
          </a:p>
          <a:p>
            <a:pPr marL="285750" indent="-285750">
              <a:buFont typeface="Arial,Sans-Serif"/>
              <a:buChar char="•"/>
            </a:pPr>
            <a:r>
              <a:rPr lang="en-US" dirty="0">
                <a:solidFill>
                  <a:schemeClr val="bg1"/>
                </a:solidFill>
                <a:latin typeface="+mj-lt"/>
              </a:rPr>
              <a:t>Data pre-processing</a:t>
            </a:r>
            <a:endParaRPr lang="en-US" dirty="0">
              <a:solidFill>
                <a:schemeClr val="bg1"/>
              </a:solidFill>
              <a:latin typeface="+mj-lt"/>
              <a:ea typeface="Calibri Light"/>
              <a:cs typeface="Calibri Light"/>
            </a:endParaRPr>
          </a:p>
          <a:p>
            <a:pPr marL="285750" indent="-285750">
              <a:buFont typeface="Arial,Sans-Serif"/>
              <a:buChar char="•"/>
            </a:pPr>
            <a:r>
              <a:rPr lang="en-US" dirty="0">
                <a:solidFill>
                  <a:schemeClr val="bg1"/>
                </a:solidFill>
                <a:latin typeface="Calibri Light"/>
                <a:ea typeface="Calibri Light"/>
                <a:cs typeface="Calibri Light"/>
              </a:rPr>
              <a:t>Model building</a:t>
            </a:r>
          </a:p>
          <a:p>
            <a:pPr marL="285750" indent="-285750">
              <a:buFont typeface="Arial,Sans-Serif"/>
              <a:buChar char="•"/>
            </a:pPr>
            <a:r>
              <a:rPr lang="en-US" dirty="0">
                <a:solidFill>
                  <a:schemeClr val="bg1"/>
                </a:solidFill>
                <a:latin typeface="Calibri Light"/>
                <a:ea typeface="Calibri Light"/>
                <a:cs typeface="Calibri Light"/>
              </a:rPr>
              <a:t>Research paper</a:t>
            </a:r>
          </a:p>
        </p:txBody>
      </p:sp>
      <p:sp>
        <p:nvSpPr>
          <p:cNvPr id="24" name="TextBox 23">
            <a:extLst>
              <a:ext uri="{FF2B5EF4-FFF2-40B4-BE49-F238E27FC236}">
                <a16:creationId xmlns:a16="http://schemas.microsoft.com/office/drawing/2014/main" id="{270F0037-96E1-ABD2-CA90-6D232DCB2F78}"/>
              </a:ext>
            </a:extLst>
          </p:cNvPr>
          <p:cNvSpPr txBox="1"/>
          <p:nvPr/>
        </p:nvSpPr>
        <p:spPr>
          <a:xfrm>
            <a:off x="9215307" y="3054979"/>
            <a:ext cx="2992777" cy="1477328"/>
          </a:xfrm>
          <a:prstGeom prst="rect">
            <a:avLst/>
          </a:prstGeom>
          <a:noFill/>
        </p:spPr>
        <p:txBody>
          <a:bodyPr wrap="square" lIns="91440" tIns="45720" rIns="91440" bIns="45720" rtlCol="0" anchor="t">
            <a:spAutoFit/>
          </a:bodyPr>
          <a:lstStyle/>
          <a:p>
            <a:pPr marL="285750" indent="-285750">
              <a:buFont typeface="Arial,Sans-Serif"/>
              <a:buChar char="•"/>
            </a:pPr>
            <a:r>
              <a:rPr lang="en-US" dirty="0">
                <a:solidFill>
                  <a:schemeClr val="bg1"/>
                </a:solidFill>
                <a:latin typeface="+mj-lt"/>
              </a:rPr>
              <a:t>Data pre-processing</a:t>
            </a:r>
            <a:endParaRPr lang="en-US" dirty="0">
              <a:solidFill>
                <a:schemeClr val="bg1"/>
              </a:solidFill>
              <a:latin typeface="+mj-lt"/>
              <a:ea typeface="Calibri Light"/>
              <a:cs typeface="Calibri Light"/>
            </a:endParaRPr>
          </a:p>
          <a:p>
            <a:pPr marL="285750" indent="-285750">
              <a:buFont typeface="Arial,Sans-Serif"/>
              <a:buChar char="•"/>
            </a:pPr>
            <a:r>
              <a:rPr lang="en-US" dirty="0">
                <a:solidFill>
                  <a:schemeClr val="bg1"/>
                </a:solidFill>
                <a:latin typeface="Calibri Light"/>
                <a:ea typeface="Calibri Light"/>
                <a:cs typeface="Calibri Light"/>
              </a:rPr>
              <a:t>Model validation</a:t>
            </a:r>
          </a:p>
          <a:p>
            <a:pPr marL="285750" indent="-285750">
              <a:buFont typeface="Arial,Sans-Serif"/>
              <a:buChar char="•"/>
            </a:pPr>
            <a:r>
              <a:rPr lang="en-US" dirty="0">
                <a:solidFill>
                  <a:schemeClr val="bg1"/>
                </a:solidFill>
                <a:latin typeface="Calibri Light"/>
                <a:ea typeface="Calibri Light"/>
                <a:cs typeface="Calibri Light"/>
              </a:rPr>
              <a:t>Writing research paper</a:t>
            </a:r>
          </a:p>
          <a:p>
            <a:pPr marL="285750" indent="-285750">
              <a:buFont typeface="Arial,Sans-Serif"/>
              <a:buChar char="•"/>
            </a:pPr>
            <a:r>
              <a:rPr lang="en-US" dirty="0">
                <a:solidFill>
                  <a:schemeClr val="bg1"/>
                </a:solidFill>
                <a:latin typeface="Calibri Light"/>
                <a:ea typeface="Calibri Light"/>
                <a:cs typeface="Calibri Light"/>
              </a:rPr>
              <a:t>Slide deck for final presentation</a:t>
            </a:r>
          </a:p>
        </p:txBody>
      </p:sp>
    </p:spTree>
    <p:extLst>
      <p:ext uri="{BB962C8B-B14F-4D97-AF65-F5344CB8AC3E}">
        <p14:creationId xmlns:p14="http://schemas.microsoft.com/office/powerpoint/2010/main" val="2017367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F4739B2-227C-4CFF-9F98-2F40C6DCA977}"/>
              </a:ext>
            </a:extLst>
          </p:cNvPr>
          <p:cNvSpPr>
            <a:spLocks noGrp="1"/>
          </p:cNvSpPr>
          <p:nvPr>
            <p:ph type="sldNum" sz="quarter" idx="12"/>
          </p:nvPr>
        </p:nvSpPr>
        <p:spPr/>
        <p:txBody>
          <a:bodyPr/>
          <a:lstStyle/>
          <a:p>
            <a:fld id="{D1147761-E745-4E82-9000-A916A425F694}" type="slidenum">
              <a:rPr lang="en-US" smtClean="0"/>
              <a:pPr/>
              <a:t>5</a:t>
            </a:fld>
            <a:endParaRPr lang="en-US"/>
          </a:p>
        </p:txBody>
      </p:sp>
      <p:sp>
        <p:nvSpPr>
          <p:cNvPr id="4" name="Title 5">
            <a:extLst>
              <a:ext uri="{FF2B5EF4-FFF2-40B4-BE49-F238E27FC236}">
                <a16:creationId xmlns:a16="http://schemas.microsoft.com/office/drawing/2014/main" id="{BCF3DA37-C32F-4AB3-B20D-77C9F386D998}"/>
              </a:ext>
            </a:extLst>
          </p:cNvPr>
          <p:cNvSpPr txBox="1">
            <a:spLocks/>
          </p:cNvSpPr>
          <p:nvPr/>
        </p:nvSpPr>
        <p:spPr>
          <a:xfrm>
            <a:off x="0" y="0"/>
            <a:ext cx="12192000" cy="65791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Project Milestones &amp; Timeline</a:t>
            </a:r>
          </a:p>
        </p:txBody>
      </p:sp>
      <p:cxnSp>
        <p:nvCxnSpPr>
          <p:cNvPr id="7" name="Straight Connector 6">
            <a:extLst>
              <a:ext uri="{FF2B5EF4-FFF2-40B4-BE49-F238E27FC236}">
                <a16:creationId xmlns:a16="http://schemas.microsoft.com/office/drawing/2014/main" id="{3CC1E8C6-3E2F-4389-AE15-874B027305CD}"/>
              </a:ext>
            </a:extLst>
          </p:cNvPr>
          <p:cNvCxnSpPr>
            <a:cxnSpLocks/>
            <a:stCxn id="8" idx="0"/>
            <a:endCxn id="24" idx="4"/>
          </p:cNvCxnSpPr>
          <p:nvPr/>
        </p:nvCxnSpPr>
        <p:spPr>
          <a:xfrm flipV="1">
            <a:off x="10047325" y="3504443"/>
            <a:ext cx="10111" cy="659004"/>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D0C532B3-3F0E-43C7-8D75-1AC919CFDB2F}"/>
              </a:ext>
            </a:extLst>
          </p:cNvPr>
          <p:cNvSpPr/>
          <p:nvPr/>
        </p:nvSpPr>
        <p:spPr>
          <a:xfrm>
            <a:off x="9544405" y="4163447"/>
            <a:ext cx="1005840" cy="1005840"/>
          </a:xfrm>
          <a:prstGeom prst="ellipse">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7EDF5BA1-0BF6-4784-9063-6CFF9B2DC998}"/>
              </a:ext>
            </a:extLst>
          </p:cNvPr>
          <p:cNvCxnSpPr>
            <a:cxnSpLocks/>
          </p:cNvCxnSpPr>
          <p:nvPr/>
        </p:nvCxnSpPr>
        <p:spPr>
          <a:xfrm flipV="1">
            <a:off x="8048278" y="2336814"/>
            <a:ext cx="3163" cy="649577"/>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01EE3ADD-3637-46A3-A97F-1268BE03EAC0}"/>
              </a:ext>
            </a:extLst>
          </p:cNvPr>
          <p:cNvSpPr/>
          <p:nvPr/>
        </p:nvSpPr>
        <p:spPr>
          <a:xfrm>
            <a:off x="7528683" y="1395688"/>
            <a:ext cx="1005840" cy="1005840"/>
          </a:xfrm>
          <a:prstGeom prst="ellipse">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FAFD8117-B3D4-4165-B952-97A1ACDF4C77}"/>
              </a:ext>
            </a:extLst>
          </p:cNvPr>
          <p:cNvCxnSpPr>
            <a:cxnSpLocks/>
            <a:stCxn id="31" idx="0"/>
            <a:endCxn id="22" idx="4"/>
          </p:cNvCxnSpPr>
          <p:nvPr/>
        </p:nvCxnSpPr>
        <p:spPr>
          <a:xfrm flipV="1">
            <a:off x="6043068" y="3504444"/>
            <a:ext cx="6947" cy="659003"/>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006B83E-5E79-4AC1-9E4E-859F737110B6}"/>
              </a:ext>
            </a:extLst>
          </p:cNvPr>
          <p:cNvCxnSpPr>
            <a:cxnSpLocks/>
          </p:cNvCxnSpPr>
          <p:nvPr/>
        </p:nvCxnSpPr>
        <p:spPr>
          <a:xfrm flipV="1">
            <a:off x="4046305" y="2361374"/>
            <a:ext cx="3163" cy="649577"/>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7D0377A-E36A-46DB-8503-CA52C07EF248}"/>
              </a:ext>
            </a:extLst>
          </p:cNvPr>
          <p:cNvCxnSpPr>
            <a:cxnSpLocks/>
            <a:stCxn id="25" idx="0"/>
            <a:endCxn id="20" idx="4"/>
          </p:cNvCxnSpPr>
          <p:nvPr/>
        </p:nvCxnSpPr>
        <p:spPr>
          <a:xfrm flipV="1">
            <a:off x="1953956" y="3513871"/>
            <a:ext cx="10110" cy="649576"/>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7527A23A-3596-4923-8856-3CEB2C820DCF}"/>
              </a:ext>
            </a:extLst>
          </p:cNvPr>
          <p:cNvGrpSpPr/>
          <p:nvPr/>
        </p:nvGrpSpPr>
        <p:grpSpPr>
          <a:xfrm>
            <a:off x="1010387" y="3074194"/>
            <a:ext cx="10119023" cy="354806"/>
            <a:chOff x="2032918" y="3074193"/>
            <a:chExt cx="8126163" cy="709612"/>
          </a:xfrm>
        </p:grpSpPr>
        <p:sp>
          <p:nvSpPr>
            <p:cNvPr id="15" name="Freeform: Shape 11">
              <a:extLst>
                <a:ext uri="{FF2B5EF4-FFF2-40B4-BE49-F238E27FC236}">
                  <a16:creationId xmlns:a16="http://schemas.microsoft.com/office/drawing/2014/main" id="{5DF0AA6A-CAEE-4F38-844A-538728CCA350}"/>
                </a:ext>
              </a:extLst>
            </p:cNvPr>
            <p:cNvSpPr/>
            <p:nvPr/>
          </p:nvSpPr>
          <p:spPr>
            <a:xfrm>
              <a:off x="2032918" y="3074193"/>
              <a:ext cx="1774031" cy="709612"/>
            </a:xfrm>
            <a:prstGeom prst="flowChartAlternateProcess">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470821" tIns="38672" rIns="393478" bIns="38672" numCol="1" spcCol="1270" anchor="ctr" anchorCtr="0">
              <a:noAutofit/>
            </a:bodyPr>
            <a:lstStyle/>
            <a:p>
              <a:pPr marL="0" lvl="0" indent="0" algn="ctr" defTabSz="1289050">
                <a:lnSpc>
                  <a:spcPct val="90000"/>
                </a:lnSpc>
                <a:spcBef>
                  <a:spcPct val="0"/>
                </a:spcBef>
                <a:spcAft>
                  <a:spcPct val="35000"/>
                </a:spcAft>
                <a:buNone/>
              </a:pPr>
              <a:endParaRPr lang="en-US" sz="2900" kern="1200"/>
            </a:p>
          </p:txBody>
        </p:sp>
        <p:sp>
          <p:nvSpPr>
            <p:cNvPr id="16" name="Freeform: Shape 12">
              <a:extLst>
                <a:ext uri="{FF2B5EF4-FFF2-40B4-BE49-F238E27FC236}">
                  <a16:creationId xmlns:a16="http://schemas.microsoft.com/office/drawing/2014/main" id="{F015F3F3-3A86-4B3F-A930-B8016E30D0C4}"/>
                </a:ext>
              </a:extLst>
            </p:cNvPr>
            <p:cNvSpPr/>
            <p:nvPr/>
          </p:nvSpPr>
          <p:spPr>
            <a:xfrm>
              <a:off x="3629546" y="3074193"/>
              <a:ext cx="1774031" cy="709612"/>
            </a:xfrm>
            <a:prstGeom prst="flowChartProcess">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470821" tIns="38672" rIns="393478" bIns="38672" numCol="1" spcCol="1270" anchor="ctr" anchorCtr="0">
              <a:noAutofit/>
            </a:bodyPr>
            <a:lstStyle/>
            <a:p>
              <a:pPr marL="0" lvl="0" indent="0" algn="ctr" defTabSz="1289050">
                <a:lnSpc>
                  <a:spcPct val="90000"/>
                </a:lnSpc>
                <a:spcBef>
                  <a:spcPct val="0"/>
                </a:spcBef>
                <a:spcAft>
                  <a:spcPct val="35000"/>
                </a:spcAft>
                <a:buNone/>
              </a:pPr>
              <a:endParaRPr lang="en-US" sz="2900" kern="1200"/>
            </a:p>
          </p:txBody>
        </p:sp>
        <p:sp>
          <p:nvSpPr>
            <p:cNvPr id="17" name="Freeform: Shape 13">
              <a:extLst>
                <a:ext uri="{FF2B5EF4-FFF2-40B4-BE49-F238E27FC236}">
                  <a16:creationId xmlns:a16="http://schemas.microsoft.com/office/drawing/2014/main" id="{93006027-D030-4F5E-A53B-257F3CC9B1A3}"/>
                </a:ext>
              </a:extLst>
            </p:cNvPr>
            <p:cNvSpPr/>
            <p:nvPr/>
          </p:nvSpPr>
          <p:spPr>
            <a:xfrm>
              <a:off x="5226174" y="3074193"/>
              <a:ext cx="1739650" cy="709612"/>
            </a:xfrm>
            <a:prstGeom prst="flowChartProcess">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466820" tIns="37338" rIns="392144" bIns="37338" numCol="1" spcCol="1270" anchor="ctr" anchorCtr="0">
              <a:noAutofit/>
            </a:bodyPr>
            <a:lstStyle/>
            <a:p>
              <a:pPr marL="0" lvl="0" indent="0" algn="ctr" defTabSz="1244600">
                <a:lnSpc>
                  <a:spcPct val="90000"/>
                </a:lnSpc>
                <a:spcBef>
                  <a:spcPct val="0"/>
                </a:spcBef>
                <a:spcAft>
                  <a:spcPct val="35000"/>
                </a:spcAft>
                <a:buNone/>
              </a:pPr>
              <a:endParaRPr lang="en-US" sz="2800" kern="1200"/>
            </a:p>
          </p:txBody>
        </p:sp>
        <p:sp>
          <p:nvSpPr>
            <p:cNvPr id="18" name="Freeform: Shape 15">
              <a:extLst>
                <a:ext uri="{FF2B5EF4-FFF2-40B4-BE49-F238E27FC236}">
                  <a16:creationId xmlns:a16="http://schemas.microsoft.com/office/drawing/2014/main" id="{D58B8E1F-17CA-4ED9-9266-DE3302E692F6}"/>
                </a:ext>
              </a:extLst>
            </p:cNvPr>
            <p:cNvSpPr/>
            <p:nvPr/>
          </p:nvSpPr>
          <p:spPr>
            <a:xfrm>
              <a:off x="8385050" y="3074193"/>
              <a:ext cx="1774031" cy="709612"/>
            </a:xfrm>
            <a:prstGeom prst="round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530828" tIns="58674" rIns="413480" bIns="58674" numCol="1" spcCol="1270" anchor="ctr" anchorCtr="0">
              <a:noAutofit/>
            </a:bodyPr>
            <a:lstStyle/>
            <a:p>
              <a:pPr marL="0" lvl="0" indent="0" algn="ctr" defTabSz="1955800">
                <a:lnSpc>
                  <a:spcPct val="90000"/>
                </a:lnSpc>
                <a:spcBef>
                  <a:spcPct val="0"/>
                </a:spcBef>
                <a:spcAft>
                  <a:spcPct val="35000"/>
                </a:spcAft>
                <a:buNone/>
              </a:pPr>
              <a:endParaRPr lang="en-US" sz="4400" kern="1200" dirty="0"/>
            </a:p>
          </p:txBody>
        </p:sp>
        <p:sp>
          <p:nvSpPr>
            <p:cNvPr id="19" name="Freeform: Shape 14">
              <a:extLst>
                <a:ext uri="{FF2B5EF4-FFF2-40B4-BE49-F238E27FC236}">
                  <a16:creationId xmlns:a16="http://schemas.microsoft.com/office/drawing/2014/main" id="{2CD75763-6CBD-43D8-BDFE-ED6764224909}"/>
                </a:ext>
              </a:extLst>
            </p:cNvPr>
            <p:cNvSpPr/>
            <p:nvPr/>
          </p:nvSpPr>
          <p:spPr>
            <a:xfrm>
              <a:off x="6788422" y="3074193"/>
              <a:ext cx="1774031" cy="709612"/>
            </a:xfrm>
            <a:prstGeom prst="flowChartProcess">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0828" tIns="58674" rIns="413480" bIns="58674" numCol="1" spcCol="1270" anchor="ctr" anchorCtr="0">
              <a:noAutofit/>
            </a:bodyPr>
            <a:lstStyle/>
            <a:p>
              <a:pPr marL="0" lvl="0" indent="0" algn="ctr" defTabSz="1955800">
                <a:lnSpc>
                  <a:spcPct val="90000"/>
                </a:lnSpc>
                <a:spcBef>
                  <a:spcPct val="0"/>
                </a:spcBef>
                <a:spcAft>
                  <a:spcPct val="35000"/>
                </a:spcAft>
                <a:buNone/>
              </a:pPr>
              <a:endParaRPr lang="en-US" sz="4400" kern="1200"/>
            </a:p>
          </p:txBody>
        </p:sp>
      </p:grpSp>
      <p:sp>
        <p:nvSpPr>
          <p:cNvPr id="20" name="Oval 19">
            <a:extLst>
              <a:ext uri="{FF2B5EF4-FFF2-40B4-BE49-F238E27FC236}">
                <a16:creationId xmlns:a16="http://schemas.microsoft.com/office/drawing/2014/main" id="{2232959D-9BB0-4DF0-A36A-1205D595D341}"/>
              </a:ext>
            </a:extLst>
          </p:cNvPr>
          <p:cNvSpPr/>
          <p:nvPr/>
        </p:nvSpPr>
        <p:spPr>
          <a:xfrm>
            <a:off x="1712606" y="3010951"/>
            <a:ext cx="502920" cy="502920"/>
          </a:xfrm>
          <a:prstGeom prst="ellipse">
            <a:avLst/>
          </a:prstGeom>
          <a:solidFill>
            <a:schemeClr val="bg1"/>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AAE0A7C-F5E1-49EE-A15E-FAE86D33BF66}"/>
              </a:ext>
            </a:extLst>
          </p:cNvPr>
          <p:cNvSpPr/>
          <p:nvPr/>
        </p:nvSpPr>
        <p:spPr>
          <a:xfrm>
            <a:off x="3794845" y="3010951"/>
            <a:ext cx="502920" cy="502920"/>
          </a:xfrm>
          <a:prstGeom prst="ellipse">
            <a:avLst/>
          </a:prstGeom>
          <a:solidFill>
            <a:schemeClr val="bg1"/>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061D7CB8-D83C-45E1-9FDB-FE9964A8AB22}"/>
              </a:ext>
            </a:extLst>
          </p:cNvPr>
          <p:cNvSpPr/>
          <p:nvPr/>
        </p:nvSpPr>
        <p:spPr>
          <a:xfrm>
            <a:off x="5798555" y="3001524"/>
            <a:ext cx="502920" cy="502920"/>
          </a:xfrm>
          <a:prstGeom prst="ellipse">
            <a:avLst/>
          </a:prstGeom>
          <a:solidFill>
            <a:schemeClr val="bg1"/>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65BC139D-2708-4BB5-A67E-5D74AA8F96BA}"/>
              </a:ext>
            </a:extLst>
          </p:cNvPr>
          <p:cNvSpPr/>
          <p:nvPr/>
        </p:nvSpPr>
        <p:spPr>
          <a:xfrm>
            <a:off x="7802265" y="3010951"/>
            <a:ext cx="502920" cy="502920"/>
          </a:xfrm>
          <a:prstGeom prst="ellipse">
            <a:avLst/>
          </a:prstGeom>
          <a:solidFill>
            <a:schemeClr val="bg1"/>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A38F1EB7-800C-414A-8C70-DFD06B2017AC}"/>
              </a:ext>
            </a:extLst>
          </p:cNvPr>
          <p:cNvSpPr/>
          <p:nvPr/>
        </p:nvSpPr>
        <p:spPr>
          <a:xfrm>
            <a:off x="9805976" y="3001523"/>
            <a:ext cx="502920" cy="502920"/>
          </a:xfrm>
          <a:prstGeom prst="ellipse">
            <a:avLst/>
          </a:prstGeom>
          <a:solidFill>
            <a:schemeClr val="bg1"/>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384BD6B-243B-4647-92F2-A63CB725EE86}"/>
              </a:ext>
            </a:extLst>
          </p:cNvPr>
          <p:cNvSpPr/>
          <p:nvPr/>
        </p:nvSpPr>
        <p:spPr>
          <a:xfrm>
            <a:off x="1451036" y="4163447"/>
            <a:ext cx="1005840" cy="1005840"/>
          </a:xfrm>
          <a:prstGeom prst="ellipse">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3EB508C4-F8CC-4BFA-A0EE-8213932AB120}"/>
              </a:ext>
            </a:extLst>
          </p:cNvPr>
          <p:cNvSpPr txBox="1"/>
          <p:nvPr/>
        </p:nvSpPr>
        <p:spPr bwMode="auto">
          <a:xfrm>
            <a:off x="656272" y="1638223"/>
            <a:ext cx="2797365" cy="114214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4294" tIns="32147" rIns="64294" bIns="32147" numCol="1" rtlCol="0" anchor="t" anchorCtr="0" compatLnSpc="1">
            <a:prstTxWarp prst="textNoShape">
              <a:avLst/>
            </a:prstTxWarp>
            <a:spAutoFit/>
          </a:bodyPr>
          <a:lstStyle/>
          <a:p>
            <a:r>
              <a:rPr lang="en-US" sz="1400" b="1" dirty="0">
                <a:solidFill>
                  <a:schemeClr val="accent1"/>
                </a:solidFill>
                <a:latin typeface="Helvetica Neue"/>
                <a:cs typeface="Helvetica Neue" pitchFamily="-105" charset="0"/>
              </a:rPr>
              <a:t>Planning</a:t>
            </a:r>
            <a:endParaRPr lang="en-US" sz="1400" b="1" dirty="0">
              <a:solidFill>
                <a:schemeClr val="accent1"/>
              </a:solidFill>
              <a:latin typeface="Helvetica Neue" pitchFamily="-105" charset="0"/>
              <a:cs typeface="Helvetica Neue" pitchFamily="-105" charset="0"/>
            </a:endParaRPr>
          </a:p>
          <a:p>
            <a:pPr marL="285750" indent="-285750">
              <a:buFont typeface="Arial"/>
              <a:buChar char="•"/>
            </a:pPr>
            <a:r>
              <a:rPr lang="en-US" sz="1400" dirty="0">
                <a:solidFill>
                  <a:schemeClr val="bg1">
                    <a:lumMod val="50000"/>
                  </a:schemeClr>
                </a:solidFill>
                <a:latin typeface="Helvetica Neue"/>
              </a:rPr>
              <a:t>Present project proposal</a:t>
            </a:r>
          </a:p>
          <a:p>
            <a:pPr marL="285750" indent="-285750">
              <a:buFont typeface="Arial"/>
              <a:buChar char="•"/>
            </a:pPr>
            <a:r>
              <a:rPr lang="en-US" sz="1400" dirty="0">
                <a:solidFill>
                  <a:schemeClr val="bg1">
                    <a:lumMod val="50000"/>
                  </a:schemeClr>
                </a:solidFill>
                <a:latin typeface="Helvetica Neue"/>
              </a:rPr>
              <a:t>Collect required datasets</a:t>
            </a:r>
          </a:p>
          <a:p>
            <a:pPr marL="285750" indent="-285750">
              <a:buFont typeface="Arial"/>
              <a:buChar char="•"/>
            </a:pPr>
            <a:r>
              <a:rPr lang="en-US" sz="1400" dirty="0">
                <a:solidFill>
                  <a:schemeClr val="bg1">
                    <a:lumMod val="50000"/>
                  </a:schemeClr>
                </a:solidFill>
                <a:latin typeface="Helvetica Neue"/>
              </a:rPr>
              <a:t>Assign roles and responsibilities with due dates</a:t>
            </a:r>
          </a:p>
        </p:txBody>
      </p:sp>
      <p:sp>
        <p:nvSpPr>
          <p:cNvPr id="27" name="TextBox 26">
            <a:extLst>
              <a:ext uri="{FF2B5EF4-FFF2-40B4-BE49-F238E27FC236}">
                <a16:creationId xmlns:a16="http://schemas.microsoft.com/office/drawing/2014/main" id="{1DAD74D3-7F17-452F-890A-890ED7E18E0D}"/>
              </a:ext>
            </a:extLst>
          </p:cNvPr>
          <p:cNvSpPr txBox="1"/>
          <p:nvPr/>
        </p:nvSpPr>
        <p:spPr bwMode="auto">
          <a:xfrm>
            <a:off x="798957" y="5236633"/>
            <a:ext cx="2323889" cy="3886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4294" tIns="32147" rIns="64294" bIns="32147" numCol="1" rtlCol="0" anchor="t" anchorCtr="0" compatLnSpc="1">
            <a:prstTxWarp prst="textNoShape">
              <a:avLst/>
            </a:prstTxWarp>
            <a:spAutoFit/>
          </a:bodyPr>
          <a:lstStyle/>
          <a:p>
            <a:pPr algn="ctr">
              <a:lnSpc>
                <a:spcPct val="150000"/>
              </a:lnSpc>
            </a:pPr>
            <a:r>
              <a:rPr lang="en-US" sz="1600" b="1" dirty="0">
                <a:solidFill>
                  <a:schemeClr val="tx1">
                    <a:lumMod val="85000"/>
                    <a:lumOff val="15000"/>
                  </a:schemeClr>
                </a:solidFill>
                <a:latin typeface="Helvetica Neue"/>
                <a:cs typeface="Helvetica Neue" pitchFamily="-105" charset="0"/>
              </a:rPr>
              <a:t>06-26-2023</a:t>
            </a:r>
            <a:endParaRPr lang="en-US" sz="1600" b="1" dirty="0">
              <a:solidFill>
                <a:schemeClr val="tx1">
                  <a:lumMod val="85000"/>
                  <a:lumOff val="15000"/>
                </a:schemeClr>
              </a:solidFill>
              <a:latin typeface="Helvetica Neue" pitchFamily="-105" charset="0"/>
              <a:cs typeface="Helvetica Neue" pitchFamily="-105" charset="0"/>
            </a:endParaRPr>
          </a:p>
        </p:txBody>
      </p:sp>
      <p:sp>
        <p:nvSpPr>
          <p:cNvPr id="28" name="Oval 27">
            <a:extLst>
              <a:ext uri="{FF2B5EF4-FFF2-40B4-BE49-F238E27FC236}">
                <a16:creationId xmlns:a16="http://schemas.microsoft.com/office/drawing/2014/main" id="{610B62DD-FE25-47DE-9C94-F9A0CAD7A5F6}"/>
              </a:ext>
            </a:extLst>
          </p:cNvPr>
          <p:cNvSpPr/>
          <p:nvPr/>
        </p:nvSpPr>
        <p:spPr>
          <a:xfrm>
            <a:off x="3526710" y="1420248"/>
            <a:ext cx="1005840" cy="1005840"/>
          </a:xfrm>
          <a:prstGeom prst="ellipse">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92399146-280C-4449-9B9F-4FABA883156D}"/>
              </a:ext>
            </a:extLst>
          </p:cNvPr>
          <p:cNvSpPr txBox="1"/>
          <p:nvPr/>
        </p:nvSpPr>
        <p:spPr bwMode="auto">
          <a:xfrm>
            <a:off x="2884359" y="916877"/>
            <a:ext cx="2323889" cy="394436"/>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4294" tIns="32147" rIns="64294" bIns="32147" numCol="1" rtlCol="0" anchor="t" anchorCtr="0" compatLnSpc="1">
            <a:prstTxWarp prst="textNoShape">
              <a:avLst/>
            </a:prstTxWarp>
            <a:spAutoFit/>
          </a:bodyPr>
          <a:lstStyle/>
          <a:p>
            <a:pPr algn="ctr">
              <a:lnSpc>
                <a:spcPct val="150000"/>
              </a:lnSpc>
            </a:pPr>
            <a:r>
              <a:rPr lang="en-US" sz="1600" b="1" dirty="0">
                <a:solidFill>
                  <a:schemeClr val="tx1">
                    <a:lumMod val="85000"/>
                    <a:lumOff val="15000"/>
                  </a:schemeClr>
                </a:solidFill>
                <a:latin typeface="Helvetica Neue"/>
              </a:rPr>
              <a:t>07-03-2023</a:t>
            </a:r>
            <a:endParaRPr lang="en-US" dirty="0"/>
          </a:p>
        </p:txBody>
      </p:sp>
      <p:sp>
        <p:nvSpPr>
          <p:cNvPr id="30" name="TextBox 29">
            <a:extLst>
              <a:ext uri="{FF2B5EF4-FFF2-40B4-BE49-F238E27FC236}">
                <a16:creationId xmlns:a16="http://schemas.microsoft.com/office/drawing/2014/main" id="{E18A9082-1775-490D-B0B6-D60D658673E0}"/>
              </a:ext>
            </a:extLst>
          </p:cNvPr>
          <p:cNvSpPr txBox="1"/>
          <p:nvPr/>
        </p:nvSpPr>
        <p:spPr bwMode="auto">
          <a:xfrm>
            <a:off x="2931728" y="3625698"/>
            <a:ext cx="2397869" cy="135758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4294" tIns="32147" rIns="64294" bIns="32147" numCol="1" rtlCol="0" anchor="t" anchorCtr="0" compatLnSpc="1">
            <a:prstTxWarp prst="textNoShape">
              <a:avLst/>
            </a:prstTxWarp>
            <a:spAutoFit/>
          </a:bodyPr>
          <a:lstStyle/>
          <a:p>
            <a:r>
              <a:rPr lang="en-US" sz="1400" b="1" dirty="0">
                <a:solidFill>
                  <a:schemeClr val="accent3"/>
                </a:solidFill>
                <a:latin typeface="Helvetica Neue"/>
                <a:cs typeface="Helvetica Neue" pitchFamily="-105" charset="0"/>
              </a:rPr>
              <a:t>Data collection and Pre-processing</a:t>
            </a:r>
            <a:endParaRPr lang="en-US" sz="1400" dirty="0">
              <a:solidFill>
                <a:schemeClr val="accent3"/>
              </a:solidFill>
              <a:latin typeface="Helvetica Neue" pitchFamily="-105" charset="0"/>
              <a:cs typeface="Helvetica Neue" pitchFamily="-105" charset="0"/>
            </a:endParaRPr>
          </a:p>
          <a:p>
            <a:pPr marL="285750" indent="-285750">
              <a:buFont typeface="Arial"/>
              <a:buChar char="•"/>
            </a:pPr>
            <a:r>
              <a:rPr lang="en-US" sz="1400" dirty="0">
                <a:solidFill>
                  <a:schemeClr val="bg1">
                    <a:lumMod val="50000"/>
                  </a:schemeClr>
                </a:solidFill>
                <a:latin typeface="Helvetica Neue"/>
                <a:cs typeface="Helvetica Neue" pitchFamily="-105" charset="0"/>
              </a:rPr>
              <a:t>Scrape data from the website</a:t>
            </a:r>
          </a:p>
          <a:p>
            <a:pPr marL="285750" indent="-285750">
              <a:buFont typeface="Arial"/>
              <a:buChar char="•"/>
            </a:pPr>
            <a:r>
              <a:rPr lang="en-US" sz="1400" dirty="0">
                <a:solidFill>
                  <a:schemeClr val="bg1">
                    <a:lumMod val="50000"/>
                  </a:schemeClr>
                </a:solidFill>
                <a:latin typeface="Helvetica Neue"/>
                <a:cs typeface="Helvetica Neue" pitchFamily="-105" charset="0"/>
              </a:rPr>
              <a:t>Pre-process the data</a:t>
            </a:r>
          </a:p>
          <a:p>
            <a:pPr marL="285750" indent="-285750">
              <a:buFont typeface="Arial"/>
              <a:buChar char="•"/>
            </a:pPr>
            <a:r>
              <a:rPr lang="en-US" sz="1400" dirty="0">
                <a:solidFill>
                  <a:schemeClr val="bg1">
                    <a:lumMod val="50000"/>
                  </a:schemeClr>
                </a:solidFill>
                <a:latin typeface="Helvetica Neue"/>
                <a:cs typeface="Helvetica Neue" pitchFamily="-105" charset="0"/>
              </a:rPr>
              <a:t>Handle data imbalance</a:t>
            </a:r>
            <a:endParaRPr lang="en-US" sz="1400" dirty="0">
              <a:solidFill>
                <a:schemeClr val="bg1">
                  <a:lumMod val="50000"/>
                </a:schemeClr>
              </a:solidFill>
              <a:latin typeface="Helvetica Neue" pitchFamily="-105" charset="0"/>
              <a:cs typeface="Helvetica Neue" pitchFamily="-105" charset="0"/>
            </a:endParaRPr>
          </a:p>
        </p:txBody>
      </p:sp>
      <p:sp>
        <p:nvSpPr>
          <p:cNvPr id="31" name="Oval 30">
            <a:extLst>
              <a:ext uri="{FF2B5EF4-FFF2-40B4-BE49-F238E27FC236}">
                <a16:creationId xmlns:a16="http://schemas.microsoft.com/office/drawing/2014/main" id="{C563EFCC-4A98-448C-863B-AEE217704268}"/>
              </a:ext>
            </a:extLst>
          </p:cNvPr>
          <p:cNvSpPr/>
          <p:nvPr/>
        </p:nvSpPr>
        <p:spPr>
          <a:xfrm>
            <a:off x="5540148" y="4163447"/>
            <a:ext cx="1005840" cy="1005840"/>
          </a:xfrm>
          <a:prstGeom prst="ellipse">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A156332E-B05B-4540-9A1D-0DDBACD05C38}"/>
              </a:ext>
            </a:extLst>
          </p:cNvPr>
          <p:cNvSpPr txBox="1"/>
          <p:nvPr/>
        </p:nvSpPr>
        <p:spPr bwMode="auto">
          <a:xfrm>
            <a:off x="4894826" y="5197717"/>
            <a:ext cx="2323889" cy="3886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4294" tIns="32147" rIns="64294" bIns="32147" numCol="1" rtlCol="0" anchor="t" anchorCtr="0" compatLnSpc="1">
            <a:prstTxWarp prst="textNoShape">
              <a:avLst/>
            </a:prstTxWarp>
            <a:spAutoFit/>
          </a:bodyPr>
          <a:lstStyle/>
          <a:p>
            <a:pPr algn="ctr">
              <a:lnSpc>
                <a:spcPct val="150000"/>
              </a:lnSpc>
            </a:pPr>
            <a:r>
              <a:rPr lang="en-US" sz="1600" b="1" dirty="0">
                <a:solidFill>
                  <a:schemeClr val="tx1">
                    <a:lumMod val="85000"/>
                    <a:lumOff val="15000"/>
                  </a:schemeClr>
                </a:solidFill>
                <a:latin typeface="Helvetica Neue"/>
                <a:cs typeface="Helvetica Neue" pitchFamily="-105" charset="0"/>
              </a:rPr>
              <a:t>07-24-2023</a:t>
            </a:r>
            <a:endParaRPr lang="en-US" sz="1600" b="1" dirty="0">
              <a:solidFill>
                <a:schemeClr val="tx1">
                  <a:lumMod val="85000"/>
                  <a:lumOff val="15000"/>
                </a:schemeClr>
              </a:solidFill>
              <a:latin typeface="Helvetica Neue" pitchFamily="-105" charset="0"/>
              <a:cs typeface="Helvetica Neue" pitchFamily="-105" charset="0"/>
            </a:endParaRPr>
          </a:p>
        </p:txBody>
      </p:sp>
      <p:pic>
        <p:nvPicPr>
          <p:cNvPr id="33" name="Graphic 32" descr="Bullseye">
            <a:extLst>
              <a:ext uri="{FF2B5EF4-FFF2-40B4-BE49-F238E27FC236}">
                <a16:creationId xmlns:a16="http://schemas.microsoft.com/office/drawing/2014/main" id="{4859D339-A481-47C9-9C2C-0AC999169A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06642" y="4354507"/>
            <a:ext cx="653396" cy="653396"/>
          </a:xfrm>
          <a:prstGeom prst="rect">
            <a:avLst/>
          </a:prstGeom>
        </p:spPr>
      </p:pic>
      <p:pic>
        <p:nvPicPr>
          <p:cNvPr id="34" name="Graphic 33" descr="Database">
            <a:extLst>
              <a:ext uri="{FF2B5EF4-FFF2-40B4-BE49-F238E27FC236}">
                <a16:creationId xmlns:a16="http://schemas.microsoft.com/office/drawing/2014/main" id="{3492C29A-A0E3-47AA-9CD5-ED09E7247C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03403" y="1547912"/>
            <a:ext cx="685800" cy="685800"/>
          </a:xfrm>
          <a:prstGeom prst="rect">
            <a:avLst/>
          </a:prstGeom>
        </p:spPr>
      </p:pic>
      <p:pic>
        <p:nvPicPr>
          <p:cNvPr id="35" name="Graphic 34" descr="Statistics">
            <a:extLst>
              <a:ext uri="{FF2B5EF4-FFF2-40B4-BE49-F238E27FC236}">
                <a16:creationId xmlns:a16="http://schemas.microsoft.com/office/drawing/2014/main" id="{5CC6351B-5B4F-479B-9548-D60FECC93A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88703" y="1563832"/>
            <a:ext cx="685800" cy="685800"/>
          </a:xfrm>
          <a:prstGeom prst="rect">
            <a:avLst/>
          </a:prstGeom>
        </p:spPr>
      </p:pic>
      <p:sp>
        <p:nvSpPr>
          <p:cNvPr id="36" name="TextBox 35">
            <a:extLst>
              <a:ext uri="{FF2B5EF4-FFF2-40B4-BE49-F238E27FC236}">
                <a16:creationId xmlns:a16="http://schemas.microsoft.com/office/drawing/2014/main" id="{418360A7-6ECB-430F-BDA7-FDBB710FF191}"/>
              </a:ext>
            </a:extLst>
          </p:cNvPr>
          <p:cNvSpPr txBox="1"/>
          <p:nvPr/>
        </p:nvSpPr>
        <p:spPr bwMode="auto">
          <a:xfrm>
            <a:off x="7043102" y="3679957"/>
            <a:ext cx="2545830" cy="135758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4294" tIns="32147" rIns="64294" bIns="32147" numCol="1" rtlCol="0" anchor="t" anchorCtr="0" compatLnSpc="1">
            <a:prstTxWarp prst="textNoShape">
              <a:avLst/>
            </a:prstTxWarp>
            <a:spAutoFit/>
          </a:bodyPr>
          <a:lstStyle/>
          <a:p>
            <a:r>
              <a:rPr lang="en-US" sz="1400" b="1" dirty="0">
                <a:solidFill>
                  <a:schemeClr val="accent5"/>
                </a:solidFill>
                <a:latin typeface="Helvetica Neue"/>
                <a:cs typeface="Helvetica Neue" pitchFamily="-105" charset="0"/>
              </a:rPr>
              <a:t>Validation and Deployment</a:t>
            </a:r>
            <a:endParaRPr lang="en-US" sz="1400" b="1" dirty="0">
              <a:solidFill>
                <a:schemeClr val="accent5"/>
              </a:solidFill>
              <a:latin typeface="Helvetica Neue" pitchFamily="-105" charset="0"/>
              <a:cs typeface="Helvetica Neue" pitchFamily="-105" charset="0"/>
            </a:endParaRPr>
          </a:p>
          <a:p>
            <a:pPr marL="285750" indent="-285750">
              <a:buFont typeface="Arial"/>
              <a:buChar char="•"/>
            </a:pPr>
            <a:r>
              <a:rPr lang="en-US" sz="1400" dirty="0">
                <a:solidFill>
                  <a:schemeClr val="bg1">
                    <a:lumMod val="50000"/>
                  </a:schemeClr>
                </a:solidFill>
                <a:latin typeface="Helvetica Neue"/>
                <a:cs typeface="Helvetica Neue" pitchFamily="-105" charset="0"/>
              </a:rPr>
              <a:t>Test the model and finetune it</a:t>
            </a:r>
            <a:endParaRPr lang="en-US" sz="1400" dirty="0">
              <a:solidFill>
                <a:schemeClr val="bg1">
                  <a:lumMod val="50000"/>
                </a:schemeClr>
              </a:solidFill>
              <a:latin typeface="Helvetica Neue" pitchFamily="-105" charset="0"/>
              <a:cs typeface="Helvetica Neue" pitchFamily="-105" charset="0"/>
            </a:endParaRPr>
          </a:p>
          <a:p>
            <a:pPr marL="285750" indent="-285750">
              <a:buFont typeface="Arial"/>
              <a:buChar char="•"/>
            </a:pPr>
            <a:r>
              <a:rPr lang="en-US" sz="1400" dirty="0">
                <a:solidFill>
                  <a:schemeClr val="bg1">
                    <a:lumMod val="50000"/>
                  </a:schemeClr>
                </a:solidFill>
                <a:latin typeface="Helvetica Neue"/>
                <a:cs typeface="Helvetica Neue" pitchFamily="-105" charset="0"/>
              </a:rPr>
              <a:t>Deploy the model on Hugging Face</a:t>
            </a:r>
          </a:p>
          <a:p>
            <a:pPr marL="285750" indent="-285750">
              <a:buFont typeface="Arial"/>
              <a:buChar char="•"/>
            </a:pPr>
            <a:r>
              <a:rPr lang="en-US" sz="1400" dirty="0">
                <a:solidFill>
                  <a:schemeClr val="bg1">
                    <a:lumMod val="50000"/>
                  </a:schemeClr>
                </a:solidFill>
                <a:latin typeface="Helvetica Neue"/>
                <a:cs typeface="Helvetica Neue" pitchFamily="-105" charset="0"/>
              </a:rPr>
              <a:t>Create user interface</a:t>
            </a:r>
          </a:p>
        </p:txBody>
      </p:sp>
      <p:sp>
        <p:nvSpPr>
          <p:cNvPr id="37" name="TextBox 36">
            <a:extLst>
              <a:ext uri="{FF2B5EF4-FFF2-40B4-BE49-F238E27FC236}">
                <a16:creationId xmlns:a16="http://schemas.microsoft.com/office/drawing/2014/main" id="{C51BD158-0ED2-4A11-B9D6-2C65065A810E}"/>
              </a:ext>
            </a:extLst>
          </p:cNvPr>
          <p:cNvSpPr txBox="1"/>
          <p:nvPr/>
        </p:nvSpPr>
        <p:spPr bwMode="auto">
          <a:xfrm>
            <a:off x="4950680" y="1758289"/>
            <a:ext cx="2323889" cy="1388361"/>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4294" tIns="32147" rIns="64294" bIns="32147" numCol="1" rtlCol="0" anchor="t" anchorCtr="0" compatLnSpc="1">
            <a:prstTxWarp prst="textNoShape">
              <a:avLst/>
            </a:prstTxWarp>
            <a:spAutoFit/>
          </a:bodyPr>
          <a:lstStyle/>
          <a:p>
            <a:r>
              <a:rPr lang="en-US" sz="1400" b="1" dirty="0">
                <a:solidFill>
                  <a:schemeClr val="accent4"/>
                </a:solidFill>
                <a:latin typeface="Helvetica Neue"/>
                <a:cs typeface="Helvetica Neue" pitchFamily="-105" charset="0"/>
              </a:rPr>
              <a:t>Model building</a:t>
            </a:r>
          </a:p>
          <a:p>
            <a:pPr marL="285750" indent="-285750">
              <a:buFont typeface="Arial"/>
              <a:buChar char="•"/>
            </a:pPr>
            <a:r>
              <a:rPr lang="en-US" sz="1400" dirty="0">
                <a:solidFill>
                  <a:schemeClr val="bg1">
                    <a:lumMod val="50000"/>
                  </a:schemeClr>
                </a:solidFill>
                <a:latin typeface="Helvetica Neue"/>
                <a:cs typeface="Helvetica Neue" pitchFamily="-105" charset="0"/>
              </a:rPr>
              <a:t>Build NER model for extracting entities</a:t>
            </a:r>
            <a:endParaRPr lang="en-US" sz="1400" dirty="0">
              <a:solidFill>
                <a:schemeClr val="bg1">
                  <a:lumMod val="50000"/>
                </a:schemeClr>
              </a:solidFill>
              <a:latin typeface="Helvetica Neue" pitchFamily="-105" charset="0"/>
              <a:cs typeface="Helvetica Neue" pitchFamily="-105" charset="0"/>
            </a:endParaRPr>
          </a:p>
          <a:p>
            <a:pPr marL="285750" indent="-285750">
              <a:buFont typeface="Arial"/>
              <a:buChar char="•"/>
            </a:pPr>
            <a:r>
              <a:rPr lang="en-US" sz="1400" dirty="0">
                <a:solidFill>
                  <a:schemeClr val="bg1">
                    <a:lumMod val="50000"/>
                  </a:schemeClr>
                </a:solidFill>
                <a:latin typeface="Helvetica Neue"/>
                <a:cs typeface="Helvetica Neue" pitchFamily="-105" charset="0"/>
              </a:rPr>
              <a:t>Build models for text classification</a:t>
            </a:r>
            <a:endParaRPr lang="en-US" sz="1400" dirty="0">
              <a:solidFill>
                <a:schemeClr val="bg1">
                  <a:lumMod val="50000"/>
                </a:schemeClr>
              </a:solidFill>
              <a:latin typeface="Helvetica Neue" pitchFamily="-105" charset="0"/>
              <a:cs typeface="Helvetica Neue" pitchFamily="-105" charset="0"/>
            </a:endParaRPr>
          </a:p>
          <a:p>
            <a:pPr algn="ctr"/>
            <a:endParaRPr lang="en-US" sz="1600" dirty="0">
              <a:solidFill>
                <a:schemeClr val="bg1">
                  <a:lumMod val="50000"/>
                </a:schemeClr>
              </a:solidFill>
              <a:latin typeface="Helvetica Neue" pitchFamily="-105" charset="0"/>
              <a:cs typeface="Helvetica Neue" pitchFamily="-105" charset="0"/>
            </a:endParaRPr>
          </a:p>
        </p:txBody>
      </p:sp>
      <p:sp>
        <p:nvSpPr>
          <p:cNvPr id="39" name="TextBox 38">
            <a:extLst>
              <a:ext uri="{FF2B5EF4-FFF2-40B4-BE49-F238E27FC236}">
                <a16:creationId xmlns:a16="http://schemas.microsoft.com/office/drawing/2014/main" id="{601983AE-FF57-4124-9DC2-CE819FFE0DEE}"/>
              </a:ext>
            </a:extLst>
          </p:cNvPr>
          <p:cNvSpPr txBox="1"/>
          <p:nvPr/>
        </p:nvSpPr>
        <p:spPr bwMode="auto">
          <a:xfrm>
            <a:off x="6874733" y="919906"/>
            <a:ext cx="2323889" cy="3886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4294" tIns="32147" rIns="64294" bIns="32147" numCol="1" rtlCol="0" anchor="t" anchorCtr="0" compatLnSpc="1">
            <a:prstTxWarp prst="textNoShape">
              <a:avLst/>
            </a:prstTxWarp>
            <a:spAutoFit/>
          </a:bodyPr>
          <a:lstStyle/>
          <a:p>
            <a:pPr algn="ctr">
              <a:lnSpc>
                <a:spcPct val="150000"/>
              </a:lnSpc>
            </a:pPr>
            <a:r>
              <a:rPr lang="en-US" sz="1600" b="1" dirty="0">
                <a:solidFill>
                  <a:schemeClr val="tx1">
                    <a:lumMod val="85000"/>
                    <a:lumOff val="15000"/>
                  </a:schemeClr>
                </a:solidFill>
                <a:latin typeface="Helvetica Neue"/>
                <a:cs typeface="Helvetica Neue" pitchFamily="-105" charset="0"/>
              </a:rPr>
              <a:t>07-31-2023</a:t>
            </a:r>
            <a:endParaRPr lang="en-US" sz="1600" b="1" dirty="0">
              <a:solidFill>
                <a:schemeClr val="tx1">
                  <a:lumMod val="85000"/>
                  <a:lumOff val="15000"/>
                </a:schemeClr>
              </a:solidFill>
              <a:latin typeface="Helvetica Neue" pitchFamily="-105" charset="0"/>
              <a:cs typeface="Helvetica Neue" pitchFamily="-105" charset="0"/>
            </a:endParaRPr>
          </a:p>
        </p:txBody>
      </p:sp>
      <p:sp>
        <p:nvSpPr>
          <p:cNvPr id="40" name="TextBox 39">
            <a:extLst>
              <a:ext uri="{FF2B5EF4-FFF2-40B4-BE49-F238E27FC236}">
                <a16:creationId xmlns:a16="http://schemas.microsoft.com/office/drawing/2014/main" id="{FCE850C6-C741-414A-BC20-DD06A371834E}"/>
              </a:ext>
            </a:extLst>
          </p:cNvPr>
          <p:cNvSpPr txBox="1"/>
          <p:nvPr/>
        </p:nvSpPr>
        <p:spPr bwMode="auto">
          <a:xfrm>
            <a:off x="8862917" y="5175388"/>
            <a:ext cx="2323889" cy="3886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4294" tIns="32147" rIns="64294" bIns="32147" numCol="1" rtlCol="0" anchor="t" anchorCtr="0" compatLnSpc="1">
            <a:prstTxWarp prst="textNoShape">
              <a:avLst/>
            </a:prstTxWarp>
            <a:spAutoFit/>
          </a:bodyPr>
          <a:lstStyle/>
          <a:p>
            <a:pPr algn="ctr">
              <a:lnSpc>
                <a:spcPct val="150000"/>
              </a:lnSpc>
            </a:pPr>
            <a:r>
              <a:rPr lang="en-US" sz="1600" b="1" dirty="0">
                <a:solidFill>
                  <a:schemeClr val="tx1">
                    <a:lumMod val="85000"/>
                    <a:lumOff val="15000"/>
                  </a:schemeClr>
                </a:solidFill>
                <a:latin typeface="Helvetica Neue"/>
                <a:cs typeface="Helvetica Neue" pitchFamily="-105" charset="0"/>
              </a:rPr>
              <a:t>08-07-2023</a:t>
            </a:r>
            <a:endParaRPr lang="en-US" sz="1600" b="1" dirty="0">
              <a:solidFill>
                <a:schemeClr val="tx1">
                  <a:lumMod val="85000"/>
                  <a:lumOff val="15000"/>
                </a:schemeClr>
              </a:solidFill>
              <a:latin typeface="Helvetica Neue" pitchFamily="-105" charset="0"/>
              <a:cs typeface="Helvetica Neue" pitchFamily="-105" charset="0"/>
            </a:endParaRPr>
          </a:p>
        </p:txBody>
      </p:sp>
      <p:pic>
        <p:nvPicPr>
          <p:cNvPr id="41" name="Graphic 40" descr="Connections">
            <a:extLst>
              <a:ext uri="{FF2B5EF4-FFF2-40B4-BE49-F238E27FC236}">
                <a16:creationId xmlns:a16="http://schemas.microsoft.com/office/drawing/2014/main" id="{EF292136-1864-438A-A2C2-A0BACC2EF1F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55806" y="4269772"/>
            <a:ext cx="771781" cy="771781"/>
          </a:xfrm>
          <a:prstGeom prst="rect">
            <a:avLst/>
          </a:prstGeom>
        </p:spPr>
      </p:pic>
      <p:sp>
        <p:nvSpPr>
          <p:cNvPr id="42" name="TextBox 41">
            <a:extLst>
              <a:ext uri="{FF2B5EF4-FFF2-40B4-BE49-F238E27FC236}">
                <a16:creationId xmlns:a16="http://schemas.microsoft.com/office/drawing/2014/main" id="{ABF902BD-F7E8-4456-AE2C-59AA3AFC569A}"/>
              </a:ext>
            </a:extLst>
          </p:cNvPr>
          <p:cNvSpPr txBox="1"/>
          <p:nvPr/>
        </p:nvSpPr>
        <p:spPr bwMode="auto">
          <a:xfrm>
            <a:off x="8953878" y="1756734"/>
            <a:ext cx="2323889" cy="1388361"/>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4294" tIns="32147" rIns="64294" bIns="32147" numCol="1" rtlCol="0" anchor="t" anchorCtr="0" compatLnSpc="1">
            <a:prstTxWarp prst="textNoShape">
              <a:avLst/>
            </a:prstTxWarp>
            <a:spAutoFit/>
          </a:bodyPr>
          <a:lstStyle/>
          <a:p>
            <a:r>
              <a:rPr lang="en-US" sz="1400" b="1" dirty="0">
                <a:solidFill>
                  <a:schemeClr val="accent6"/>
                </a:solidFill>
                <a:latin typeface="Helvetica Neue" pitchFamily="-105" charset="0"/>
                <a:cs typeface="Helvetica Neue" pitchFamily="-105" charset="0"/>
              </a:rPr>
              <a:t>Deliver &amp; Present</a:t>
            </a:r>
            <a:endParaRPr lang="en-US"/>
          </a:p>
          <a:p>
            <a:pPr marL="285750" indent="-285750">
              <a:buFont typeface="Arial"/>
              <a:buChar char="•"/>
            </a:pPr>
            <a:r>
              <a:rPr lang="en-US" sz="1400" dirty="0">
                <a:solidFill>
                  <a:schemeClr val="bg1">
                    <a:lumMod val="50000"/>
                  </a:schemeClr>
                </a:solidFill>
                <a:latin typeface="Helvetica Neue"/>
                <a:cs typeface="Helvetica Neue" pitchFamily="-105" charset="0"/>
              </a:rPr>
              <a:t>Write a research paper</a:t>
            </a:r>
          </a:p>
          <a:p>
            <a:pPr marL="285750" indent="-285750">
              <a:buFont typeface="Arial"/>
              <a:buChar char="•"/>
            </a:pPr>
            <a:r>
              <a:rPr lang="en-US" sz="1400" dirty="0">
                <a:solidFill>
                  <a:schemeClr val="bg1">
                    <a:lumMod val="50000"/>
                  </a:schemeClr>
                </a:solidFill>
                <a:latin typeface="Helvetica Neue"/>
                <a:cs typeface="Helvetica Neue" pitchFamily="-105" charset="0"/>
              </a:rPr>
              <a:t>Present final solution to class </a:t>
            </a:r>
            <a:endParaRPr lang="en-US" sz="1400">
              <a:solidFill>
                <a:schemeClr val="bg1">
                  <a:lumMod val="50000"/>
                </a:schemeClr>
              </a:solidFill>
              <a:latin typeface="Helvetica Neue" pitchFamily="-105" charset="0"/>
              <a:cs typeface="Helvetica Neue" pitchFamily="-105" charset="0"/>
            </a:endParaRPr>
          </a:p>
          <a:p>
            <a:pPr algn="ctr"/>
            <a:endParaRPr lang="en-US" sz="1400" dirty="0">
              <a:solidFill>
                <a:schemeClr val="bg1">
                  <a:lumMod val="50000"/>
                </a:schemeClr>
              </a:solidFill>
              <a:latin typeface="Helvetica Neue" pitchFamily="-105" charset="0"/>
              <a:cs typeface="Helvetica Neue" pitchFamily="-105" charset="0"/>
            </a:endParaRPr>
          </a:p>
          <a:p>
            <a:pPr algn="ctr"/>
            <a:endParaRPr lang="en-US" sz="1600" dirty="0">
              <a:solidFill>
                <a:schemeClr val="bg1">
                  <a:lumMod val="50000"/>
                </a:schemeClr>
              </a:solidFill>
              <a:latin typeface="Helvetica Neue" pitchFamily="-105" charset="0"/>
              <a:cs typeface="Helvetica Neue" pitchFamily="-105" charset="0"/>
            </a:endParaRPr>
          </a:p>
        </p:txBody>
      </p:sp>
      <p:pic>
        <p:nvPicPr>
          <p:cNvPr id="43" name="Picture 42">
            <a:extLst>
              <a:ext uri="{FF2B5EF4-FFF2-40B4-BE49-F238E27FC236}">
                <a16:creationId xmlns:a16="http://schemas.microsoft.com/office/drawing/2014/main" id="{9020706D-DBE2-43B1-ADC9-C4D58F849056}"/>
              </a:ext>
            </a:extLst>
          </p:cNvPr>
          <p:cNvPicPr>
            <a:picLocks noChangeAspect="1"/>
          </p:cNvPicPr>
          <p:nvPr/>
        </p:nvPicPr>
        <p:blipFill>
          <a:blip r:embed="rId10">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740561" y="4360103"/>
            <a:ext cx="578049" cy="578049"/>
          </a:xfrm>
          <a:prstGeom prst="rect">
            <a:avLst/>
          </a:prstGeom>
        </p:spPr>
      </p:pic>
    </p:spTree>
    <p:extLst>
      <p:ext uri="{BB962C8B-B14F-4D97-AF65-F5344CB8AC3E}">
        <p14:creationId xmlns:p14="http://schemas.microsoft.com/office/powerpoint/2010/main" val="279098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1CA9E4-0E51-E77E-2229-EEEF4233A3E1}"/>
              </a:ext>
            </a:extLst>
          </p:cNvPr>
          <p:cNvSpPr txBox="1"/>
          <p:nvPr/>
        </p:nvSpPr>
        <p:spPr>
          <a:xfrm>
            <a:off x="4220592" y="4864222"/>
            <a:ext cx="481613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dirty="0">
                <a:cs typeface="Calibri Light"/>
              </a:rPr>
              <a:t>Thank you!</a:t>
            </a:r>
            <a:endParaRPr lang="en-US" sz="6000">
              <a:cs typeface="Calibri Light"/>
            </a:endParaRPr>
          </a:p>
        </p:txBody>
      </p:sp>
    </p:spTree>
    <p:extLst>
      <p:ext uri="{BB962C8B-B14F-4D97-AF65-F5344CB8AC3E}">
        <p14:creationId xmlns:p14="http://schemas.microsoft.com/office/powerpoint/2010/main" val="42425065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3"/>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Spectrum_Theme">
      <a:dk1>
        <a:srgbClr val="496491"/>
      </a:dk1>
      <a:lt1>
        <a:sysClr val="window" lastClr="FFFFFF"/>
      </a:lt1>
      <a:dk2>
        <a:srgbClr val="44546A"/>
      </a:dk2>
      <a:lt2>
        <a:srgbClr val="E7E6E6"/>
      </a:lt2>
      <a:accent1>
        <a:srgbClr val="496491"/>
      </a:accent1>
      <a:accent2>
        <a:srgbClr val="92C46D"/>
      </a:accent2>
      <a:accent3>
        <a:srgbClr val="EA6044"/>
      </a:accent3>
      <a:accent4>
        <a:srgbClr val="F0C602"/>
      </a:accent4>
      <a:accent5>
        <a:srgbClr val="85A5CC"/>
      </a:accent5>
      <a:accent6>
        <a:srgbClr val="297D7D"/>
      </a:accent6>
      <a:hlink>
        <a:srgbClr val="85A5CC"/>
      </a:hlink>
      <a:folHlink>
        <a:srgbClr val="954F72"/>
      </a:folHlink>
    </a:clrScheme>
    <a:fontScheme name="Calibri Light">
      <a:majorFont>
        <a:latin typeface="Corbel Light"/>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Spectrum_Theme">
      <a:dk1>
        <a:srgbClr val="496491"/>
      </a:dk1>
      <a:lt1>
        <a:sysClr val="window" lastClr="FFFFFF"/>
      </a:lt1>
      <a:dk2>
        <a:srgbClr val="44546A"/>
      </a:dk2>
      <a:lt2>
        <a:srgbClr val="E7E6E6"/>
      </a:lt2>
      <a:accent1>
        <a:srgbClr val="496491"/>
      </a:accent1>
      <a:accent2>
        <a:srgbClr val="92C46D"/>
      </a:accent2>
      <a:accent3>
        <a:srgbClr val="EA6044"/>
      </a:accent3>
      <a:accent4>
        <a:srgbClr val="F0C602"/>
      </a:accent4>
      <a:accent5>
        <a:srgbClr val="85A5CC"/>
      </a:accent5>
      <a:accent6>
        <a:srgbClr val="297D7D"/>
      </a:accent6>
      <a:hlink>
        <a:srgbClr val="85A5CC"/>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221</TotalTime>
  <Words>704</Words>
  <Application>Microsoft Office PowerPoint</Application>
  <PresentationFormat>Widescreen</PresentationFormat>
  <Paragraphs>134</Paragraphs>
  <Slides>6</Slides>
  <Notes>0</Notes>
  <HiddenSlides>0</HiddenSlides>
  <MMClips>0</MMClips>
  <ScaleCrop>false</ScaleCrop>
  <HeadingPairs>
    <vt:vector size="4" baseType="variant">
      <vt:variant>
        <vt:lpstr>Theme</vt:lpstr>
      </vt:variant>
      <vt:variant>
        <vt:i4>3</vt:i4>
      </vt:variant>
      <vt:variant>
        <vt:lpstr>Slide Titles</vt:lpstr>
      </vt:variant>
      <vt:variant>
        <vt:i4>6</vt:i4>
      </vt:variant>
    </vt:vector>
  </HeadingPairs>
  <TitlesOfParts>
    <vt:vector size="9" baseType="lpstr">
      <vt:lpstr>1_Office Theme</vt:lpstr>
      <vt:lpstr>Custom Design</vt:lpstr>
      <vt:lpstr>2_Custom Design</vt:lpstr>
      <vt:lpstr>AIM5011: Leveraging NLP techniques in healthcare domain for processing of medical transcriptions</vt:lpstr>
      <vt:lpstr>Overview</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DAV6100: Presentation Name</dc:title>
  <dc:creator>brandon Chiazza</dc:creator>
  <cp:lastModifiedBy>brandon Chiazza</cp:lastModifiedBy>
  <cp:revision>1952</cp:revision>
  <dcterms:created xsi:type="dcterms:W3CDTF">2019-12-06T12:05:55Z</dcterms:created>
  <dcterms:modified xsi:type="dcterms:W3CDTF">2023-07-05T20:57:25Z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1CAAC922-FCAB-44E5-9499-91533B4D4A9D</vt:lpwstr>
  </property>
  <property fmtid="{D5CDD505-2E9C-101B-9397-08002B2CF9AE}" pid="3" name="ArticulatePath">
    <vt:lpwstr>https://d.docs.live.net/1d1d8bead84ce354/Documents/INFORMATION_ARCHITECTURE_YU/INFORMATION_ARCHITECTURE_YU/Fall 2019/04 Final Project/Executive_Presentation_Template</vt:lpwstr>
  </property>
</Properties>
</file>