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254c4653d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254c4653d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54c465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54c465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54c4653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54c4653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54c4653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54c4653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54c4653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254c4653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254c4653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254c4653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54c4653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254c4653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254c4653d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254c4653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46c9ce8a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46c9ce8a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Verification of Stability Theorem for Tame functions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0275" y="2117575"/>
            <a:ext cx="76881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Final Project (Computational Topology)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Lakshmikar Polamreddy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12/30/2024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50" y="2047075"/>
            <a:ext cx="6202951" cy="2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62205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Stability Theorem ensures the robustness of persistence diagrams under perturbations of tame functions.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 diagrams are key tools in topological data analysis, summarizing the topological features of functions.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 verifies the theorem for some random tame functions using bottleneck distances.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Bottleneck distance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76775"/>
            <a:ext cx="62205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bottleneck distance is a metric used to compare two persistence diagrams X and Y, which are sets of points in R2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between Points :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two points x=(x1​,x2​) and y=(y1,y2), the distance is measured as: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Bijections Between Diagrams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possible bijections η: X→Y between the points of the two diagrams.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Distance Formula: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bottleneck distance is the infimum of the supremum distances over all bijections: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0" y="2626175"/>
            <a:ext cx="3458350" cy="2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050" y="3953475"/>
            <a:ext cx="3064350" cy="447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729450" y="4576375"/>
            <a:ext cx="6726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Notes: </a:t>
            </a:r>
            <a:endParaRPr b="1"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bijection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is a function that creates a one-to-one correspondence between two sets.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Among all these bijections, the 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infimum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selects the bijection that minimizes the 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supremum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of distances between matched points.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Tame functions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751600"/>
            <a:ext cx="62205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f:X→R, where X is a topological space and f is a tame function if it satisfies the following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Homological Critical Values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only a finite number of critical value</a:t>
            </a: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the topology of the sublevel sets Xa=f−1((−∞,a]) changes.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critical values correspond to events such as the birth or death of topological features like connected components, holes, or voids in the sublevel sets.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Finite-Rank Homology Groups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sublevel set Xa, the homology groups Hp(Xa) (where p is the homological dimension) have finite rank.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the number of p-dimensional topological features, such as 0-dimensional connected components or 1-dimensional loops, is finite.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Theorem for Tame functions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05375"/>
            <a:ext cx="62205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X be a triangulable topological space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 : X → R two tame functions.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dimension p, the bottleneck distance between X = Dgmp(f) and Y = Dgmp(g) is bounded by the L∞-distance between the functions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3108447"/>
            <a:ext cx="2168400" cy="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725" y="2982150"/>
            <a:ext cx="4247524" cy="171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4296550" y="4697375"/>
            <a:ext cx="2416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from the textbook [3]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92675" y="1940075"/>
            <a:ext cx="50286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tame function f(x) and perturbations g(x).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simplicial complexes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persistence diagrams for f and 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points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dimension 0 (H</a:t>
            </a: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L∞​-distance between f and g -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distance between their persistence diagrams.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Bottleneck Distance≤L∞-Distance.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22904" l="0" r="0" t="0"/>
          <a:stretch/>
        </p:blipFill>
        <p:spPr>
          <a:xfrm>
            <a:off x="3872550" y="3055699"/>
            <a:ext cx="2146650" cy="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550" y="1853850"/>
            <a:ext cx="2976576" cy="26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92675" y="1940075"/>
            <a:ext cx="50286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tame funcion f(x) and its perturbation as follows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diagrams (H</a:t>
            </a: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Observations: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L∞​-distance between f and g: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0.1698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distance between persistent diagrams of f and g: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0.0981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Verified: Bottleneck Distance ≤ L∞-Distance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50" y="2324100"/>
            <a:ext cx="30289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19380"/>
          <a:stretch/>
        </p:blipFill>
        <p:spPr>
          <a:xfrm>
            <a:off x="1050450" y="2747650"/>
            <a:ext cx="4323775" cy="1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149" y="726625"/>
            <a:ext cx="2151625" cy="20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3375" y="2957200"/>
            <a:ext cx="2059399" cy="20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70275" y="1956400"/>
            <a:ext cx="50286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Ablation Study: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different tame functions as shown below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0" y="2913975"/>
            <a:ext cx="4514126" cy="8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075" y="994000"/>
            <a:ext cx="3216300" cy="1577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025" y="3254050"/>
            <a:ext cx="3216298" cy="15542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 txBox="1"/>
          <p:nvPr/>
        </p:nvSpPr>
        <p:spPr>
          <a:xfrm>
            <a:off x="6802975" y="2571750"/>
            <a:ext cx="1208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Sine function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802975" y="4846875"/>
            <a:ext cx="1615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Parabola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function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1853850"/>
            <a:ext cx="4661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Stability Theorem is verified for the tested functions.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homology provides a reliable measure of topological robustness.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higher-dimensional homology.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Wassetain Stability.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with more complex tame functions.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