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7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anchor="ctr" bIns="45720" tIns="45720">
            <a:normAutofit/>
          </a:bodyPr>
          <a:lstStyle>
            <a:lvl1pPr algn="ctr">
              <a:lnSpc>
                <a:spcPct val="80000"/>
              </a:lnSpc>
              <a:defRPr baseline="0" sz="6000" spc="1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algn="ct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20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6"/>
          <p:cNvSpPr/>
          <p:nvPr/>
        </p:nvSpPr>
        <p:spPr>
          <a:xfrm>
            <a:off x="9019312" y="0"/>
            <a:ext cx="2743200" cy="68580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3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p>
            <a:endParaRPr lang="en-IN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baseline="0" b="0" sz="6000" spc="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anchor="t" tIns="365760"/>
          <a:lstStyle>
            <a:lvl1pPr algn="ctr" indent="0" marL="0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483" y="176109"/>
            <a:ext cx="12188952" cy="1645919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/>
        </p:spPr>
        <p:txBody>
          <a:bodyPr anchor="ctr" bIns="45720" lIns="91440" rIns="45720" rtlCol="0" tIns="45720" vert="horz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b="0" sz="12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cap="all" sz="4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114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6400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8686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0972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846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718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290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62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customXml" Target="../ink/ink2.xml"/><Relationship Id="rId3" Type="http://schemas.openxmlformats.org/officeDocument/2006/relationships/image" Target="../media/image3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4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2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59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1" name="object 7"/>
          <p:cNvSpPr txBox="1">
            <a:spLocks noGrp="1"/>
          </p:cNvSpPr>
          <p:nvPr>
            <p:ph type="ctrTitle"/>
          </p:nvPr>
        </p:nvSpPr>
        <p:spPr>
          <a:xfrm>
            <a:off x="-466725" y="310963"/>
            <a:ext cx="9982200" cy="1247138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658927" y="6519373"/>
            <a:ext cx="946264" cy="1720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3" name="TextBox 13"/>
          <p:cNvSpPr txBox="1"/>
          <p:nvPr/>
        </p:nvSpPr>
        <p:spPr>
          <a:xfrm>
            <a:off x="2295524" y="3461616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NO:  22131110360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/>
              <a:t>NM ID</a:t>
            </a:r>
            <a:r>
              <a:rPr sz="2400" lang="en-US"/>
              <a:t>: </a:t>
            </a:r>
            <a:r>
              <a:rPr sz="2400" lang="en-US"/>
              <a:t>E4F8610B4FD8B88A6F7438A14616CC05</a:t>
            </a:r>
            <a:endParaRPr dirty="0" sz="2400" lang="en-US"/>
          </a:p>
          <a:p>
            <a:r>
              <a:rPr dirty="0" sz="2400" lang="en-US"/>
              <a:t>DEPARTMENT: B.COM (GENERAL).</a:t>
            </a:r>
            <a:endParaRPr dirty="0" sz="2400" lang="en-US"/>
          </a:p>
          <a:p>
            <a:r>
              <a:rPr dirty="0" sz="2400" lang="en-US"/>
              <a:t>COLLEGE: GOVERNMENT ARTS COLLEGE NANDA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endParaRPr altLang="en-US" 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3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3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4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4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5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6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6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7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8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8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59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59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0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0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1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1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2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2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3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3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4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4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2"/>
          <p:cNvSpPr txBox="1"/>
          <p:nvPr/>
        </p:nvSpPr>
        <p:spPr>
          <a:xfrm>
            <a:off x="1666875" y="19050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78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2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3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5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6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519365"/>
            <a:ext cx="235712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834072" y="28359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3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739775" y="538162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TextBox 10"/>
          <p:cNvSpPr txBox="1"/>
          <p:nvPr/>
        </p:nvSpPr>
        <p:spPr>
          <a:xfrm>
            <a:off x="990600" y="2133600"/>
            <a:ext cx="7924800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2" name="TextBox 8"/>
          <p:cNvSpPr txBox="1"/>
          <p:nvPr/>
        </p:nvSpPr>
        <p:spPr>
          <a:xfrm>
            <a:off x="1371600" y="2362200"/>
            <a:ext cx="5324475" cy="2504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57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TextBox 7"/>
          <p:cNvSpPr txBox="1"/>
          <p:nvPr/>
        </p:nvSpPr>
        <p:spPr>
          <a:xfrm>
            <a:off x="3428999" y="2019301"/>
            <a:ext cx="7649463" cy="35394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0" name="TextBox 2"/>
          <p:cNvSpPr txBox="1"/>
          <p:nvPr/>
        </p:nvSpPr>
        <p:spPr>
          <a:xfrm>
            <a:off x="1905000" y="1981200"/>
            <a:ext cx="6629400" cy="406265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TextBox 8"/>
          <p:cNvSpPr txBox="1"/>
          <p:nvPr/>
        </p:nvSpPr>
        <p:spPr>
          <a:xfrm>
            <a:off x="2743200" y="2354703"/>
            <a:ext cx="7696200" cy="280076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50800" dir="5400000" dist="15875" rotWithShape="0">
              <a:srgbClr val="000000">
                <a:alpha val="68000"/>
              </a:srgbClr>
            </a:outerShdw>
          </a:effectLst>
        </a:effectStyle>
        <a:effectStyle>
          <a:effectLst>
            <a:outerShdw algn="ctr" blurRad="88900" dir="5400000" dist="2794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algn="tl" flip="none" sx="100000" sy="100000" tx="0" ty="0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vignesh T</cp:lastModifiedBy>
  <dcterms:created xsi:type="dcterms:W3CDTF">2024-03-27T19:07:22Z</dcterms:created>
  <dcterms:modified xsi:type="dcterms:W3CDTF">2024-09-09T07:07:46Z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ecef64b347dc4b0698a62659255a9637</vt:lpwstr>
  </property>
</Properties>
</file>