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9" r:id="rId4"/>
    <p:sldId id="268" r:id="rId5"/>
    <p:sldId id="284" r:id="rId6"/>
    <p:sldId id="283" r:id="rId7"/>
    <p:sldId id="282" r:id="rId8"/>
    <p:sldId id="281" r:id="rId9"/>
    <p:sldId id="280" r:id="rId10"/>
    <p:sldId id="279" r:id="rId11"/>
    <p:sldId id="278" r:id="rId12"/>
    <p:sldId id="276" r:id="rId13"/>
    <p:sldId id="275" r:id="rId14"/>
    <p:sldId id="287" r:id="rId15"/>
    <p:sldId id="285" r:id="rId16"/>
    <p:sldId id="273" r:id="rId17"/>
    <p:sldId id="272" r:id="rId18"/>
    <p:sldId id="265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800" dirty="0"/>
              <a:t>1</a:t>
            </a:r>
            <a:r>
              <a:rPr lang="en-US" sz="2700" dirty="0" smtClean="0"/>
              <a:t>. </a:t>
            </a:r>
            <a:r>
              <a:rPr lang="en-US" sz="2700" b="1" dirty="0"/>
              <a:t>What will come in the place of question mark (?) in the given expression?</a:t>
            </a:r>
            <a:br>
              <a:rPr lang="en-US" sz="2700" b="1" dirty="0"/>
            </a:br>
            <a:r>
              <a:rPr lang="en-US" sz="2700" dirty="0"/>
              <a:t>36 × 15 + ? – 35 × 18 = 55 × 20</a:t>
            </a:r>
            <a:br>
              <a:rPr lang="en-US" sz="2700" dirty="0"/>
            </a:br>
            <a:r>
              <a:rPr lang="en-US" sz="2700" dirty="0"/>
              <a:t>A 1090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B 1190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C 1240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D 1380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E 1420</a:t>
            </a:r>
            <a:br>
              <a:rPr lang="en-US" sz="27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34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10.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450 + ? – 832 = 32</a:t>
            </a:r>
            <a:r>
              <a:rPr lang="en-US" sz="2400" baseline="30000" dirty="0"/>
              <a:t>2</a:t>
            </a:r>
            <a:r>
              <a:rPr lang="en-US" sz="2400" dirty="0"/>
              <a:t>– 400</a:t>
            </a:r>
            <a:br>
              <a:rPr lang="en-US" sz="2400" dirty="0"/>
            </a:br>
            <a:r>
              <a:rPr lang="en-US" sz="2400" dirty="0"/>
              <a:t>A 580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436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425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590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these</a:t>
            </a:r>
            <a:br>
              <a:rPr lang="en-US" sz="24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7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11.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255 + ? + 320 – 472 = 362 – 296 + 361</a:t>
            </a:r>
            <a:br>
              <a:rPr lang="en-US" sz="2400" dirty="0"/>
            </a:br>
            <a:r>
              <a:rPr lang="en-US" sz="2400" dirty="0"/>
              <a:t>A 285</a:t>
            </a:r>
            <a:br>
              <a:rPr lang="en-US" sz="2400" dirty="0"/>
            </a:br>
            <a:r>
              <a:rPr lang="en-US" sz="2400" dirty="0"/>
              <a:t>B 295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324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315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these</a:t>
            </a:r>
            <a:br>
              <a:rPr lang="en-US" sz="24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28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12</a:t>
            </a:r>
            <a:r>
              <a:rPr lang="en-US" sz="2800" dirty="0" smtClean="0"/>
              <a:t>. </a:t>
            </a:r>
            <a:r>
              <a:rPr lang="en-US" sz="2000" b="1" dirty="0"/>
              <a:t>What will come in the place of question mark (?) in the given expression?</a:t>
            </a:r>
            <a:br>
              <a:rPr lang="en-US" sz="2000" b="1" dirty="0"/>
            </a:br>
            <a:r>
              <a:rPr lang="en-US" sz="2000" dirty="0"/>
              <a:t>? = 725 ÷ 25 – 75% of 14</a:t>
            </a:r>
            <a:r>
              <a:rPr lang="en-US" sz="2000" baseline="30000" dirty="0"/>
              <a:t>2</a:t>
            </a:r>
            <a:r>
              <a:rPr lang="en-US" sz="2000" dirty="0"/>
              <a:t> + 120</a:t>
            </a:r>
            <a:br>
              <a:rPr lang="en-US" sz="2000" dirty="0"/>
            </a:br>
            <a:r>
              <a:rPr lang="en-US" sz="2000" dirty="0"/>
              <a:t>A 87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B 44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C 65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D 56</a:t>
            </a:r>
            <a:br>
              <a:rPr lang="en-US" sz="2000" dirty="0"/>
            </a:b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E None of these</a:t>
            </a:r>
            <a:br>
              <a:rPr lang="en-US" sz="20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705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 algn="l"/>
            <a:r>
              <a:rPr lang="en-US" sz="2800" dirty="0" smtClean="0"/>
              <a:t>13</a:t>
            </a:r>
            <a:r>
              <a:rPr lang="en-US" sz="2800" dirty="0" smtClean="0"/>
              <a:t>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? = (52 × 296) ÷ 32 – 15 × 8</a:t>
            </a:r>
            <a:br>
              <a:rPr lang="en-US" sz="2400" dirty="0"/>
            </a:br>
            <a:r>
              <a:rPr lang="en-US" sz="2400" dirty="0"/>
              <a:t>A 284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245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216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361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</a:t>
            </a:r>
            <a:r>
              <a:rPr lang="en-US" sz="2400" dirty="0" smtClean="0"/>
              <a:t>these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554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400" b="1" dirty="0" smtClean="0"/>
              <a:t>14.What </a:t>
            </a:r>
            <a:r>
              <a:rPr lang="en-US" sz="2400" b="1" dirty="0"/>
              <a:t>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60% of 455 + 152 + 6 × 7 = ?</a:t>
            </a:r>
            <a:br>
              <a:rPr lang="en-US" sz="2400" dirty="0"/>
            </a:br>
            <a:r>
              <a:rPr lang="en-US" sz="2400" dirty="0"/>
              <a:t>A 409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467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432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457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these</a:t>
            </a:r>
            <a:br>
              <a:rPr lang="en-US" sz="24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121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700" dirty="0" smtClean="0"/>
              <a:t>15</a:t>
            </a:r>
            <a:r>
              <a:rPr lang="en-US" sz="2700" dirty="0" smtClean="0"/>
              <a:t>. </a:t>
            </a:r>
            <a:r>
              <a:rPr lang="en-US" sz="2700" b="1" dirty="0"/>
              <a:t>What will come in the place of question mark (?) in the given expression?</a:t>
            </a:r>
            <a:br>
              <a:rPr lang="en-US" sz="2700" b="1" dirty="0"/>
            </a:br>
            <a:r>
              <a:rPr lang="en-US" sz="2700" dirty="0"/>
              <a:t>(252 ÷ 18) × 5 + 10 × 8 = ?</a:t>
            </a:r>
            <a:br>
              <a:rPr lang="en-US" sz="2700" dirty="0"/>
            </a:br>
            <a:r>
              <a:rPr lang="en-US" sz="2700" dirty="0"/>
              <a:t>A 88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B 96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C 150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D 126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E 106</a:t>
            </a:r>
            <a:br>
              <a:rPr lang="en-US" sz="27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02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16</a:t>
            </a:r>
            <a:r>
              <a:rPr lang="en-US" sz="2800" dirty="0" smtClean="0"/>
              <a:t>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81</a:t>
            </a:r>
            <a:r>
              <a:rPr lang="en-US" sz="2400" baseline="30000" dirty="0"/>
              <a:t>4</a:t>
            </a:r>
            <a:r>
              <a:rPr lang="en-US" sz="2400" dirty="0"/>
              <a:t> ÷ 27</a:t>
            </a:r>
            <a:r>
              <a:rPr lang="en-US" sz="2400" baseline="30000" dirty="0"/>
              <a:t>6</a:t>
            </a:r>
            <a:r>
              <a:rPr lang="en-US" sz="2400" dirty="0"/>
              <a:t> × 9</a:t>
            </a:r>
            <a:r>
              <a:rPr lang="en-US" sz="2400" baseline="30000" dirty="0"/>
              <a:t>7</a:t>
            </a:r>
            <a:r>
              <a:rPr lang="en-US" sz="2400" dirty="0"/>
              <a:t> = 3</a:t>
            </a:r>
            <a:r>
              <a:rPr lang="en-US" sz="2400" baseline="30000" dirty="0"/>
              <a:t>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12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10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8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6</a:t>
            </a:r>
            <a:br>
              <a:rPr lang="en-US" sz="24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4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17</a:t>
            </a:r>
            <a:r>
              <a:rPr lang="en-US" sz="2800" dirty="0" smtClean="0"/>
              <a:t>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√2304 + √1156 - √1444 = 25% of ? A 176</a:t>
            </a:r>
            <a:br>
              <a:rPr lang="en-US" sz="2400" dirty="0"/>
            </a:br>
            <a:r>
              <a:rPr lang="en-US" sz="2400" dirty="0"/>
              <a:t>B 123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82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41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these</a:t>
            </a:r>
            <a:br>
              <a:rPr lang="en-US" sz="24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142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>18. </a:t>
            </a:r>
            <a:r>
              <a:rPr lang="en-US" sz="2700" b="1" dirty="0"/>
              <a:t>What will come in the place of question mark (?) in the given expression?</a:t>
            </a:r>
            <a:br>
              <a:rPr lang="en-US" sz="2700" b="1" dirty="0"/>
            </a:br>
            <a:r>
              <a:rPr lang="en-US" sz="2700" dirty="0"/>
              <a:t>55% of 280 + 7 × 9 – 8 × 12 = ?</a:t>
            </a:r>
            <a:br>
              <a:rPr lang="en-US" sz="2700" dirty="0"/>
            </a:br>
            <a:r>
              <a:rPr lang="en-US" sz="2700" dirty="0"/>
              <a:t>A 80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B 72</a:t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C 87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D 60</a:t>
            </a:r>
            <a:br>
              <a:rPr lang="en-US" sz="2700" dirty="0"/>
            </a:br>
            <a:r>
              <a:rPr lang="en-US" sz="2700" dirty="0"/>
              <a:t> </a:t>
            </a:r>
            <a:br>
              <a:rPr lang="en-US" sz="2700" dirty="0"/>
            </a:br>
            <a:r>
              <a:rPr lang="en-US" sz="2700" dirty="0"/>
              <a:t>E None of these</a:t>
            </a:r>
            <a:br>
              <a:rPr lang="en-US" sz="27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85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33400" y="457200"/>
            <a:ext cx="594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19. What </a:t>
            </a:r>
            <a:r>
              <a:rPr lang="en-US" sz="2400" b="1" dirty="0"/>
              <a:t>will come in the place of question mark (?) in the given expression?</a:t>
            </a:r>
          </a:p>
          <a:p>
            <a:r>
              <a:rPr lang="en-US" sz="2400" dirty="0"/>
              <a:t>15</a:t>
            </a:r>
            <a:r>
              <a:rPr lang="en-US" sz="2400" baseline="30000" dirty="0"/>
              <a:t>2</a:t>
            </a:r>
            <a:r>
              <a:rPr lang="en-US" sz="2400" dirty="0"/>
              <a:t> + √576 – 19 × 8 = ?</a:t>
            </a:r>
          </a:p>
          <a:p>
            <a:r>
              <a:rPr lang="en-US" sz="2400" dirty="0"/>
              <a:t>A 34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B 25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 97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D 19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E 45</a:t>
            </a:r>
          </a:p>
        </p:txBody>
      </p:sp>
    </p:spTree>
    <p:extLst>
      <p:ext uri="{BB962C8B-B14F-4D97-AF65-F5344CB8AC3E}">
        <p14:creationId xmlns:p14="http://schemas.microsoft.com/office/powerpoint/2010/main" val="418502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/>
              <a:t>2</a:t>
            </a:r>
            <a:r>
              <a:rPr lang="en-US" sz="2800" dirty="0" smtClean="0"/>
              <a:t>. </a:t>
            </a:r>
            <a:r>
              <a:rPr lang="en-US" sz="2800" b="1" dirty="0" smtClean="0"/>
              <a:t>What </a:t>
            </a:r>
            <a:r>
              <a:rPr lang="en-US" sz="2800" b="1" dirty="0"/>
              <a:t>will come in the place of question mark (?) in the given expression?</a:t>
            </a:r>
            <a:br>
              <a:rPr lang="en-US" sz="2800" b="1" dirty="0"/>
            </a:br>
            <a:r>
              <a:rPr lang="en-US" sz="2800" dirty="0"/>
              <a:t>4032 ÷ 14 + 12</a:t>
            </a:r>
            <a:r>
              <a:rPr lang="en-US" sz="2800" baseline="30000" dirty="0"/>
              <a:t>2</a:t>
            </a:r>
            <a:r>
              <a:rPr lang="en-US" sz="2800" dirty="0"/>
              <a:t> – 25% of 800 = ? – 25% of 620</a:t>
            </a:r>
            <a:br>
              <a:rPr lang="en-US" sz="2800" dirty="0"/>
            </a:br>
            <a:r>
              <a:rPr lang="en-US" sz="2800" dirty="0"/>
              <a:t>A 273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B 323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C 387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D 423</a:t>
            </a:r>
            <a:br>
              <a:rPr lang="en-US" sz="28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65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12618" y="533400"/>
            <a:ext cx="6248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/>
              <a:t>20. What </a:t>
            </a:r>
            <a:r>
              <a:rPr lang="en-US" sz="2400" b="1" dirty="0"/>
              <a:t>will come in the place of question mark (?) in the given expression?</a:t>
            </a:r>
          </a:p>
          <a:p>
            <a:r>
              <a:rPr lang="en-US" sz="2400" dirty="0"/>
              <a:t>54% of 700 + 17</a:t>
            </a:r>
            <a:r>
              <a:rPr lang="en-US" sz="2400" baseline="30000" dirty="0"/>
              <a:t>2</a:t>
            </a:r>
            <a:r>
              <a:rPr lang="en-US" sz="2400" dirty="0"/>
              <a:t> – 286 ÷ 22 = ?</a:t>
            </a:r>
          </a:p>
          <a:p>
            <a:r>
              <a:rPr lang="en-US" sz="2400" dirty="0"/>
              <a:t>A 845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B 712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 840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D </a:t>
            </a:r>
            <a:r>
              <a:rPr lang="en-US" sz="2400" dirty="0" smtClean="0"/>
              <a:t>756</a:t>
            </a:r>
          </a:p>
          <a:p>
            <a:endParaRPr lang="en-US" sz="2400" dirty="0" smtClean="0"/>
          </a:p>
          <a:p>
            <a:r>
              <a:rPr lang="en-US" sz="2400" dirty="0"/>
              <a:t>E 654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2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/>
              <a:t>3</a:t>
            </a:r>
            <a:r>
              <a:rPr lang="en-US" sz="2800" dirty="0" smtClean="0"/>
              <a:t>. </a:t>
            </a:r>
            <a:r>
              <a:rPr lang="en-US" sz="2400" b="1" dirty="0" smtClean="0"/>
              <a:t>What </a:t>
            </a:r>
            <a:r>
              <a:rPr lang="en-US" sz="2400" b="1" dirty="0"/>
              <a:t>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840 + ?</a:t>
            </a:r>
            <a:r>
              <a:rPr lang="en-US" sz="2400" baseline="30000" dirty="0"/>
              <a:t>2</a:t>
            </a:r>
            <a:r>
              <a:rPr lang="en-US" sz="2400" dirty="0"/>
              <a:t> – 624 = 18 × 25 + 18 × 5</a:t>
            </a:r>
            <a:br>
              <a:rPr lang="en-US" sz="2400" dirty="0"/>
            </a:br>
            <a:r>
              <a:rPr lang="en-US" sz="2400" dirty="0"/>
              <a:t>A 21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20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17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19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18</a:t>
            </a:r>
            <a:br>
              <a:rPr lang="en-US" sz="24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991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4.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[{(1458 ÷ 9) ÷ 6} ÷ 3] + 16</a:t>
            </a:r>
            <a:r>
              <a:rPr lang="en-US" sz="2400" baseline="30000" dirty="0"/>
              <a:t>2</a:t>
            </a:r>
            <a:r>
              <a:rPr lang="en-US" sz="2400" dirty="0"/>
              <a:t> + √225 = ?</a:t>
            </a:r>
            <a:br>
              <a:rPr lang="en-US" sz="2400" dirty="0"/>
            </a:br>
            <a:r>
              <a:rPr lang="en-US" sz="2400" dirty="0"/>
              <a:t>A 254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280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236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242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None of these</a:t>
            </a:r>
            <a:br>
              <a:rPr lang="en-US" sz="2400" dirty="0"/>
            </a:b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44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5.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18</a:t>
            </a:r>
            <a:r>
              <a:rPr lang="en-US" sz="2400" baseline="30000" dirty="0"/>
              <a:t>2</a:t>
            </a:r>
            <a:r>
              <a:rPr lang="en-US" sz="2400" dirty="0"/>
              <a:t> + √1156 – 121 – 9 × 8= ?</a:t>
            </a:r>
            <a:br>
              <a:rPr lang="en-US" sz="2400" dirty="0"/>
            </a:br>
            <a:r>
              <a:rPr lang="en-US" sz="2400" dirty="0"/>
              <a:t>A 165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185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168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188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193</a:t>
            </a:r>
            <a:br>
              <a:rPr lang="en-US" sz="24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789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6.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9</a:t>
            </a:r>
            <a:r>
              <a:rPr lang="en-US" sz="2400" baseline="30000" dirty="0"/>
              <a:t>3</a:t>
            </a:r>
            <a:r>
              <a:rPr lang="en-US" sz="2400" dirty="0"/>
              <a:t> – 23</a:t>
            </a:r>
            <a:r>
              <a:rPr lang="en-US" sz="2400" baseline="30000" dirty="0"/>
              <a:t>2</a:t>
            </a:r>
            <a:r>
              <a:rPr lang="en-US" sz="2400" dirty="0"/>
              <a:t>– 14</a:t>
            </a:r>
            <a:r>
              <a:rPr lang="en-US" sz="2400" baseline="30000" dirty="0"/>
              <a:t>2</a:t>
            </a:r>
            <a:r>
              <a:rPr lang="en-US" sz="2400" dirty="0"/>
              <a:t> = √?</a:t>
            </a:r>
            <a:br>
              <a:rPr lang="en-US" sz="2400" dirty="0"/>
            </a:br>
            <a:r>
              <a:rPr lang="en-US" sz="2400" dirty="0"/>
              <a:t>A 64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16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36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4</a:t>
            </a:r>
            <a:br>
              <a:rPr lang="en-US" sz="24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817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7. </a:t>
            </a:r>
            <a:r>
              <a:rPr lang="en-US" sz="2400" b="1" dirty="0" smtClean="0"/>
              <a:t>What </a:t>
            </a:r>
            <a:r>
              <a:rPr lang="en-US" sz="2400" b="1" dirty="0"/>
              <a:t>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336 ÷ 28 + 25 × 9 – 206= ?</a:t>
            </a:r>
            <a:br>
              <a:rPr lang="en-US" sz="2400" dirty="0"/>
            </a:br>
            <a:r>
              <a:rPr lang="en-US" sz="2400" dirty="0"/>
              <a:t>A 19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15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17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12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22</a:t>
            </a:r>
            <a:br>
              <a:rPr lang="en-US" sz="24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1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8. </a:t>
            </a:r>
            <a:r>
              <a:rPr lang="en-US" sz="2400" b="1" dirty="0" smtClean="0"/>
              <a:t>What </a:t>
            </a:r>
            <a:r>
              <a:rPr lang="en-US" sz="2400" b="1" dirty="0"/>
              <a:t>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75% of 300 – 25% of 360 = ? + 16</a:t>
            </a:r>
            <a:r>
              <a:rPr lang="en-US" sz="2400" baseline="30000" dirty="0"/>
              <a:t>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144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-25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16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49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-121</a:t>
            </a:r>
            <a:br>
              <a:rPr lang="en-US" sz="24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5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5791200"/>
          </a:xfrm>
          <a:ln w="31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0" algn="l"/>
            <a:r>
              <a:rPr lang="en-US" sz="2800" dirty="0" smtClean="0"/>
              <a:t>9. </a:t>
            </a:r>
            <a:r>
              <a:rPr lang="en-US" sz="2400" b="1" dirty="0"/>
              <a:t>What will come in the place of question mark (?) in the given expression?</a:t>
            </a:r>
            <a:br>
              <a:rPr lang="en-US" sz="2400" b="1" dirty="0"/>
            </a:br>
            <a:r>
              <a:rPr lang="en-US" sz="2400" dirty="0"/>
              <a:t>1225 + 4 × 10 = ? + 1720 – 1935 + 980</a:t>
            </a:r>
            <a:br>
              <a:rPr lang="en-US" sz="2400" dirty="0"/>
            </a:br>
            <a:r>
              <a:rPr lang="en-US" sz="2400" dirty="0"/>
              <a:t>A 549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B 502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C 500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D 518</a:t>
            </a:r>
            <a:br>
              <a:rPr lang="en-US" sz="2400" dirty="0"/>
            </a:b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>E 526</a:t>
            </a:r>
            <a:br>
              <a:rPr lang="en-US" sz="24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82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364</Words>
  <Application>Microsoft Office PowerPoint</Application>
  <PresentationFormat>On-screen Show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1. What will come in the place of question mark (?) in the given expression? 36 × 15 + ? – 35 × 18 = 55 × 20 A 1090   B 1190   C 1240   D 1380   E 1420     </vt:lpstr>
      <vt:lpstr>2. What will come in the place of question mark (?) in the given expression? 4032 ÷ 14 + 122 – 25% of 800 = ? – 25% of 620 A 273   B 323   C 387   D 423         </vt:lpstr>
      <vt:lpstr>3. What will come in the place of question mark (?) in the given expression? 840 + ?2 – 624 = 18 × 25 + 18 × 5 A 21   B 20   C 17   D 19   E 18       </vt:lpstr>
      <vt:lpstr>4. What will come in the place of question mark (?) in the given expression? [{(1458 ÷ 9) ÷ 6} ÷ 3] + 162 + √225 = ? A 254   B 280   C 236   D 242   E None of these       </vt:lpstr>
      <vt:lpstr>5. What will come in the place of question mark (?) in the given expression? 182 + √1156 – 121 – 9 × 8= ? A 165   B 185   C 168   D 188   E 193       </vt:lpstr>
      <vt:lpstr>6. What will come in the place of question mark (?) in the given expression? 93 – 232– 142 = √? A 64   B 16   C 2   D 36   E 4       </vt:lpstr>
      <vt:lpstr>7. What will come in the place of question mark (?) in the given expression? 336 ÷ 28 + 25 × 9 – 206= ? A 19   B 15   C 17   D 12   E 22       </vt:lpstr>
      <vt:lpstr>8. What will come in the place of question mark (?) in the given expression? 75% of 300 – 25% of 360 = ? + 162 A 144   B -25   C 16   D 49   E -121       </vt:lpstr>
      <vt:lpstr>9. What will come in the place of question mark (?) in the given expression? 1225 + 4 × 10 = ? + 1720 – 1935 + 980 A 549   B 502   C 500   D 518   E 526        </vt:lpstr>
      <vt:lpstr>10. What will come in the place of question mark (?) in the given expression? 450 + ? – 832 = 322– 400 A 580   B 436   C 425   D 590   E None of these      </vt:lpstr>
      <vt:lpstr>11. What will come in the place of question mark (?) in the given expression? 255 + ? + 320 – 472 = 362 – 296 + 361 A 285 B 295   C 324   D 315   E None of these         </vt:lpstr>
      <vt:lpstr>12. What will come in the place of question mark (?) in the given expression? ? = 725 ÷ 25 – 75% of 142 + 120 A 87   B 44   C 65   D 56   E None of these            </vt:lpstr>
      <vt:lpstr>13. What will come in the place of question mark (?) in the given expression? ? = (52 × 296) ÷ 32 – 15 × 8 A 284   B 245   C 216   D 361   E None of these     </vt:lpstr>
      <vt:lpstr>14.What will come in the place of question mark (?) in the given expression? 60% of 455 + 152 + 6 × 7 = ? A 409   B 467   C 432   D 457   E None of these        </vt:lpstr>
      <vt:lpstr>15. What will come in the place of question mark (?) in the given expression? (252 ÷ 18) × 5 + 10 × 8 = ? A 88   B 96   C 150   D 126   E 106      </vt:lpstr>
      <vt:lpstr>16. What will come in the place of question mark (?) in the given expression? 814 ÷ 276 × 97 = 3? A 12   B 10   C 8   D 6          </vt:lpstr>
      <vt:lpstr>17. What will come in the place of question mark (?) in the given expression? √2304 + √1156 - √1444 = 25% of ? A 176 B 123   C 82   D 41   E None of these          </vt:lpstr>
      <vt:lpstr>18. What will come in the place of question mark (?) in the given expression? 55% of 280 + 7 × 9 – 8 × 12 = ? A 80   B 72  C 87   D 60   E None of these      </vt:lpstr>
      <vt:lpstr>    </vt:lpstr>
      <vt:lpstr>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LCM of two numbers is 864 and their HCF is 144. If one of the number is 288, the other number is :  (1) 576  (2) 1296  (3) 432  (4) 144</dc:title>
  <dc:creator>Narayana</dc:creator>
  <cp:lastModifiedBy>Narayana</cp:lastModifiedBy>
  <cp:revision>52</cp:revision>
  <dcterms:created xsi:type="dcterms:W3CDTF">2006-08-16T00:00:00Z</dcterms:created>
  <dcterms:modified xsi:type="dcterms:W3CDTF">2023-03-03T05:07:06Z</dcterms:modified>
</cp:coreProperties>
</file>