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1"/>
  </p:notesMasterIdLst>
  <p:sldIdLst>
    <p:sldId id="278" r:id="rId2"/>
    <p:sldId id="279" r:id="rId3"/>
    <p:sldId id="280" r:id="rId4"/>
    <p:sldId id="281" r:id="rId5"/>
    <p:sldId id="296" r:id="rId6"/>
    <p:sldId id="293" r:id="rId7"/>
    <p:sldId id="295" r:id="rId8"/>
    <p:sldId id="289" r:id="rId9"/>
    <p:sldId id="285" r:id="rId10"/>
    <p:sldId id="301" r:id="rId11"/>
    <p:sldId id="299" r:id="rId12"/>
    <p:sldId id="300" r:id="rId13"/>
    <p:sldId id="297" r:id="rId14"/>
    <p:sldId id="298" r:id="rId15"/>
    <p:sldId id="292" r:id="rId16"/>
    <p:sldId id="304" r:id="rId17"/>
    <p:sldId id="302" r:id="rId18"/>
    <p:sldId id="303" r:id="rId19"/>
    <p:sldId id="305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34DB3C-B93A-4B66-AF3F-B8D29A7058C6}">
          <p14:sldIdLst>
            <p14:sldId id="278"/>
            <p14:sldId id="279"/>
            <p14:sldId id="280"/>
            <p14:sldId id="281"/>
            <p14:sldId id="296"/>
          </p14:sldIdLst>
        </p14:section>
        <p14:section name="6" id="{EA4F11BE-7F24-4E7A-8F20-565A7A8669CA}">
          <p14:sldIdLst>
            <p14:sldId id="293"/>
            <p14:sldId id="295"/>
            <p14:sldId id="289"/>
            <p14:sldId id="285"/>
            <p14:sldId id="301"/>
            <p14:sldId id="299"/>
            <p14:sldId id="300"/>
            <p14:sldId id="297"/>
            <p14:sldId id="298"/>
            <p14:sldId id="292"/>
            <p14:sldId id="304"/>
            <p14:sldId id="302"/>
            <p14:sldId id="303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D4D593"/>
    <a:srgbClr val="202C8F"/>
    <a:srgbClr val="FDFBF6"/>
    <a:srgbClr val="AAC4E9"/>
    <a:srgbClr val="DF8C8C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F8BE7F-E835-4B94-9575-CCC0C352DB59}" v="209" dt="2023-05-03T11:14:10.86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37" autoAdjust="0"/>
  </p:normalViewPr>
  <p:slideViewPr>
    <p:cSldViewPr snapToGrid="0" snapToObjects="1">
      <p:cViewPr varScale="1">
        <p:scale>
          <a:sx n="78" d="100"/>
          <a:sy n="78" d="100"/>
        </p:scale>
        <p:origin x="878" y="58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akshminarayana045@outlook.com" userId="05fb9511e56bb2b2" providerId="LiveId" clId="{96F8BE7F-E835-4B94-9575-CCC0C352DB59}"/>
    <pc:docChg chg="undo custSel addSld delSld modSld sldOrd modSection modShowInfo">
      <pc:chgData name="klakshminarayana045@outlook.com" userId="05fb9511e56bb2b2" providerId="LiveId" clId="{96F8BE7F-E835-4B94-9575-CCC0C352DB59}" dt="2023-05-04T16:09:52.039" v="6825" actId="20577"/>
      <pc:docMkLst>
        <pc:docMk/>
      </pc:docMkLst>
      <pc:sldChg chg="addSp modSp mod modTransition">
        <pc:chgData name="klakshminarayana045@outlook.com" userId="05fb9511e56bb2b2" providerId="LiveId" clId="{96F8BE7F-E835-4B94-9575-CCC0C352DB59}" dt="2023-05-03T10:18:00.889" v="6638" actId="403"/>
        <pc:sldMkLst>
          <pc:docMk/>
          <pc:sldMk cId="2131568492" sldId="278"/>
        </pc:sldMkLst>
        <pc:spChg chg="add mod">
          <ac:chgData name="klakshminarayana045@outlook.com" userId="05fb9511e56bb2b2" providerId="LiveId" clId="{96F8BE7F-E835-4B94-9575-CCC0C352DB59}" dt="2023-05-03T10:18:00.889" v="6638" actId="403"/>
          <ac:spMkLst>
            <pc:docMk/>
            <pc:sldMk cId="2131568492" sldId="278"/>
            <ac:spMk id="4" creationId="{16AC1805-A7AE-E018-CF46-9EE98FFDA84B}"/>
          </ac:spMkLst>
        </pc:spChg>
      </pc:sldChg>
      <pc:sldChg chg="addSp delSp modSp mod modTransition">
        <pc:chgData name="klakshminarayana045@outlook.com" userId="05fb9511e56bb2b2" providerId="LiveId" clId="{96F8BE7F-E835-4B94-9575-CCC0C352DB59}" dt="2023-05-03T11:14:47.027" v="6801" actId="12"/>
        <pc:sldMkLst>
          <pc:docMk/>
          <pc:sldMk cId="3855531800" sldId="279"/>
        </pc:sldMkLst>
        <pc:spChg chg="mod">
          <ac:chgData name="klakshminarayana045@outlook.com" userId="05fb9511e56bb2b2" providerId="LiveId" clId="{96F8BE7F-E835-4B94-9575-CCC0C352DB59}" dt="2023-05-03T11:14:17.600" v="6799" actId="1076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klakshminarayana045@outlook.com" userId="05fb9511e56bb2b2" providerId="LiveId" clId="{96F8BE7F-E835-4B94-9575-CCC0C352DB59}" dt="2023-05-03T11:14:38.471" v="6800" actId="12"/>
          <ac:spMkLst>
            <pc:docMk/>
            <pc:sldMk cId="3855531800" sldId="279"/>
            <ac:spMk id="3" creationId="{4D1F66E5-D2D7-172B-46BA-FEBFE092CC7F}"/>
          </ac:spMkLst>
        </pc:spChg>
        <pc:spChg chg="add del mod">
          <ac:chgData name="klakshminarayana045@outlook.com" userId="05fb9511e56bb2b2" providerId="LiveId" clId="{96F8BE7F-E835-4B94-9575-CCC0C352DB59}" dt="2023-05-02T05:13:24.407" v="6432"/>
          <ac:spMkLst>
            <pc:docMk/>
            <pc:sldMk cId="3855531800" sldId="279"/>
            <ac:spMk id="4" creationId="{5C4C37BB-224E-E24E-C52D-212A10833FBB}"/>
          </ac:spMkLst>
        </pc:spChg>
        <pc:spChg chg="add del mod">
          <ac:chgData name="klakshminarayana045@outlook.com" userId="05fb9511e56bb2b2" providerId="LiveId" clId="{96F8BE7F-E835-4B94-9575-CCC0C352DB59}" dt="2023-05-03T11:14:47.027" v="6801" actId="12"/>
          <ac:spMkLst>
            <pc:docMk/>
            <pc:sldMk cId="3855531800" sldId="279"/>
            <ac:spMk id="5" creationId="{7B800AE0-56D9-C28E-CC4A-1D8BD2FFB463}"/>
          </ac:spMkLst>
        </pc:spChg>
      </pc:sldChg>
      <pc:sldChg chg="modSp mod modTransition">
        <pc:chgData name="klakshminarayana045@outlook.com" userId="05fb9511e56bb2b2" providerId="LiveId" clId="{96F8BE7F-E835-4B94-9575-CCC0C352DB59}" dt="2023-04-30T08:57:31.876" v="3127"/>
        <pc:sldMkLst>
          <pc:docMk/>
          <pc:sldMk cId="979622006" sldId="280"/>
        </pc:sldMkLst>
        <pc:spChg chg="mod">
          <ac:chgData name="klakshminarayana045@outlook.com" userId="05fb9511e56bb2b2" providerId="LiveId" clId="{96F8BE7F-E835-4B94-9575-CCC0C352DB59}" dt="2023-04-30T08:57:31.876" v="3127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klakshminarayana045@outlook.com" userId="05fb9511e56bb2b2" providerId="LiveId" clId="{96F8BE7F-E835-4B94-9575-CCC0C352DB59}" dt="2023-04-30T05:14:46.922" v="747" actId="1076"/>
          <ac:spMkLst>
            <pc:docMk/>
            <pc:sldMk cId="979622006" sldId="280"/>
            <ac:spMk id="6" creationId="{8561BAC6-00DA-115B-E51C-11291A3506CF}"/>
          </ac:spMkLst>
        </pc:spChg>
      </pc:sldChg>
      <pc:sldChg chg="modSp mod modTransition">
        <pc:chgData name="klakshminarayana045@outlook.com" userId="05fb9511e56bb2b2" providerId="LiveId" clId="{96F8BE7F-E835-4B94-9575-CCC0C352DB59}" dt="2023-05-04T16:09:52.039" v="6825" actId="20577"/>
        <pc:sldMkLst>
          <pc:docMk/>
          <pc:sldMk cId="2952923800" sldId="281"/>
        </pc:sldMkLst>
        <pc:spChg chg="mod">
          <ac:chgData name="klakshminarayana045@outlook.com" userId="05fb9511e56bb2b2" providerId="LiveId" clId="{96F8BE7F-E835-4B94-9575-CCC0C352DB59}" dt="2023-04-30T08:57:48.435" v="3128"/>
          <ac:spMkLst>
            <pc:docMk/>
            <pc:sldMk cId="2952923800" sldId="281"/>
            <ac:spMk id="2" creationId="{D53B219B-7E3A-7E84-6386-37313F0CFB09}"/>
          </ac:spMkLst>
        </pc:spChg>
        <pc:spChg chg="mod">
          <ac:chgData name="klakshminarayana045@outlook.com" userId="05fb9511e56bb2b2" providerId="LiveId" clId="{96F8BE7F-E835-4B94-9575-CCC0C352DB59}" dt="2023-05-04T16:09:52.039" v="6825" actId="20577"/>
          <ac:spMkLst>
            <pc:docMk/>
            <pc:sldMk cId="2952923800" sldId="281"/>
            <ac:spMk id="3" creationId="{A2E339BF-E6D7-DD0E-AF02-6813852EE723}"/>
          </ac:spMkLst>
        </pc:spChg>
      </pc:sldChg>
      <pc:sldChg chg="modSp mod modTransition">
        <pc:chgData name="klakshminarayana045@outlook.com" userId="05fb9511e56bb2b2" providerId="LiveId" clId="{96F8BE7F-E835-4B94-9575-CCC0C352DB59}" dt="2023-04-30T09:00:17.310" v="3164"/>
        <pc:sldMkLst>
          <pc:docMk/>
          <pc:sldMk cId="2011930182" sldId="285"/>
        </pc:sldMkLst>
        <pc:spChg chg="mod">
          <ac:chgData name="klakshminarayana045@outlook.com" userId="05fb9511e56bb2b2" providerId="LiveId" clId="{96F8BE7F-E835-4B94-9575-CCC0C352DB59}" dt="2023-04-30T09:00:17.310" v="3164"/>
          <ac:spMkLst>
            <pc:docMk/>
            <pc:sldMk cId="2011930182" sldId="285"/>
            <ac:spMk id="4" creationId="{77C09F16-6D23-666F-6800-8FC697831948}"/>
          </ac:spMkLst>
        </pc:spChg>
        <pc:graphicFrameChg chg="mod modGraphic">
          <ac:chgData name="klakshminarayana045@outlook.com" userId="05fb9511e56bb2b2" providerId="LiveId" clId="{96F8BE7F-E835-4B94-9575-CCC0C352DB59}" dt="2023-04-30T05:28:33.862" v="885" actId="207"/>
          <ac:graphicFrameMkLst>
            <pc:docMk/>
            <pc:sldMk cId="2011930182" sldId="285"/>
            <ac:graphicFrameMk id="40" creationId="{DE852F47-1EDA-8447-D4D0-C0EDA9C6D208}"/>
          </ac:graphicFrameMkLst>
        </pc:graphicFrameChg>
      </pc:sldChg>
      <pc:sldChg chg="addSp delSp modSp del mod modTransition">
        <pc:chgData name="klakshminarayana045@outlook.com" userId="05fb9511e56bb2b2" providerId="LiveId" clId="{96F8BE7F-E835-4B94-9575-CCC0C352DB59}" dt="2023-04-29T12:35:13.729" v="546" actId="2696"/>
        <pc:sldMkLst>
          <pc:docMk/>
          <pc:sldMk cId="2452269796" sldId="287"/>
        </pc:sldMkLst>
        <pc:spChg chg="del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2" creationId="{B2AF69D5-AD7B-521D-22B1-50D8A24356AC}"/>
          </ac:spMkLst>
        </pc:spChg>
        <pc:spChg chg="mod">
          <ac:chgData name="klakshminarayana045@outlook.com" userId="05fb9511e56bb2b2" providerId="LiveId" clId="{96F8BE7F-E835-4B94-9575-CCC0C352DB59}" dt="2023-04-29T12:31:13.805" v="436" actId="20577"/>
          <ac:spMkLst>
            <pc:docMk/>
            <pc:sldMk cId="2452269796" sldId="287"/>
            <ac:spMk id="4" creationId="{77C09F16-6D23-666F-6800-8FC697831948}"/>
          </ac:spMkLst>
        </pc:spChg>
        <pc:spChg chg="del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5" creationId="{91128191-45A5-DEA1-F978-421F83D5E664}"/>
          </ac:spMkLst>
        </pc:spChg>
        <pc:spChg chg="del">
          <ac:chgData name="klakshminarayana045@outlook.com" userId="05fb9511e56bb2b2" providerId="LiveId" clId="{96F8BE7F-E835-4B94-9575-CCC0C352DB59}" dt="2023-04-29T12:30:33.672" v="421" actId="21"/>
          <ac:spMkLst>
            <pc:docMk/>
            <pc:sldMk cId="2452269796" sldId="287"/>
            <ac:spMk id="6" creationId="{EEF6A845-F328-1053-A365-3DA9CBAF9BA4}"/>
          </ac:spMkLst>
        </pc:spChg>
        <pc:spChg chg="add del mod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7" creationId="{68F4820B-2FFE-683A-63D0-B746410E11FF}"/>
          </ac:spMkLst>
        </pc:spChg>
        <pc:spChg chg="del">
          <ac:chgData name="klakshminarayana045@outlook.com" userId="05fb9511e56bb2b2" providerId="LiveId" clId="{96F8BE7F-E835-4B94-9575-CCC0C352DB59}" dt="2023-04-29T12:30:33.672" v="421" actId="21"/>
          <ac:spMkLst>
            <pc:docMk/>
            <pc:sldMk cId="2452269796" sldId="287"/>
            <ac:spMk id="8" creationId="{F46AF003-A457-D7E6-F39B-1A85A426A3E5}"/>
          </ac:spMkLst>
        </pc:spChg>
        <pc:spChg chg="del">
          <ac:chgData name="klakshminarayana045@outlook.com" userId="05fb9511e56bb2b2" providerId="LiveId" clId="{96F8BE7F-E835-4B94-9575-CCC0C352DB59}" dt="2023-04-29T12:30:33.672" v="421" actId="21"/>
          <ac:spMkLst>
            <pc:docMk/>
            <pc:sldMk cId="2452269796" sldId="287"/>
            <ac:spMk id="9" creationId="{0A413FDF-11CF-6B9B-871F-ED1ED06E76B9}"/>
          </ac:spMkLst>
        </pc:spChg>
        <pc:spChg chg="del">
          <ac:chgData name="klakshminarayana045@outlook.com" userId="05fb9511e56bb2b2" providerId="LiveId" clId="{96F8BE7F-E835-4B94-9575-CCC0C352DB59}" dt="2023-04-29T12:30:33.672" v="421" actId="21"/>
          <ac:spMkLst>
            <pc:docMk/>
            <pc:sldMk cId="2452269796" sldId="287"/>
            <ac:spMk id="11" creationId="{B3CED26D-9022-0D83-FB0D-E3471E6F7ECE}"/>
          </ac:spMkLst>
        </pc:spChg>
        <pc:spChg chg="del">
          <ac:chgData name="klakshminarayana045@outlook.com" userId="05fb9511e56bb2b2" providerId="LiveId" clId="{96F8BE7F-E835-4B94-9575-CCC0C352DB59}" dt="2023-04-29T12:30:33.672" v="421" actId="21"/>
          <ac:spMkLst>
            <pc:docMk/>
            <pc:sldMk cId="2452269796" sldId="287"/>
            <ac:spMk id="12" creationId="{518301B7-15C5-E184-096F-BF82F42163C2}"/>
          </ac:spMkLst>
        </pc:spChg>
        <pc:spChg chg="add del mod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13" creationId="{08B320CE-BDA0-E82C-4C54-4B6A7E415ED9}"/>
          </ac:spMkLst>
        </pc:spChg>
        <pc:spChg chg="del">
          <ac:chgData name="klakshminarayana045@outlook.com" userId="05fb9511e56bb2b2" providerId="LiveId" clId="{96F8BE7F-E835-4B94-9575-CCC0C352DB59}" dt="2023-04-29T12:30:33.672" v="421" actId="21"/>
          <ac:spMkLst>
            <pc:docMk/>
            <pc:sldMk cId="2452269796" sldId="287"/>
            <ac:spMk id="14" creationId="{DD57FB11-65D1-6B1C-8D88-F932BF765A7C}"/>
          </ac:spMkLst>
        </pc:spChg>
        <pc:spChg chg="add del mod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16" creationId="{CFD60CC0-D265-C73E-CFAD-9C02C4E9A699}"/>
          </ac:spMkLst>
        </pc:spChg>
        <pc:spChg chg="add del mod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18" creationId="{3E3CF064-E0B8-F35E-CC04-B335281E3326}"/>
          </ac:spMkLst>
        </pc:spChg>
        <pc:spChg chg="add del mod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20" creationId="{5989CF3F-6957-CFB2-F4A4-B25F0FAEAC7B}"/>
          </ac:spMkLst>
        </pc:spChg>
        <pc:spChg chg="add del mod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22" creationId="{F79B14AD-0720-27E6-8085-DFE8EA88285D}"/>
          </ac:spMkLst>
        </pc:spChg>
        <pc:spChg chg="add del mod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24" creationId="{1F5AE057-019F-E135-BDE2-C70C410DE062}"/>
          </ac:spMkLst>
        </pc:spChg>
        <pc:spChg chg="add del mod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26" creationId="{F0E77348-C655-E006-9263-BE2D3D471591}"/>
          </ac:spMkLst>
        </pc:spChg>
        <pc:spChg chg="add del mod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28" creationId="{664D3AAE-8A58-2167-6468-429A082FB13A}"/>
          </ac:spMkLst>
        </pc:spChg>
        <pc:spChg chg="add del mod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30" creationId="{E22B0A24-3092-8D42-78E8-D56AF7A876F2}"/>
          </ac:spMkLst>
        </pc:spChg>
        <pc:spChg chg="add del mod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32" creationId="{DA308C04-F1E5-E683-CB80-D182E654524F}"/>
          </ac:spMkLst>
        </pc:spChg>
        <pc:spChg chg="add del mod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34" creationId="{303C7A09-DA20-A805-EA15-DF2DB4356977}"/>
          </ac:spMkLst>
        </pc:spChg>
        <pc:spChg chg="add del mod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36" creationId="{6E09059B-CCF7-E5AB-7716-D74F22AAA8D6}"/>
          </ac:spMkLst>
        </pc:spChg>
        <pc:spChg chg="add del mod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38" creationId="{A1425D8E-4F11-E090-FB80-7C84245684EE}"/>
          </ac:spMkLst>
        </pc:spChg>
        <pc:spChg chg="add del mod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40" creationId="{6CCDA093-58CA-7D18-D906-8DB854567ADB}"/>
          </ac:spMkLst>
        </pc:spChg>
        <pc:spChg chg="add del mod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42" creationId="{55E62C73-B38D-2469-3DB9-E1AB91EB6CAE}"/>
          </ac:spMkLst>
        </pc:spChg>
        <pc:spChg chg="add del mod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44" creationId="{26E1A61B-EAF3-DEB1-6491-C3222BDF5700}"/>
          </ac:spMkLst>
        </pc:spChg>
        <pc:spChg chg="add del mod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46" creationId="{C1A86A93-B049-0A98-8FAF-AB6C127DE371}"/>
          </ac:spMkLst>
        </pc:spChg>
        <pc:spChg chg="add del mod">
          <ac:chgData name="klakshminarayana045@outlook.com" userId="05fb9511e56bb2b2" providerId="LiveId" clId="{96F8BE7F-E835-4B94-9575-CCC0C352DB59}" dt="2023-04-29T12:30:54.980" v="424" actId="21"/>
          <ac:spMkLst>
            <pc:docMk/>
            <pc:sldMk cId="2452269796" sldId="287"/>
            <ac:spMk id="48" creationId="{95698299-4624-13BE-22F4-6ABE06B2A5F1}"/>
          </ac:spMkLst>
        </pc:spChg>
        <pc:spChg chg="add del mod">
          <ac:chgData name="klakshminarayana045@outlook.com" userId="05fb9511e56bb2b2" providerId="LiveId" clId="{96F8BE7F-E835-4B94-9575-CCC0C352DB59}" dt="2023-04-29T12:30:54.980" v="424" actId="21"/>
          <ac:spMkLst>
            <pc:docMk/>
            <pc:sldMk cId="2452269796" sldId="287"/>
            <ac:spMk id="50" creationId="{F90F9765-45F6-3666-BD9A-6DB181E3FBA0}"/>
          </ac:spMkLst>
        </pc:spChg>
        <pc:spChg chg="add del mod">
          <ac:chgData name="klakshminarayana045@outlook.com" userId="05fb9511e56bb2b2" providerId="LiveId" clId="{96F8BE7F-E835-4B94-9575-CCC0C352DB59}" dt="2023-04-29T12:30:54.980" v="424" actId="21"/>
          <ac:spMkLst>
            <pc:docMk/>
            <pc:sldMk cId="2452269796" sldId="287"/>
            <ac:spMk id="52" creationId="{5E47355D-C464-ABAE-40AF-3C6286BCAA8C}"/>
          </ac:spMkLst>
        </pc:spChg>
        <pc:spChg chg="add del mod">
          <ac:chgData name="klakshminarayana045@outlook.com" userId="05fb9511e56bb2b2" providerId="LiveId" clId="{96F8BE7F-E835-4B94-9575-CCC0C352DB59}" dt="2023-04-29T12:30:54.980" v="424" actId="21"/>
          <ac:spMkLst>
            <pc:docMk/>
            <pc:sldMk cId="2452269796" sldId="287"/>
            <ac:spMk id="54" creationId="{AF1CDE49-0BA4-EA6F-72BD-05B6AA5961DD}"/>
          </ac:spMkLst>
        </pc:spChg>
        <pc:spChg chg="add del mod">
          <ac:chgData name="klakshminarayana045@outlook.com" userId="05fb9511e56bb2b2" providerId="LiveId" clId="{96F8BE7F-E835-4B94-9575-CCC0C352DB59}" dt="2023-04-29T12:30:54.980" v="424" actId="21"/>
          <ac:spMkLst>
            <pc:docMk/>
            <pc:sldMk cId="2452269796" sldId="287"/>
            <ac:spMk id="56" creationId="{7CFB2A7B-8690-7811-B86D-20BC6285FD9F}"/>
          </ac:spMkLst>
        </pc:spChg>
        <pc:spChg chg="add del mod">
          <ac:chgData name="klakshminarayana045@outlook.com" userId="05fb9511e56bb2b2" providerId="LiveId" clId="{96F8BE7F-E835-4B94-9575-CCC0C352DB59}" dt="2023-04-29T12:30:54.980" v="424" actId="21"/>
          <ac:spMkLst>
            <pc:docMk/>
            <pc:sldMk cId="2452269796" sldId="287"/>
            <ac:spMk id="58" creationId="{C96BF307-EBCA-18F1-AD30-909CE604D6DD}"/>
          </ac:spMkLst>
        </pc:spChg>
        <pc:spChg chg="add del mod">
          <ac:chgData name="klakshminarayana045@outlook.com" userId="05fb9511e56bb2b2" providerId="LiveId" clId="{96F8BE7F-E835-4B94-9575-CCC0C352DB59}" dt="2023-04-29T12:31:04.140" v="428"/>
          <ac:spMkLst>
            <pc:docMk/>
            <pc:sldMk cId="2452269796" sldId="287"/>
            <ac:spMk id="59" creationId="{612F4236-EC89-D036-2772-C36E5636F67F}"/>
          </ac:spMkLst>
        </pc:spChg>
        <pc:spChg chg="add del mod">
          <ac:chgData name="klakshminarayana045@outlook.com" userId="05fb9511e56bb2b2" providerId="LiveId" clId="{96F8BE7F-E835-4B94-9575-CCC0C352DB59}" dt="2023-04-29T12:31:04.140" v="428"/>
          <ac:spMkLst>
            <pc:docMk/>
            <pc:sldMk cId="2452269796" sldId="287"/>
            <ac:spMk id="60" creationId="{3E23A367-90BE-E853-AAAE-7B4736CF4924}"/>
          </ac:spMkLst>
        </pc:spChg>
        <pc:spChg chg="add del mod">
          <ac:chgData name="klakshminarayana045@outlook.com" userId="05fb9511e56bb2b2" providerId="LiveId" clId="{96F8BE7F-E835-4B94-9575-CCC0C352DB59}" dt="2023-04-29T12:31:04.140" v="428"/>
          <ac:spMkLst>
            <pc:docMk/>
            <pc:sldMk cId="2452269796" sldId="287"/>
            <ac:spMk id="61" creationId="{AA7FAB05-4EB0-8E4B-35B8-EC50CBDE269A}"/>
          </ac:spMkLst>
        </pc:spChg>
        <pc:spChg chg="add del mod">
          <ac:chgData name="klakshminarayana045@outlook.com" userId="05fb9511e56bb2b2" providerId="LiveId" clId="{96F8BE7F-E835-4B94-9575-CCC0C352DB59}" dt="2023-04-29T12:31:04.140" v="428"/>
          <ac:spMkLst>
            <pc:docMk/>
            <pc:sldMk cId="2452269796" sldId="287"/>
            <ac:spMk id="62" creationId="{7792A615-CCF1-6020-702D-9BA2C5E7C463}"/>
          </ac:spMkLst>
        </pc:spChg>
        <pc:spChg chg="add del mod">
          <ac:chgData name="klakshminarayana045@outlook.com" userId="05fb9511e56bb2b2" providerId="LiveId" clId="{96F8BE7F-E835-4B94-9575-CCC0C352DB59}" dt="2023-04-29T12:31:04.140" v="428"/>
          <ac:spMkLst>
            <pc:docMk/>
            <pc:sldMk cId="2452269796" sldId="287"/>
            <ac:spMk id="63" creationId="{30306796-9777-6570-EBF6-30534CF83916}"/>
          </ac:spMkLst>
        </pc:spChg>
        <pc:spChg chg="add del mod">
          <ac:chgData name="klakshminarayana045@outlook.com" userId="05fb9511e56bb2b2" providerId="LiveId" clId="{96F8BE7F-E835-4B94-9575-CCC0C352DB59}" dt="2023-04-29T12:31:04.140" v="428"/>
          <ac:spMkLst>
            <pc:docMk/>
            <pc:sldMk cId="2452269796" sldId="287"/>
            <ac:spMk id="64" creationId="{EA7B3787-F282-EB00-9581-0EF42629861C}"/>
          </ac:spMkLst>
        </pc:spChg>
        <pc:spChg chg="del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159" creationId="{F269F917-64D7-CDF3-D985-799AE9C3B794}"/>
          </ac:spMkLst>
        </pc:spChg>
        <pc:spChg chg="del">
          <ac:chgData name="klakshminarayana045@outlook.com" userId="05fb9511e56bb2b2" providerId="LiveId" clId="{96F8BE7F-E835-4B94-9575-CCC0C352DB59}" dt="2023-04-29T12:30:48.731" v="423" actId="21"/>
          <ac:spMkLst>
            <pc:docMk/>
            <pc:sldMk cId="2452269796" sldId="287"/>
            <ac:spMk id="160" creationId="{2814DD63-8543-970F-927B-E6AA56C99E6C}"/>
          </ac:spMkLst>
        </pc:spChg>
        <pc:spChg chg="del">
          <ac:chgData name="klakshminarayana045@outlook.com" userId="05fb9511e56bb2b2" providerId="LiveId" clId="{96F8BE7F-E835-4B94-9575-CCC0C352DB59}" dt="2023-04-29T12:30:33.672" v="421" actId="21"/>
          <ac:spMkLst>
            <pc:docMk/>
            <pc:sldMk cId="2452269796" sldId="287"/>
            <ac:spMk id="186" creationId="{18835196-357D-8C96-24B5-B52A2DDEB005}"/>
          </ac:spMkLst>
        </pc:spChg>
        <pc:spChg chg="del">
          <ac:chgData name="klakshminarayana045@outlook.com" userId="05fb9511e56bb2b2" providerId="LiveId" clId="{96F8BE7F-E835-4B94-9575-CCC0C352DB59}" dt="2023-04-29T12:30:33.672" v="421" actId="21"/>
          <ac:spMkLst>
            <pc:docMk/>
            <pc:sldMk cId="2452269796" sldId="287"/>
            <ac:spMk id="187" creationId="{41C11B69-21C7-3FD7-1E14-583CF5B1707B}"/>
          </ac:spMkLst>
        </pc:spChg>
        <pc:spChg chg="del">
          <ac:chgData name="klakshminarayana045@outlook.com" userId="05fb9511e56bb2b2" providerId="LiveId" clId="{96F8BE7F-E835-4B94-9575-CCC0C352DB59}" dt="2023-04-29T12:30:33.672" v="421" actId="21"/>
          <ac:spMkLst>
            <pc:docMk/>
            <pc:sldMk cId="2452269796" sldId="287"/>
            <ac:spMk id="188" creationId="{D362CDA4-D5CF-59E2-690B-FD99A9F4A51C}"/>
          </ac:spMkLst>
        </pc:spChg>
        <pc:spChg chg="del">
          <ac:chgData name="klakshminarayana045@outlook.com" userId="05fb9511e56bb2b2" providerId="LiveId" clId="{96F8BE7F-E835-4B94-9575-CCC0C352DB59}" dt="2023-04-29T12:30:33.672" v="421" actId="21"/>
          <ac:spMkLst>
            <pc:docMk/>
            <pc:sldMk cId="2452269796" sldId="287"/>
            <ac:spMk id="189" creationId="{D14B20BF-5DF9-3EC6-60DD-C63E039F74EC}"/>
          </ac:spMkLst>
        </pc:spChg>
        <pc:spChg chg="del">
          <ac:chgData name="klakshminarayana045@outlook.com" userId="05fb9511e56bb2b2" providerId="LiveId" clId="{96F8BE7F-E835-4B94-9575-CCC0C352DB59}" dt="2023-04-29T12:30:33.672" v="421" actId="21"/>
          <ac:spMkLst>
            <pc:docMk/>
            <pc:sldMk cId="2452269796" sldId="287"/>
            <ac:spMk id="190" creationId="{6FA69800-878A-E997-C835-4A34703F2394}"/>
          </ac:spMkLst>
        </pc:spChg>
        <pc:spChg chg="del">
          <ac:chgData name="klakshminarayana045@outlook.com" userId="05fb9511e56bb2b2" providerId="LiveId" clId="{96F8BE7F-E835-4B94-9575-CCC0C352DB59}" dt="2023-04-29T12:30:33.672" v="421" actId="21"/>
          <ac:spMkLst>
            <pc:docMk/>
            <pc:sldMk cId="2452269796" sldId="287"/>
            <ac:spMk id="191" creationId="{231555FC-0BA5-3E6F-7FCB-66878580BB2C}"/>
          </ac:spMkLst>
        </pc:spChg>
        <pc:picChg chg="del">
          <ac:chgData name="klakshminarayana045@outlook.com" userId="05fb9511e56bb2b2" providerId="LiveId" clId="{96F8BE7F-E835-4B94-9575-CCC0C352DB59}" dt="2023-04-29T12:30:48.731" v="423" actId="21"/>
          <ac:picMkLst>
            <pc:docMk/>
            <pc:sldMk cId="2452269796" sldId="287"/>
            <ac:picMk id="127" creationId="{647C05DC-04F0-1158-3AA5-BF470126B98D}"/>
          </ac:picMkLst>
        </pc:picChg>
        <pc:picChg chg="del">
          <ac:chgData name="klakshminarayana045@outlook.com" userId="05fb9511e56bb2b2" providerId="LiveId" clId="{96F8BE7F-E835-4B94-9575-CCC0C352DB59}" dt="2023-04-29T12:30:33.672" v="421" actId="21"/>
          <ac:picMkLst>
            <pc:docMk/>
            <pc:sldMk cId="2452269796" sldId="287"/>
            <ac:picMk id="129" creationId="{8B3998AA-37D7-2B8A-664B-5EE240398288}"/>
          </ac:picMkLst>
        </pc:picChg>
        <pc:picChg chg="del">
          <ac:chgData name="klakshminarayana045@outlook.com" userId="05fb9511e56bb2b2" providerId="LiveId" clId="{96F8BE7F-E835-4B94-9575-CCC0C352DB59}" dt="2023-04-29T12:30:33.672" v="421" actId="21"/>
          <ac:picMkLst>
            <pc:docMk/>
            <pc:sldMk cId="2452269796" sldId="287"/>
            <ac:picMk id="131" creationId="{2269A4E3-AE66-274F-54C8-9DD8DBA3B151}"/>
          </ac:picMkLst>
        </pc:picChg>
        <pc:picChg chg="del">
          <ac:chgData name="klakshminarayana045@outlook.com" userId="05fb9511e56bb2b2" providerId="LiveId" clId="{96F8BE7F-E835-4B94-9575-CCC0C352DB59}" dt="2023-04-29T12:30:33.672" v="421" actId="21"/>
          <ac:picMkLst>
            <pc:docMk/>
            <pc:sldMk cId="2452269796" sldId="287"/>
            <ac:picMk id="133" creationId="{65B0483B-CE9B-CD44-979E-DBD8145B7D30}"/>
          </ac:picMkLst>
        </pc:picChg>
        <pc:picChg chg="del">
          <ac:chgData name="klakshminarayana045@outlook.com" userId="05fb9511e56bb2b2" providerId="LiveId" clId="{96F8BE7F-E835-4B94-9575-CCC0C352DB59}" dt="2023-04-29T12:30:48.731" v="423" actId="21"/>
          <ac:picMkLst>
            <pc:docMk/>
            <pc:sldMk cId="2452269796" sldId="287"/>
            <ac:picMk id="135" creationId="{53CE1A7F-C303-6378-F7D9-285999C320CB}"/>
          </ac:picMkLst>
        </pc:picChg>
        <pc:picChg chg="del">
          <ac:chgData name="klakshminarayana045@outlook.com" userId="05fb9511e56bb2b2" providerId="LiveId" clId="{96F8BE7F-E835-4B94-9575-CCC0C352DB59}" dt="2023-04-29T12:30:33.672" v="421" actId="21"/>
          <ac:picMkLst>
            <pc:docMk/>
            <pc:sldMk cId="2452269796" sldId="287"/>
            <ac:picMk id="137" creationId="{5C2754CD-7055-FC29-FE1C-82327C464143}"/>
          </ac:picMkLst>
        </pc:picChg>
        <pc:picChg chg="del">
          <ac:chgData name="klakshminarayana045@outlook.com" userId="05fb9511e56bb2b2" providerId="LiveId" clId="{96F8BE7F-E835-4B94-9575-CCC0C352DB59}" dt="2023-04-29T12:30:33.672" v="421" actId="21"/>
          <ac:picMkLst>
            <pc:docMk/>
            <pc:sldMk cId="2452269796" sldId="287"/>
            <ac:picMk id="139" creationId="{9A9F1D08-2372-A757-BE1E-91723DB0EBBF}"/>
          </ac:picMkLst>
        </pc:picChg>
        <pc:picChg chg="del">
          <ac:chgData name="klakshminarayana045@outlook.com" userId="05fb9511e56bb2b2" providerId="LiveId" clId="{96F8BE7F-E835-4B94-9575-CCC0C352DB59}" dt="2023-04-29T12:30:33.672" v="421" actId="21"/>
          <ac:picMkLst>
            <pc:docMk/>
            <pc:sldMk cId="2452269796" sldId="287"/>
            <ac:picMk id="141" creationId="{9714A55E-3681-98F0-A943-50EE7A07869C}"/>
          </ac:picMkLst>
        </pc:picChg>
      </pc:sldChg>
      <pc:sldChg chg="addSp delSp modSp del mod modTransition">
        <pc:chgData name="klakshminarayana045@outlook.com" userId="05fb9511e56bb2b2" providerId="LiveId" clId="{96F8BE7F-E835-4B94-9575-CCC0C352DB59}" dt="2023-04-29T12:32:24.149" v="440" actId="2696"/>
        <pc:sldMkLst>
          <pc:docMk/>
          <pc:sldMk cId="1600494506" sldId="288"/>
        </pc:sldMkLst>
        <pc:spChg chg="add del mod">
          <ac:chgData name="klakshminarayana045@outlook.com" userId="05fb9511e56bb2b2" providerId="LiveId" clId="{96F8BE7F-E835-4B94-9575-CCC0C352DB59}" dt="2023-04-29T12:31:55.477" v="438" actId="21"/>
          <ac:spMkLst>
            <pc:docMk/>
            <pc:sldMk cId="1600494506" sldId="288"/>
            <ac:spMk id="3" creationId="{279069BE-F974-75BA-CDB7-7A0351A798C4}"/>
          </ac:spMkLst>
        </pc:spChg>
        <pc:spChg chg="add del mod">
          <ac:chgData name="klakshminarayana045@outlook.com" userId="05fb9511e56bb2b2" providerId="LiveId" clId="{96F8BE7F-E835-4B94-9575-CCC0C352DB59}" dt="2023-04-29T12:31:55.477" v="438" actId="21"/>
          <ac:spMkLst>
            <pc:docMk/>
            <pc:sldMk cId="1600494506" sldId="288"/>
            <ac:spMk id="5" creationId="{A9A56668-405A-AF26-2393-BE00FF22D313}"/>
          </ac:spMkLst>
        </pc:spChg>
        <pc:spChg chg="add del mod">
          <ac:chgData name="klakshminarayana045@outlook.com" userId="05fb9511e56bb2b2" providerId="LiveId" clId="{96F8BE7F-E835-4B94-9575-CCC0C352DB59}" dt="2023-04-29T12:31:55.477" v="438" actId="21"/>
          <ac:spMkLst>
            <pc:docMk/>
            <pc:sldMk cId="1600494506" sldId="288"/>
            <ac:spMk id="8" creationId="{AA380918-2687-75A6-873D-F44FFDF913F9}"/>
          </ac:spMkLst>
        </pc:spChg>
        <pc:spChg chg="add del mod">
          <ac:chgData name="klakshminarayana045@outlook.com" userId="05fb9511e56bb2b2" providerId="LiveId" clId="{96F8BE7F-E835-4B94-9575-CCC0C352DB59}" dt="2023-04-29T12:31:55.477" v="438" actId="21"/>
          <ac:spMkLst>
            <pc:docMk/>
            <pc:sldMk cId="1600494506" sldId="288"/>
            <ac:spMk id="10" creationId="{151EBB55-7DBA-51C3-74E8-FA0C97874271}"/>
          </ac:spMkLst>
        </pc:spChg>
        <pc:spChg chg="add del mod">
          <ac:chgData name="klakshminarayana045@outlook.com" userId="05fb9511e56bb2b2" providerId="LiveId" clId="{96F8BE7F-E835-4B94-9575-CCC0C352DB59}" dt="2023-04-29T12:31:55.477" v="438" actId="21"/>
          <ac:spMkLst>
            <pc:docMk/>
            <pc:sldMk cId="1600494506" sldId="288"/>
            <ac:spMk id="12" creationId="{68704A2D-8C21-1D5A-BAF1-3F4041EAF253}"/>
          </ac:spMkLst>
        </pc:spChg>
        <pc:spChg chg="add del mod">
          <ac:chgData name="klakshminarayana045@outlook.com" userId="05fb9511e56bb2b2" providerId="LiveId" clId="{96F8BE7F-E835-4B94-9575-CCC0C352DB59}" dt="2023-04-29T12:31:55.477" v="438" actId="21"/>
          <ac:spMkLst>
            <pc:docMk/>
            <pc:sldMk cId="1600494506" sldId="288"/>
            <ac:spMk id="14" creationId="{E7018A8C-F9FE-B106-7665-B77BC04F6BDD}"/>
          </ac:spMkLst>
        </pc:spChg>
        <pc:spChg chg="add del mod">
          <ac:chgData name="klakshminarayana045@outlook.com" userId="05fb9511e56bb2b2" providerId="LiveId" clId="{96F8BE7F-E835-4B94-9575-CCC0C352DB59}" dt="2023-04-29T12:31:55.477" v="438" actId="21"/>
          <ac:spMkLst>
            <pc:docMk/>
            <pc:sldMk cId="1600494506" sldId="288"/>
            <ac:spMk id="16" creationId="{EB48D845-9E97-3AD2-730A-5AB488F03F07}"/>
          </ac:spMkLst>
        </pc:spChg>
        <pc:spChg chg="add del mod">
          <ac:chgData name="klakshminarayana045@outlook.com" userId="05fb9511e56bb2b2" providerId="LiveId" clId="{96F8BE7F-E835-4B94-9575-CCC0C352DB59}" dt="2023-04-29T12:31:55.477" v="438" actId="21"/>
          <ac:spMkLst>
            <pc:docMk/>
            <pc:sldMk cId="1600494506" sldId="288"/>
            <ac:spMk id="18" creationId="{AA014186-B776-5C8B-EC38-1C0440D26839}"/>
          </ac:spMkLst>
        </pc:spChg>
        <pc:spChg chg="del">
          <ac:chgData name="klakshminarayana045@outlook.com" userId="05fb9511e56bb2b2" providerId="LiveId" clId="{96F8BE7F-E835-4B94-9575-CCC0C352DB59}" dt="2023-04-29T12:31:47.988" v="437" actId="21"/>
          <ac:spMkLst>
            <pc:docMk/>
            <pc:sldMk cId="1600494506" sldId="288"/>
            <ac:spMk id="19" creationId="{270C77AB-7E91-84A6-3E62-DAB80E1E4481}"/>
          </ac:spMkLst>
        </pc:spChg>
        <pc:spChg chg="del">
          <ac:chgData name="klakshminarayana045@outlook.com" userId="05fb9511e56bb2b2" providerId="LiveId" clId="{96F8BE7F-E835-4B94-9575-CCC0C352DB59}" dt="2023-04-29T12:31:47.988" v="437" actId="21"/>
          <ac:spMkLst>
            <pc:docMk/>
            <pc:sldMk cId="1600494506" sldId="288"/>
            <ac:spMk id="20" creationId="{15DD9AC8-4A5F-70DB-AA68-C461059D81A1}"/>
          </ac:spMkLst>
        </pc:spChg>
        <pc:spChg chg="del">
          <ac:chgData name="klakshminarayana045@outlook.com" userId="05fb9511e56bb2b2" providerId="LiveId" clId="{96F8BE7F-E835-4B94-9575-CCC0C352DB59}" dt="2023-04-29T12:31:47.988" v="437" actId="21"/>
          <ac:spMkLst>
            <pc:docMk/>
            <pc:sldMk cId="1600494506" sldId="288"/>
            <ac:spMk id="21" creationId="{A28A203B-0CF0-2AB0-5F54-07C8E3003918}"/>
          </ac:spMkLst>
        </pc:spChg>
        <pc:spChg chg="del">
          <ac:chgData name="klakshminarayana045@outlook.com" userId="05fb9511e56bb2b2" providerId="LiveId" clId="{96F8BE7F-E835-4B94-9575-CCC0C352DB59}" dt="2023-04-29T12:31:47.988" v="437" actId="21"/>
          <ac:spMkLst>
            <pc:docMk/>
            <pc:sldMk cId="1600494506" sldId="288"/>
            <ac:spMk id="22" creationId="{05BC0115-F702-2E0A-61A4-4A6CE33FD775}"/>
          </ac:spMkLst>
        </pc:spChg>
        <pc:spChg chg="del">
          <ac:chgData name="klakshminarayana045@outlook.com" userId="05fb9511e56bb2b2" providerId="LiveId" clId="{96F8BE7F-E835-4B94-9575-CCC0C352DB59}" dt="2023-04-29T12:31:55.477" v="438" actId="21"/>
          <ac:spMkLst>
            <pc:docMk/>
            <pc:sldMk cId="1600494506" sldId="288"/>
            <ac:spMk id="23" creationId="{9D48D07F-2D5B-F0D5-4005-197607C4F197}"/>
          </ac:spMkLst>
        </pc:spChg>
        <pc:spChg chg="del">
          <ac:chgData name="klakshminarayana045@outlook.com" userId="05fb9511e56bb2b2" providerId="LiveId" clId="{96F8BE7F-E835-4B94-9575-CCC0C352DB59}" dt="2023-04-29T12:31:47.988" v="437" actId="21"/>
          <ac:spMkLst>
            <pc:docMk/>
            <pc:sldMk cId="1600494506" sldId="288"/>
            <ac:spMk id="24" creationId="{A3BF8E55-B2B9-104D-F277-08902534735D}"/>
          </ac:spMkLst>
        </pc:spChg>
        <pc:spChg chg="del">
          <ac:chgData name="klakshminarayana045@outlook.com" userId="05fb9511e56bb2b2" providerId="LiveId" clId="{96F8BE7F-E835-4B94-9575-CCC0C352DB59}" dt="2023-04-29T12:31:47.988" v="437" actId="21"/>
          <ac:spMkLst>
            <pc:docMk/>
            <pc:sldMk cId="1600494506" sldId="288"/>
            <ac:spMk id="25" creationId="{BCE9DA14-62AB-A857-6387-1F5D330B3F36}"/>
          </ac:spMkLst>
        </pc:spChg>
        <pc:spChg chg="del">
          <ac:chgData name="klakshminarayana045@outlook.com" userId="05fb9511e56bb2b2" providerId="LiveId" clId="{96F8BE7F-E835-4B94-9575-CCC0C352DB59}" dt="2023-04-29T12:31:47.988" v="437" actId="21"/>
          <ac:spMkLst>
            <pc:docMk/>
            <pc:sldMk cId="1600494506" sldId="288"/>
            <ac:spMk id="26" creationId="{710CB940-D45B-59F1-06E5-9CC94100EF05}"/>
          </ac:spMkLst>
        </pc:spChg>
        <pc:spChg chg="del">
          <ac:chgData name="klakshminarayana045@outlook.com" userId="05fb9511e56bb2b2" providerId="LiveId" clId="{96F8BE7F-E835-4B94-9575-CCC0C352DB59}" dt="2023-04-29T12:31:47.988" v="437" actId="21"/>
          <ac:spMkLst>
            <pc:docMk/>
            <pc:sldMk cId="1600494506" sldId="288"/>
            <ac:spMk id="27" creationId="{A0DA38E3-68A2-4FF9-022B-BA0DF832B1DB}"/>
          </ac:spMkLst>
        </pc:spChg>
        <pc:spChg chg="del">
          <ac:chgData name="klakshminarayana045@outlook.com" userId="05fb9511e56bb2b2" providerId="LiveId" clId="{96F8BE7F-E835-4B94-9575-CCC0C352DB59}" dt="2023-04-29T12:31:55.477" v="438" actId="21"/>
          <ac:spMkLst>
            <pc:docMk/>
            <pc:sldMk cId="1600494506" sldId="288"/>
            <ac:spMk id="28" creationId="{B72BD1AE-7290-BA6E-18FB-8181C0D13E7C}"/>
          </ac:spMkLst>
        </pc:spChg>
        <pc:spChg chg="add del mod">
          <ac:chgData name="klakshminarayana045@outlook.com" userId="05fb9511e56bb2b2" providerId="LiveId" clId="{96F8BE7F-E835-4B94-9575-CCC0C352DB59}" dt="2023-04-29T12:31:55.477" v="438" actId="21"/>
          <ac:spMkLst>
            <pc:docMk/>
            <pc:sldMk cId="1600494506" sldId="288"/>
            <ac:spMk id="30" creationId="{FE10345A-399A-8514-9648-73573F66A1B6}"/>
          </ac:spMkLst>
        </pc:spChg>
        <pc:spChg chg="add del mod">
          <ac:chgData name="klakshminarayana045@outlook.com" userId="05fb9511e56bb2b2" providerId="LiveId" clId="{96F8BE7F-E835-4B94-9575-CCC0C352DB59}" dt="2023-04-29T12:31:55.477" v="438" actId="21"/>
          <ac:spMkLst>
            <pc:docMk/>
            <pc:sldMk cId="1600494506" sldId="288"/>
            <ac:spMk id="32" creationId="{CCFAFCDF-9EDE-5D3E-E972-12DDF28864CD}"/>
          </ac:spMkLst>
        </pc:spChg>
        <pc:spChg chg="add del mod">
          <ac:chgData name="klakshminarayana045@outlook.com" userId="05fb9511e56bb2b2" providerId="LiveId" clId="{96F8BE7F-E835-4B94-9575-CCC0C352DB59}" dt="2023-04-29T12:31:55.477" v="438" actId="21"/>
          <ac:spMkLst>
            <pc:docMk/>
            <pc:sldMk cId="1600494506" sldId="288"/>
            <ac:spMk id="34" creationId="{A21B630F-F784-D9E3-2FE2-2E1F62BB9B7A}"/>
          </ac:spMkLst>
        </pc:spChg>
        <pc:spChg chg="add del mod">
          <ac:chgData name="klakshminarayana045@outlook.com" userId="05fb9511e56bb2b2" providerId="LiveId" clId="{96F8BE7F-E835-4B94-9575-CCC0C352DB59}" dt="2023-04-29T12:31:55.477" v="438" actId="21"/>
          <ac:spMkLst>
            <pc:docMk/>
            <pc:sldMk cId="1600494506" sldId="288"/>
            <ac:spMk id="36" creationId="{4F663E43-D986-5AC0-D711-1A46F3E51AC1}"/>
          </ac:spMkLst>
        </pc:spChg>
        <pc:spChg chg="add del mod">
          <ac:chgData name="klakshminarayana045@outlook.com" userId="05fb9511e56bb2b2" providerId="LiveId" clId="{96F8BE7F-E835-4B94-9575-CCC0C352DB59}" dt="2023-04-29T12:31:55.477" v="438" actId="21"/>
          <ac:spMkLst>
            <pc:docMk/>
            <pc:sldMk cId="1600494506" sldId="288"/>
            <ac:spMk id="38" creationId="{9154AF9A-CC1B-0A8C-825C-1B0F0644EF61}"/>
          </ac:spMkLst>
        </pc:spChg>
        <pc:spChg chg="add del mod">
          <ac:chgData name="klakshminarayana045@outlook.com" userId="05fb9511e56bb2b2" providerId="LiveId" clId="{96F8BE7F-E835-4B94-9575-CCC0C352DB59}" dt="2023-04-29T12:32:02.396" v="439" actId="21"/>
          <ac:spMkLst>
            <pc:docMk/>
            <pc:sldMk cId="1600494506" sldId="288"/>
            <ac:spMk id="40" creationId="{B10378C6-9308-24D9-FEC2-1C34DD32B256}"/>
          </ac:spMkLst>
        </pc:spChg>
        <pc:spChg chg="add del mod">
          <ac:chgData name="klakshminarayana045@outlook.com" userId="05fb9511e56bb2b2" providerId="LiveId" clId="{96F8BE7F-E835-4B94-9575-CCC0C352DB59}" dt="2023-04-29T12:32:02.396" v="439" actId="21"/>
          <ac:spMkLst>
            <pc:docMk/>
            <pc:sldMk cId="1600494506" sldId="288"/>
            <ac:spMk id="42" creationId="{316085B9-641A-B99E-33E8-0D9F671867CF}"/>
          </ac:spMkLst>
        </pc:spChg>
        <pc:picChg chg="del">
          <ac:chgData name="klakshminarayana045@outlook.com" userId="05fb9511e56bb2b2" providerId="LiveId" clId="{96F8BE7F-E835-4B94-9575-CCC0C352DB59}" dt="2023-04-29T12:31:47.988" v="437" actId="21"/>
          <ac:picMkLst>
            <pc:docMk/>
            <pc:sldMk cId="1600494506" sldId="288"/>
            <ac:picMk id="268" creationId="{1A522F41-60C1-3803-6132-18E154C0E328}"/>
          </ac:picMkLst>
        </pc:picChg>
        <pc:picChg chg="del">
          <ac:chgData name="klakshminarayana045@outlook.com" userId="05fb9511e56bb2b2" providerId="LiveId" clId="{96F8BE7F-E835-4B94-9575-CCC0C352DB59}" dt="2023-04-29T12:31:47.988" v="437" actId="21"/>
          <ac:picMkLst>
            <pc:docMk/>
            <pc:sldMk cId="1600494506" sldId="288"/>
            <ac:picMk id="270" creationId="{DE7A4D25-3CA5-F92A-988A-F913C367D593}"/>
          </ac:picMkLst>
        </pc:picChg>
        <pc:picChg chg="del">
          <ac:chgData name="klakshminarayana045@outlook.com" userId="05fb9511e56bb2b2" providerId="LiveId" clId="{96F8BE7F-E835-4B94-9575-CCC0C352DB59}" dt="2023-04-29T12:31:47.988" v="437" actId="21"/>
          <ac:picMkLst>
            <pc:docMk/>
            <pc:sldMk cId="1600494506" sldId="288"/>
            <ac:picMk id="288" creationId="{A5707D4A-497A-679A-3ACA-721E8D0E2699}"/>
          </ac:picMkLst>
        </pc:picChg>
        <pc:picChg chg="del">
          <ac:chgData name="klakshminarayana045@outlook.com" userId="05fb9511e56bb2b2" providerId="LiveId" clId="{96F8BE7F-E835-4B94-9575-CCC0C352DB59}" dt="2023-04-29T12:31:47.988" v="437" actId="21"/>
          <ac:picMkLst>
            <pc:docMk/>
            <pc:sldMk cId="1600494506" sldId="288"/>
            <ac:picMk id="290" creationId="{E63515FB-9439-CCAE-C220-6F0E5ECB75E8}"/>
          </ac:picMkLst>
        </pc:picChg>
        <pc:picChg chg="del">
          <ac:chgData name="klakshminarayana045@outlook.com" userId="05fb9511e56bb2b2" providerId="LiveId" clId="{96F8BE7F-E835-4B94-9575-CCC0C352DB59}" dt="2023-04-29T12:31:47.988" v="437" actId="21"/>
          <ac:picMkLst>
            <pc:docMk/>
            <pc:sldMk cId="1600494506" sldId="288"/>
            <ac:picMk id="292" creationId="{8167DB44-EDED-0971-E35D-A5FA1E47C215}"/>
          </ac:picMkLst>
        </pc:picChg>
      </pc:sldChg>
      <pc:sldChg chg="addSp delSp modSp mod modTransition">
        <pc:chgData name="klakshminarayana045@outlook.com" userId="05fb9511e56bb2b2" providerId="LiveId" clId="{96F8BE7F-E835-4B94-9575-CCC0C352DB59}" dt="2023-04-30T09:02:00.882" v="3186" actId="20577"/>
        <pc:sldMkLst>
          <pc:docMk/>
          <pc:sldMk cId="2502887943" sldId="289"/>
        </pc:sldMkLst>
        <pc:spChg chg="add del">
          <ac:chgData name="klakshminarayana045@outlook.com" userId="05fb9511e56bb2b2" providerId="LiveId" clId="{96F8BE7F-E835-4B94-9575-CCC0C352DB59}" dt="2023-04-30T05:22:35.860" v="842" actId="11529"/>
          <ac:spMkLst>
            <pc:docMk/>
            <pc:sldMk cId="2502887943" sldId="289"/>
            <ac:spMk id="2" creationId="{3AD5A433-AE8D-C29F-EC17-374752C0DEB2}"/>
          </ac:spMkLst>
        </pc:spChg>
        <pc:spChg chg="add mod">
          <ac:chgData name="klakshminarayana045@outlook.com" userId="05fb9511e56bb2b2" providerId="LiveId" clId="{96F8BE7F-E835-4B94-9575-CCC0C352DB59}" dt="2023-04-30T05:26:09.388" v="864" actId="14100"/>
          <ac:spMkLst>
            <pc:docMk/>
            <pc:sldMk cId="2502887943" sldId="289"/>
            <ac:spMk id="3" creationId="{8DD0684D-C829-0D0C-8959-D8CC53942E2F}"/>
          </ac:spMkLst>
        </pc:spChg>
        <pc:spChg chg="add mod">
          <ac:chgData name="klakshminarayana045@outlook.com" userId="05fb9511e56bb2b2" providerId="LiveId" clId="{96F8BE7F-E835-4B94-9575-CCC0C352DB59}" dt="2023-04-30T05:25:58.673" v="863" actId="14100"/>
          <ac:spMkLst>
            <pc:docMk/>
            <pc:sldMk cId="2502887943" sldId="289"/>
            <ac:spMk id="4" creationId="{9FF74E3E-444B-5AB1-BC41-86ED2EB958EE}"/>
          </ac:spMkLst>
        </pc:spChg>
        <pc:spChg chg="mod">
          <ac:chgData name="klakshminarayana045@outlook.com" userId="05fb9511e56bb2b2" providerId="LiveId" clId="{96F8BE7F-E835-4B94-9575-CCC0C352DB59}" dt="2023-04-30T09:02:00.882" v="3186" actId="20577"/>
          <ac:spMkLst>
            <pc:docMk/>
            <pc:sldMk cId="2502887943" sldId="289"/>
            <ac:spMk id="7" creationId="{330A5BFC-C134-C072-C14D-9E51A94C8E7E}"/>
          </ac:spMkLst>
        </pc:spChg>
      </pc:sldChg>
      <pc:sldChg chg="modSp del mod ord modTransition">
        <pc:chgData name="klakshminarayana045@outlook.com" userId="05fb9511e56bb2b2" providerId="LiveId" clId="{96F8BE7F-E835-4B94-9575-CCC0C352DB59}" dt="2023-04-30T09:06:14.891" v="3234" actId="2696"/>
        <pc:sldMkLst>
          <pc:docMk/>
          <pc:sldMk cId="3170280394" sldId="290"/>
        </pc:sldMkLst>
        <pc:spChg chg="mod">
          <ac:chgData name="klakshminarayana045@outlook.com" userId="05fb9511e56bb2b2" providerId="LiveId" clId="{96F8BE7F-E835-4B94-9575-CCC0C352DB59}" dt="2023-04-29T12:36:21.936" v="609" actId="14100"/>
          <ac:spMkLst>
            <pc:docMk/>
            <pc:sldMk cId="3170280394" sldId="290"/>
            <ac:spMk id="2" creationId="{86B309B0-6209-D3D0-9D5E-308B9F6E7303}"/>
          </ac:spMkLst>
        </pc:spChg>
        <pc:spChg chg="mod">
          <ac:chgData name="klakshminarayana045@outlook.com" userId="05fb9511e56bb2b2" providerId="LiveId" clId="{96F8BE7F-E835-4B94-9575-CCC0C352DB59}" dt="2023-04-30T05:05:42.019" v="743" actId="14100"/>
          <ac:spMkLst>
            <pc:docMk/>
            <pc:sldMk cId="3170280394" sldId="290"/>
            <ac:spMk id="12" creationId="{CE3C1BFF-2275-1E7D-0604-E6F5CFEC01F6}"/>
          </ac:spMkLst>
        </pc:spChg>
        <pc:spChg chg="mod">
          <ac:chgData name="klakshminarayana045@outlook.com" userId="05fb9511e56bb2b2" providerId="LiveId" clId="{96F8BE7F-E835-4B94-9575-CCC0C352DB59}" dt="2023-04-30T05:05:50.517" v="744" actId="14100"/>
          <ac:spMkLst>
            <pc:docMk/>
            <pc:sldMk cId="3170280394" sldId="290"/>
            <ac:spMk id="14" creationId="{DD1D0BF9-FCAA-67DA-79AB-E6E7E6D2B6A1}"/>
          </ac:spMkLst>
        </pc:spChg>
      </pc:sldChg>
      <pc:sldChg chg="addSp delSp modSp add del mod ord">
        <pc:chgData name="klakshminarayana045@outlook.com" userId="05fb9511e56bb2b2" providerId="LiveId" clId="{96F8BE7F-E835-4B94-9575-CCC0C352DB59}" dt="2023-04-30T05:47:45.890" v="1456" actId="2696"/>
        <pc:sldMkLst>
          <pc:docMk/>
          <pc:sldMk cId="249904479" sldId="291"/>
        </pc:sldMkLst>
        <pc:spChg chg="mod">
          <ac:chgData name="klakshminarayana045@outlook.com" userId="05fb9511e56bb2b2" providerId="LiveId" clId="{96F8BE7F-E835-4B94-9575-CCC0C352DB59}" dt="2023-04-29T12:35:05.428" v="545" actId="688"/>
          <ac:spMkLst>
            <pc:docMk/>
            <pc:sldMk cId="249904479" sldId="291"/>
            <ac:spMk id="5" creationId="{C371CEB5-0F43-BA22-C4E7-3A84E631DA11}"/>
          </ac:spMkLst>
        </pc:spChg>
        <pc:spChg chg="add del mod">
          <ac:chgData name="klakshminarayana045@outlook.com" userId="05fb9511e56bb2b2" providerId="LiveId" clId="{96F8BE7F-E835-4B94-9575-CCC0C352DB59}" dt="2023-04-30T05:29:10.577" v="887" actId="21"/>
          <ac:spMkLst>
            <pc:docMk/>
            <pc:sldMk cId="249904479" sldId="291"/>
            <ac:spMk id="10" creationId="{7D277CAE-9E9D-DD8C-F692-C73578801501}"/>
          </ac:spMkLst>
        </pc:spChg>
        <pc:spChg chg="mod">
          <ac:chgData name="klakshminarayana045@outlook.com" userId="05fb9511e56bb2b2" providerId="LiveId" clId="{96F8BE7F-E835-4B94-9575-CCC0C352DB59}" dt="2023-04-30T05:30:00.164" v="897" actId="20577"/>
          <ac:spMkLst>
            <pc:docMk/>
            <pc:sldMk cId="249904479" sldId="291"/>
            <ac:spMk id="101" creationId="{A45E958A-ABCE-B639-C555-90CCC88988C5}"/>
          </ac:spMkLst>
        </pc:spChg>
        <pc:picChg chg="del">
          <ac:chgData name="klakshminarayana045@outlook.com" userId="05fb9511e56bb2b2" providerId="LiveId" clId="{96F8BE7F-E835-4B94-9575-CCC0C352DB59}" dt="2023-04-30T05:29:00.388" v="886" actId="21"/>
          <ac:picMkLst>
            <pc:docMk/>
            <pc:sldMk cId="249904479" sldId="291"/>
            <ac:picMk id="72" creationId="{FD5AE93E-9743-FD3B-C935-638BF9D159CC}"/>
          </ac:picMkLst>
        </pc:picChg>
      </pc:sldChg>
      <pc:sldChg chg="addSp delSp modSp mod modTransition modClrScheme chgLayout">
        <pc:chgData name="klakshminarayana045@outlook.com" userId="05fb9511e56bb2b2" providerId="LiveId" clId="{96F8BE7F-E835-4B94-9575-CCC0C352DB59}" dt="2023-04-30T12:00:48.310" v="5519" actId="20577"/>
        <pc:sldMkLst>
          <pc:docMk/>
          <pc:sldMk cId="94818171" sldId="292"/>
        </pc:sldMkLst>
        <pc:spChg chg="add mod ord">
          <ac:chgData name="klakshminarayana045@outlook.com" userId="05fb9511e56bb2b2" providerId="LiveId" clId="{96F8BE7F-E835-4B94-9575-CCC0C352DB59}" dt="2023-04-30T09:37:38.245" v="3925"/>
          <ac:spMkLst>
            <pc:docMk/>
            <pc:sldMk cId="94818171" sldId="292"/>
            <ac:spMk id="2" creationId="{9FC162C9-3DF9-6522-602D-A7603CBEFA6E}"/>
          </ac:spMkLst>
        </pc:spChg>
        <pc:spChg chg="del mod">
          <ac:chgData name="klakshminarayana045@outlook.com" userId="05fb9511e56bb2b2" providerId="LiveId" clId="{96F8BE7F-E835-4B94-9575-CCC0C352DB59}" dt="2023-04-29T12:37:01.490" v="614" actId="21"/>
          <ac:spMkLst>
            <pc:docMk/>
            <pc:sldMk cId="94818171" sldId="292"/>
            <ac:spMk id="2" creationId="{B83F7D2E-080D-DBDD-73C4-3C38A2B77908}"/>
          </ac:spMkLst>
        </pc:spChg>
        <pc:spChg chg="mod ord">
          <ac:chgData name="klakshminarayana045@outlook.com" userId="05fb9511e56bb2b2" providerId="LiveId" clId="{96F8BE7F-E835-4B94-9575-CCC0C352DB59}" dt="2023-04-30T12:00:48.310" v="5519" actId="20577"/>
          <ac:spMkLst>
            <pc:docMk/>
            <pc:sldMk cId="94818171" sldId="292"/>
            <ac:spMk id="3" creationId="{2BE8FDE3-DBA4-6A04-C75D-E56FE92EF368}"/>
          </ac:spMkLst>
        </pc:spChg>
        <pc:spChg chg="add del">
          <ac:chgData name="klakshminarayana045@outlook.com" userId="05fb9511e56bb2b2" providerId="LiveId" clId="{96F8BE7F-E835-4B94-9575-CCC0C352DB59}" dt="2023-04-30T09:40:42.762" v="3933"/>
          <ac:spMkLst>
            <pc:docMk/>
            <pc:sldMk cId="94818171" sldId="292"/>
            <ac:spMk id="4" creationId="{9EC89B88-2E44-D4CC-C4E4-21AF63DD553C}"/>
          </ac:spMkLst>
        </pc:spChg>
        <pc:spChg chg="del mod">
          <ac:chgData name="klakshminarayana045@outlook.com" userId="05fb9511e56bb2b2" providerId="LiveId" clId="{96F8BE7F-E835-4B94-9575-CCC0C352DB59}" dt="2023-04-29T12:37:30.540" v="633" actId="478"/>
          <ac:spMkLst>
            <pc:docMk/>
            <pc:sldMk cId="94818171" sldId="292"/>
            <ac:spMk id="4" creationId="{D5BA2433-990B-A170-369A-3DF4A9B33BFA}"/>
          </ac:spMkLst>
        </pc:spChg>
        <pc:spChg chg="mod ord">
          <ac:chgData name="klakshminarayana045@outlook.com" userId="05fb9511e56bb2b2" providerId="LiveId" clId="{96F8BE7F-E835-4B94-9575-CCC0C352DB59}" dt="2023-04-30T09:07:58.410" v="3264" actId="700"/>
          <ac:spMkLst>
            <pc:docMk/>
            <pc:sldMk cId="94818171" sldId="292"/>
            <ac:spMk id="5" creationId="{BF7F20BE-640F-EFAB-3A43-2AA146DB42BF}"/>
          </ac:spMkLst>
        </pc:spChg>
        <pc:spChg chg="add del mod">
          <ac:chgData name="klakshminarayana045@outlook.com" userId="05fb9511e56bb2b2" providerId="LiveId" clId="{96F8BE7F-E835-4B94-9575-CCC0C352DB59}" dt="2023-04-30T09:43:49.931" v="4002" actId="21"/>
          <ac:spMkLst>
            <pc:docMk/>
            <pc:sldMk cId="94818171" sldId="292"/>
            <ac:spMk id="6" creationId="{5F06AC82-87B2-A55A-1245-7374B623311C}"/>
          </ac:spMkLst>
        </pc:spChg>
        <pc:spChg chg="add mod">
          <ac:chgData name="klakshminarayana045@outlook.com" userId="05fb9511e56bb2b2" providerId="LiveId" clId="{96F8BE7F-E835-4B94-9575-CCC0C352DB59}" dt="2023-04-30T09:43:40.574" v="4000" actId="20577"/>
          <ac:spMkLst>
            <pc:docMk/>
            <pc:sldMk cId="94818171" sldId="292"/>
            <ac:spMk id="7" creationId="{683985C7-FA7D-297A-A3D3-E11784187301}"/>
          </ac:spMkLst>
        </pc:spChg>
      </pc:sldChg>
      <pc:sldChg chg="modSp mod modTransition">
        <pc:chgData name="klakshminarayana045@outlook.com" userId="05fb9511e56bb2b2" providerId="LiveId" clId="{96F8BE7F-E835-4B94-9575-CCC0C352DB59}" dt="2023-05-04T15:51:44.761" v="6802" actId="20577"/>
        <pc:sldMkLst>
          <pc:docMk/>
          <pc:sldMk cId="1003962426" sldId="293"/>
        </pc:sldMkLst>
        <pc:spChg chg="mod">
          <ac:chgData name="klakshminarayana045@outlook.com" userId="05fb9511e56bb2b2" providerId="LiveId" clId="{96F8BE7F-E835-4B94-9575-CCC0C352DB59}" dt="2023-05-04T15:51:44.761" v="6802" actId="20577"/>
          <ac:spMkLst>
            <pc:docMk/>
            <pc:sldMk cId="1003962426" sldId="293"/>
            <ac:spMk id="3" creationId="{B787DFD8-D262-D485-B1F2-817C5A0928C5}"/>
          </ac:spMkLst>
        </pc:spChg>
        <pc:spChg chg="mod">
          <ac:chgData name="klakshminarayana045@outlook.com" userId="05fb9511e56bb2b2" providerId="LiveId" clId="{96F8BE7F-E835-4B94-9575-CCC0C352DB59}" dt="2023-04-30T08:58:39.331" v="3134" actId="403"/>
          <ac:spMkLst>
            <pc:docMk/>
            <pc:sldMk cId="1003962426" sldId="293"/>
            <ac:spMk id="5" creationId="{88B6ED14-166D-D3BA-A357-E686B5A840C7}"/>
          </ac:spMkLst>
        </pc:spChg>
      </pc:sldChg>
      <pc:sldChg chg="modSp mod modTransition">
        <pc:chgData name="klakshminarayana045@outlook.com" userId="05fb9511e56bb2b2" providerId="LiveId" clId="{96F8BE7F-E835-4B94-9575-CCC0C352DB59}" dt="2023-04-30T05:19:13.604" v="789" actId="1076"/>
        <pc:sldMkLst>
          <pc:docMk/>
          <pc:sldMk cId="3051438493" sldId="295"/>
        </pc:sldMkLst>
        <pc:spChg chg="mod">
          <ac:chgData name="klakshminarayana045@outlook.com" userId="05fb9511e56bb2b2" providerId="LiveId" clId="{96F8BE7F-E835-4B94-9575-CCC0C352DB59}" dt="2023-04-30T05:18:36.156" v="786" actId="403"/>
          <ac:spMkLst>
            <pc:docMk/>
            <pc:sldMk cId="3051438493" sldId="295"/>
            <ac:spMk id="9" creationId="{520ECA2C-B351-4058-5D5B-D3425C6CBB8E}"/>
          </ac:spMkLst>
        </pc:spChg>
        <pc:spChg chg="mod">
          <ac:chgData name="klakshminarayana045@outlook.com" userId="05fb9511e56bb2b2" providerId="LiveId" clId="{96F8BE7F-E835-4B94-9575-CCC0C352DB59}" dt="2023-04-30T05:19:13.604" v="789" actId="1076"/>
          <ac:spMkLst>
            <pc:docMk/>
            <pc:sldMk cId="3051438493" sldId="295"/>
            <ac:spMk id="10" creationId="{47FD3F14-E481-7FDD-C741-CF7EA5955EF3}"/>
          </ac:spMkLst>
        </pc:spChg>
        <pc:spChg chg="mod">
          <ac:chgData name="klakshminarayana045@outlook.com" userId="05fb9511e56bb2b2" providerId="LiveId" clId="{96F8BE7F-E835-4B94-9575-CCC0C352DB59}" dt="2023-04-30T05:18:25.529" v="785" actId="403"/>
          <ac:spMkLst>
            <pc:docMk/>
            <pc:sldMk cId="3051438493" sldId="295"/>
            <ac:spMk id="12" creationId="{31E5DFF6-88B3-ECA8-C8A4-0EFAC3EF5587}"/>
          </ac:spMkLst>
        </pc:spChg>
      </pc:sldChg>
      <pc:sldChg chg="modSp mod modTransition">
        <pc:chgData name="klakshminarayana045@outlook.com" userId="05fb9511e56bb2b2" providerId="LiveId" clId="{96F8BE7F-E835-4B94-9575-CCC0C352DB59}" dt="2023-04-30T08:58:11.727" v="3132"/>
        <pc:sldMkLst>
          <pc:docMk/>
          <pc:sldMk cId="2281347172" sldId="296"/>
        </pc:sldMkLst>
        <pc:spChg chg="mod">
          <ac:chgData name="klakshminarayana045@outlook.com" userId="05fb9511e56bb2b2" providerId="LiveId" clId="{96F8BE7F-E835-4B94-9575-CCC0C352DB59}" dt="2023-04-30T08:58:11.727" v="3132"/>
          <ac:spMkLst>
            <pc:docMk/>
            <pc:sldMk cId="2281347172" sldId="296"/>
            <ac:spMk id="2" creationId="{86B309B0-6209-D3D0-9D5E-308B9F6E7303}"/>
          </ac:spMkLst>
        </pc:spChg>
        <pc:spChg chg="mod">
          <ac:chgData name="klakshminarayana045@outlook.com" userId="05fb9511e56bb2b2" providerId="LiveId" clId="{96F8BE7F-E835-4B94-9575-CCC0C352DB59}" dt="2023-04-30T04:39:13.592" v="679" actId="20577"/>
          <ac:spMkLst>
            <pc:docMk/>
            <pc:sldMk cId="2281347172" sldId="296"/>
            <ac:spMk id="7" creationId="{F48A69EC-7765-73AA-4F99-B1CC7CFA3434}"/>
          </ac:spMkLst>
        </pc:spChg>
      </pc:sldChg>
      <pc:sldChg chg="addSp delSp modSp mod ord modTransition modClrScheme chgLayout">
        <pc:chgData name="klakshminarayana045@outlook.com" userId="05fb9511e56bb2b2" providerId="LiveId" clId="{96F8BE7F-E835-4B94-9575-CCC0C352DB59}" dt="2023-04-30T06:56:13.793" v="2342" actId="115"/>
        <pc:sldMkLst>
          <pc:docMk/>
          <pc:sldMk cId="3583749356" sldId="297"/>
        </pc:sldMkLst>
        <pc:spChg chg="add del mod ord">
          <ac:chgData name="klakshminarayana045@outlook.com" userId="05fb9511e56bb2b2" providerId="LiveId" clId="{96F8BE7F-E835-4B94-9575-CCC0C352DB59}" dt="2023-04-30T05:00:38.206" v="694" actId="12084"/>
          <ac:spMkLst>
            <pc:docMk/>
            <pc:sldMk cId="3583749356" sldId="297"/>
            <ac:spMk id="2" creationId="{87178195-9CCB-0042-B5BE-23C905F1601C}"/>
          </ac:spMkLst>
        </pc:spChg>
        <pc:spChg chg="add mod ord">
          <ac:chgData name="klakshminarayana045@outlook.com" userId="05fb9511e56bb2b2" providerId="LiveId" clId="{96F8BE7F-E835-4B94-9575-CCC0C352DB59}" dt="2023-04-30T06:56:13.793" v="2342" actId="115"/>
          <ac:spMkLst>
            <pc:docMk/>
            <pc:sldMk cId="3583749356" sldId="297"/>
            <ac:spMk id="4" creationId="{CB7F0AA9-E9E7-6455-00B7-4CDEF20AB7F7}"/>
          </ac:spMkLst>
        </pc:spChg>
        <pc:spChg chg="add del mod ord">
          <ac:chgData name="klakshminarayana045@outlook.com" userId="05fb9511e56bb2b2" providerId="LiveId" clId="{96F8BE7F-E835-4B94-9575-CCC0C352DB59}" dt="2023-04-30T06:06:08.714" v="1550" actId="21"/>
          <ac:spMkLst>
            <pc:docMk/>
            <pc:sldMk cId="3583749356" sldId="297"/>
            <ac:spMk id="5" creationId="{AB3711A4-2613-9C79-9A1C-4B30A9DE6797}"/>
          </ac:spMkLst>
        </pc:spChg>
        <pc:spChg chg="add del mod ord">
          <ac:chgData name="klakshminarayana045@outlook.com" userId="05fb9511e56bb2b2" providerId="LiveId" clId="{96F8BE7F-E835-4B94-9575-CCC0C352DB59}" dt="2023-04-30T06:06:03.766" v="1549" actId="21"/>
          <ac:spMkLst>
            <pc:docMk/>
            <pc:sldMk cId="3583749356" sldId="297"/>
            <ac:spMk id="6" creationId="{7C83FBA0-5E24-E836-F9E3-17AE9E010254}"/>
          </ac:spMkLst>
        </pc:spChg>
        <pc:spChg chg="mod ord">
          <ac:chgData name="klakshminarayana045@outlook.com" userId="05fb9511e56bb2b2" providerId="LiveId" clId="{96F8BE7F-E835-4B94-9575-CCC0C352DB59}" dt="2023-04-30T06:51:10.989" v="2291" actId="207"/>
          <ac:spMkLst>
            <pc:docMk/>
            <pc:sldMk cId="3583749356" sldId="297"/>
            <ac:spMk id="7" creationId="{330A5BFC-C134-C072-C14D-9E51A94C8E7E}"/>
          </ac:spMkLst>
        </pc:spChg>
        <pc:spChg chg="add del mod">
          <ac:chgData name="klakshminarayana045@outlook.com" userId="05fb9511e56bb2b2" providerId="LiveId" clId="{96F8BE7F-E835-4B94-9575-CCC0C352DB59}" dt="2023-04-30T06:24:47.754" v="2143"/>
          <ac:spMkLst>
            <pc:docMk/>
            <pc:sldMk cId="3583749356" sldId="297"/>
            <ac:spMk id="8" creationId="{E2DF837C-193A-51BA-FB75-9B8A84EB4389}"/>
          </ac:spMkLst>
        </pc:spChg>
        <pc:spChg chg="add del mod">
          <ac:chgData name="klakshminarayana045@outlook.com" userId="05fb9511e56bb2b2" providerId="LiveId" clId="{96F8BE7F-E835-4B94-9575-CCC0C352DB59}" dt="2023-04-30T06:24:47.681" v="2141" actId="21"/>
          <ac:spMkLst>
            <pc:docMk/>
            <pc:sldMk cId="3583749356" sldId="297"/>
            <ac:spMk id="9" creationId="{B7BD53C4-06C4-8C87-8DBB-A39D24C68893}"/>
          </ac:spMkLst>
        </pc:spChg>
        <pc:spChg chg="add mod">
          <ac:chgData name="klakshminarayana045@outlook.com" userId="05fb9511e56bb2b2" providerId="LiveId" clId="{96F8BE7F-E835-4B94-9575-CCC0C352DB59}" dt="2023-04-30T06:55:31.932" v="2339" actId="14100"/>
          <ac:spMkLst>
            <pc:docMk/>
            <pc:sldMk cId="3583749356" sldId="297"/>
            <ac:spMk id="10" creationId="{5B2273CD-4A98-23CE-601B-0A98BC7487E8}"/>
          </ac:spMkLst>
        </pc:spChg>
        <pc:spChg chg="add mod">
          <ac:chgData name="klakshminarayana045@outlook.com" userId="05fb9511e56bb2b2" providerId="LiveId" clId="{96F8BE7F-E835-4B94-9575-CCC0C352DB59}" dt="2023-04-30T06:55:39.562" v="2340" actId="14100"/>
          <ac:spMkLst>
            <pc:docMk/>
            <pc:sldMk cId="3583749356" sldId="297"/>
            <ac:spMk id="11" creationId="{DEBA0425-955B-A28A-6894-558837B74528}"/>
          </ac:spMkLst>
        </pc:spChg>
        <pc:spChg chg="add mod">
          <ac:chgData name="klakshminarayana045@outlook.com" userId="05fb9511e56bb2b2" providerId="LiveId" clId="{96F8BE7F-E835-4B94-9575-CCC0C352DB59}" dt="2023-04-30T06:55:25.776" v="2338" actId="14100"/>
          <ac:spMkLst>
            <pc:docMk/>
            <pc:sldMk cId="3583749356" sldId="297"/>
            <ac:spMk id="12" creationId="{60F71416-9ACA-8695-04C5-331D1E0B7E2E}"/>
          </ac:spMkLst>
        </pc:spChg>
        <pc:spChg chg="add mod">
          <ac:chgData name="klakshminarayana045@outlook.com" userId="05fb9511e56bb2b2" providerId="LiveId" clId="{96F8BE7F-E835-4B94-9575-CCC0C352DB59}" dt="2023-04-30T06:55:15.493" v="2337" actId="14100"/>
          <ac:spMkLst>
            <pc:docMk/>
            <pc:sldMk cId="3583749356" sldId="297"/>
            <ac:spMk id="13" creationId="{24F4B9FB-5CCE-D97E-45AB-AF781A1A2891}"/>
          </ac:spMkLst>
        </pc:spChg>
        <pc:spChg chg="mod ord">
          <ac:chgData name="klakshminarayana045@outlook.com" userId="05fb9511e56bb2b2" providerId="LiveId" clId="{96F8BE7F-E835-4B94-9575-CCC0C352DB59}" dt="2023-04-30T06:19:35.303" v="2104" actId="700"/>
          <ac:spMkLst>
            <pc:docMk/>
            <pc:sldMk cId="3583749356" sldId="297"/>
            <ac:spMk id="175" creationId="{1DECFA06-D307-B47D-DA95-31161374AD30}"/>
          </ac:spMkLst>
        </pc:spChg>
        <pc:graphicFrameChg chg="add del mod">
          <ac:chgData name="klakshminarayana045@outlook.com" userId="05fb9511e56bb2b2" providerId="LiveId" clId="{96F8BE7F-E835-4B94-9575-CCC0C352DB59}" dt="2023-04-30T05:47:08.588" v="1438" actId="21"/>
          <ac:graphicFrameMkLst>
            <pc:docMk/>
            <pc:sldMk cId="3583749356" sldId="297"/>
            <ac:graphicFrameMk id="3" creationId="{AD930634-B847-83A8-9058-27A7EDD97D0D}"/>
          </ac:graphicFrameMkLst>
        </pc:graphicFrameChg>
      </pc:sldChg>
      <pc:sldChg chg="addSp delSp modSp add mod ord modClrScheme chgLayout">
        <pc:chgData name="klakshminarayana045@outlook.com" userId="05fb9511e56bb2b2" providerId="LiveId" clId="{96F8BE7F-E835-4B94-9575-CCC0C352DB59}" dt="2023-04-30T12:04:21.740" v="5593" actId="21"/>
        <pc:sldMkLst>
          <pc:docMk/>
          <pc:sldMk cId="3153374544" sldId="298"/>
        </pc:sldMkLst>
        <pc:spChg chg="mod ord">
          <ac:chgData name="klakshminarayana045@outlook.com" userId="05fb9511e56bb2b2" providerId="LiveId" clId="{96F8BE7F-E835-4B94-9575-CCC0C352DB59}" dt="2023-04-30T08:50:41.283" v="3110" actId="1076"/>
          <ac:spMkLst>
            <pc:docMk/>
            <pc:sldMk cId="3153374544" sldId="298"/>
            <ac:spMk id="2" creationId="{85C565E9-D88A-55D3-9D42-BD1C24B6DE9F}"/>
          </ac:spMkLst>
        </pc:spChg>
        <pc:spChg chg="mod ord">
          <ac:chgData name="klakshminarayana045@outlook.com" userId="05fb9511e56bb2b2" providerId="LiveId" clId="{96F8BE7F-E835-4B94-9575-CCC0C352DB59}" dt="2023-04-30T12:04:21.740" v="5593" actId="21"/>
          <ac:spMkLst>
            <pc:docMk/>
            <pc:sldMk cId="3153374544" sldId="298"/>
            <ac:spMk id="3" creationId="{4D1F66E5-D2D7-172B-46BA-FEBFE092CC7F}"/>
          </ac:spMkLst>
        </pc:spChg>
        <pc:spChg chg="add del mod">
          <ac:chgData name="klakshminarayana045@outlook.com" userId="05fb9511e56bb2b2" providerId="LiveId" clId="{96F8BE7F-E835-4B94-9575-CCC0C352DB59}" dt="2023-04-30T07:12:50.551" v="2578" actId="21"/>
          <ac:spMkLst>
            <pc:docMk/>
            <pc:sldMk cId="3153374544" sldId="298"/>
            <ac:spMk id="4" creationId="{0B92EAF5-F3DC-25C3-809D-6BE376D27371}"/>
          </ac:spMkLst>
        </pc:spChg>
        <pc:spChg chg="add del mod">
          <ac:chgData name="klakshminarayana045@outlook.com" userId="05fb9511e56bb2b2" providerId="LiveId" clId="{96F8BE7F-E835-4B94-9575-CCC0C352DB59}" dt="2023-04-30T07:12:38.111" v="2569"/>
          <ac:spMkLst>
            <pc:docMk/>
            <pc:sldMk cId="3153374544" sldId="298"/>
            <ac:spMk id="7" creationId="{25B2C7D0-17B3-BADA-CF3F-E45E109006E5}"/>
          </ac:spMkLst>
        </pc:spChg>
        <pc:spChg chg="add del mod">
          <ac:chgData name="klakshminarayana045@outlook.com" userId="05fb9511e56bb2b2" providerId="LiveId" clId="{96F8BE7F-E835-4B94-9575-CCC0C352DB59}" dt="2023-04-30T07:12:37.698" v="2568"/>
          <ac:spMkLst>
            <pc:docMk/>
            <pc:sldMk cId="3153374544" sldId="298"/>
            <ac:spMk id="8" creationId="{BD49293B-DD71-7A90-4CCC-FAB1CF646216}"/>
          </ac:spMkLst>
        </pc:spChg>
        <pc:spChg chg="add del mod">
          <ac:chgData name="klakshminarayana045@outlook.com" userId="05fb9511e56bb2b2" providerId="LiveId" clId="{96F8BE7F-E835-4B94-9575-CCC0C352DB59}" dt="2023-04-30T07:12:37.328" v="2567"/>
          <ac:spMkLst>
            <pc:docMk/>
            <pc:sldMk cId="3153374544" sldId="298"/>
            <ac:spMk id="9" creationId="{99EECA5D-CCED-8FBA-5FF6-B8F5DF0D5E8D}"/>
          </ac:spMkLst>
        </pc:spChg>
        <pc:spChg chg="add del mod ord">
          <ac:chgData name="klakshminarayana045@outlook.com" userId="05fb9511e56bb2b2" providerId="LiveId" clId="{96F8BE7F-E835-4B94-9575-CCC0C352DB59}" dt="2023-04-30T07:16:20.941" v="2588" actId="700"/>
          <ac:spMkLst>
            <pc:docMk/>
            <pc:sldMk cId="3153374544" sldId="298"/>
            <ac:spMk id="10" creationId="{BFCB51B4-A098-DB50-BDBC-65748045747B}"/>
          </ac:spMkLst>
        </pc:spChg>
        <pc:spChg chg="add del mod ord">
          <ac:chgData name="klakshminarayana045@outlook.com" userId="05fb9511e56bb2b2" providerId="LiveId" clId="{96F8BE7F-E835-4B94-9575-CCC0C352DB59}" dt="2023-04-30T07:16:20.941" v="2588" actId="700"/>
          <ac:spMkLst>
            <pc:docMk/>
            <pc:sldMk cId="3153374544" sldId="298"/>
            <ac:spMk id="11" creationId="{360FBF46-BBA9-034C-120D-AB1E0946CAF9}"/>
          </ac:spMkLst>
        </pc:spChg>
        <pc:spChg chg="add del mod ord">
          <ac:chgData name="klakshminarayana045@outlook.com" userId="05fb9511e56bb2b2" providerId="LiveId" clId="{96F8BE7F-E835-4B94-9575-CCC0C352DB59}" dt="2023-04-30T07:16:20.941" v="2588" actId="700"/>
          <ac:spMkLst>
            <pc:docMk/>
            <pc:sldMk cId="3153374544" sldId="298"/>
            <ac:spMk id="12" creationId="{1DF1CAEE-FBDB-677A-CEFB-2A52B7B38C35}"/>
          </ac:spMkLst>
        </pc:spChg>
        <pc:spChg chg="add del mod ord">
          <ac:chgData name="klakshminarayana045@outlook.com" userId="05fb9511e56bb2b2" providerId="LiveId" clId="{96F8BE7F-E835-4B94-9575-CCC0C352DB59}" dt="2023-04-30T07:16:20.941" v="2588" actId="700"/>
          <ac:spMkLst>
            <pc:docMk/>
            <pc:sldMk cId="3153374544" sldId="298"/>
            <ac:spMk id="13" creationId="{885D68BC-9DF3-4590-E400-B59187EFF644}"/>
          </ac:spMkLst>
        </pc:spChg>
        <pc:spChg chg="add del mod ord">
          <ac:chgData name="klakshminarayana045@outlook.com" userId="05fb9511e56bb2b2" providerId="LiveId" clId="{96F8BE7F-E835-4B94-9575-CCC0C352DB59}" dt="2023-04-30T07:16:20.941" v="2588" actId="700"/>
          <ac:spMkLst>
            <pc:docMk/>
            <pc:sldMk cId="3153374544" sldId="298"/>
            <ac:spMk id="14" creationId="{D87B22F3-CA35-E021-104B-91C07C749787}"/>
          </ac:spMkLst>
        </pc:spChg>
        <pc:spChg chg="add del mod ord">
          <ac:chgData name="klakshminarayana045@outlook.com" userId="05fb9511e56bb2b2" providerId="LiveId" clId="{96F8BE7F-E835-4B94-9575-CCC0C352DB59}" dt="2023-04-30T07:16:20.941" v="2588" actId="700"/>
          <ac:spMkLst>
            <pc:docMk/>
            <pc:sldMk cId="3153374544" sldId="298"/>
            <ac:spMk id="15" creationId="{8EB8B2C1-3B63-6953-6D14-14524DB85E73}"/>
          </ac:spMkLst>
        </pc:spChg>
        <pc:spChg chg="add del mod ord">
          <ac:chgData name="klakshminarayana045@outlook.com" userId="05fb9511e56bb2b2" providerId="LiveId" clId="{96F8BE7F-E835-4B94-9575-CCC0C352DB59}" dt="2023-04-30T07:16:20.941" v="2588" actId="700"/>
          <ac:spMkLst>
            <pc:docMk/>
            <pc:sldMk cId="3153374544" sldId="298"/>
            <ac:spMk id="16" creationId="{B9BC7AF9-D583-C33E-DE2D-FA411492B544}"/>
          </ac:spMkLst>
        </pc:spChg>
        <pc:spChg chg="add del mod ord">
          <ac:chgData name="klakshminarayana045@outlook.com" userId="05fb9511e56bb2b2" providerId="LiveId" clId="{96F8BE7F-E835-4B94-9575-CCC0C352DB59}" dt="2023-04-30T07:16:20.941" v="2588" actId="700"/>
          <ac:spMkLst>
            <pc:docMk/>
            <pc:sldMk cId="3153374544" sldId="298"/>
            <ac:spMk id="17" creationId="{DC8737C9-7C6D-B1E0-C1E2-979B4840ACDF}"/>
          </ac:spMkLst>
        </pc:spChg>
        <pc:picChg chg="add del mod">
          <ac:chgData name="klakshminarayana045@outlook.com" userId="05fb9511e56bb2b2" providerId="LiveId" clId="{96F8BE7F-E835-4B94-9575-CCC0C352DB59}" dt="2023-04-30T07:07:22.285" v="2530" actId="22"/>
          <ac:picMkLst>
            <pc:docMk/>
            <pc:sldMk cId="3153374544" sldId="298"/>
            <ac:picMk id="6" creationId="{4EB6DA47-2768-AA81-D138-E53A8E995946}"/>
          </ac:picMkLst>
        </pc:picChg>
      </pc:sldChg>
      <pc:sldChg chg="modSp add mod ord">
        <pc:chgData name="klakshminarayana045@outlook.com" userId="05fb9511e56bb2b2" providerId="LiveId" clId="{96F8BE7F-E835-4B94-9575-CCC0C352DB59}" dt="2023-04-30T05:48:07.903" v="1463" actId="5793"/>
        <pc:sldMkLst>
          <pc:docMk/>
          <pc:sldMk cId="188840976" sldId="299"/>
        </pc:sldMkLst>
        <pc:spChg chg="mod">
          <ac:chgData name="klakshminarayana045@outlook.com" userId="05fb9511e56bb2b2" providerId="LiveId" clId="{96F8BE7F-E835-4B94-9575-CCC0C352DB59}" dt="2023-04-30T05:45:50.655" v="1433" actId="14100"/>
          <ac:spMkLst>
            <pc:docMk/>
            <pc:sldMk cId="188840976" sldId="299"/>
            <ac:spMk id="2" creationId="{85C565E9-D88A-55D3-9D42-BD1C24B6DE9F}"/>
          </ac:spMkLst>
        </pc:spChg>
        <pc:spChg chg="mod">
          <ac:chgData name="klakshminarayana045@outlook.com" userId="05fb9511e56bb2b2" providerId="LiveId" clId="{96F8BE7F-E835-4B94-9575-CCC0C352DB59}" dt="2023-04-30T05:48:07.903" v="1463" actId="5793"/>
          <ac:spMkLst>
            <pc:docMk/>
            <pc:sldMk cId="188840976" sldId="299"/>
            <ac:spMk id="3" creationId="{4D1F66E5-D2D7-172B-46BA-FEBFE092CC7F}"/>
          </ac:spMkLst>
        </pc:spChg>
      </pc:sldChg>
      <pc:sldChg chg="addSp delSp modSp new mod modClrScheme chgLayout">
        <pc:chgData name="klakshminarayana045@outlook.com" userId="05fb9511e56bb2b2" providerId="LiveId" clId="{96F8BE7F-E835-4B94-9575-CCC0C352DB59}" dt="2023-04-30T10:22:22.997" v="5511" actId="313"/>
        <pc:sldMkLst>
          <pc:docMk/>
          <pc:sldMk cId="1709345488" sldId="300"/>
        </pc:sldMkLst>
        <pc:spChg chg="del">
          <ac:chgData name="klakshminarayana045@outlook.com" userId="05fb9511e56bb2b2" providerId="LiveId" clId="{96F8BE7F-E835-4B94-9575-CCC0C352DB59}" dt="2023-04-30T09:30:58.329" v="3843" actId="21"/>
          <ac:spMkLst>
            <pc:docMk/>
            <pc:sldMk cId="1709345488" sldId="300"/>
            <ac:spMk id="2" creationId="{A1DA0A5F-BFCC-6FAD-8FF8-31A7B5ADF4A3}"/>
          </ac:spMkLst>
        </pc:spChg>
        <pc:spChg chg="del">
          <ac:chgData name="klakshminarayana045@outlook.com" userId="05fb9511e56bb2b2" providerId="LiveId" clId="{96F8BE7F-E835-4B94-9575-CCC0C352DB59}" dt="2023-04-30T09:30:58.329" v="3843" actId="21"/>
          <ac:spMkLst>
            <pc:docMk/>
            <pc:sldMk cId="1709345488" sldId="300"/>
            <ac:spMk id="3" creationId="{433F27F8-4946-94CC-8C88-E6772178302E}"/>
          </ac:spMkLst>
        </pc:spChg>
        <pc:spChg chg="add del mod">
          <ac:chgData name="klakshminarayana045@outlook.com" userId="05fb9511e56bb2b2" providerId="LiveId" clId="{96F8BE7F-E835-4B94-9575-CCC0C352DB59}" dt="2023-04-30T09:47:09.550" v="4117" actId="21"/>
          <ac:spMkLst>
            <pc:docMk/>
            <pc:sldMk cId="1709345488" sldId="300"/>
            <ac:spMk id="4" creationId="{D739A555-7F64-3EE1-6297-B372F3054206}"/>
          </ac:spMkLst>
        </pc:spChg>
        <pc:spChg chg="add mod">
          <ac:chgData name="klakshminarayana045@outlook.com" userId="05fb9511e56bb2b2" providerId="LiveId" clId="{96F8BE7F-E835-4B94-9575-CCC0C352DB59}" dt="2023-04-30T10:22:22.997" v="5511" actId="313"/>
          <ac:spMkLst>
            <pc:docMk/>
            <pc:sldMk cId="1709345488" sldId="300"/>
            <ac:spMk id="5" creationId="{7B7621D1-0493-9D5A-D07D-1145BC730A98}"/>
          </ac:spMkLst>
        </pc:spChg>
      </pc:sldChg>
      <pc:sldChg chg="addSp delSp modSp new mod">
        <pc:chgData name="klakshminarayana045@outlook.com" userId="05fb9511e56bb2b2" providerId="LiveId" clId="{96F8BE7F-E835-4B94-9575-CCC0C352DB59}" dt="2023-05-02T05:12:44.173" v="6427" actId="1076"/>
        <pc:sldMkLst>
          <pc:docMk/>
          <pc:sldMk cId="1708639772" sldId="301"/>
        </pc:sldMkLst>
        <pc:spChg chg="del">
          <ac:chgData name="klakshminarayana045@outlook.com" userId="05fb9511e56bb2b2" providerId="LiveId" clId="{96F8BE7F-E835-4B94-9575-CCC0C352DB59}" dt="2023-05-02T04:34:03.075" v="5597" actId="21"/>
          <ac:spMkLst>
            <pc:docMk/>
            <pc:sldMk cId="1708639772" sldId="301"/>
            <ac:spMk id="2" creationId="{5F06566F-FABA-69AF-E96A-C1EB6C67C327}"/>
          </ac:spMkLst>
        </pc:spChg>
        <pc:spChg chg="del">
          <ac:chgData name="klakshminarayana045@outlook.com" userId="05fb9511e56bb2b2" providerId="LiveId" clId="{96F8BE7F-E835-4B94-9575-CCC0C352DB59}" dt="2023-05-02T04:34:03.075" v="5597" actId="21"/>
          <ac:spMkLst>
            <pc:docMk/>
            <pc:sldMk cId="1708639772" sldId="301"/>
            <ac:spMk id="3" creationId="{2BE3818A-441F-C31D-EF61-94F6D236162A}"/>
          </ac:spMkLst>
        </pc:spChg>
        <pc:spChg chg="del mod">
          <ac:chgData name="klakshminarayana045@outlook.com" userId="05fb9511e56bb2b2" providerId="LiveId" clId="{96F8BE7F-E835-4B94-9575-CCC0C352DB59}" dt="2023-05-02T04:33:13.419" v="5596" actId="21"/>
          <ac:spMkLst>
            <pc:docMk/>
            <pc:sldMk cId="1708639772" sldId="301"/>
            <ac:spMk id="4" creationId="{B4F479F4-B8B0-5E5C-34E4-2381B2B08451}"/>
          </ac:spMkLst>
        </pc:spChg>
        <pc:spChg chg="del">
          <ac:chgData name="klakshminarayana045@outlook.com" userId="05fb9511e56bb2b2" providerId="LiveId" clId="{96F8BE7F-E835-4B94-9575-CCC0C352DB59}" dt="2023-05-02T04:34:03.075" v="5597" actId="21"/>
          <ac:spMkLst>
            <pc:docMk/>
            <pc:sldMk cId="1708639772" sldId="301"/>
            <ac:spMk id="5" creationId="{A2A03CA4-BA07-FCFF-9453-E8D3A74235EA}"/>
          </ac:spMkLst>
        </pc:spChg>
        <pc:spChg chg="add mod">
          <ac:chgData name="klakshminarayana045@outlook.com" userId="05fb9511e56bb2b2" providerId="LiveId" clId="{96F8BE7F-E835-4B94-9575-CCC0C352DB59}" dt="2023-05-02T05:12:44.173" v="6427" actId="1076"/>
          <ac:spMkLst>
            <pc:docMk/>
            <pc:sldMk cId="1708639772" sldId="301"/>
            <ac:spMk id="8" creationId="{47905FEB-3FAE-780E-6F89-B57EA4A31F59}"/>
          </ac:spMkLst>
        </pc:spChg>
        <pc:picChg chg="add mod">
          <ac:chgData name="klakshminarayana045@outlook.com" userId="05fb9511e56bb2b2" providerId="LiveId" clId="{96F8BE7F-E835-4B94-9575-CCC0C352DB59}" dt="2023-05-02T04:35:54.808" v="5608" actId="1076"/>
          <ac:picMkLst>
            <pc:docMk/>
            <pc:sldMk cId="1708639772" sldId="301"/>
            <ac:picMk id="7" creationId="{F8E39F15-B90F-7FF5-DAE9-A2DC6786ABA4}"/>
          </ac:picMkLst>
        </pc:picChg>
      </pc:sldChg>
      <pc:sldChg chg="delSp modSp new mod modClrScheme chgLayout">
        <pc:chgData name="klakshminarayana045@outlook.com" userId="05fb9511e56bb2b2" providerId="LiveId" clId="{96F8BE7F-E835-4B94-9575-CCC0C352DB59}" dt="2023-05-03T10:23:32.794" v="6764" actId="20577"/>
        <pc:sldMkLst>
          <pc:docMk/>
          <pc:sldMk cId="3082665476" sldId="302"/>
        </pc:sldMkLst>
        <pc:spChg chg="mod ord">
          <ac:chgData name="klakshminarayana045@outlook.com" userId="05fb9511e56bb2b2" providerId="LiveId" clId="{96F8BE7F-E835-4B94-9575-CCC0C352DB59}" dt="2023-05-02T05:05:25.556" v="6290" actId="1076"/>
          <ac:spMkLst>
            <pc:docMk/>
            <pc:sldMk cId="3082665476" sldId="302"/>
            <ac:spMk id="2" creationId="{EEE1CC90-9D96-2BBE-F309-C513713C9D58}"/>
          </ac:spMkLst>
        </pc:spChg>
        <pc:spChg chg="mod ord">
          <ac:chgData name="klakshminarayana045@outlook.com" userId="05fb9511e56bb2b2" providerId="LiveId" clId="{96F8BE7F-E835-4B94-9575-CCC0C352DB59}" dt="2023-05-03T10:23:32.794" v="6764" actId="20577"/>
          <ac:spMkLst>
            <pc:docMk/>
            <pc:sldMk cId="3082665476" sldId="302"/>
            <ac:spMk id="3" creationId="{C74C0D88-FDC1-A9BD-AEA7-5CBC24648051}"/>
          </ac:spMkLst>
        </pc:spChg>
        <pc:spChg chg="del">
          <ac:chgData name="klakshminarayana045@outlook.com" userId="05fb9511e56bb2b2" providerId="LiveId" clId="{96F8BE7F-E835-4B94-9575-CCC0C352DB59}" dt="2023-05-02T04:37:08.824" v="5638" actId="21"/>
          <ac:spMkLst>
            <pc:docMk/>
            <pc:sldMk cId="3082665476" sldId="302"/>
            <ac:spMk id="4" creationId="{DC254482-4CF7-FF56-BF48-53362F05BA1E}"/>
          </ac:spMkLst>
        </pc:spChg>
        <pc:spChg chg="mod ord">
          <ac:chgData name="klakshminarayana045@outlook.com" userId="05fb9511e56bb2b2" providerId="LiveId" clId="{96F8BE7F-E835-4B94-9575-CCC0C352DB59}" dt="2023-05-02T05:01:16.531" v="6235" actId="700"/>
          <ac:spMkLst>
            <pc:docMk/>
            <pc:sldMk cId="3082665476" sldId="302"/>
            <ac:spMk id="5" creationId="{88009354-8955-6A6C-B0CD-E6C09D99822B}"/>
          </ac:spMkLst>
        </pc:spChg>
      </pc:sldChg>
      <pc:sldChg chg="delSp modSp new mod">
        <pc:chgData name="klakshminarayana045@outlook.com" userId="05fb9511e56bb2b2" providerId="LiveId" clId="{96F8BE7F-E835-4B94-9575-CCC0C352DB59}" dt="2023-05-02T05:17:34.540" v="6491" actId="1076"/>
        <pc:sldMkLst>
          <pc:docMk/>
          <pc:sldMk cId="2196618547" sldId="303"/>
        </pc:sldMkLst>
        <pc:spChg chg="mod">
          <ac:chgData name="klakshminarayana045@outlook.com" userId="05fb9511e56bb2b2" providerId="LiveId" clId="{96F8BE7F-E835-4B94-9575-CCC0C352DB59}" dt="2023-05-02T05:17:34.540" v="6491" actId="1076"/>
          <ac:spMkLst>
            <pc:docMk/>
            <pc:sldMk cId="2196618547" sldId="303"/>
            <ac:spMk id="2" creationId="{5026464A-7E18-560C-9F06-ABC9CB9B4CD5}"/>
          </ac:spMkLst>
        </pc:spChg>
        <pc:spChg chg="mod">
          <ac:chgData name="klakshminarayana045@outlook.com" userId="05fb9511e56bb2b2" providerId="LiveId" clId="{96F8BE7F-E835-4B94-9575-CCC0C352DB59}" dt="2023-05-02T05:17:19.055" v="6488" actId="403"/>
          <ac:spMkLst>
            <pc:docMk/>
            <pc:sldMk cId="2196618547" sldId="303"/>
            <ac:spMk id="3" creationId="{7EA9FD9B-A1F1-3BCD-2EA8-98A05C59A4AA}"/>
          </ac:spMkLst>
        </pc:spChg>
        <pc:spChg chg="del">
          <ac:chgData name="klakshminarayana045@outlook.com" userId="05fb9511e56bb2b2" providerId="LiveId" clId="{96F8BE7F-E835-4B94-9575-CCC0C352DB59}" dt="2023-05-02T05:09:42.474" v="6388" actId="21"/>
          <ac:spMkLst>
            <pc:docMk/>
            <pc:sldMk cId="2196618547" sldId="303"/>
            <ac:spMk id="4" creationId="{387AB45F-A9FE-8F2A-060F-8A37D96EC138}"/>
          </ac:spMkLst>
        </pc:spChg>
      </pc:sldChg>
      <pc:sldChg chg="delSp modSp new mod modClrScheme chgLayout">
        <pc:chgData name="klakshminarayana045@outlook.com" userId="05fb9511e56bb2b2" providerId="LiveId" clId="{96F8BE7F-E835-4B94-9575-CCC0C352DB59}" dt="2023-05-03T10:25:10.101" v="6772" actId="14100"/>
        <pc:sldMkLst>
          <pc:docMk/>
          <pc:sldMk cId="1969498680" sldId="304"/>
        </pc:sldMkLst>
        <pc:spChg chg="mod ord">
          <ac:chgData name="klakshminarayana045@outlook.com" userId="05fb9511e56bb2b2" providerId="LiveId" clId="{96F8BE7F-E835-4B94-9575-CCC0C352DB59}" dt="2023-05-03T10:25:00.599" v="6768" actId="403"/>
          <ac:spMkLst>
            <pc:docMk/>
            <pc:sldMk cId="1969498680" sldId="304"/>
            <ac:spMk id="2" creationId="{E57A6A74-71CD-78D7-5EFE-1391D5AB7186}"/>
          </ac:spMkLst>
        </pc:spChg>
        <pc:spChg chg="mod ord">
          <ac:chgData name="klakshminarayana045@outlook.com" userId="05fb9511e56bb2b2" providerId="LiveId" clId="{96F8BE7F-E835-4B94-9575-CCC0C352DB59}" dt="2023-05-03T10:25:10.101" v="6772" actId="14100"/>
          <ac:spMkLst>
            <pc:docMk/>
            <pc:sldMk cId="1969498680" sldId="304"/>
            <ac:spMk id="3" creationId="{9A2EA717-781E-0951-7FC6-EC9142105A59}"/>
          </ac:spMkLst>
        </pc:spChg>
        <pc:spChg chg="del">
          <ac:chgData name="klakshminarayana045@outlook.com" userId="05fb9511e56bb2b2" providerId="LiveId" clId="{96F8BE7F-E835-4B94-9575-CCC0C352DB59}" dt="2023-05-02T05:00:45.229" v="6233" actId="21"/>
          <ac:spMkLst>
            <pc:docMk/>
            <pc:sldMk cId="1969498680" sldId="304"/>
            <ac:spMk id="4" creationId="{0CEBD5C1-39D5-6168-D400-390DB25A05BC}"/>
          </ac:spMkLst>
        </pc:spChg>
        <pc:spChg chg="mod ord">
          <ac:chgData name="klakshminarayana045@outlook.com" userId="05fb9511e56bb2b2" providerId="LiveId" clId="{96F8BE7F-E835-4B94-9575-CCC0C352DB59}" dt="2023-05-02T05:01:06.737" v="6234" actId="700"/>
          <ac:spMkLst>
            <pc:docMk/>
            <pc:sldMk cId="1969498680" sldId="304"/>
            <ac:spMk id="5" creationId="{2B6DE3F5-7F8E-86CC-96DF-CB64D23C3B0D}"/>
          </ac:spMkLst>
        </pc:spChg>
      </pc:sldChg>
      <pc:sldChg chg="addSp delSp modSp new mod modClrScheme chgLayout">
        <pc:chgData name="klakshminarayana045@outlook.com" userId="05fb9511e56bb2b2" providerId="LiveId" clId="{96F8BE7F-E835-4B94-9575-CCC0C352DB59}" dt="2023-05-03T10:23:11.922" v="6760" actId="13926"/>
        <pc:sldMkLst>
          <pc:docMk/>
          <pc:sldMk cId="307012958" sldId="305"/>
        </pc:sldMkLst>
        <pc:spChg chg="del mod ord">
          <ac:chgData name="klakshminarayana045@outlook.com" userId="05fb9511e56bb2b2" providerId="LiveId" clId="{96F8BE7F-E835-4B94-9575-CCC0C352DB59}" dt="2023-05-03T10:18:28.981" v="6640" actId="700"/>
          <ac:spMkLst>
            <pc:docMk/>
            <pc:sldMk cId="307012958" sldId="305"/>
            <ac:spMk id="2" creationId="{165C6ADC-5743-BDBC-B8E4-8E8526EEE442}"/>
          </ac:spMkLst>
        </pc:spChg>
        <pc:spChg chg="del mod ord">
          <ac:chgData name="klakshminarayana045@outlook.com" userId="05fb9511e56bb2b2" providerId="LiveId" clId="{96F8BE7F-E835-4B94-9575-CCC0C352DB59}" dt="2023-05-03T10:18:28.981" v="6640" actId="700"/>
          <ac:spMkLst>
            <pc:docMk/>
            <pc:sldMk cId="307012958" sldId="305"/>
            <ac:spMk id="3" creationId="{E2CF6615-E298-EA1C-4908-3E4774D34248}"/>
          </ac:spMkLst>
        </pc:spChg>
        <pc:spChg chg="del mod ord">
          <ac:chgData name="klakshminarayana045@outlook.com" userId="05fb9511e56bb2b2" providerId="LiveId" clId="{96F8BE7F-E835-4B94-9575-CCC0C352DB59}" dt="2023-05-03T10:18:43.167" v="6644" actId="21"/>
          <ac:spMkLst>
            <pc:docMk/>
            <pc:sldMk cId="307012958" sldId="305"/>
            <ac:spMk id="4" creationId="{5DE85C2A-7CFD-0AD7-5AC2-074DAC15C2C3}"/>
          </ac:spMkLst>
        </pc:spChg>
        <pc:spChg chg="mod ord">
          <ac:chgData name="klakshminarayana045@outlook.com" userId="05fb9511e56bb2b2" providerId="LiveId" clId="{96F8BE7F-E835-4B94-9575-CCC0C352DB59}" dt="2023-05-03T10:18:28.981" v="6640" actId="700"/>
          <ac:spMkLst>
            <pc:docMk/>
            <pc:sldMk cId="307012958" sldId="305"/>
            <ac:spMk id="5" creationId="{5B1379DA-4298-1511-D34C-0EA7C7A02E0F}"/>
          </ac:spMkLst>
        </pc:spChg>
        <pc:spChg chg="add del mod ord">
          <ac:chgData name="klakshminarayana045@outlook.com" userId="05fb9511e56bb2b2" providerId="LiveId" clId="{96F8BE7F-E835-4B94-9575-CCC0C352DB59}" dt="2023-05-03T10:18:35.409" v="6641" actId="21"/>
          <ac:spMkLst>
            <pc:docMk/>
            <pc:sldMk cId="307012958" sldId="305"/>
            <ac:spMk id="6" creationId="{09AB5F74-EB41-B3E7-54E7-98B64367223A}"/>
          </ac:spMkLst>
        </pc:spChg>
        <pc:spChg chg="add mod ord">
          <ac:chgData name="klakshminarayana045@outlook.com" userId="05fb9511e56bb2b2" providerId="LiveId" clId="{96F8BE7F-E835-4B94-9575-CCC0C352DB59}" dt="2023-05-03T10:21:11.249" v="6723" actId="20577"/>
          <ac:spMkLst>
            <pc:docMk/>
            <pc:sldMk cId="307012958" sldId="305"/>
            <ac:spMk id="7" creationId="{5D35357A-6B26-DC1E-C5CE-1D5E4E6D88D7}"/>
          </ac:spMkLst>
        </pc:spChg>
        <pc:spChg chg="add mod">
          <ac:chgData name="klakshminarayana045@outlook.com" userId="05fb9511e56bb2b2" providerId="LiveId" clId="{96F8BE7F-E835-4B94-9575-CCC0C352DB59}" dt="2023-05-03T10:23:11.922" v="6760" actId="13926"/>
          <ac:spMkLst>
            <pc:docMk/>
            <pc:sldMk cId="307012958" sldId="305"/>
            <ac:spMk id="8" creationId="{799E76BA-081D-2BA8-31FE-D5602CE1F4B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1C1988-8616-4934-AFCA-A21B2985B7E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E9C927F-CF69-4023-8964-315D4EDFAC0D}">
      <dgm:prSet phldrT="[Text]"/>
      <dgm:spPr/>
      <dgm:t>
        <a:bodyPr/>
        <a:lstStyle/>
        <a:p>
          <a:r>
            <a:rPr lang="en-US" dirty="0">
              <a:solidFill>
                <a:schemeClr val="accent6"/>
              </a:solidFill>
            </a:rPr>
            <a:t>Frontend</a:t>
          </a:r>
          <a:endParaRPr lang="en-IN" dirty="0">
            <a:solidFill>
              <a:schemeClr val="accent6"/>
            </a:solidFill>
          </a:endParaRPr>
        </a:p>
      </dgm:t>
    </dgm:pt>
    <dgm:pt modelId="{DFFE5E3D-C02C-40FB-9077-A22FD2CC2A24}" type="parTrans" cxnId="{BA97AF72-AF60-465E-8F07-A8ADD9A0A701}">
      <dgm:prSet/>
      <dgm:spPr/>
      <dgm:t>
        <a:bodyPr/>
        <a:lstStyle/>
        <a:p>
          <a:endParaRPr lang="en-IN"/>
        </a:p>
      </dgm:t>
    </dgm:pt>
    <dgm:pt modelId="{FF0408BE-7339-4336-BBF2-1C57AFC85CA1}" type="sibTrans" cxnId="{BA97AF72-AF60-465E-8F07-A8ADD9A0A701}">
      <dgm:prSet/>
      <dgm:spPr/>
      <dgm:t>
        <a:bodyPr/>
        <a:lstStyle/>
        <a:p>
          <a:endParaRPr lang="en-IN"/>
        </a:p>
      </dgm:t>
    </dgm:pt>
    <dgm:pt modelId="{2C5C37CD-387B-4033-A47E-17824FEBC032}">
      <dgm:prSet phldrT="[Text]"/>
      <dgm:spPr/>
      <dgm:t>
        <a:bodyPr/>
        <a:lstStyle/>
        <a:p>
          <a:r>
            <a:rPr lang="en-US" dirty="0">
              <a:solidFill>
                <a:schemeClr val="accent6"/>
              </a:solidFill>
            </a:rPr>
            <a:t>HTML</a:t>
          </a:r>
          <a:endParaRPr lang="en-IN" dirty="0">
            <a:solidFill>
              <a:schemeClr val="accent6"/>
            </a:solidFill>
          </a:endParaRPr>
        </a:p>
      </dgm:t>
    </dgm:pt>
    <dgm:pt modelId="{EBF3FD93-B99A-4919-8FA2-33610E6F3FDB}" type="parTrans" cxnId="{0A58E727-B9D6-44DE-A601-D08419B29693}">
      <dgm:prSet/>
      <dgm:spPr/>
      <dgm:t>
        <a:bodyPr/>
        <a:lstStyle/>
        <a:p>
          <a:endParaRPr lang="en-IN"/>
        </a:p>
      </dgm:t>
    </dgm:pt>
    <dgm:pt modelId="{3AFAF5D9-CDBD-470A-8886-E9E2DE07AFA6}" type="sibTrans" cxnId="{0A58E727-B9D6-44DE-A601-D08419B29693}">
      <dgm:prSet/>
      <dgm:spPr/>
      <dgm:t>
        <a:bodyPr/>
        <a:lstStyle/>
        <a:p>
          <a:endParaRPr lang="en-IN"/>
        </a:p>
      </dgm:t>
    </dgm:pt>
    <dgm:pt modelId="{CE167496-001E-4B8F-95EA-31918907F744}">
      <dgm:prSet phldrT="[Text]"/>
      <dgm:spPr/>
      <dgm:t>
        <a:bodyPr/>
        <a:lstStyle/>
        <a:p>
          <a:r>
            <a:rPr lang="en-US" dirty="0">
              <a:solidFill>
                <a:schemeClr val="accent6"/>
              </a:solidFill>
            </a:rPr>
            <a:t>CSS</a:t>
          </a:r>
          <a:endParaRPr lang="en-IN" dirty="0">
            <a:solidFill>
              <a:schemeClr val="accent6"/>
            </a:solidFill>
          </a:endParaRPr>
        </a:p>
      </dgm:t>
    </dgm:pt>
    <dgm:pt modelId="{F3B74EED-C12E-4F58-91E0-2FB021D93E71}" type="parTrans" cxnId="{8728D472-10D0-4264-90A4-FE72F543C4F7}">
      <dgm:prSet/>
      <dgm:spPr/>
      <dgm:t>
        <a:bodyPr/>
        <a:lstStyle/>
        <a:p>
          <a:endParaRPr lang="en-IN"/>
        </a:p>
      </dgm:t>
    </dgm:pt>
    <dgm:pt modelId="{66907152-0DB0-441A-A9FB-5C8540C10AE7}" type="sibTrans" cxnId="{8728D472-10D0-4264-90A4-FE72F543C4F7}">
      <dgm:prSet/>
      <dgm:spPr/>
      <dgm:t>
        <a:bodyPr/>
        <a:lstStyle/>
        <a:p>
          <a:endParaRPr lang="en-IN"/>
        </a:p>
      </dgm:t>
    </dgm:pt>
    <dgm:pt modelId="{0FE36AF2-EC7A-42D3-AB1B-E092699F33A5}">
      <dgm:prSet phldrT="[Text]"/>
      <dgm:spPr/>
      <dgm:t>
        <a:bodyPr/>
        <a:lstStyle/>
        <a:p>
          <a:r>
            <a:rPr lang="en-US" dirty="0">
              <a:solidFill>
                <a:schemeClr val="accent6"/>
              </a:solidFill>
            </a:rPr>
            <a:t>Backend</a:t>
          </a:r>
          <a:endParaRPr lang="en-IN" dirty="0">
            <a:solidFill>
              <a:schemeClr val="accent6"/>
            </a:solidFill>
          </a:endParaRPr>
        </a:p>
      </dgm:t>
    </dgm:pt>
    <dgm:pt modelId="{AA3DCA2C-D4B0-43F0-B3B7-9479FAA1C9DF}" type="parTrans" cxnId="{6B1271BB-316B-4DBB-BDA6-168818CCF612}">
      <dgm:prSet/>
      <dgm:spPr/>
      <dgm:t>
        <a:bodyPr/>
        <a:lstStyle/>
        <a:p>
          <a:endParaRPr lang="en-IN"/>
        </a:p>
      </dgm:t>
    </dgm:pt>
    <dgm:pt modelId="{CB97CCD7-C0C6-4079-AF96-BDC34E0DAED0}" type="sibTrans" cxnId="{6B1271BB-316B-4DBB-BDA6-168818CCF612}">
      <dgm:prSet/>
      <dgm:spPr/>
      <dgm:t>
        <a:bodyPr/>
        <a:lstStyle/>
        <a:p>
          <a:endParaRPr lang="en-IN"/>
        </a:p>
      </dgm:t>
    </dgm:pt>
    <dgm:pt modelId="{896096D4-1650-4E95-8727-B456FA9CA6FC}">
      <dgm:prSet phldrT="[Text]"/>
      <dgm:spPr/>
      <dgm:t>
        <a:bodyPr/>
        <a:lstStyle/>
        <a:p>
          <a:r>
            <a:rPr lang="en-US" dirty="0">
              <a:solidFill>
                <a:schemeClr val="accent6"/>
              </a:solidFill>
            </a:rPr>
            <a:t>Model</a:t>
          </a:r>
          <a:endParaRPr lang="en-IN" dirty="0">
            <a:solidFill>
              <a:schemeClr val="accent6"/>
            </a:solidFill>
          </a:endParaRPr>
        </a:p>
      </dgm:t>
    </dgm:pt>
    <dgm:pt modelId="{F29B589F-1BC5-4A57-AD89-34688E67AEF8}" type="parTrans" cxnId="{ABE6FEAF-B61A-4CA1-9DEF-41450023C7EE}">
      <dgm:prSet/>
      <dgm:spPr/>
      <dgm:t>
        <a:bodyPr/>
        <a:lstStyle/>
        <a:p>
          <a:endParaRPr lang="en-IN"/>
        </a:p>
      </dgm:t>
    </dgm:pt>
    <dgm:pt modelId="{5C888CA6-51BA-431D-9923-CD6CEFAC89B0}" type="sibTrans" cxnId="{ABE6FEAF-B61A-4CA1-9DEF-41450023C7EE}">
      <dgm:prSet/>
      <dgm:spPr/>
      <dgm:t>
        <a:bodyPr/>
        <a:lstStyle/>
        <a:p>
          <a:endParaRPr lang="en-IN"/>
        </a:p>
      </dgm:t>
    </dgm:pt>
    <dgm:pt modelId="{E3C37F9D-0663-47BE-AEF5-5E9ABB32CDDE}">
      <dgm:prSet phldrT="[Text]"/>
      <dgm:spPr/>
      <dgm:t>
        <a:bodyPr/>
        <a:lstStyle/>
        <a:p>
          <a:r>
            <a:rPr lang="en-US" dirty="0">
              <a:solidFill>
                <a:schemeClr val="accent6"/>
              </a:solidFill>
            </a:rPr>
            <a:t>Views </a:t>
          </a:r>
          <a:endParaRPr lang="en-IN" dirty="0">
            <a:solidFill>
              <a:schemeClr val="accent6"/>
            </a:solidFill>
          </a:endParaRPr>
        </a:p>
      </dgm:t>
    </dgm:pt>
    <dgm:pt modelId="{5BEB8275-1383-4DE1-AF04-1D5B78C61887}" type="parTrans" cxnId="{2D282C7F-48F1-4A9F-B950-A4851C56A59D}">
      <dgm:prSet/>
      <dgm:spPr/>
      <dgm:t>
        <a:bodyPr/>
        <a:lstStyle/>
        <a:p>
          <a:endParaRPr lang="en-IN"/>
        </a:p>
      </dgm:t>
    </dgm:pt>
    <dgm:pt modelId="{2E455BDF-E6F5-4462-B7E7-D53E8A05C5D0}" type="sibTrans" cxnId="{2D282C7F-48F1-4A9F-B950-A4851C56A59D}">
      <dgm:prSet/>
      <dgm:spPr/>
      <dgm:t>
        <a:bodyPr/>
        <a:lstStyle/>
        <a:p>
          <a:endParaRPr lang="en-IN"/>
        </a:p>
      </dgm:t>
    </dgm:pt>
    <dgm:pt modelId="{1649D9FD-D7BC-47F7-BF03-362D26CF25BF}">
      <dgm:prSet phldrT="[Text]"/>
      <dgm:spPr/>
      <dgm:t>
        <a:bodyPr/>
        <a:lstStyle/>
        <a:p>
          <a:r>
            <a:rPr lang="en-US" dirty="0">
              <a:solidFill>
                <a:schemeClr val="accent6"/>
              </a:solidFill>
            </a:rPr>
            <a:t>Database </a:t>
          </a:r>
          <a:endParaRPr lang="en-IN" dirty="0">
            <a:solidFill>
              <a:schemeClr val="accent6"/>
            </a:solidFill>
          </a:endParaRPr>
        </a:p>
      </dgm:t>
    </dgm:pt>
    <dgm:pt modelId="{862A3AE8-59B7-4325-98C9-D497979D0540}" type="parTrans" cxnId="{4768B309-9778-4E79-BE2D-67F1A57BC02B}">
      <dgm:prSet/>
      <dgm:spPr/>
      <dgm:t>
        <a:bodyPr/>
        <a:lstStyle/>
        <a:p>
          <a:endParaRPr lang="en-IN"/>
        </a:p>
      </dgm:t>
    </dgm:pt>
    <dgm:pt modelId="{F627D7E5-1424-437A-9F32-96C253CD6920}" type="sibTrans" cxnId="{4768B309-9778-4E79-BE2D-67F1A57BC02B}">
      <dgm:prSet/>
      <dgm:spPr/>
      <dgm:t>
        <a:bodyPr/>
        <a:lstStyle/>
        <a:p>
          <a:endParaRPr lang="en-IN"/>
        </a:p>
      </dgm:t>
    </dgm:pt>
    <dgm:pt modelId="{8F25CF13-8D13-46AE-9AEB-EE80FD538C4E}">
      <dgm:prSet phldrT="[Text]"/>
      <dgm:spPr/>
      <dgm:t>
        <a:bodyPr/>
        <a:lstStyle/>
        <a:p>
          <a:r>
            <a:rPr lang="en-US" dirty="0">
              <a:solidFill>
                <a:schemeClr val="accent6"/>
              </a:solidFill>
            </a:rPr>
            <a:t>SQLite </a:t>
          </a:r>
          <a:endParaRPr lang="en-IN" dirty="0">
            <a:solidFill>
              <a:schemeClr val="accent6"/>
            </a:solidFill>
          </a:endParaRPr>
        </a:p>
      </dgm:t>
    </dgm:pt>
    <dgm:pt modelId="{D904C5CB-F6B7-44CF-96D3-9BA006D15CF8}" type="parTrans" cxnId="{58C089DF-B3CE-461B-8A98-70A7770CC491}">
      <dgm:prSet/>
      <dgm:spPr/>
      <dgm:t>
        <a:bodyPr/>
        <a:lstStyle/>
        <a:p>
          <a:endParaRPr lang="en-IN"/>
        </a:p>
      </dgm:t>
    </dgm:pt>
    <dgm:pt modelId="{69DBFF38-F4A2-4240-8D74-76B6A60AFAC2}" type="sibTrans" cxnId="{58C089DF-B3CE-461B-8A98-70A7770CC491}">
      <dgm:prSet/>
      <dgm:spPr/>
      <dgm:t>
        <a:bodyPr/>
        <a:lstStyle/>
        <a:p>
          <a:endParaRPr lang="en-IN"/>
        </a:p>
      </dgm:t>
    </dgm:pt>
    <dgm:pt modelId="{DB2E402A-099B-4D1F-A36F-B3415BF5E4E3}">
      <dgm:prSet phldrT="[Text]"/>
      <dgm:spPr/>
      <dgm:t>
        <a:bodyPr/>
        <a:lstStyle/>
        <a:p>
          <a:endParaRPr lang="en-IN" dirty="0"/>
        </a:p>
      </dgm:t>
    </dgm:pt>
    <dgm:pt modelId="{91A43C36-382A-40BC-A95F-6CBA5E7CA80A}" type="parTrans" cxnId="{269CC2E9-0829-46BA-BB7F-234D67E0C0A1}">
      <dgm:prSet/>
      <dgm:spPr/>
      <dgm:t>
        <a:bodyPr/>
        <a:lstStyle/>
        <a:p>
          <a:endParaRPr lang="en-IN"/>
        </a:p>
      </dgm:t>
    </dgm:pt>
    <dgm:pt modelId="{48EEDE38-2C58-4319-BDB3-E269189B551E}" type="sibTrans" cxnId="{269CC2E9-0829-46BA-BB7F-234D67E0C0A1}">
      <dgm:prSet/>
      <dgm:spPr/>
      <dgm:t>
        <a:bodyPr/>
        <a:lstStyle/>
        <a:p>
          <a:endParaRPr lang="en-IN"/>
        </a:p>
      </dgm:t>
    </dgm:pt>
    <dgm:pt modelId="{6E520181-2148-4975-BA2F-6B99B87D57D3}">
      <dgm:prSet phldrT="[Text]"/>
      <dgm:spPr/>
      <dgm:t>
        <a:bodyPr/>
        <a:lstStyle/>
        <a:p>
          <a:r>
            <a:rPr lang="en-US" dirty="0">
              <a:solidFill>
                <a:schemeClr val="accent6"/>
              </a:solidFill>
            </a:rPr>
            <a:t>Bootstrap</a:t>
          </a:r>
          <a:endParaRPr lang="en-IN" dirty="0">
            <a:solidFill>
              <a:schemeClr val="accent6"/>
            </a:solidFill>
          </a:endParaRPr>
        </a:p>
      </dgm:t>
    </dgm:pt>
    <dgm:pt modelId="{01036CD5-1257-4D43-81E1-9495A3E0C726}" type="parTrans" cxnId="{DA7228F8-AF0A-47D9-99FE-C3710A7BDCCD}">
      <dgm:prSet/>
      <dgm:spPr/>
      <dgm:t>
        <a:bodyPr/>
        <a:lstStyle/>
        <a:p>
          <a:endParaRPr lang="en-IN"/>
        </a:p>
      </dgm:t>
    </dgm:pt>
    <dgm:pt modelId="{216ED1E7-6652-4DC5-ADAB-9F2EA1364DB2}" type="sibTrans" cxnId="{DA7228F8-AF0A-47D9-99FE-C3710A7BDCCD}">
      <dgm:prSet/>
      <dgm:spPr/>
      <dgm:t>
        <a:bodyPr/>
        <a:lstStyle/>
        <a:p>
          <a:endParaRPr lang="en-IN"/>
        </a:p>
      </dgm:t>
    </dgm:pt>
    <dgm:pt modelId="{7DBEF6AD-50CD-45F6-B13B-6CAD1EDE0533}">
      <dgm:prSet phldrT="[Text]"/>
      <dgm:spPr/>
      <dgm:t>
        <a:bodyPr/>
        <a:lstStyle/>
        <a:p>
          <a:r>
            <a:rPr lang="en-US" dirty="0">
              <a:solidFill>
                <a:schemeClr val="accent6"/>
              </a:solidFill>
            </a:rPr>
            <a:t>JavaScript</a:t>
          </a:r>
          <a:endParaRPr lang="en-IN" dirty="0">
            <a:solidFill>
              <a:schemeClr val="accent6"/>
            </a:solidFill>
          </a:endParaRPr>
        </a:p>
      </dgm:t>
    </dgm:pt>
    <dgm:pt modelId="{734D7594-2911-4A17-9B65-E224A0B755F3}" type="parTrans" cxnId="{EE91B262-6DC1-4727-924B-7315086B547E}">
      <dgm:prSet/>
      <dgm:spPr/>
      <dgm:t>
        <a:bodyPr/>
        <a:lstStyle/>
        <a:p>
          <a:endParaRPr lang="en-IN"/>
        </a:p>
      </dgm:t>
    </dgm:pt>
    <dgm:pt modelId="{D06B203E-B625-41B1-8139-3B10001C133F}" type="sibTrans" cxnId="{EE91B262-6DC1-4727-924B-7315086B547E}">
      <dgm:prSet/>
      <dgm:spPr/>
      <dgm:t>
        <a:bodyPr/>
        <a:lstStyle/>
        <a:p>
          <a:endParaRPr lang="en-IN"/>
        </a:p>
      </dgm:t>
    </dgm:pt>
    <dgm:pt modelId="{90E513C8-029F-4DAE-842E-BEF4583231C4}">
      <dgm:prSet phldrT="[Text]"/>
      <dgm:spPr/>
      <dgm:t>
        <a:bodyPr/>
        <a:lstStyle/>
        <a:p>
          <a:r>
            <a:rPr lang="en-US" dirty="0">
              <a:solidFill>
                <a:schemeClr val="accent6"/>
              </a:solidFill>
            </a:rPr>
            <a:t>Jquery</a:t>
          </a:r>
          <a:endParaRPr lang="en-IN" dirty="0">
            <a:solidFill>
              <a:schemeClr val="accent6"/>
            </a:solidFill>
          </a:endParaRPr>
        </a:p>
      </dgm:t>
    </dgm:pt>
    <dgm:pt modelId="{28B3194C-F92D-4654-BBEC-A6A1C3A7EFEE}" type="parTrans" cxnId="{B2B924CC-813E-4B18-B23E-51B17E6B73A0}">
      <dgm:prSet/>
      <dgm:spPr/>
      <dgm:t>
        <a:bodyPr/>
        <a:lstStyle/>
        <a:p>
          <a:endParaRPr lang="en-IN"/>
        </a:p>
      </dgm:t>
    </dgm:pt>
    <dgm:pt modelId="{46BB8FCF-4423-4075-864D-9D58A63C4501}" type="sibTrans" cxnId="{B2B924CC-813E-4B18-B23E-51B17E6B73A0}">
      <dgm:prSet/>
      <dgm:spPr/>
      <dgm:t>
        <a:bodyPr/>
        <a:lstStyle/>
        <a:p>
          <a:endParaRPr lang="en-IN"/>
        </a:p>
      </dgm:t>
    </dgm:pt>
    <dgm:pt modelId="{77538F45-99F0-40C5-91DD-95157861085A}">
      <dgm:prSet phldrT="[Text]"/>
      <dgm:spPr/>
      <dgm:t>
        <a:bodyPr/>
        <a:lstStyle/>
        <a:p>
          <a:r>
            <a:rPr lang="en-US" dirty="0">
              <a:solidFill>
                <a:schemeClr val="accent6"/>
              </a:solidFill>
            </a:rPr>
            <a:t>Controllers </a:t>
          </a:r>
          <a:endParaRPr lang="en-IN" dirty="0">
            <a:solidFill>
              <a:schemeClr val="accent6"/>
            </a:solidFill>
          </a:endParaRPr>
        </a:p>
      </dgm:t>
    </dgm:pt>
    <dgm:pt modelId="{3B72A6D5-9818-40C0-8E8D-ED18BAE3CCA2}" type="parTrans" cxnId="{F5334304-75B3-47B8-8269-CC0115D43F68}">
      <dgm:prSet/>
      <dgm:spPr/>
      <dgm:t>
        <a:bodyPr/>
        <a:lstStyle/>
        <a:p>
          <a:endParaRPr lang="en-IN"/>
        </a:p>
      </dgm:t>
    </dgm:pt>
    <dgm:pt modelId="{C1F8A46D-158C-40B0-B633-0BAC78445DE3}" type="sibTrans" cxnId="{F5334304-75B3-47B8-8269-CC0115D43F68}">
      <dgm:prSet/>
      <dgm:spPr/>
      <dgm:t>
        <a:bodyPr/>
        <a:lstStyle/>
        <a:p>
          <a:endParaRPr lang="en-IN"/>
        </a:p>
      </dgm:t>
    </dgm:pt>
    <dgm:pt modelId="{04C5C38C-BC6D-4F95-A5B0-5011690B8CB0}">
      <dgm:prSet phldrT="[Text]"/>
      <dgm:spPr/>
      <dgm:t>
        <a:bodyPr/>
        <a:lstStyle/>
        <a:p>
          <a:r>
            <a:rPr lang="en-US" dirty="0">
              <a:solidFill>
                <a:schemeClr val="accent6"/>
              </a:solidFill>
            </a:rPr>
            <a:t>Postgres</a:t>
          </a:r>
          <a:endParaRPr lang="en-IN" dirty="0">
            <a:solidFill>
              <a:schemeClr val="accent6"/>
            </a:solidFill>
          </a:endParaRPr>
        </a:p>
      </dgm:t>
    </dgm:pt>
    <dgm:pt modelId="{2457268C-6373-42B3-9D65-F16458D398B6}" type="parTrans" cxnId="{891BC95D-F8C7-4163-B583-A1B7BFE68041}">
      <dgm:prSet/>
      <dgm:spPr/>
      <dgm:t>
        <a:bodyPr/>
        <a:lstStyle/>
        <a:p>
          <a:endParaRPr lang="en-IN"/>
        </a:p>
      </dgm:t>
    </dgm:pt>
    <dgm:pt modelId="{FB14A59C-A277-40C7-8C2C-86D612FD090D}" type="sibTrans" cxnId="{891BC95D-F8C7-4163-B583-A1B7BFE68041}">
      <dgm:prSet/>
      <dgm:spPr/>
      <dgm:t>
        <a:bodyPr/>
        <a:lstStyle/>
        <a:p>
          <a:endParaRPr lang="en-IN"/>
        </a:p>
      </dgm:t>
    </dgm:pt>
    <dgm:pt modelId="{0C5AA1CB-7B5F-4017-8BD0-65F22B82605C}">
      <dgm:prSet phldrT="[Text]"/>
      <dgm:spPr/>
      <dgm:t>
        <a:bodyPr/>
        <a:lstStyle/>
        <a:p>
          <a:r>
            <a:rPr lang="en-US" dirty="0">
              <a:solidFill>
                <a:schemeClr val="accent6"/>
              </a:solidFill>
            </a:rPr>
            <a:t>Mysql</a:t>
          </a:r>
          <a:endParaRPr lang="en-IN" dirty="0">
            <a:solidFill>
              <a:schemeClr val="accent6"/>
            </a:solidFill>
          </a:endParaRPr>
        </a:p>
      </dgm:t>
    </dgm:pt>
    <dgm:pt modelId="{83F0B6F3-9D84-4BD7-8885-1772B94AC777}" type="parTrans" cxnId="{DD252F39-CDEF-4C01-824D-848C24A4F444}">
      <dgm:prSet/>
      <dgm:spPr/>
      <dgm:t>
        <a:bodyPr/>
        <a:lstStyle/>
        <a:p>
          <a:endParaRPr lang="en-IN"/>
        </a:p>
      </dgm:t>
    </dgm:pt>
    <dgm:pt modelId="{967DCA4A-DFEA-4AAB-B099-B7BE6F322D02}" type="sibTrans" cxnId="{DD252F39-CDEF-4C01-824D-848C24A4F444}">
      <dgm:prSet/>
      <dgm:spPr/>
      <dgm:t>
        <a:bodyPr/>
        <a:lstStyle/>
        <a:p>
          <a:endParaRPr lang="en-IN"/>
        </a:p>
      </dgm:t>
    </dgm:pt>
    <dgm:pt modelId="{09A05001-0004-4ACC-B361-382A6B70BD4D}" type="pres">
      <dgm:prSet presAssocID="{3C1C1988-8616-4934-AFCA-A21B2985B7EE}" presName="Name0" presStyleCnt="0">
        <dgm:presLayoutVars>
          <dgm:dir/>
          <dgm:animLvl val="lvl"/>
          <dgm:resizeHandles val="exact"/>
        </dgm:presLayoutVars>
      </dgm:prSet>
      <dgm:spPr/>
    </dgm:pt>
    <dgm:pt modelId="{6C033029-5049-4B22-9F4D-5E34FE8F6D63}" type="pres">
      <dgm:prSet presAssocID="{6E9C927F-CF69-4023-8964-315D4EDFAC0D}" presName="composite" presStyleCnt="0"/>
      <dgm:spPr/>
    </dgm:pt>
    <dgm:pt modelId="{4563CDFA-6EAE-4463-A397-5AA264D1D55A}" type="pres">
      <dgm:prSet presAssocID="{6E9C927F-CF69-4023-8964-315D4EDFAC0D}" presName="parTx" presStyleLbl="alignNode1" presStyleIdx="0" presStyleCnt="3" custLinFactNeighborX="-103" custLinFactNeighborY="-5759">
        <dgm:presLayoutVars>
          <dgm:chMax val="0"/>
          <dgm:chPref val="0"/>
          <dgm:bulletEnabled val="1"/>
        </dgm:presLayoutVars>
      </dgm:prSet>
      <dgm:spPr/>
    </dgm:pt>
    <dgm:pt modelId="{E62CFFCC-D46D-459C-965A-F629D43461A5}" type="pres">
      <dgm:prSet presAssocID="{6E9C927F-CF69-4023-8964-315D4EDFAC0D}" presName="desTx" presStyleLbl="alignAccFollowNode1" presStyleIdx="0" presStyleCnt="3" custLinFactNeighborX="-13" custLinFactNeighborY="-578">
        <dgm:presLayoutVars>
          <dgm:bulletEnabled val="1"/>
        </dgm:presLayoutVars>
      </dgm:prSet>
      <dgm:spPr/>
    </dgm:pt>
    <dgm:pt modelId="{2551256F-F1FF-4E10-B631-EBB6984E8F4D}" type="pres">
      <dgm:prSet presAssocID="{FF0408BE-7339-4336-BBF2-1C57AFC85CA1}" presName="space" presStyleCnt="0"/>
      <dgm:spPr/>
    </dgm:pt>
    <dgm:pt modelId="{8AEBEEFB-BE88-4BF2-9130-90CB7066AB3C}" type="pres">
      <dgm:prSet presAssocID="{0FE36AF2-EC7A-42D3-AB1B-E092699F33A5}" presName="composite" presStyleCnt="0"/>
      <dgm:spPr/>
    </dgm:pt>
    <dgm:pt modelId="{1F4DA922-46D4-4000-810E-5FE1EB75028B}" type="pres">
      <dgm:prSet presAssocID="{0FE36AF2-EC7A-42D3-AB1B-E092699F33A5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CA503D6-27DA-4C07-A4EE-CB475AF18772}" type="pres">
      <dgm:prSet presAssocID="{0FE36AF2-EC7A-42D3-AB1B-E092699F33A5}" presName="desTx" presStyleLbl="alignAccFollowNode1" presStyleIdx="1" presStyleCnt="3" custLinFactNeighborY="-578">
        <dgm:presLayoutVars>
          <dgm:bulletEnabled val="1"/>
        </dgm:presLayoutVars>
      </dgm:prSet>
      <dgm:spPr/>
    </dgm:pt>
    <dgm:pt modelId="{3B80B68A-503A-47E1-9427-570BB2C4241D}" type="pres">
      <dgm:prSet presAssocID="{CB97CCD7-C0C6-4079-AF96-BDC34E0DAED0}" presName="space" presStyleCnt="0"/>
      <dgm:spPr/>
    </dgm:pt>
    <dgm:pt modelId="{3270EBA3-5600-4ED4-BA23-337B063C52CA}" type="pres">
      <dgm:prSet presAssocID="{1649D9FD-D7BC-47F7-BF03-362D26CF25BF}" presName="composite" presStyleCnt="0"/>
      <dgm:spPr/>
    </dgm:pt>
    <dgm:pt modelId="{8CDF1C83-1C48-4740-9983-CE006493FA5D}" type="pres">
      <dgm:prSet presAssocID="{1649D9FD-D7BC-47F7-BF03-362D26CF25B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45DC3B4-D35C-44C9-89FC-799ADF26C81B}" type="pres">
      <dgm:prSet presAssocID="{1649D9FD-D7BC-47F7-BF03-362D26CF25B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334304-75B3-47B8-8269-CC0115D43F68}" srcId="{0FE36AF2-EC7A-42D3-AB1B-E092699F33A5}" destId="{77538F45-99F0-40C5-91DD-95157861085A}" srcOrd="2" destOrd="0" parTransId="{3B72A6D5-9818-40C0-8E8D-ED18BAE3CCA2}" sibTransId="{C1F8A46D-158C-40B0-B633-0BAC78445DE3}"/>
    <dgm:cxn modelId="{4768B309-9778-4E79-BE2D-67F1A57BC02B}" srcId="{3C1C1988-8616-4934-AFCA-A21B2985B7EE}" destId="{1649D9FD-D7BC-47F7-BF03-362D26CF25BF}" srcOrd="2" destOrd="0" parTransId="{862A3AE8-59B7-4325-98C9-D497979D0540}" sibTransId="{F627D7E5-1424-437A-9F32-96C253CD6920}"/>
    <dgm:cxn modelId="{127AB31B-3A32-4915-91D0-7410B49107A3}" type="presOf" srcId="{896096D4-1650-4E95-8727-B456FA9CA6FC}" destId="{5CA503D6-27DA-4C07-A4EE-CB475AF18772}" srcOrd="0" destOrd="0" presId="urn:microsoft.com/office/officeart/2005/8/layout/hList1"/>
    <dgm:cxn modelId="{0A58E727-B9D6-44DE-A601-D08419B29693}" srcId="{6E9C927F-CF69-4023-8964-315D4EDFAC0D}" destId="{2C5C37CD-387B-4033-A47E-17824FEBC032}" srcOrd="0" destOrd="0" parTransId="{EBF3FD93-B99A-4919-8FA2-33610E6F3FDB}" sibTransId="{3AFAF5D9-CDBD-470A-8886-E9E2DE07AFA6}"/>
    <dgm:cxn modelId="{72125228-0EAC-4432-A36A-3D1F2D39503E}" type="presOf" srcId="{0C5AA1CB-7B5F-4017-8BD0-65F22B82605C}" destId="{445DC3B4-D35C-44C9-89FC-799ADF26C81B}" srcOrd="0" destOrd="2" presId="urn:microsoft.com/office/officeart/2005/8/layout/hList1"/>
    <dgm:cxn modelId="{E794832A-3AED-4595-BF2C-934788DA227F}" type="presOf" srcId="{90E513C8-029F-4DAE-842E-BEF4583231C4}" destId="{E62CFFCC-D46D-459C-965A-F629D43461A5}" srcOrd="0" destOrd="4" presId="urn:microsoft.com/office/officeart/2005/8/layout/hList1"/>
    <dgm:cxn modelId="{DD252F39-CDEF-4C01-824D-848C24A4F444}" srcId="{1649D9FD-D7BC-47F7-BF03-362D26CF25BF}" destId="{0C5AA1CB-7B5F-4017-8BD0-65F22B82605C}" srcOrd="2" destOrd="0" parTransId="{83F0B6F3-9D84-4BD7-8885-1772B94AC777}" sibTransId="{967DCA4A-DFEA-4AAB-B099-B7BE6F322D02}"/>
    <dgm:cxn modelId="{891BC95D-F8C7-4163-B583-A1B7BFE68041}" srcId="{1649D9FD-D7BC-47F7-BF03-362D26CF25BF}" destId="{04C5C38C-BC6D-4F95-A5B0-5011690B8CB0}" srcOrd="1" destOrd="0" parTransId="{2457268C-6373-42B3-9D65-F16458D398B6}" sibTransId="{FB14A59C-A277-40C7-8C2C-86D612FD090D}"/>
    <dgm:cxn modelId="{FCE0195E-4BF9-4335-9350-132BDDE25791}" type="presOf" srcId="{3C1C1988-8616-4934-AFCA-A21B2985B7EE}" destId="{09A05001-0004-4ACC-B361-382A6B70BD4D}" srcOrd="0" destOrd="0" presId="urn:microsoft.com/office/officeart/2005/8/layout/hList1"/>
    <dgm:cxn modelId="{EE91B262-6DC1-4727-924B-7315086B547E}" srcId="{6E9C927F-CF69-4023-8964-315D4EDFAC0D}" destId="{7DBEF6AD-50CD-45F6-B13B-6CAD1EDE0533}" srcOrd="3" destOrd="0" parTransId="{734D7594-2911-4A17-9B65-E224A0B755F3}" sibTransId="{D06B203E-B625-41B1-8139-3B10001C133F}"/>
    <dgm:cxn modelId="{719AFE6A-E213-4169-BBC2-FC79A927BAEC}" type="presOf" srcId="{77538F45-99F0-40C5-91DD-95157861085A}" destId="{5CA503D6-27DA-4C07-A4EE-CB475AF18772}" srcOrd="0" destOrd="2" presId="urn:microsoft.com/office/officeart/2005/8/layout/hList1"/>
    <dgm:cxn modelId="{16084972-3555-491B-AF68-4067EA434F70}" type="presOf" srcId="{CE167496-001E-4B8F-95EA-31918907F744}" destId="{E62CFFCC-D46D-459C-965A-F629D43461A5}" srcOrd="0" destOrd="1" presId="urn:microsoft.com/office/officeart/2005/8/layout/hList1"/>
    <dgm:cxn modelId="{BA97AF72-AF60-465E-8F07-A8ADD9A0A701}" srcId="{3C1C1988-8616-4934-AFCA-A21B2985B7EE}" destId="{6E9C927F-CF69-4023-8964-315D4EDFAC0D}" srcOrd="0" destOrd="0" parTransId="{DFFE5E3D-C02C-40FB-9077-A22FD2CC2A24}" sibTransId="{FF0408BE-7339-4336-BBF2-1C57AFC85CA1}"/>
    <dgm:cxn modelId="{8728D472-10D0-4264-90A4-FE72F543C4F7}" srcId="{6E9C927F-CF69-4023-8964-315D4EDFAC0D}" destId="{CE167496-001E-4B8F-95EA-31918907F744}" srcOrd="1" destOrd="0" parTransId="{F3B74EED-C12E-4F58-91E0-2FB021D93E71}" sibTransId="{66907152-0DB0-441A-A9FB-5C8540C10AE7}"/>
    <dgm:cxn modelId="{E9AB9D7B-E726-4371-A89A-185106D6DDD8}" type="presOf" srcId="{6E520181-2148-4975-BA2F-6B99B87D57D3}" destId="{E62CFFCC-D46D-459C-965A-F629D43461A5}" srcOrd="0" destOrd="2" presId="urn:microsoft.com/office/officeart/2005/8/layout/hList1"/>
    <dgm:cxn modelId="{2D282C7F-48F1-4A9F-B950-A4851C56A59D}" srcId="{0FE36AF2-EC7A-42D3-AB1B-E092699F33A5}" destId="{E3C37F9D-0663-47BE-AEF5-5E9ABB32CDDE}" srcOrd="1" destOrd="0" parTransId="{5BEB8275-1383-4DE1-AF04-1D5B78C61887}" sibTransId="{2E455BDF-E6F5-4462-B7E7-D53E8A05C5D0}"/>
    <dgm:cxn modelId="{72247584-EC8A-4A48-A5B8-473DEAC3811F}" type="presOf" srcId="{6E9C927F-CF69-4023-8964-315D4EDFAC0D}" destId="{4563CDFA-6EAE-4463-A397-5AA264D1D55A}" srcOrd="0" destOrd="0" presId="urn:microsoft.com/office/officeart/2005/8/layout/hList1"/>
    <dgm:cxn modelId="{7D6AEF85-5354-4AE7-9DEB-14135C53E671}" type="presOf" srcId="{04C5C38C-BC6D-4F95-A5B0-5011690B8CB0}" destId="{445DC3B4-D35C-44C9-89FC-799ADF26C81B}" srcOrd="0" destOrd="1" presId="urn:microsoft.com/office/officeart/2005/8/layout/hList1"/>
    <dgm:cxn modelId="{ABE6FEAF-B61A-4CA1-9DEF-41450023C7EE}" srcId="{0FE36AF2-EC7A-42D3-AB1B-E092699F33A5}" destId="{896096D4-1650-4E95-8727-B456FA9CA6FC}" srcOrd="0" destOrd="0" parTransId="{F29B589F-1BC5-4A57-AD89-34688E67AEF8}" sibTransId="{5C888CA6-51BA-431D-9923-CD6CEFAC89B0}"/>
    <dgm:cxn modelId="{413F35B4-5753-4738-B9D8-225735899735}" type="presOf" srcId="{DB2E402A-099B-4D1F-A36F-B3415BF5E4E3}" destId="{E62CFFCC-D46D-459C-965A-F629D43461A5}" srcOrd="0" destOrd="5" presId="urn:microsoft.com/office/officeart/2005/8/layout/hList1"/>
    <dgm:cxn modelId="{B9EDA7BA-27F2-464B-848C-09085F54B087}" type="presOf" srcId="{2C5C37CD-387B-4033-A47E-17824FEBC032}" destId="{E62CFFCC-D46D-459C-965A-F629D43461A5}" srcOrd="0" destOrd="0" presId="urn:microsoft.com/office/officeart/2005/8/layout/hList1"/>
    <dgm:cxn modelId="{6B1271BB-316B-4DBB-BDA6-168818CCF612}" srcId="{3C1C1988-8616-4934-AFCA-A21B2985B7EE}" destId="{0FE36AF2-EC7A-42D3-AB1B-E092699F33A5}" srcOrd="1" destOrd="0" parTransId="{AA3DCA2C-D4B0-43F0-B3B7-9479FAA1C9DF}" sibTransId="{CB97CCD7-C0C6-4079-AF96-BDC34E0DAED0}"/>
    <dgm:cxn modelId="{B2B924CC-813E-4B18-B23E-51B17E6B73A0}" srcId="{6E9C927F-CF69-4023-8964-315D4EDFAC0D}" destId="{90E513C8-029F-4DAE-842E-BEF4583231C4}" srcOrd="4" destOrd="0" parTransId="{28B3194C-F92D-4654-BBEC-A6A1C3A7EFEE}" sibTransId="{46BB8FCF-4423-4075-864D-9D58A63C4501}"/>
    <dgm:cxn modelId="{A4AA0AD0-0BB4-41B8-8BA9-CEA31058FAB0}" type="presOf" srcId="{1649D9FD-D7BC-47F7-BF03-362D26CF25BF}" destId="{8CDF1C83-1C48-4740-9983-CE006493FA5D}" srcOrd="0" destOrd="0" presId="urn:microsoft.com/office/officeart/2005/8/layout/hList1"/>
    <dgm:cxn modelId="{B8B522D6-DC50-4B32-8D89-462619A52152}" type="presOf" srcId="{8F25CF13-8D13-46AE-9AEB-EE80FD538C4E}" destId="{445DC3B4-D35C-44C9-89FC-799ADF26C81B}" srcOrd="0" destOrd="0" presId="urn:microsoft.com/office/officeart/2005/8/layout/hList1"/>
    <dgm:cxn modelId="{9E86E4DE-0114-46C9-A868-A288D3996FA4}" type="presOf" srcId="{E3C37F9D-0663-47BE-AEF5-5E9ABB32CDDE}" destId="{5CA503D6-27DA-4C07-A4EE-CB475AF18772}" srcOrd="0" destOrd="1" presId="urn:microsoft.com/office/officeart/2005/8/layout/hList1"/>
    <dgm:cxn modelId="{58C089DF-B3CE-461B-8A98-70A7770CC491}" srcId="{1649D9FD-D7BC-47F7-BF03-362D26CF25BF}" destId="{8F25CF13-8D13-46AE-9AEB-EE80FD538C4E}" srcOrd="0" destOrd="0" parTransId="{D904C5CB-F6B7-44CF-96D3-9BA006D15CF8}" sibTransId="{69DBFF38-F4A2-4240-8D74-76B6A60AFAC2}"/>
    <dgm:cxn modelId="{269CC2E9-0829-46BA-BB7F-234D67E0C0A1}" srcId="{6E9C927F-CF69-4023-8964-315D4EDFAC0D}" destId="{DB2E402A-099B-4D1F-A36F-B3415BF5E4E3}" srcOrd="5" destOrd="0" parTransId="{91A43C36-382A-40BC-A95F-6CBA5E7CA80A}" sibTransId="{48EEDE38-2C58-4319-BDB3-E269189B551E}"/>
    <dgm:cxn modelId="{DA7228F8-AF0A-47D9-99FE-C3710A7BDCCD}" srcId="{6E9C927F-CF69-4023-8964-315D4EDFAC0D}" destId="{6E520181-2148-4975-BA2F-6B99B87D57D3}" srcOrd="2" destOrd="0" parTransId="{01036CD5-1257-4D43-81E1-9495A3E0C726}" sibTransId="{216ED1E7-6652-4DC5-ADAB-9F2EA1364DB2}"/>
    <dgm:cxn modelId="{C9EFE7FA-8D48-4949-B590-38737B762327}" type="presOf" srcId="{7DBEF6AD-50CD-45F6-B13B-6CAD1EDE0533}" destId="{E62CFFCC-D46D-459C-965A-F629D43461A5}" srcOrd="0" destOrd="3" presId="urn:microsoft.com/office/officeart/2005/8/layout/hList1"/>
    <dgm:cxn modelId="{F71C05FD-8E0D-497A-9C3D-B550C1D0787C}" type="presOf" srcId="{0FE36AF2-EC7A-42D3-AB1B-E092699F33A5}" destId="{1F4DA922-46D4-4000-810E-5FE1EB75028B}" srcOrd="0" destOrd="0" presId="urn:microsoft.com/office/officeart/2005/8/layout/hList1"/>
    <dgm:cxn modelId="{E44F845C-9C7F-48C0-87E7-8A507CC3C08F}" type="presParOf" srcId="{09A05001-0004-4ACC-B361-382A6B70BD4D}" destId="{6C033029-5049-4B22-9F4D-5E34FE8F6D63}" srcOrd="0" destOrd="0" presId="urn:microsoft.com/office/officeart/2005/8/layout/hList1"/>
    <dgm:cxn modelId="{05507019-A929-4575-ABCE-2B376E3DB4D1}" type="presParOf" srcId="{6C033029-5049-4B22-9F4D-5E34FE8F6D63}" destId="{4563CDFA-6EAE-4463-A397-5AA264D1D55A}" srcOrd="0" destOrd="0" presId="urn:microsoft.com/office/officeart/2005/8/layout/hList1"/>
    <dgm:cxn modelId="{CECB64EB-A050-4524-8697-DF8627D9F981}" type="presParOf" srcId="{6C033029-5049-4B22-9F4D-5E34FE8F6D63}" destId="{E62CFFCC-D46D-459C-965A-F629D43461A5}" srcOrd="1" destOrd="0" presId="urn:microsoft.com/office/officeart/2005/8/layout/hList1"/>
    <dgm:cxn modelId="{3690F28F-C1C1-4F4E-B65C-5FFAF367BC55}" type="presParOf" srcId="{09A05001-0004-4ACC-B361-382A6B70BD4D}" destId="{2551256F-F1FF-4E10-B631-EBB6984E8F4D}" srcOrd="1" destOrd="0" presId="urn:microsoft.com/office/officeart/2005/8/layout/hList1"/>
    <dgm:cxn modelId="{81E5148B-4C78-4155-8F74-3E1B537C69A8}" type="presParOf" srcId="{09A05001-0004-4ACC-B361-382A6B70BD4D}" destId="{8AEBEEFB-BE88-4BF2-9130-90CB7066AB3C}" srcOrd="2" destOrd="0" presId="urn:microsoft.com/office/officeart/2005/8/layout/hList1"/>
    <dgm:cxn modelId="{C11DEE19-CF3E-411E-A488-E4E5E4356B25}" type="presParOf" srcId="{8AEBEEFB-BE88-4BF2-9130-90CB7066AB3C}" destId="{1F4DA922-46D4-4000-810E-5FE1EB75028B}" srcOrd="0" destOrd="0" presId="urn:microsoft.com/office/officeart/2005/8/layout/hList1"/>
    <dgm:cxn modelId="{EE3FBDFB-373C-4F34-A45F-67521541B6DC}" type="presParOf" srcId="{8AEBEEFB-BE88-4BF2-9130-90CB7066AB3C}" destId="{5CA503D6-27DA-4C07-A4EE-CB475AF18772}" srcOrd="1" destOrd="0" presId="urn:microsoft.com/office/officeart/2005/8/layout/hList1"/>
    <dgm:cxn modelId="{FFD80AEE-38E4-42BC-889D-AE309BA62E18}" type="presParOf" srcId="{09A05001-0004-4ACC-B361-382A6B70BD4D}" destId="{3B80B68A-503A-47E1-9427-570BB2C4241D}" srcOrd="3" destOrd="0" presId="urn:microsoft.com/office/officeart/2005/8/layout/hList1"/>
    <dgm:cxn modelId="{66DB2084-A27E-4845-9EDE-9A45A6E37548}" type="presParOf" srcId="{09A05001-0004-4ACC-B361-382A6B70BD4D}" destId="{3270EBA3-5600-4ED4-BA23-337B063C52CA}" srcOrd="4" destOrd="0" presId="urn:microsoft.com/office/officeart/2005/8/layout/hList1"/>
    <dgm:cxn modelId="{32848BD6-7D7F-40A2-8194-12B6E712409B}" type="presParOf" srcId="{3270EBA3-5600-4ED4-BA23-337B063C52CA}" destId="{8CDF1C83-1C48-4740-9983-CE006493FA5D}" srcOrd="0" destOrd="0" presId="urn:microsoft.com/office/officeart/2005/8/layout/hList1"/>
    <dgm:cxn modelId="{83559180-815C-4A27-A38F-255D3332C048}" type="presParOf" srcId="{3270EBA3-5600-4ED4-BA23-337B063C52CA}" destId="{445DC3B4-D35C-44C9-89FC-799ADF26C81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3CDFA-6EAE-4463-A397-5AA264D1D55A}">
      <dsp:nvSpPr>
        <dsp:cNvPr id="0" name=""/>
        <dsp:cNvSpPr/>
      </dsp:nvSpPr>
      <dsp:spPr>
        <a:xfrm>
          <a:off x="0" y="0"/>
          <a:ext cx="3387851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6"/>
              </a:solidFill>
            </a:rPr>
            <a:t>Frontend</a:t>
          </a:r>
          <a:endParaRPr lang="en-IN" sz="2800" kern="1200" dirty="0">
            <a:solidFill>
              <a:schemeClr val="accent6"/>
            </a:solidFill>
          </a:endParaRPr>
        </a:p>
      </dsp:txBody>
      <dsp:txXfrm>
        <a:off x="0" y="0"/>
        <a:ext cx="3387851" cy="806400"/>
      </dsp:txXfrm>
    </dsp:sp>
    <dsp:sp modelId="{E62CFFCC-D46D-459C-965A-F629D43461A5}">
      <dsp:nvSpPr>
        <dsp:cNvPr id="0" name=""/>
        <dsp:cNvSpPr/>
      </dsp:nvSpPr>
      <dsp:spPr>
        <a:xfrm>
          <a:off x="3034" y="832404"/>
          <a:ext cx="3387851" cy="3535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accent6"/>
              </a:solidFill>
            </a:rPr>
            <a:t>HTML</a:t>
          </a:r>
          <a:endParaRPr lang="en-IN" sz="2800" kern="1200" dirty="0">
            <a:solidFill>
              <a:schemeClr val="accent6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accent6"/>
              </a:solidFill>
            </a:rPr>
            <a:t>CSS</a:t>
          </a:r>
          <a:endParaRPr lang="en-IN" sz="2800" kern="1200" dirty="0">
            <a:solidFill>
              <a:schemeClr val="accent6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accent6"/>
              </a:solidFill>
            </a:rPr>
            <a:t>Bootstrap</a:t>
          </a:r>
          <a:endParaRPr lang="en-IN" sz="2800" kern="1200" dirty="0">
            <a:solidFill>
              <a:schemeClr val="accent6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accent6"/>
              </a:solidFill>
            </a:rPr>
            <a:t>JavaScript</a:t>
          </a:r>
          <a:endParaRPr lang="en-IN" sz="2800" kern="1200" dirty="0">
            <a:solidFill>
              <a:schemeClr val="accent6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accent6"/>
              </a:solidFill>
            </a:rPr>
            <a:t>Jquery</a:t>
          </a:r>
          <a:endParaRPr lang="en-IN" sz="2800" kern="1200" dirty="0">
            <a:solidFill>
              <a:schemeClr val="accent6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800" kern="1200" dirty="0"/>
        </a:p>
      </dsp:txBody>
      <dsp:txXfrm>
        <a:off x="3034" y="832404"/>
        <a:ext cx="3387851" cy="3535560"/>
      </dsp:txXfrm>
    </dsp:sp>
    <dsp:sp modelId="{1F4DA922-46D4-4000-810E-5FE1EB75028B}">
      <dsp:nvSpPr>
        <dsp:cNvPr id="0" name=""/>
        <dsp:cNvSpPr/>
      </dsp:nvSpPr>
      <dsp:spPr>
        <a:xfrm>
          <a:off x="3865626" y="46439"/>
          <a:ext cx="3387851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6"/>
              </a:solidFill>
            </a:rPr>
            <a:t>Backend</a:t>
          </a:r>
          <a:endParaRPr lang="en-IN" sz="2800" kern="1200" dirty="0">
            <a:solidFill>
              <a:schemeClr val="accent6"/>
            </a:solidFill>
          </a:endParaRPr>
        </a:p>
      </dsp:txBody>
      <dsp:txXfrm>
        <a:off x="3865626" y="46439"/>
        <a:ext cx="3387851" cy="806400"/>
      </dsp:txXfrm>
    </dsp:sp>
    <dsp:sp modelId="{5CA503D6-27DA-4C07-A4EE-CB475AF18772}">
      <dsp:nvSpPr>
        <dsp:cNvPr id="0" name=""/>
        <dsp:cNvSpPr/>
      </dsp:nvSpPr>
      <dsp:spPr>
        <a:xfrm>
          <a:off x="3865626" y="832404"/>
          <a:ext cx="3387851" cy="3535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accent6"/>
              </a:solidFill>
            </a:rPr>
            <a:t>Model</a:t>
          </a:r>
          <a:endParaRPr lang="en-IN" sz="2800" kern="1200" dirty="0">
            <a:solidFill>
              <a:schemeClr val="accent6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accent6"/>
              </a:solidFill>
            </a:rPr>
            <a:t>Views </a:t>
          </a:r>
          <a:endParaRPr lang="en-IN" sz="2800" kern="1200" dirty="0">
            <a:solidFill>
              <a:schemeClr val="accent6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accent6"/>
              </a:solidFill>
            </a:rPr>
            <a:t>Controllers </a:t>
          </a:r>
          <a:endParaRPr lang="en-IN" sz="2800" kern="1200" dirty="0">
            <a:solidFill>
              <a:schemeClr val="accent6"/>
            </a:solidFill>
          </a:endParaRPr>
        </a:p>
      </dsp:txBody>
      <dsp:txXfrm>
        <a:off x="3865626" y="832404"/>
        <a:ext cx="3387851" cy="3535560"/>
      </dsp:txXfrm>
    </dsp:sp>
    <dsp:sp modelId="{8CDF1C83-1C48-4740-9983-CE006493FA5D}">
      <dsp:nvSpPr>
        <dsp:cNvPr id="0" name=""/>
        <dsp:cNvSpPr/>
      </dsp:nvSpPr>
      <dsp:spPr>
        <a:xfrm>
          <a:off x="7727777" y="46439"/>
          <a:ext cx="3387851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6"/>
              </a:solidFill>
            </a:rPr>
            <a:t>Database </a:t>
          </a:r>
          <a:endParaRPr lang="en-IN" sz="2800" kern="1200" dirty="0">
            <a:solidFill>
              <a:schemeClr val="accent6"/>
            </a:solidFill>
          </a:endParaRPr>
        </a:p>
      </dsp:txBody>
      <dsp:txXfrm>
        <a:off x="7727777" y="46439"/>
        <a:ext cx="3387851" cy="806400"/>
      </dsp:txXfrm>
    </dsp:sp>
    <dsp:sp modelId="{445DC3B4-D35C-44C9-89FC-799ADF26C81B}">
      <dsp:nvSpPr>
        <dsp:cNvPr id="0" name=""/>
        <dsp:cNvSpPr/>
      </dsp:nvSpPr>
      <dsp:spPr>
        <a:xfrm>
          <a:off x="7727777" y="852840"/>
          <a:ext cx="3387851" cy="35355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accent6"/>
              </a:solidFill>
            </a:rPr>
            <a:t>SQLite </a:t>
          </a:r>
          <a:endParaRPr lang="en-IN" sz="2800" kern="1200" dirty="0">
            <a:solidFill>
              <a:schemeClr val="accent6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accent6"/>
              </a:solidFill>
            </a:rPr>
            <a:t>Postgres</a:t>
          </a:r>
          <a:endParaRPr lang="en-IN" sz="2800" kern="1200" dirty="0">
            <a:solidFill>
              <a:schemeClr val="accent6"/>
            </a:solidFill>
          </a:endParaRP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solidFill>
                <a:schemeClr val="accent6"/>
              </a:solidFill>
            </a:rPr>
            <a:t>Mysql</a:t>
          </a:r>
          <a:endParaRPr lang="en-IN" sz="2800" kern="1200" dirty="0">
            <a:solidFill>
              <a:schemeClr val="accent6"/>
            </a:solidFill>
          </a:endParaRPr>
        </a:p>
      </dsp:txBody>
      <dsp:txXfrm>
        <a:off x="7727777" y="852840"/>
        <a:ext cx="3387851" cy="3535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jango_Software_Foundation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187" y="1984248"/>
            <a:ext cx="9881419" cy="670462"/>
          </a:xfrm>
        </p:spPr>
        <p:txBody>
          <a:bodyPr/>
          <a:lstStyle/>
          <a:p>
            <a:r>
              <a:rPr lang="en-US" sz="7000" cap="none" dirty="0">
                <a:latin typeface="+mn-lt"/>
              </a:rPr>
              <a:t>Welcome</a:t>
            </a:r>
            <a:r>
              <a:rPr lang="en-US" sz="6000" cap="none" dirty="0"/>
              <a:t>  </a:t>
            </a:r>
            <a:r>
              <a:rPr lang="en-US" sz="6000" cap="none" dirty="0">
                <a:latin typeface="+mn-lt"/>
              </a:rPr>
              <a:t>To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7986" y="2831641"/>
            <a:ext cx="3493008" cy="1304446"/>
          </a:xfrm>
        </p:spPr>
        <p:txBody>
          <a:bodyPr/>
          <a:lstStyle/>
          <a:p>
            <a:r>
              <a:rPr lang="en-US" sz="7200" b="1" cap="none" dirty="0"/>
              <a:t>Django</a:t>
            </a:r>
            <a:endParaRPr lang="en-US" sz="7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C1805-A7AE-E018-CF46-9EE98FFDA84B}"/>
              </a:ext>
            </a:extLst>
          </p:cNvPr>
          <p:cNvSpPr txBox="1"/>
          <p:nvPr/>
        </p:nvSpPr>
        <p:spPr>
          <a:xfrm>
            <a:off x="6430297" y="5299588"/>
            <a:ext cx="8475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	 </a:t>
            </a:r>
            <a:r>
              <a:rPr lang="en-US" sz="3600" u="sng" dirty="0">
                <a:solidFill>
                  <a:schemeClr val="bg1"/>
                </a:solidFill>
              </a:rPr>
              <a:t>Presented By:</a:t>
            </a:r>
          </a:p>
          <a:p>
            <a:r>
              <a:rPr lang="en-US" sz="3600" dirty="0">
                <a:solidFill>
                  <a:schemeClr val="bg1"/>
                </a:solidFill>
              </a:rPr>
              <a:t>Lakshmi Narayana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E39F15-B90F-7FF5-DAE9-A2DC6786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1295401"/>
            <a:ext cx="12054348" cy="5469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905FEB-3FAE-780E-6F89-B57EA4A31F59}"/>
              </a:ext>
            </a:extLst>
          </p:cNvPr>
          <p:cNvSpPr txBox="1"/>
          <p:nvPr/>
        </p:nvSpPr>
        <p:spPr>
          <a:xfrm flipH="1">
            <a:off x="-1" y="289560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cap="none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Architecture Diagram </a:t>
            </a:r>
            <a:endParaRPr lang="en-IN" sz="4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63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50245" cy="768096"/>
          </a:xfrm>
        </p:spPr>
        <p:txBody>
          <a:bodyPr/>
          <a:lstStyle/>
          <a:p>
            <a:pPr algn="ctr"/>
            <a:r>
              <a:rPr lang="en-US" sz="4000" cap="none" dirty="0"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Architecture </a:t>
            </a:r>
            <a:endParaRPr lang="en-US" sz="4000" b="1" cap="none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1583"/>
            <a:ext cx="12192000" cy="603641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Generally all Framework Follow MVC Architecture,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Django follow MVT Architecture ​</a:t>
            </a:r>
          </a:p>
          <a:p>
            <a:endParaRPr lang="en-US" dirty="0"/>
          </a:p>
          <a:p>
            <a:r>
              <a:rPr lang="en-US" dirty="0"/>
              <a:t>Models     </a:t>
            </a:r>
            <a:r>
              <a:rPr lang="en-US" dirty="0">
                <a:sym typeface="Wingdings" panose="05000000000000000000" pitchFamily="2" charset="2"/>
              </a:rPr>
              <a:t> To Write Database Related Coding </a:t>
            </a:r>
          </a:p>
          <a:p>
            <a:r>
              <a:rPr lang="en-US" dirty="0">
                <a:sym typeface="Wingdings" panose="05000000000000000000" pitchFamily="2" charset="2"/>
              </a:rPr>
              <a:t>	           [ Object-Relational-Mapping ]</a:t>
            </a:r>
          </a:p>
          <a:p>
            <a:r>
              <a:rPr lang="en-US" dirty="0">
                <a:sym typeface="Wingdings" panose="05000000000000000000" pitchFamily="2" charset="2"/>
              </a:rPr>
              <a:t>Views         To Write Business  logic’s related Coding</a:t>
            </a:r>
          </a:p>
          <a:p>
            <a:r>
              <a:rPr lang="en-US" dirty="0">
                <a:sym typeface="Wingdings" panose="05000000000000000000" pitchFamily="2" charset="2"/>
              </a:rPr>
              <a:t>	           [ Python Programming Language ]</a:t>
            </a:r>
          </a:p>
          <a:p>
            <a:r>
              <a:rPr lang="en-US" dirty="0">
                <a:sym typeface="Wingdings" panose="05000000000000000000" pitchFamily="2" charset="2"/>
              </a:rPr>
              <a:t>Templates  To Write Presentation Related Coding</a:t>
            </a:r>
          </a:p>
          <a:p>
            <a:r>
              <a:rPr lang="en-US" dirty="0">
                <a:sym typeface="Wingdings" panose="05000000000000000000" pitchFamily="2" charset="2"/>
              </a:rPr>
              <a:t>		[ Django-Templates-Language ]</a:t>
            </a:r>
          </a:p>
          <a:p>
            <a:r>
              <a:rPr lang="en-US" dirty="0">
                <a:sym typeface="Wingdings" panose="05000000000000000000" pitchFamily="2" charset="2"/>
              </a:rPr>
              <a:t>	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7621D1-0493-9D5A-D07D-1145BC730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2400" dirty="0"/>
              <a:t>Model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Models is a python class which contains models name fields and field types.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models.Model is base model for every user-define models.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Models is used to interact with databases like table creating ,types changing , fields renaming, ….</a:t>
            </a:r>
          </a:p>
          <a:p>
            <a:pPr marL="0" indent="0">
              <a:buNone/>
            </a:pPr>
            <a:r>
              <a:rPr lang="en-US" b="1" u="sng" dirty="0"/>
              <a:t>Eg:   </a:t>
            </a:r>
            <a:r>
              <a:rPr lang="en-US" dirty="0">
                <a:solidFill>
                  <a:schemeClr val="tx1"/>
                </a:solidFill>
              </a:rPr>
              <a:t>class Data(models.Model):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    id = model.IntegerField()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    name = models.CharField(max_length=100)     </a:t>
            </a:r>
          </a:p>
          <a:p>
            <a:r>
              <a:rPr lang="en-US" sz="2400" dirty="0"/>
              <a:t>Views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 view is python function which taken HttpRequest as input execute the views body and return HttpResponse to the user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 can python def keyword to define django views.</a:t>
            </a:r>
          </a:p>
          <a:p>
            <a:pPr marL="0" indent="0">
              <a:buNone/>
            </a:pPr>
            <a:r>
              <a:rPr lang="en-US" b="1" u="sng" dirty="0"/>
              <a:t>HttpResponse(): </a:t>
            </a:r>
            <a:r>
              <a:rPr lang="en-US" dirty="0">
                <a:solidFill>
                  <a:schemeClr val="tx1"/>
                </a:solidFill>
              </a:rPr>
              <a:t>it will return the HttpRequest as HttpsResponse to the browser.</a:t>
            </a:r>
          </a:p>
          <a:p>
            <a:pPr marL="0" indent="0">
              <a:buNone/>
            </a:pPr>
            <a:r>
              <a:rPr lang="en-US" b="1" u="sng" dirty="0"/>
              <a:t>render(): </a:t>
            </a:r>
            <a:r>
              <a:rPr lang="en-US" dirty="0">
                <a:solidFill>
                  <a:schemeClr val="tx1"/>
                </a:solidFill>
              </a:rPr>
              <a:t>it will return HttpRequest from views to templates</a:t>
            </a:r>
          </a:p>
          <a:p>
            <a:pPr marL="0" indent="0">
              <a:buNone/>
            </a:pPr>
            <a:r>
              <a:rPr lang="en-US" b="1" u="sng" dirty="0"/>
              <a:t>redirect(): </a:t>
            </a:r>
            <a:r>
              <a:rPr lang="en-US" dirty="0">
                <a:solidFill>
                  <a:schemeClr val="tx1"/>
                </a:solidFill>
              </a:rPr>
              <a:t>it will return HttpRequest from one views to another view</a:t>
            </a:r>
          </a:p>
          <a:p>
            <a:pPr marL="0" indent="0">
              <a:buNone/>
            </a:pPr>
            <a:r>
              <a:rPr lang="en-US" b="1" u="sng" dirty="0"/>
              <a:t>FunctionBaseViews: </a:t>
            </a:r>
            <a:r>
              <a:rPr lang="en-US" dirty="0">
                <a:solidFill>
                  <a:schemeClr val="tx1"/>
                </a:solidFill>
              </a:rPr>
              <a:t>it mostly used in django application </a:t>
            </a:r>
          </a:p>
          <a:p>
            <a:pPr marL="0" indent="0">
              <a:buNone/>
            </a:pPr>
            <a:r>
              <a:rPr lang="en-US" b="1" u="sng" dirty="0"/>
              <a:t>ClassBasedViwes: </a:t>
            </a:r>
            <a:r>
              <a:rPr lang="en-US" dirty="0">
                <a:solidFill>
                  <a:schemeClr val="tx1"/>
                </a:solidFill>
              </a:rPr>
              <a:t>it mostly used in REST API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/>
              <a:t>Templates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Templates is a HTML file which is used to write DTL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We write the presentation code by using DTL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DTL is almost same as html with minor changes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Templates folder must be configured in setting,py file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345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41248"/>
          </a:xfrm>
        </p:spPr>
        <p:txBody>
          <a:bodyPr/>
          <a:lstStyle/>
          <a:p>
            <a:r>
              <a:rPr lang="en-US" cap="none" dirty="0"/>
              <a:t>Project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F0AA9-E9E7-6455-00B7-4CDEF20AB7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772848"/>
            <a:ext cx="12192000" cy="585147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Open Main Folder Django and type cmd in file path and click 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It will open command prompt  with current location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a project with name </a:t>
            </a:r>
            <a:r>
              <a:rPr lang="en-US" sz="2400" u="sng" dirty="0"/>
              <a:t>djangoproject</a:t>
            </a:r>
            <a:r>
              <a:rPr lang="en-US" sz="2400" dirty="0"/>
              <a:t> by using django-admin file and startproject     command, like below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Change the path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Create an </a:t>
            </a:r>
            <a:r>
              <a:rPr lang="en-US" sz="2400" dirty="0"/>
              <a:t>application with name </a:t>
            </a:r>
            <a:r>
              <a:rPr lang="en-US" sz="2400" u="sng" dirty="0"/>
              <a:t>djangoprojectapp</a:t>
            </a:r>
            <a:r>
              <a:rPr lang="en-US" sz="2400" dirty="0"/>
              <a:t> by using mana.py file and startapp command, like below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273CD-4A98-23CE-601B-0A98BC7487E8}"/>
              </a:ext>
            </a:extLst>
          </p:cNvPr>
          <p:cNvSpPr txBox="1"/>
          <p:nvPr/>
        </p:nvSpPr>
        <p:spPr>
          <a:xfrm>
            <a:off x="664955" y="1702506"/>
            <a:ext cx="5636785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 cap="none" dirty="0">
                <a:latin typeface="+mn-lt"/>
              </a:rPr>
              <a:t>C:\USER\HP\Django&gt;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BA0425-955B-A28A-6894-558837B74528}"/>
              </a:ext>
            </a:extLst>
          </p:cNvPr>
          <p:cNvSpPr txBox="1"/>
          <p:nvPr/>
        </p:nvSpPr>
        <p:spPr>
          <a:xfrm>
            <a:off x="664954" y="3244334"/>
            <a:ext cx="10932685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 cap="none" dirty="0">
                <a:latin typeface="+mn-lt"/>
              </a:rPr>
              <a:t>C:\USER\HP\Django&gt;django-admin startproject </a:t>
            </a:r>
            <a:r>
              <a:rPr lang="en-US" sz="2400" dirty="0"/>
              <a:t>djangoproject</a:t>
            </a:r>
            <a:r>
              <a:rPr lang="en-US" sz="2400" b="0" cap="none" dirty="0">
                <a:latin typeface="+mn-lt"/>
              </a:rPr>
              <a:t> 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71416-9ACA-8695-04C5-331D1E0B7E2E}"/>
              </a:ext>
            </a:extLst>
          </p:cNvPr>
          <p:cNvSpPr txBox="1"/>
          <p:nvPr/>
        </p:nvSpPr>
        <p:spPr>
          <a:xfrm>
            <a:off x="664955" y="4601496"/>
            <a:ext cx="5636785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 cap="none" dirty="0">
                <a:latin typeface="+mn-lt"/>
              </a:rPr>
              <a:t>C:\USER\HP\Django&gt; cd djangoproject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4B9FB-5CCE-D97E-45AB-AF781A1A2891}"/>
              </a:ext>
            </a:extLst>
          </p:cNvPr>
          <p:cNvSpPr txBox="1"/>
          <p:nvPr/>
        </p:nvSpPr>
        <p:spPr>
          <a:xfrm>
            <a:off x="664954" y="6110957"/>
            <a:ext cx="10932685" cy="46166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0" cap="none" dirty="0">
                <a:latin typeface="+mn-lt"/>
              </a:rPr>
              <a:t>C:\USER\HP\Django</a:t>
            </a:r>
            <a:r>
              <a:rPr lang="en-US" sz="2400" dirty="0"/>
              <a:t>\</a:t>
            </a:r>
            <a:r>
              <a:rPr lang="en-US" sz="2400" b="0" cap="none" dirty="0">
                <a:latin typeface="+mn-lt"/>
              </a:rPr>
              <a:t>djangoproject&gt; python manage.py startapp </a:t>
            </a:r>
            <a:r>
              <a:rPr lang="en-US" sz="2400" dirty="0"/>
              <a:t>djangoprojectapp</a:t>
            </a:r>
            <a:r>
              <a:rPr lang="en-US" sz="2400" b="0" cap="none" dirty="0">
                <a:latin typeface="+mn-lt"/>
              </a:rPr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8374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11968480" cy="853440"/>
          </a:xfrm>
        </p:spPr>
        <p:txBody>
          <a:bodyPr/>
          <a:lstStyle/>
          <a:p>
            <a:r>
              <a:rPr lang="en-US" sz="2400" cap="none" dirty="0"/>
              <a:t>Now, We Create Django Project With One Application, </a:t>
            </a:r>
            <a:br>
              <a:rPr lang="en-US" sz="2400" cap="none" dirty="0"/>
            </a:br>
            <a:r>
              <a:rPr lang="en-US" sz="2400" cap="none" dirty="0"/>
              <a:t>It Will Have The Following Files And Folders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103119"/>
            <a:ext cx="12192000" cy="41452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Django			&gt; djangoproject	&gt; djangoprojectapp	</a:t>
            </a:r>
          </a:p>
          <a:p>
            <a:pPr marL="0" indent="0">
              <a:buNone/>
            </a:pPr>
            <a:r>
              <a:rPr lang="en-US" sz="2400" dirty="0"/>
              <a:t>    &gt; djangoproject</a:t>
            </a:r>
            <a:r>
              <a:rPr lang="en-US" sz="2400" b="0" cap="none" dirty="0">
                <a:latin typeface="+mn-lt"/>
              </a:rPr>
              <a:t> 		   &gt; __init__.py	</a:t>
            </a:r>
            <a:r>
              <a:rPr lang="en-US" sz="2400" dirty="0"/>
              <a:t>    </a:t>
            </a:r>
            <a:r>
              <a:rPr lang="en-US" sz="2400" b="0" cap="none" dirty="0">
                <a:latin typeface="+mn-lt"/>
              </a:rPr>
              <a:t>&gt; migrations </a:t>
            </a:r>
            <a:r>
              <a:rPr lang="en-US" sz="2400" dirty="0"/>
              <a:t> 	&gt; migrations </a:t>
            </a:r>
          </a:p>
          <a:p>
            <a:pPr marL="0" indent="0">
              <a:buNone/>
            </a:pPr>
            <a:r>
              <a:rPr lang="en-US" sz="2400" dirty="0"/>
              <a:t>    &gt; djangoproject</a:t>
            </a:r>
            <a:r>
              <a:rPr lang="en-US" sz="2400" b="0" cap="none" dirty="0">
                <a:latin typeface="+mn-lt"/>
              </a:rPr>
              <a:t>app</a:t>
            </a:r>
            <a:r>
              <a:rPr lang="en-US" sz="2400" dirty="0"/>
              <a:t>  	   </a:t>
            </a:r>
            <a:r>
              <a:rPr lang="en-US" sz="2400" b="0" cap="none" dirty="0">
                <a:latin typeface="+mn-lt"/>
              </a:rPr>
              <a:t>&gt; asgi</a:t>
            </a:r>
            <a:r>
              <a:rPr lang="en-US" sz="2400" dirty="0"/>
              <a:t>.py		     &gt; __init__.py 	   &gt; __init__.py</a:t>
            </a:r>
            <a:endParaRPr lang="en-US" sz="2400" b="0" cap="none" dirty="0">
              <a:latin typeface="+mn-lt"/>
            </a:endParaRPr>
          </a:p>
          <a:p>
            <a:pPr marL="0" indent="0">
              <a:buNone/>
            </a:pPr>
            <a:r>
              <a:rPr lang="en-US" sz="2400" dirty="0"/>
              <a:t>    &gt; manage.py		   &gt; settings.py		     &gt; admin.py</a:t>
            </a:r>
          </a:p>
          <a:p>
            <a:pPr marL="0" indent="0">
              <a:buNone/>
            </a:pPr>
            <a:r>
              <a:rPr lang="en-US" sz="2400" dirty="0"/>
              <a:t>				   &gt; urls.py		     &gt; apps.py</a:t>
            </a:r>
          </a:p>
          <a:p>
            <a:pPr marL="0" indent="0">
              <a:buNone/>
            </a:pPr>
            <a:r>
              <a:rPr lang="en-US" sz="2400" dirty="0"/>
              <a:t>				   &gt; wsgi.py		     &gt; models.py</a:t>
            </a:r>
          </a:p>
          <a:p>
            <a:pPr marL="0" indent="0">
              <a:buNone/>
            </a:pPr>
            <a:r>
              <a:rPr lang="en-US" sz="2400" dirty="0"/>
              <a:t>				    			     &gt; tests.py</a:t>
            </a:r>
          </a:p>
          <a:p>
            <a:pPr marL="0" indent="0">
              <a:buNone/>
            </a:pPr>
            <a:r>
              <a:rPr lang="en-US" sz="2400" dirty="0"/>
              <a:t>							     &gt; views.py	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337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62C9-3DF9-6522-602D-A7603CBEF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352" y="73152"/>
            <a:ext cx="10671048" cy="768096"/>
          </a:xfrm>
        </p:spPr>
        <p:txBody>
          <a:bodyPr/>
          <a:lstStyle/>
          <a:p>
            <a:r>
              <a:rPr lang="en-US" sz="4000" cap="none" dirty="0"/>
              <a:t>Mostly Used Commands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602488"/>
            <a:ext cx="11119104" cy="618236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1.</a:t>
            </a:r>
            <a:r>
              <a:rPr lang="en-US" sz="3000" dirty="0"/>
              <a:t>Makemigrations</a:t>
            </a:r>
          </a:p>
          <a:p>
            <a:pPr marL="0" indent="0">
              <a:buNone/>
            </a:pPr>
            <a:r>
              <a:rPr lang="en-US" sz="2400" dirty="0"/>
              <a:t> 	</a:t>
            </a:r>
            <a:r>
              <a:rPr lang="en-US" sz="2000" dirty="0">
                <a:solidFill>
                  <a:schemeClr val="tx1"/>
                </a:solidFill>
              </a:rPr>
              <a:t>It  will convert the ORM code of models.py file in sql code and it will save sql code in one migration file in migration’s  folder</a:t>
            </a:r>
          </a:p>
          <a:p>
            <a:pPr marL="0" indent="0">
              <a:buNone/>
            </a:pPr>
            <a:r>
              <a:rPr lang="en-US" sz="3600" dirty="0"/>
              <a:t>2.</a:t>
            </a:r>
            <a:r>
              <a:rPr lang="en-US" sz="3000" dirty="0"/>
              <a:t>Migrate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It will copy the sql code of the latest migration file from migrations folder  and executes the same sql code in database</a:t>
            </a:r>
          </a:p>
          <a:p>
            <a:pPr marL="0" indent="0">
              <a:buNone/>
            </a:pPr>
            <a:r>
              <a:rPr lang="en-US" sz="3600" dirty="0"/>
              <a:t>3.</a:t>
            </a:r>
            <a:r>
              <a:rPr lang="en-US" sz="3000" dirty="0"/>
              <a:t>Createsuperuser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000" dirty="0">
                <a:solidFill>
                  <a:schemeClr val="tx1"/>
                </a:solidFill>
              </a:rPr>
              <a:t>It will used to create admin, email, password.</a:t>
            </a:r>
          </a:p>
          <a:p>
            <a:pPr marL="0" indent="0">
              <a:buNone/>
            </a:pPr>
            <a:r>
              <a:rPr lang="en-US" sz="3600" dirty="0"/>
              <a:t>4.</a:t>
            </a:r>
            <a:r>
              <a:rPr lang="en-IN" sz="3000" dirty="0"/>
              <a:t>Changepassword</a:t>
            </a:r>
          </a:p>
          <a:p>
            <a:pPr marL="0" indent="0">
              <a:buNone/>
            </a:pPr>
            <a:r>
              <a:rPr lang="en-IN" sz="2400" b="0" i="0" dirty="0">
                <a:effectLst/>
              </a:rPr>
              <a:t>	</a:t>
            </a:r>
            <a:r>
              <a:rPr lang="en-IN" sz="2000" dirty="0">
                <a:solidFill>
                  <a:schemeClr val="tx1"/>
                </a:solidFill>
              </a:rPr>
              <a:t>It will used to </a:t>
            </a:r>
            <a:r>
              <a:rPr lang="en-US" sz="2000" dirty="0">
                <a:solidFill>
                  <a:schemeClr val="tx1"/>
                </a:solidFill>
              </a:rPr>
              <a:t>already create admin password changing.</a:t>
            </a:r>
            <a:endParaRPr lang="en-IN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3600" dirty="0">
                <a:latin typeface="Fira Mono" panose="020B0604020202020204" pitchFamily="49" charset="0"/>
              </a:rPr>
              <a:t>5</a:t>
            </a:r>
            <a:r>
              <a:rPr lang="en-IN" sz="2800" dirty="0">
                <a:latin typeface="Fira Mono" panose="020B0604020202020204" pitchFamily="49" charset="0"/>
              </a:rPr>
              <a:t>.</a:t>
            </a:r>
            <a:r>
              <a:rPr lang="en-US" sz="3000" dirty="0" err="1"/>
              <a:t>Runserver</a:t>
            </a:r>
            <a:r>
              <a:rPr lang="en-US" sz="3000" dirty="0"/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It will used to start the development server for a Django project. starts the server at the default address http://127.0.0.1:8000/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83985C7-FA7D-297A-A3D3-E1178418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7454"/>
            <a:ext cx="184731" cy="369332"/>
          </a:xfrm>
          <a:prstGeom prst="rect">
            <a:avLst/>
          </a:prstGeom>
          <a:solidFill>
            <a:srgbClr val="F7F7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6A74-71CD-78D7-5EFE-1391D5AB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568" y="-9144"/>
            <a:ext cx="8790432" cy="768096"/>
          </a:xfrm>
        </p:spPr>
        <p:txBody>
          <a:bodyPr/>
          <a:lstStyle/>
          <a:p>
            <a:pPr algn="ctr"/>
            <a:r>
              <a:rPr lang="en-US" sz="5400" cap="none" dirty="0"/>
              <a:t>Applications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EA717-781E-0951-7FC6-EC914210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8808" y="1197864"/>
            <a:ext cx="6766560" cy="5446776"/>
          </a:xfrm>
        </p:spPr>
        <p:txBody>
          <a:bodyPr/>
          <a:lstStyle/>
          <a:p>
            <a:pPr marL="457200" indent="-457200" algn="l" fontAlgn="base">
              <a:buFont typeface="Wingdings" panose="05000000000000000000" pitchFamily="2" charset="2"/>
              <a:buChar char="q"/>
            </a:pPr>
            <a:r>
              <a:rPr lang="en-IN" sz="4000" b="0" i="0" dirty="0">
                <a:effectLst/>
                <a:latin typeface="Nunito" pitchFamily="2" charset="0"/>
              </a:rPr>
              <a:t> Instagram</a:t>
            </a: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r>
              <a:rPr lang="en-IN" sz="4000" b="0" i="0" dirty="0">
                <a:effectLst/>
                <a:latin typeface="Nunito" pitchFamily="2" charset="0"/>
              </a:rPr>
              <a:t> Disqus</a:t>
            </a: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r>
              <a:rPr lang="en-IN" sz="4000" b="0" i="0" dirty="0">
                <a:effectLst/>
                <a:latin typeface="Nunito" pitchFamily="2" charset="0"/>
              </a:rPr>
              <a:t> Pinterest</a:t>
            </a: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r>
              <a:rPr lang="en-IN" sz="4000" b="0" i="0" dirty="0">
                <a:effectLst/>
                <a:latin typeface="Nunito" pitchFamily="2" charset="0"/>
              </a:rPr>
              <a:t> Mozilla Firefox</a:t>
            </a: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r>
              <a:rPr lang="en-IN" sz="4000" b="0" i="0" dirty="0">
                <a:effectLst/>
                <a:latin typeface="Nunito" pitchFamily="2" charset="0"/>
              </a:rPr>
              <a:t> Spotify</a:t>
            </a:r>
          </a:p>
          <a:p>
            <a:pPr marL="457200" indent="-457200" algn="l" fontAlgn="base">
              <a:buFont typeface="Wingdings" panose="05000000000000000000" pitchFamily="2" charset="2"/>
              <a:buChar char="q"/>
            </a:pPr>
            <a:r>
              <a:rPr lang="en-IN" sz="4000" b="0" i="0" dirty="0">
                <a:effectLst/>
                <a:latin typeface="Nunito" pitchFamily="2" charset="0"/>
              </a:rPr>
              <a:t> YouTube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DE3F5-7F8E-86CC-96DF-CB64D23C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98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CC90-9D96-2BBE-F309-C513713C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" y="185563"/>
            <a:ext cx="12192000" cy="1092549"/>
          </a:xfrm>
        </p:spPr>
        <p:txBody>
          <a:bodyPr/>
          <a:lstStyle/>
          <a:p>
            <a:pPr algn="ctr"/>
            <a:r>
              <a:rPr lang="en-US" cap="none" dirty="0"/>
              <a:t>Advantage &amp; Disadvantages 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0D88-FDC1-A9BD-AEA7-5CBC24648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75064"/>
            <a:ext cx="12192000" cy="4866656"/>
          </a:xfrm>
        </p:spPr>
        <p:txBody>
          <a:bodyPr/>
          <a:lstStyle/>
          <a:p>
            <a:r>
              <a:rPr lang="en-US" dirty="0"/>
              <a:t>              </a:t>
            </a:r>
            <a:r>
              <a:rPr lang="en-US" sz="3600" b="1" dirty="0"/>
              <a:t>Advantage</a:t>
            </a:r>
            <a:r>
              <a:rPr lang="en-US" sz="3600" dirty="0"/>
              <a:t>	</a:t>
            </a:r>
            <a:r>
              <a:rPr lang="en-US" dirty="0"/>
              <a:t>				</a:t>
            </a:r>
            <a:r>
              <a:rPr lang="en-US" sz="3600" b="1" dirty="0"/>
              <a:t>Disadvantages </a:t>
            </a:r>
          </a:p>
          <a:p>
            <a:r>
              <a:rPr lang="en-US" sz="2800" dirty="0">
                <a:solidFill>
                  <a:schemeClr val="tx1"/>
                </a:solidFill>
              </a:rPr>
              <a:t>1.Implementation in python		          </a:t>
            </a:r>
            <a:r>
              <a:rPr lang="en-IN" sz="2800" dirty="0">
                <a:solidFill>
                  <a:schemeClr val="tx1"/>
                </a:solidFill>
              </a:rPr>
              <a:t>1.Not </a:t>
            </a:r>
            <a:r>
              <a:rPr lang="en-US" sz="2800" dirty="0">
                <a:solidFill>
                  <a:schemeClr val="tx1"/>
                </a:solidFill>
              </a:rPr>
              <a:t>Suitable for small-sizes projects </a:t>
            </a:r>
          </a:p>
          <a:p>
            <a:r>
              <a:rPr lang="en-US" sz="2800" dirty="0">
                <a:solidFill>
                  <a:schemeClr val="tx1"/>
                </a:solidFill>
              </a:rPr>
              <a:t>2.Suitable any web application 	          2.Monolithic 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3.</a:t>
            </a:r>
            <a:r>
              <a:rPr lang="en-US" sz="2800" dirty="0">
                <a:solidFill>
                  <a:schemeClr val="tx1"/>
                </a:solidFill>
              </a:rPr>
              <a:t>Secured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4.Simple and fast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09354-8955-6A6C-B0CD-E6C09D9982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65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464A-7E18-560C-9F06-ABC9CB9B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73152"/>
            <a:ext cx="10671048" cy="768096"/>
          </a:xfrm>
        </p:spPr>
        <p:txBody>
          <a:bodyPr/>
          <a:lstStyle/>
          <a:p>
            <a:r>
              <a:rPr lang="en-US" sz="5400" cap="none" dirty="0"/>
              <a:t>Conclusion </a:t>
            </a:r>
            <a:endParaRPr lang="en-IN" sz="54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FD9B-A1F1-3BCD-2EA8-98A05C59A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7680" y="973885"/>
            <a:ext cx="11119104" cy="5426915"/>
          </a:xfrm>
        </p:spPr>
        <p:txBody>
          <a:bodyPr/>
          <a:lstStyle/>
          <a:p>
            <a:r>
              <a:rPr lang="en-US" sz="3200" b="0" i="0" dirty="0">
                <a:effectLst/>
              </a:rPr>
              <a:t>In conclusion, Django is a powerful web framework for Python that offers many advantages, including rapid development, clean and design, scalability, security, and community support. </a:t>
            </a:r>
          </a:p>
          <a:p>
            <a:r>
              <a:rPr lang="en-US" sz="3200" b="0" i="0" dirty="0">
                <a:effectLst/>
              </a:rPr>
              <a:t>Django is a rapid web development framework and if you want to get your application built fast within a few days, there is no better framework than Django Web Framework. Django gives all the features included, also called “Batteries Included Framework”. It has a built-in admin interface which makes it easy to work with it. easy to work with it.</a:t>
            </a:r>
            <a:endParaRPr lang="en-IN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8EF58-6806-ECE9-60AC-8F904A80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8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5D35357A-6B26-DC1E-C5CE-1D5E4E6D8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19900" dirty="0"/>
              <a:t> </a:t>
            </a:r>
            <a:endParaRPr lang="en-IN" sz="199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379DA-4298-1511-D34C-0EA7C7A02E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274638"/>
          </a:xfrm>
        </p:spPr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E76BA-081D-2BA8-31FE-D5602CE1F4B9}"/>
              </a:ext>
            </a:extLst>
          </p:cNvPr>
          <p:cNvSpPr/>
          <p:nvPr/>
        </p:nvSpPr>
        <p:spPr>
          <a:xfrm rot="20677131">
            <a:off x="-1179664" y="1474606"/>
            <a:ext cx="8936347" cy="36317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</a:t>
            </a:r>
          </a:p>
          <a:p>
            <a:pPr algn="ctr"/>
            <a:r>
              <a:rPr lang="en-US" sz="115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											 </a:t>
            </a:r>
            <a:r>
              <a:rPr lang="en-US" sz="11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 </a:t>
            </a:r>
            <a:endParaRPr lang="en-IN" sz="11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01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733" y="0"/>
            <a:ext cx="5693664" cy="768096"/>
          </a:xfrm>
        </p:spPr>
        <p:txBody>
          <a:bodyPr/>
          <a:lstStyle/>
          <a:p>
            <a:r>
              <a:rPr lang="en-US" sz="4800" b="1" cap="none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Agenda </a:t>
            </a:r>
            <a:endParaRPr lang="en-US" sz="4800" b="1" cap="none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589" y="831940"/>
            <a:ext cx="3911731" cy="6316636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/>
              <a:t>Introduction​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/>
              <a:t>History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/>
              <a:t>Features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/>
              <a:t>Database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/>
              <a:t>Django Setup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/>
              <a:t>Installation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6"/>
                </a:solidFill>
              </a:rPr>
              <a:t>Website Information </a:t>
            </a:r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00AE0-56D9-C28E-CC4A-1D8BD2FFB463}"/>
              </a:ext>
            </a:extLst>
          </p:cNvPr>
          <p:cNvSpPr txBox="1"/>
          <p:nvPr/>
        </p:nvSpPr>
        <p:spPr>
          <a:xfrm>
            <a:off x="5344160" y="831940"/>
            <a:ext cx="5201920" cy="390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defTabSz="9144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6"/>
                </a:solidFill>
              </a:rPr>
              <a:t>Architecture </a:t>
            </a:r>
          </a:p>
          <a:p>
            <a:pPr marL="514350" indent="-514350" defTabSz="9144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6"/>
                </a:solidFill>
              </a:rPr>
              <a:t>Project </a:t>
            </a:r>
          </a:p>
          <a:p>
            <a:pPr marL="514350" indent="-514350" defTabSz="9144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6"/>
                </a:solidFill>
              </a:rPr>
              <a:t>Mostly used Commands</a:t>
            </a:r>
          </a:p>
          <a:p>
            <a:pPr marL="514350" indent="-514350" defTabSz="9144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6"/>
                </a:solidFill>
              </a:rPr>
              <a:t>Application </a:t>
            </a:r>
          </a:p>
          <a:p>
            <a:pPr marL="514350" indent="-514350" defTabSz="9144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6"/>
                </a:solidFill>
              </a:rPr>
              <a:t>Advantage &amp; Disadvantages</a:t>
            </a:r>
          </a:p>
          <a:p>
            <a:pPr marL="514350" indent="-514350" defTabSz="9144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accent6"/>
                </a:solidFill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794" y="332330"/>
            <a:ext cx="8780206" cy="768096"/>
          </a:xfrm>
        </p:spPr>
        <p:txBody>
          <a:bodyPr/>
          <a:lstStyle/>
          <a:p>
            <a:pPr algn="ctr"/>
            <a:r>
              <a:rPr lang="en-US" cap="none" dirty="0"/>
              <a:t>Introduction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1BAC6-00DA-115B-E51C-11291A350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135" y="1270723"/>
            <a:ext cx="8681883" cy="469798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0" i="0" dirty="0">
                <a:effectLst/>
                <a:latin typeface="Söhne"/>
              </a:rPr>
              <a:t>Django framework is pure python language.it is used to develop web applications.</a:t>
            </a:r>
          </a:p>
          <a:p>
            <a:endParaRPr lang="en-US" sz="3200" b="0" i="0" dirty="0">
              <a:effectLst/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0" i="0" dirty="0">
                <a:effectLst/>
                <a:latin typeface="Söhne"/>
              </a:rPr>
              <a:t>Django is portable that means we can run django application on any os</a:t>
            </a:r>
            <a:r>
              <a:rPr lang="en-US" sz="3200" dirty="0">
                <a:latin typeface="Söhne"/>
              </a:rPr>
              <a:t>.</a:t>
            </a:r>
          </a:p>
          <a:p>
            <a:endParaRPr lang="en-US" sz="3200" b="0" i="0" dirty="0">
              <a:effectLst/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0" i="0" dirty="0">
                <a:effectLst/>
                <a:latin typeface="Söhne"/>
              </a:rPr>
              <a:t> Django is free and open-source .</a:t>
            </a:r>
          </a:p>
          <a:p>
            <a:endParaRPr lang="en-US" sz="3200" b="0" i="0" dirty="0">
              <a:effectLst/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Söhne"/>
              </a:rPr>
              <a:t>Django is fast, Versatile, Scalable framework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565" y="103735"/>
            <a:ext cx="6400800" cy="768096"/>
          </a:xfrm>
        </p:spPr>
        <p:txBody>
          <a:bodyPr/>
          <a:lstStyle/>
          <a:p>
            <a:r>
              <a:rPr lang="en-US" cap="none" dirty="0">
                <a:latin typeface="Arial Black" panose="020B0604020202020204" pitchFamily="34" charset="0"/>
                <a:cs typeface="Arial Black" panose="020B0604020202020204" pitchFamily="34" charset="0"/>
              </a:rPr>
              <a:t>History</a:t>
            </a:r>
            <a:endParaRPr lang="en-US" sz="4400" b="1" cap="none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7636" y="1313290"/>
            <a:ext cx="8217777" cy="484444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ource Sans Pro" panose="020B0604020202020204" pitchFamily="34" charset="0"/>
              </a:rPr>
              <a:t>In 2003,The project was started by Adian Holovaty and Simon Willison as an internal project at Lawrence Journal-World newspaper</a:t>
            </a:r>
          </a:p>
          <a:p>
            <a:pPr algn="just"/>
            <a:r>
              <a:rPr lang="en-US" b="0" i="0" dirty="0">
                <a:effectLst/>
                <a:latin typeface="Source Sans Pro" panose="020B0604020202020204" pitchFamily="34" charset="0"/>
              </a:rPr>
              <a:t> 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</a:rPr>
              <a:t>In June 2008, it was announced that a newly formed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Django Software Found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Django Software Foundation</a:t>
            </a:r>
            <a:r>
              <a:rPr lang="en-US" b="0" i="0" dirty="0">
                <a:effectLst/>
                <a:latin typeface="Arial" panose="020B0604020202020204" pitchFamily="34" charset="0"/>
              </a:rPr>
              <a:t> (DSF) would maintain Django in the future.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b="0" i="0" dirty="0">
                <a:effectLst/>
                <a:latin typeface="Source Sans Pro" panose="020B0503030403020204" pitchFamily="34" charset="0"/>
              </a:rPr>
              <a:t>29 July 2009,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Django 1.1 version was released with features like Aggregates, transaction-based tests.</a:t>
            </a:r>
            <a:endParaRPr lang="en-US" dirty="0">
              <a:latin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</a:rPr>
              <a:t>Django Latest </a:t>
            </a:r>
            <a:r>
              <a:rPr lang="en-US" b="0" i="0">
                <a:effectLst/>
                <a:latin typeface="Arial" panose="020B0604020202020204" pitchFamily="34" charset="0"/>
              </a:rPr>
              <a:t>version 4.2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2400" dirty="0">
              <a:latin typeface="Sabon Next LT" panose="02000500000000000000" pitchFamily="2" charset="0"/>
              <a:cs typeface="Sabon Next LT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2" y="73152"/>
            <a:ext cx="6555708" cy="768096"/>
          </a:xfrm>
        </p:spPr>
        <p:txBody>
          <a:bodyPr/>
          <a:lstStyle/>
          <a:p>
            <a:r>
              <a:rPr lang="en-US" sz="5400" cap="none" dirty="0"/>
              <a:t>Features </a:t>
            </a: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8A69EC-7765-73AA-4F99-B1CC7CFA3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1032" y="841248"/>
            <a:ext cx="8247888" cy="57729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b="0" i="0" dirty="0">
                <a:effectLst/>
                <a:latin typeface="Georgia" panose="02040502050405020303" pitchFamily="18" charset="0"/>
              </a:rPr>
              <a:t>Security: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    Cross-Site Request Forgery (CSRF)</a:t>
            </a:r>
          </a:p>
          <a:p>
            <a:pPr marL="0" indent="0">
              <a:buNone/>
            </a:pP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    Cross-Site Scripting (</a:t>
            </a:r>
            <a:r>
              <a:rPr lang="en-IN" sz="2000" dirty="0">
                <a:solidFill>
                  <a:srgbClr val="374151"/>
                </a:solidFill>
                <a:latin typeface="Söhne"/>
              </a:rPr>
              <a:t>C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SS)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74151"/>
                </a:solidFill>
                <a:latin typeface="Söhne"/>
              </a:rPr>
              <a:t>    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Content Security Policy (CSP)</a:t>
            </a:r>
            <a:endParaRPr lang="en-US" sz="1800" b="0" i="0" dirty="0"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0" i="0" dirty="0">
                <a:effectLst/>
                <a:latin typeface="Georgia" panose="02040502050405020303" pitchFamily="18" charset="0"/>
              </a:rPr>
              <a:t>Versatility</a:t>
            </a:r>
          </a:p>
          <a:p>
            <a:pPr marL="0" indent="0">
              <a:buNone/>
            </a:pPr>
            <a:r>
              <a:rPr lang="en-IN" sz="2800" b="0" i="0" dirty="0">
                <a:solidFill>
                  <a:srgbClr val="374151"/>
                </a:solidFill>
                <a:effectLst/>
                <a:latin typeface="Georgia" panose="02040502050405020303" pitchFamily="18" charset="0"/>
              </a:rPr>
              <a:t>   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Customizable Architecture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74151"/>
                </a:solidFill>
                <a:latin typeface="Söhne"/>
              </a:rPr>
              <a:t>    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Database Support</a:t>
            </a:r>
            <a:endParaRPr lang="en-IN" sz="1800" b="0" i="0" dirty="0"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0" i="0" dirty="0">
                <a:effectLst/>
                <a:latin typeface="Georgia" panose="02040502050405020303" pitchFamily="18" charset="0"/>
              </a:rPr>
              <a:t>Scalability</a:t>
            </a:r>
          </a:p>
          <a:p>
            <a:pPr marL="0" indent="0">
              <a:buNone/>
            </a:pPr>
            <a:r>
              <a:rPr lang="en-IN" sz="2800" dirty="0">
                <a:latin typeface="Georgia" panose="02040502050405020303" pitchFamily="18" charset="0"/>
              </a:rPr>
              <a:t>    </a:t>
            </a:r>
            <a:r>
              <a:rPr lang="en-IN" sz="2000" dirty="0">
                <a:solidFill>
                  <a:srgbClr val="374151"/>
                </a:solidFill>
                <a:latin typeface="Söhne"/>
              </a:rPr>
              <a:t>Can be used to build both large &amp; small size applications</a:t>
            </a:r>
            <a:endParaRPr lang="en-IN" sz="1800" b="0" i="0" dirty="0"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0" i="0" dirty="0">
                <a:effectLst/>
                <a:latin typeface="Georgia" panose="02040502050405020303" pitchFamily="18" charset="0"/>
              </a:rPr>
              <a:t>Portability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374151"/>
                </a:solidFill>
                <a:latin typeface="Söhne"/>
              </a:rPr>
              <a:t>     We can use Django in any other platform without changing code.</a:t>
            </a:r>
            <a:endParaRPr lang="en-IN" sz="2800" b="0" i="0" dirty="0">
              <a:effectLst/>
              <a:latin typeface="Georgia" panose="020405020504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latin typeface="Georgia" panose="02040502050405020303" pitchFamily="18" charset="0"/>
              </a:rPr>
              <a:t>Packages Support</a:t>
            </a:r>
          </a:p>
          <a:p>
            <a:pPr marL="0" indent="0">
              <a:buNone/>
            </a:pPr>
            <a:r>
              <a:rPr lang="en-IN" sz="2800" dirty="0">
                <a:latin typeface="Georgia" panose="02040502050405020303" pitchFamily="18" charset="0"/>
              </a:rPr>
              <a:t>   </a:t>
            </a:r>
            <a:r>
              <a:rPr lang="en-IN" sz="2000" dirty="0">
                <a:solidFill>
                  <a:srgbClr val="374151"/>
                </a:solidFill>
                <a:latin typeface="Söhne"/>
              </a:rPr>
              <a:t>Django supports different packages to ease our work.</a:t>
            </a:r>
          </a:p>
          <a:p>
            <a:pPr marL="0" indent="0">
              <a:buNone/>
            </a:pPr>
            <a:r>
              <a:rPr lang="en-IN" sz="2800" b="0" i="0" dirty="0">
                <a:effectLst/>
                <a:latin typeface="Georgia" panose="02040502050405020303" pitchFamily="18" charset="0"/>
              </a:rPr>
              <a:t>     </a:t>
            </a:r>
            <a:endParaRPr lang="en-IN" sz="20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8134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155" y="1433248"/>
            <a:ext cx="11325090" cy="4081175"/>
          </a:xfrm>
        </p:spPr>
        <p:txBody>
          <a:bodyPr/>
          <a:lstStyle/>
          <a:p>
            <a:pPr algn="l"/>
            <a:r>
              <a:rPr lang="en-US" sz="2800" b="0" i="0" dirty="0">
                <a:effectLst/>
                <a:latin typeface="Söhne"/>
              </a:rPr>
              <a:t>Django supports several different databases like below,</a:t>
            </a:r>
          </a:p>
          <a:p>
            <a:pPr algn="l"/>
            <a:endParaRPr lang="en-US" sz="2800" b="0" i="0" dirty="0">
              <a:effectLst/>
              <a:latin typeface="Söhne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4400" b="0" i="0" dirty="0">
                <a:effectLst/>
                <a:latin typeface="Söhne"/>
              </a:rPr>
              <a:t>SQLite3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4400" b="0" i="0" dirty="0">
                <a:effectLst/>
                <a:latin typeface="Söhne"/>
              </a:rPr>
              <a:t>MySQL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4400" b="0" i="0" dirty="0">
                <a:effectLst/>
                <a:latin typeface="Söhne"/>
              </a:rPr>
              <a:t>PostgreSQL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4400" b="0" i="0" dirty="0">
                <a:effectLst/>
                <a:latin typeface="Söhne"/>
              </a:rPr>
              <a:t>Oracle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B6ED14-166D-D3BA-A357-E686B5A84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8054" y="765736"/>
            <a:ext cx="4169664" cy="667512"/>
          </a:xfrm>
        </p:spPr>
        <p:txBody>
          <a:bodyPr/>
          <a:lstStyle/>
          <a:p>
            <a:r>
              <a:rPr lang="en-US" sz="4800" cap="none" dirty="0"/>
              <a:t>Databases </a:t>
            </a:r>
            <a:endParaRPr lang="en-IN" sz="4800" cap="none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5542-D540-B766-0FA1-10DE2ED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4639" y="513793"/>
            <a:ext cx="4685268" cy="768096"/>
          </a:xfrm>
        </p:spPr>
        <p:txBody>
          <a:bodyPr/>
          <a:lstStyle/>
          <a:p>
            <a:r>
              <a:rPr lang="en-US" sz="4400" b="1" cap="none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Django Setup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0ECA2C-B351-4058-5D5B-D3425C6CB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3279" y="3591478"/>
            <a:ext cx="2393663" cy="411480"/>
          </a:xfrm>
        </p:spPr>
        <p:txBody>
          <a:bodyPr/>
          <a:lstStyle/>
          <a:p>
            <a:r>
              <a:rPr lang="en-US" sz="2800" u="sng" cap="none" dirty="0"/>
              <a:t>Old Versions</a:t>
            </a:r>
            <a:endParaRPr lang="en-IN" sz="2800" u="sng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70CFC-7463-3825-B442-7821EC1BC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71844" y="4115817"/>
            <a:ext cx="3128724" cy="1969991"/>
          </a:xfrm>
        </p:spPr>
        <p:txBody>
          <a:bodyPr/>
          <a:lstStyle/>
          <a:p>
            <a:r>
              <a:rPr lang="en-US" sz="2400" dirty="0"/>
              <a:t>Python  </a:t>
            </a:r>
            <a:r>
              <a:rPr lang="en-US" sz="2400" dirty="0">
                <a:sym typeface="Wingdings" panose="05000000000000000000" pitchFamily="2" charset="2"/>
              </a:rPr>
              <a:t> 3.6</a:t>
            </a:r>
          </a:p>
          <a:p>
            <a:r>
              <a:rPr lang="en-US" sz="2400" dirty="0">
                <a:sym typeface="Wingdings" panose="05000000000000000000" pitchFamily="2" charset="2"/>
              </a:rPr>
              <a:t>Django   2.0</a:t>
            </a:r>
          </a:p>
          <a:p>
            <a:r>
              <a:rPr lang="en-US" sz="2400" dirty="0">
                <a:sym typeface="Wingdings" panose="05000000000000000000" pitchFamily="2" charset="2"/>
              </a:rPr>
              <a:t>MySQL   5.0</a:t>
            </a:r>
            <a:endParaRPr lang="en-US" sz="24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7FD3F14-E481-7FDD-C741-CF7EA5955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066087" y="3599344"/>
            <a:ext cx="2641242" cy="411480"/>
          </a:xfrm>
        </p:spPr>
        <p:txBody>
          <a:bodyPr/>
          <a:lstStyle/>
          <a:p>
            <a:r>
              <a:rPr lang="en-US" sz="2800" u="sng" cap="none" dirty="0"/>
              <a:t>New Versions</a:t>
            </a:r>
            <a:endParaRPr lang="en-IN" sz="2800" u="sng" cap="non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B25B363-0F87-7757-544E-EACBCFBE8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72766" y="4145314"/>
            <a:ext cx="3128724" cy="1409553"/>
          </a:xfrm>
        </p:spPr>
        <p:txBody>
          <a:bodyPr/>
          <a:lstStyle/>
          <a:p>
            <a:r>
              <a:rPr lang="en-US" sz="2400" dirty="0"/>
              <a:t>Python  </a:t>
            </a:r>
            <a:r>
              <a:rPr lang="en-US" sz="2400" dirty="0">
                <a:sym typeface="Wingdings" panose="05000000000000000000" pitchFamily="2" charset="2"/>
              </a:rPr>
              <a:t> 3.11</a:t>
            </a:r>
          </a:p>
          <a:p>
            <a:r>
              <a:rPr lang="en-US" sz="2400" dirty="0">
                <a:sym typeface="Wingdings" panose="05000000000000000000" pitchFamily="2" charset="2"/>
              </a:rPr>
              <a:t>Django   4.0</a:t>
            </a:r>
          </a:p>
          <a:p>
            <a:r>
              <a:rPr lang="en-US" sz="2400" dirty="0">
                <a:sym typeface="Wingdings" panose="05000000000000000000" pitchFamily="2" charset="2"/>
              </a:rPr>
              <a:t>MySQL   8.0</a:t>
            </a: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1D31-1A67-703B-DF69-CA8142BF6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F0D019-CCCB-B83E-C61D-28E7D85016FB}"/>
              </a:ext>
            </a:extLst>
          </p:cNvPr>
          <p:cNvSpPr/>
          <p:nvPr/>
        </p:nvSpPr>
        <p:spPr>
          <a:xfrm>
            <a:off x="1347019" y="3805084"/>
            <a:ext cx="4129549" cy="23400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5DFF6-88B3-ECA8-C8A4-0EFAC3EF5587}"/>
              </a:ext>
            </a:extLst>
          </p:cNvPr>
          <p:cNvSpPr txBox="1"/>
          <p:nvPr/>
        </p:nvSpPr>
        <p:spPr>
          <a:xfrm>
            <a:off x="3411793" y="1466812"/>
            <a:ext cx="88024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6"/>
                </a:solidFill>
              </a:rPr>
              <a:t>We can use Python, Django, MySQL all old versions or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/>
                </a:solidFill>
              </a:rPr>
              <a:t>      Python, Django, MySQL all new versions.</a:t>
            </a:r>
          </a:p>
          <a:p>
            <a:pPr marL="0" indent="0">
              <a:buNone/>
            </a:pPr>
            <a:endParaRPr lang="en-US" sz="2800" dirty="0">
              <a:solidFill>
                <a:schemeClr val="accent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6"/>
                </a:solidFill>
              </a:rPr>
              <a:t>We can use any database, default database is SQLite3</a:t>
            </a:r>
          </a:p>
        </p:txBody>
      </p:sp>
    </p:spTree>
    <p:extLst>
      <p:ext uri="{BB962C8B-B14F-4D97-AF65-F5344CB8AC3E}">
        <p14:creationId xmlns:p14="http://schemas.microsoft.com/office/powerpoint/2010/main" val="305143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077"/>
            <a:ext cx="12192000" cy="674984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		</a:t>
            </a:r>
            <a:r>
              <a:rPr lang="en-US" cap="none" dirty="0"/>
              <a:t>Installation</a:t>
            </a:r>
            <a:br>
              <a:rPr lang="en-US" dirty="0"/>
            </a:br>
            <a:br>
              <a:rPr lang="en-US" dirty="0"/>
            </a:br>
            <a:r>
              <a:rPr lang="en-US" sz="2400" b="0" cap="none" dirty="0">
                <a:latin typeface="+mn-lt"/>
                <a:sym typeface="Wingdings" panose="05000000000000000000" pitchFamily="2" charset="2"/>
              </a:rPr>
              <a:t> W</a:t>
            </a:r>
            <a:r>
              <a:rPr lang="en-US" sz="2400" b="0" cap="none" dirty="0">
                <a:latin typeface="+mn-lt"/>
              </a:rPr>
              <a:t>e must install python software before installing django framework because django is a        3</a:t>
            </a:r>
            <a:r>
              <a:rPr lang="en-US" sz="2400" b="0" cap="none" baseline="30000" dirty="0">
                <a:latin typeface="+mn-lt"/>
              </a:rPr>
              <a:t>rd</a:t>
            </a:r>
            <a:r>
              <a:rPr lang="en-US" sz="2400" b="0" cap="none" dirty="0">
                <a:latin typeface="+mn-lt"/>
              </a:rPr>
              <a:t> party module of python language</a:t>
            </a:r>
            <a:br>
              <a:rPr lang="en-US" sz="2400" b="0" cap="none" dirty="0">
                <a:latin typeface="+mn-lt"/>
              </a:rPr>
            </a:br>
            <a:br>
              <a:rPr lang="en-US" sz="2400" b="0" cap="none" dirty="0">
                <a:latin typeface="+mn-lt"/>
              </a:rPr>
            </a:br>
            <a:r>
              <a:rPr lang="en-US" sz="2400" b="0" cap="none" dirty="0">
                <a:latin typeface="+mn-lt"/>
                <a:sym typeface="Wingdings" panose="05000000000000000000" pitchFamily="2" charset="2"/>
              </a:rPr>
              <a:t> </a:t>
            </a:r>
            <a:r>
              <a:rPr lang="en-US" sz="2400" b="0" cap="none" dirty="0">
                <a:latin typeface="+mn-lt"/>
              </a:rPr>
              <a:t>Open command prompt and install django like below	</a:t>
            </a:r>
            <a:br>
              <a:rPr lang="en-US" sz="2400" b="0" cap="none" dirty="0">
                <a:latin typeface="+mn-lt"/>
              </a:rPr>
            </a:br>
            <a:br>
              <a:rPr lang="en-US" sz="2400" b="0" cap="none" dirty="0">
                <a:latin typeface="+mn-lt"/>
              </a:rPr>
            </a:br>
            <a:r>
              <a:rPr lang="en-US" sz="2400" b="0" cap="none" dirty="0">
                <a:latin typeface="+mn-lt"/>
              </a:rPr>
              <a:t>		</a:t>
            </a:r>
            <a:br>
              <a:rPr lang="en-US" sz="2400" b="0" cap="none" dirty="0">
                <a:latin typeface="+mn-lt"/>
              </a:rPr>
            </a:br>
            <a:br>
              <a:rPr lang="en-US" sz="2400" b="0" cap="none" dirty="0">
                <a:latin typeface="+mn-lt"/>
              </a:rPr>
            </a:br>
            <a:br>
              <a:rPr lang="en-US" sz="2400" b="0" cap="none" dirty="0">
                <a:latin typeface="+mn-lt"/>
              </a:rPr>
            </a:br>
            <a:r>
              <a:rPr lang="en-US" sz="2400" b="0" cap="none" dirty="0">
                <a:latin typeface="+mn-lt"/>
                <a:sym typeface="Wingdings" panose="05000000000000000000" pitchFamily="2" charset="2"/>
              </a:rPr>
              <a:t> I</a:t>
            </a:r>
            <a:r>
              <a:rPr lang="en-US" sz="2400" b="0" cap="none" dirty="0">
                <a:latin typeface="+mn-lt"/>
              </a:rPr>
              <a:t>t will install the django latest version </a:t>
            </a:r>
            <a:br>
              <a:rPr lang="en-US" sz="2400" b="0" cap="none" dirty="0">
                <a:latin typeface="+mn-lt"/>
              </a:rPr>
            </a:br>
            <a:r>
              <a:rPr lang="en-US" sz="2400" b="0" cap="none" dirty="0">
                <a:latin typeface="+mn-lt"/>
                <a:sym typeface="Wingdings" panose="05000000000000000000" pitchFamily="2" charset="2"/>
              </a:rPr>
              <a:t></a:t>
            </a:r>
            <a:r>
              <a:rPr lang="en-US" sz="2400" b="0" cap="none" dirty="0">
                <a:latin typeface="+mn-lt"/>
              </a:rPr>
              <a:t> </a:t>
            </a:r>
            <a:r>
              <a:rPr lang="en-US" sz="2400" b="0" cap="none" dirty="0">
                <a:latin typeface="+mn-lt"/>
                <a:sym typeface="Wingdings" panose="05000000000000000000" pitchFamily="2" charset="2"/>
              </a:rPr>
              <a:t>I</a:t>
            </a:r>
            <a:r>
              <a:rPr lang="en-US" sz="2400" b="0" cap="none" dirty="0">
                <a:latin typeface="+mn-lt"/>
              </a:rPr>
              <a:t>t we required django  previous versions then we have to specify the version number</a:t>
            </a:r>
            <a:br>
              <a:rPr lang="en-US" sz="2400" b="0" cap="none" dirty="0">
                <a:solidFill>
                  <a:schemeClr val="tx1"/>
                </a:solidFill>
                <a:latin typeface="+mn-lt"/>
              </a:rPr>
            </a:br>
            <a:r>
              <a:rPr lang="en-US" sz="2400" b="0" cap="none" dirty="0">
                <a:solidFill>
                  <a:schemeClr val="tx1"/>
                </a:solidFill>
                <a:latin typeface="+mn-lt"/>
              </a:rPr>
              <a:t>		</a:t>
            </a:r>
            <a:br>
              <a:rPr lang="en-US" sz="2400" b="0" cap="none" dirty="0">
                <a:solidFill>
                  <a:schemeClr val="tx1"/>
                </a:solidFill>
                <a:latin typeface="+mn-lt"/>
              </a:rPr>
            </a:br>
            <a:r>
              <a:rPr lang="en-US" sz="2400" b="0" cap="none" dirty="0">
                <a:latin typeface="+mn-lt"/>
              </a:rPr>
              <a:t>	</a:t>
            </a:r>
            <a:r>
              <a:rPr lang="en-US" sz="2400" cap="none" dirty="0"/>
              <a:t>					</a:t>
            </a:r>
            <a:br>
              <a:rPr lang="en-US" sz="2400" cap="none" dirty="0"/>
            </a:br>
            <a:endParaRPr lang="en-US" sz="2400" dirty="0"/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D0684D-C829-0D0C-8959-D8CC53942E2F}"/>
              </a:ext>
            </a:extLst>
          </p:cNvPr>
          <p:cNvSpPr/>
          <p:nvPr/>
        </p:nvSpPr>
        <p:spPr>
          <a:xfrm>
            <a:off x="1710812" y="3099619"/>
            <a:ext cx="5122607" cy="65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cap="none" dirty="0">
                <a:solidFill>
                  <a:schemeClr val="accent6"/>
                </a:solidFill>
                <a:latin typeface="+mn-lt"/>
              </a:rPr>
              <a:t>C:\USER\HP&gt;pip install django</a:t>
            </a:r>
            <a:endParaRPr lang="en-IN" sz="2400" dirty="0">
              <a:solidFill>
                <a:schemeClr val="accent6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F74E3E-444B-5AB1-BC41-86ED2EB958EE}"/>
              </a:ext>
            </a:extLst>
          </p:cNvPr>
          <p:cNvSpPr/>
          <p:nvPr/>
        </p:nvSpPr>
        <p:spPr>
          <a:xfrm>
            <a:off x="1710812" y="5181599"/>
            <a:ext cx="5122607" cy="6587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cap="none" dirty="0">
                <a:solidFill>
                  <a:schemeClr val="accent6"/>
                </a:solidFill>
                <a:latin typeface="+mn-lt"/>
              </a:rPr>
              <a:t>C:\USER\HP&gt;pip install django == 2.0</a:t>
            </a:r>
            <a:endParaRPr lang="en-IN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566043"/>
            <a:ext cx="10671048" cy="768096"/>
          </a:xfrm>
        </p:spPr>
        <p:txBody>
          <a:bodyPr/>
          <a:lstStyle/>
          <a:p>
            <a:r>
              <a:rPr lang="en-US" cap="none" dirty="0"/>
              <a:t>Website Information</a:t>
            </a:r>
            <a:r>
              <a:rPr lang="en-US" dirty="0"/>
              <a:t> </a:t>
            </a:r>
          </a:p>
        </p:txBody>
      </p:sp>
      <p:graphicFrame>
        <p:nvGraphicFramePr>
          <p:cNvPr id="40" name="Content Placeholder 39">
            <a:extLst>
              <a:ext uri="{FF2B5EF4-FFF2-40B4-BE49-F238E27FC236}">
                <a16:creationId xmlns:a16="http://schemas.microsoft.com/office/drawing/2014/main" id="{DE852F47-1EDA-8447-D4D0-C0EDA9C6D20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40611908"/>
              </p:ext>
            </p:extLst>
          </p:nvPr>
        </p:nvGraphicFramePr>
        <p:xfrm>
          <a:off x="536448" y="1923976"/>
          <a:ext cx="11119104" cy="443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4" name="Slide Number Placeholder 73">
            <a:extLst>
              <a:ext uri="{FF2B5EF4-FFF2-40B4-BE49-F238E27FC236}">
                <a16:creationId xmlns:a16="http://schemas.microsoft.com/office/drawing/2014/main" id="{B964C6B0-844C-A964-2B74-46CF893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30182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{05874CFC-1072-48C4-B4A4-395D67DA250C}tf78438558_win32</Template>
  <TotalTime>925</TotalTime>
  <Words>1210</Words>
  <Application>Microsoft Office PowerPoint</Application>
  <PresentationFormat>Widescreen</PresentationFormat>
  <Paragraphs>187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Black</vt:lpstr>
      <vt:lpstr>Fira Mono</vt:lpstr>
      <vt:lpstr>Georgia</vt:lpstr>
      <vt:lpstr>Nunito</vt:lpstr>
      <vt:lpstr>Sabon Next LT</vt:lpstr>
      <vt:lpstr>Söhne</vt:lpstr>
      <vt:lpstr>Source Sans Pro</vt:lpstr>
      <vt:lpstr>Wingdings</vt:lpstr>
      <vt:lpstr>Office Theme</vt:lpstr>
      <vt:lpstr>Welcome  To</vt:lpstr>
      <vt:lpstr>Agenda </vt:lpstr>
      <vt:lpstr>Introduction</vt:lpstr>
      <vt:lpstr>History</vt:lpstr>
      <vt:lpstr>Features  </vt:lpstr>
      <vt:lpstr>Databases </vt:lpstr>
      <vt:lpstr>Django Setup</vt:lpstr>
      <vt:lpstr>    Installation   We must install python software before installing django framework because django is a        3rd party module of python language   Open command prompt and install django like below         It will install the django latest version   It we required django  previous versions then we have to specify the version number           </vt:lpstr>
      <vt:lpstr>Website Information </vt:lpstr>
      <vt:lpstr>PowerPoint Presentation</vt:lpstr>
      <vt:lpstr>Architecture </vt:lpstr>
      <vt:lpstr>PowerPoint Presentation</vt:lpstr>
      <vt:lpstr>Project </vt:lpstr>
      <vt:lpstr>Now, We Create Django Project With One Application,  It Will Have The Following Files And Folders</vt:lpstr>
      <vt:lpstr>Mostly Used Commands </vt:lpstr>
      <vt:lpstr>Applications</vt:lpstr>
      <vt:lpstr>Advantage &amp; Disadvantages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 To</dc:title>
  <dc:subject/>
  <dc:creator>klakshminarayana045@outlook.com</dc:creator>
  <cp:lastModifiedBy>klakshminarayana045@outlook.com</cp:lastModifiedBy>
  <cp:revision>1</cp:revision>
  <dcterms:created xsi:type="dcterms:W3CDTF">2023-04-29T05:59:31Z</dcterms:created>
  <dcterms:modified xsi:type="dcterms:W3CDTF">2023-05-04T16:09:59Z</dcterms:modified>
</cp:coreProperties>
</file>