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5F4D0-4EB8-4D0B-B220-A186A16256AA}" v="13" dt="2023-05-08T05:46:57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kshminarayana045@outlook.com" userId="05fb9511e56bb2b2" providerId="LiveId" clId="{4345F4D0-4EB8-4D0B-B220-A186A16256AA}"/>
    <pc:docChg chg="undo custSel addSld modSld">
      <pc:chgData name="klakshminarayana045@outlook.com" userId="05fb9511e56bb2b2" providerId="LiveId" clId="{4345F4D0-4EB8-4D0B-B220-A186A16256AA}" dt="2023-05-10T07:52:59.609" v="647" actId="1076"/>
      <pc:docMkLst>
        <pc:docMk/>
      </pc:docMkLst>
      <pc:sldChg chg="modSp mod">
        <pc:chgData name="klakshminarayana045@outlook.com" userId="05fb9511e56bb2b2" providerId="LiveId" clId="{4345F4D0-4EB8-4D0B-B220-A186A16256AA}" dt="2023-05-10T07:52:59.609" v="647" actId="1076"/>
        <pc:sldMkLst>
          <pc:docMk/>
          <pc:sldMk cId="3578150526" sldId="262"/>
        </pc:sldMkLst>
        <pc:spChg chg="mod">
          <ac:chgData name="klakshminarayana045@outlook.com" userId="05fb9511e56bb2b2" providerId="LiveId" clId="{4345F4D0-4EB8-4D0B-B220-A186A16256AA}" dt="2023-05-10T07:52:59.609" v="647" actId="1076"/>
          <ac:spMkLst>
            <pc:docMk/>
            <pc:sldMk cId="3578150526" sldId="262"/>
            <ac:spMk id="3" creationId="{DF9BDB2B-C05E-3AC8-E756-663AD49595F9}"/>
          </ac:spMkLst>
        </pc:spChg>
      </pc:sldChg>
      <pc:sldChg chg="addSp delSp modSp mod">
        <pc:chgData name="klakshminarayana045@outlook.com" userId="05fb9511e56bb2b2" providerId="LiveId" clId="{4345F4D0-4EB8-4D0B-B220-A186A16256AA}" dt="2023-05-08T05:45:57.475" v="410" actId="22"/>
        <pc:sldMkLst>
          <pc:docMk/>
          <pc:sldMk cId="3540637294" sldId="264"/>
        </pc:sldMkLst>
        <pc:spChg chg="mod">
          <ac:chgData name="klakshminarayana045@outlook.com" userId="05fb9511e56bb2b2" providerId="LiveId" clId="{4345F4D0-4EB8-4D0B-B220-A186A16256AA}" dt="2023-05-08T05:45:35.824" v="406" actId="27636"/>
          <ac:spMkLst>
            <pc:docMk/>
            <pc:sldMk cId="3540637294" sldId="264"/>
            <ac:spMk id="2" creationId="{F0B875D3-8F61-1D87-49D9-FCC99050708E}"/>
          </ac:spMkLst>
        </pc:spChg>
        <pc:spChg chg="mod">
          <ac:chgData name="klakshminarayana045@outlook.com" userId="05fb9511e56bb2b2" providerId="LiveId" clId="{4345F4D0-4EB8-4D0B-B220-A186A16256AA}" dt="2023-05-08T05:45:43.600" v="408" actId="403"/>
          <ac:spMkLst>
            <pc:docMk/>
            <pc:sldMk cId="3540637294" sldId="264"/>
            <ac:spMk id="3" creationId="{8C904A40-48A5-E4AB-22A3-6829F09E876F}"/>
          </ac:spMkLst>
        </pc:spChg>
        <pc:spChg chg="add del">
          <ac:chgData name="klakshminarayana045@outlook.com" userId="05fb9511e56bb2b2" providerId="LiveId" clId="{4345F4D0-4EB8-4D0B-B220-A186A16256AA}" dt="2023-05-08T05:45:57.475" v="410" actId="22"/>
          <ac:spMkLst>
            <pc:docMk/>
            <pc:sldMk cId="3540637294" sldId="264"/>
            <ac:spMk id="5" creationId="{7B0FA618-1F9A-0054-5186-09A72701CBC3}"/>
          </ac:spMkLst>
        </pc:spChg>
      </pc:sldChg>
      <pc:sldChg chg="modSp new mod">
        <pc:chgData name="klakshminarayana045@outlook.com" userId="05fb9511e56bb2b2" providerId="LiveId" clId="{4345F4D0-4EB8-4D0B-B220-A186A16256AA}" dt="2023-05-08T05:58:05.605" v="644" actId="20577"/>
        <pc:sldMkLst>
          <pc:docMk/>
          <pc:sldMk cId="1406200654" sldId="265"/>
        </pc:sldMkLst>
        <pc:spChg chg="mod">
          <ac:chgData name="klakshminarayana045@outlook.com" userId="05fb9511e56bb2b2" providerId="LiveId" clId="{4345F4D0-4EB8-4D0B-B220-A186A16256AA}" dt="2023-05-08T05:49:41.317" v="444" actId="1076"/>
          <ac:spMkLst>
            <pc:docMk/>
            <pc:sldMk cId="1406200654" sldId="265"/>
            <ac:spMk id="2" creationId="{0F5426D6-52BE-76C7-1373-8D226D1C0243}"/>
          </ac:spMkLst>
        </pc:spChg>
        <pc:spChg chg="mod">
          <ac:chgData name="klakshminarayana045@outlook.com" userId="05fb9511e56bb2b2" providerId="LiveId" clId="{4345F4D0-4EB8-4D0B-B220-A186A16256AA}" dt="2023-05-08T05:58:05.605" v="644" actId="20577"/>
          <ac:spMkLst>
            <pc:docMk/>
            <pc:sldMk cId="1406200654" sldId="265"/>
            <ac:spMk id="3" creationId="{000305F2-C68E-3278-8F78-5E128D8928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5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07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7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1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2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0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7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1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AEF8-57E8-4CD5-A8BF-C75CD4C84DB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BF9F-8635-4DF2-83C9-5258C0D08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7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987F-018C-5022-83F3-ED0FE75B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717214">
            <a:off x="-1892809" y="239413"/>
            <a:ext cx="12192000" cy="3409041"/>
          </a:xfrm>
        </p:spPr>
        <p:txBody>
          <a:bodyPr>
            <a:noAutofit/>
          </a:bodyPr>
          <a:lstStyle/>
          <a:p>
            <a:pPr algn="ctr"/>
            <a:r>
              <a:rPr lang="en-US" sz="16100" cap="none" dirty="0">
                <a:latin typeface="Delius" panose="02000603000000000000" pitchFamily="2" charset="0"/>
              </a:rPr>
              <a:t>Python </a:t>
            </a:r>
            <a:endParaRPr lang="en-IN" sz="16100" cap="none" dirty="0">
              <a:latin typeface="Deliu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E87-552D-73F0-6A66-E9A6DA05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893"/>
            <a:ext cx="12192000" cy="1293028"/>
          </a:xfrm>
        </p:spPr>
        <p:txBody>
          <a:bodyPr/>
          <a:lstStyle/>
          <a:p>
            <a:pPr algn="ctr"/>
            <a:r>
              <a:rPr lang="en-US" dirty="0"/>
              <a:t>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FA7C-FA38-F5ED-BA64-FE854B8A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024125"/>
          </a:xfrm>
        </p:spPr>
        <p:txBody>
          <a:bodyPr/>
          <a:lstStyle/>
          <a:p>
            <a:r>
              <a:rPr lang="en-US" dirty="0"/>
              <a:t>In 1980s,A team  of employees were developing DOS { Distributed Operating System }</a:t>
            </a:r>
          </a:p>
          <a:p>
            <a:r>
              <a:rPr lang="en-US" dirty="0"/>
              <a:t>They used ABC language  to develop DOS.</a:t>
            </a: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Nunito" pitchFamily="2" charset="0"/>
              </a:rPr>
              <a:t>Guido van Rossum  is a 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member of team who likes programming very well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He started developing his own language and named as python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He released python language to the public in 1991-feb-02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Python reached version 1.0 in January 1994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Python 2.0, released October 2000,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Python 3.0 (also called "Python 3000" or "Py3K") was released on December 3, 2008.</a:t>
            </a:r>
          </a:p>
        </p:txBody>
      </p:sp>
    </p:spTree>
    <p:extLst>
      <p:ext uri="{BB962C8B-B14F-4D97-AF65-F5344CB8AC3E}">
        <p14:creationId xmlns:p14="http://schemas.microsoft.com/office/powerpoint/2010/main" val="271761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D6942A-DBC1-8AC4-DED0-A34D6732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3028"/>
          </a:xfrm>
        </p:spPr>
        <p:txBody>
          <a:bodyPr/>
          <a:lstStyle/>
          <a:p>
            <a:pPr algn="ctr"/>
            <a:r>
              <a:rPr lang="en-US" dirty="0"/>
              <a:t>Features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14F7D-C84D-4F81-117C-A7B1BBF6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r>
              <a:rPr lang="en-US" sz="2400" cap="none" dirty="0"/>
              <a:t>Python is simple, easy and powerful language</a:t>
            </a:r>
          </a:p>
          <a:p>
            <a:r>
              <a:rPr lang="en-US" sz="2400" cap="none" dirty="0"/>
              <a:t>python is open and free source</a:t>
            </a:r>
          </a:p>
          <a:p>
            <a:r>
              <a:rPr lang="en-US" sz="2400" cap="none" dirty="0"/>
              <a:t>python is beginner language</a:t>
            </a:r>
          </a:p>
          <a:p>
            <a:r>
              <a:rPr lang="en-US" sz="2400" cap="none" dirty="0"/>
              <a:t>python is general-purpose, portable, high-level, interpreted, expressive language</a:t>
            </a:r>
            <a:endParaRPr lang="en-US" sz="2400" dirty="0"/>
          </a:p>
          <a:p>
            <a:r>
              <a:rPr lang="en-US" sz="2400" cap="none" dirty="0"/>
              <a:t>object-oriented programming</a:t>
            </a:r>
          </a:p>
          <a:p>
            <a:r>
              <a:rPr lang="en-US" sz="2400" cap="none" dirty="0"/>
              <a:t>python supports all databases like mysql, oracle, </a:t>
            </a:r>
            <a:r>
              <a:rPr lang="en-US" sz="2400" cap="none" dirty="0" err="1"/>
              <a:t>sql</a:t>
            </a:r>
            <a:r>
              <a:rPr lang="en-US" sz="2400" cap="none" dirty="0"/>
              <a:t> server, mango db, PostgreSQL,….</a:t>
            </a:r>
          </a:p>
          <a:p>
            <a:r>
              <a:rPr lang="en-US" sz="2400" cap="none" dirty="0"/>
              <a:t>Python is very rich in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1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E7D0-374B-79F5-124C-C587D2EF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453"/>
            <a:ext cx="12192000" cy="1293028"/>
          </a:xfrm>
        </p:spPr>
        <p:txBody>
          <a:bodyPr/>
          <a:lstStyle/>
          <a:p>
            <a:pPr algn="ctr"/>
            <a:r>
              <a:rPr lang="en-US" dirty="0"/>
              <a:t>Installation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5CE1-2607-B0FC-D438-1CE3B21F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click install now then python  software install in the following default path</a:t>
            </a:r>
          </a:p>
          <a:p>
            <a:pPr marL="0" indent="0">
              <a:buNone/>
            </a:pPr>
            <a:r>
              <a:rPr lang="en-IN" dirty="0"/>
              <a:t>     C:\USER\HP\Appdata\Local\Programs\Python\Python 3.11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will include IDLE , PIP and </a:t>
            </a:r>
            <a:r>
              <a:rPr lang="en-US" dirty="0"/>
              <a:t>Documentation</a:t>
            </a:r>
          </a:p>
          <a:p>
            <a:pPr marL="0" indent="0">
              <a:buNone/>
            </a:pPr>
            <a:r>
              <a:rPr lang="en-US" dirty="0"/>
              <a:t>	IDLE – Integrated  Development and Learning Environment</a:t>
            </a:r>
          </a:p>
          <a:p>
            <a:pPr marL="0" indent="0">
              <a:buNone/>
            </a:pPr>
            <a:r>
              <a:rPr lang="en-US" dirty="0"/>
              <a:t>	PIP   -- Python package  installer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DB2B-C05E-3AC8-E756-663AD49595F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553233">
            <a:off x="-93146" y="698934"/>
            <a:ext cx="10820400" cy="224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900" dirty="0"/>
              <a:t>Core Python</a:t>
            </a:r>
            <a:endParaRPr lang="en-IN" sz="11900" dirty="0"/>
          </a:p>
        </p:txBody>
      </p:sp>
    </p:spTree>
    <p:extLst>
      <p:ext uri="{BB962C8B-B14F-4D97-AF65-F5344CB8AC3E}">
        <p14:creationId xmlns:p14="http://schemas.microsoft.com/office/powerpoint/2010/main" val="553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D037-8C8A-274C-5515-15BAF421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1"/>
            <a:ext cx="10098024" cy="1005839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/>
              <a:t>Keywords</a:t>
            </a:r>
            <a:endParaRPr lang="en-IN" sz="48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DB2B-C05E-3AC8-E756-663AD495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43586"/>
            <a:ext cx="12192000" cy="5614414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Keyword is a reserved word which has default functionality</a:t>
            </a:r>
          </a:p>
          <a:p>
            <a:r>
              <a:rPr lang="en-US" sz="3600" dirty="0"/>
              <a:t>We can’t change the default functionality.</a:t>
            </a:r>
          </a:p>
          <a:p>
            <a:r>
              <a:rPr lang="en-US" sz="3600" dirty="0"/>
              <a:t>We use help() to get all python keywords, like below</a:t>
            </a:r>
          </a:p>
          <a:p>
            <a:pPr marL="0" indent="0">
              <a:buNone/>
            </a:pPr>
            <a:r>
              <a:rPr lang="en-US" sz="3600" dirty="0"/>
              <a:t>	help(‘keywords’)</a:t>
            </a:r>
          </a:p>
          <a:p>
            <a:r>
              <a:rPr lang="en-US" sz="3600" dirty="0"/>
              <a:t>Python 3.11.0   versions  35 keywords  is there </a:t>
            </a:r>
          </a:p>
          <a:p>
            <a:pPr marL="0" indent="0">
              <a:buNone/>
            </a:pPr>
            <a:r>
              <a:rPr lang="en-US" sz="3600" dirty="0"/>
              <a:t>False                 class                  	 from           		  or</a:t>
            </a:r>
          </a:p>
          <a:p>
            <a:pPr marL="0" indent="0">
              <a:buNone/>
            </a:pPr>
            <a:r>
              <a:rPr lang="en-US" sz="3600" dirty="0"/>
              <a:t>None                continue            global         	  pass</a:t>
            </a:r>
          </a:p>
          <a:p>
            <a:pPr marL="0" indent="0">
              <a:buNone/>
            </a:pPr>
            <a:r>
              <a:rPr lang="en-US" sz="3600" dirty="0"/>
              <a:t>True                   def                	 if                		  raise</a:t>
            </a:r>
          </a:p>
          <a:p>
            <a:pPr marL="0" indent="0">
              <a:buNone/>
            </a:pPr>
            <a:r>
              <a:rPr lang="en-US" sz="3600" dirty="0"/>
              <a:t>and                   del             	 import            	  return</a:t>
            </a:r>
          </a:p>
          <a:p>
            <a:pPr marL="0" indent="0">
              <a:buNone/>
            </a:pPr>
            <a:r>
              <a:rPr lang="en-US" sz="3600" dirty="0"/>
              <a:t>as                      elif              	 in                  	  try</a:t>
            </a:r>
          </a:p>
          <a:p>
            <a:pPr marL="0" indent="0">
              <a:buNone/>
            </a:pPr>
            <a:r>
              <a:rPr lang="en-US" sz="3600" dirty="0"/>
              <a:t>assert                else               	 is                 		  while</a:t>
            </a:r>
          </a:p>
          <a:p>
            <a:pPr marL="0" indent="0">
              <a:buNone/>
            </a:pPr>
            <a:r>
              <a:rPr lang="en-US" sz="3600" dirty="0"/>
              <a:t>async                except              lambda                   with</a:t>
            </a:r>
          </a:p>
          <a:p>
            <a:pPr marL="0" indent="0">
              <a:buNone/>
            </a:pPr>
            <a:r>
              <a:rPr lang="en-US" sz="3600" dirty="0"/>
              <a:t>await                 finally           	 nonlocal                 yield</a:t>
            </a:r>
          </a:p>
          <a:p>
            <a:pPr marL="0" indent="0">
              <a:buNone/>
            </a:pPr>
            <a:r>
              <a:rPr lang="en-US" sz="3600" dirty="0"/>
              <a:t>break                 for               	 not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15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E14-3CEB-6D2B-18C5-757920D2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872" y="-19053"/>
            <a:ext cx="8610600" cy="1293028"/>
          </a:xfrm>
        </p:spPr>
        <p:txBody>
          <a:bodyPr/>
          <a:lstStyle/>
          <a:p>
            <a:pPr algn="ctr"/>
            <a:r>
              <a:rPr lang="en-US" cap="none" dirty="0"/>
              <a:t>Comments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6098-8EB7-CD9B-5578-D1932C03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99032"/>
            <a:ext cx="11350752" cy="5458968"/>
          </a:xfrm>
        </p:spPr>
        <p:txBody>
          <a:bodyPr>
            <a:normAutofit/>
          </a:bodyPr>
          <a:lstStyle/>
          <a:p>
            <a:r>
              <a:rPr lang="en-US" dirty="0"/>
              <a:t>Comments are used to improve program readability or understandability</a:t>
            </a:r>
          </a:p>
          <a:p>
            <a:r>
              <a:rPr lang="en-US" dirty="0"/>
              <a:t>Comments are not mandatory, they are optional in the program </a:t>
            </a:r>
          </a:p>
          <a:p>
            <a:r>
              <a:rPr lang="en-US" dirty="0"/>
              <a:t>Comments are two types</a:t>
            </a:r>
          </a:p>
          <a:p>
            <a:pPr marL="0" indent="0">
              <a:buNone/>
            </a:pPr>
            <a:r>
              <a:rPr lang="en-US" dirty="0"/>
              <a:t>1.Single line comment</a:t>
            </a:r>
          </a:p>
          <a:p>
            <a:pPr marL="0" indent="0">
              <a:buNone/>
            </a:pPr>
            <a:r>
              <a:rPr lang="en-US" dirty="0"/>
              <a:t>	we use start with # symbol </a:t>
            </a:r>
          </a:p>
          <a:p>
            <a:pPr marL="0" indent="0">
              <a:buNone/>
            </a:pPr>
            <a:r>
              <a:rPr lang="en-US" dirty="0"/>
              <a:t>	# python is simple language</a:t>
            </a:r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US" dirty="0"/>
              <a:t>Multi-line comments</a:t>
            </a:r>
          </a:p>
          <a:p>
            <a:pPr marL="0" indent="0">
              <a:buNone/>
            </a:pPr>
            <a:r>
              <a:rPr lang="en-US" dirty="0"/>
              <a:t>	we use triple Quotes</a:t>
            </a:r>
          </a:p>
          <a:p>
            <a:pPr marL="0" indent="0">
              <a:buNone/>
            </a:pPr>
            <a:r>
              <a:rPr lang="en-US" dirty="0"/>
              <a:t>	‘‘‘ python </a:t>
            </a:r>
          </a:p>
          <a:p>
            <a:pPr marL="0" indent="0">
              <a:buNone/>
            </a:pPr>
            <a:r>
              <a:rPr lang="en-US" dirty="0"/>
              <a:t>	     Django</a:t>
            </a:r>
          </a:p>
          <a:p>
            <a:pPr marL="0" indent="0">
              <a:buNone/>
            </a:pPr>
            <a:r>
              <a:rPr lang="en-US" dirty="0"/>
              <a:t>	     MySQL’’’</a:t>
            </a:r>
          </a:p>
          <a:p>
            <a:pPr marL="0" indent="0">
              <a:buNone/>
            </a:pPr>
            <a:r>
              <a:rPr lang="en-US" dirty="0"/>
              <a:t>Note: interpreted will not execute the comments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75D3-8F61-1D87-49D9-FCC99050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16" y="96861"/>
            <a:ext cx="8610600" cy="9089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cap="none" dirty="0"/>
              <a:t>Identifier </a:t>
            </a:r>
            <a:endParaRPr lang="en-IN" sz="6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4A40-48A5-E4AB-22A3-6829F09E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5441063"/>
          </a:xfrm>
        </p:spPr>
        <p:txBody>
          <a:bodyPr/>
          <a:lstStyle/>
          <a:p>
            <a:r>
              <a:rPr lang="en-US" sz="2800" dirty="0"/>
              <a:t>Identifier is name which is used to identify a specific object like variables, functions, classes, arrays, …</a:t>
            </a:r>
          </a:p>
          <a:p>
            <a:pPr marL="0" indent="0">
              <a:buNone/>
            </a:pPr>
            <a:r>
              <a:rPr lang="en-US" sz="2800" dirty="0"/>
              <a:t>1.Identifiers is the combination of upper-case, lower-case, digits and underscore</a:t>
            </a:r>
          </a:p>
          <a:p>
            <a:pPr marL="0" indent="0">
              <a:buNone/>
            </a:pPr>
            <a:r>
              <a:rPr lang="en-US" sz="2800" dirty="0"/>
              <a:t>2.Identifier should be not start with digits</a:t>
            </a:r>
          </a:p>
          <a:p>
            <a:pPr marL="0" indent="0">
              <a:buNone/>
            </a:pPr>
            <a:r>
              <a:rPr lang="en-US" sz="2800" dirty="0"/>
              <a:t>3.Identifiers allows a number of underscores at any position</a:t>
            </a:r>
          </a:p>
          <a:p>
            <a:pPr marL="0" indent="0">
              <a:buNone/>
            </a:pPr>
            <a:r>
              <a:rPr lang="en-US" sz="2800" dirty="0"/>
              <a:t>4.Identifier should not allo9ws special character’s  except underscore</a:t>
            </a:r>
          </a:p>
          <a:p>
            <a:pPr marL="0" indent="0">
              <a:buNone/>
            </a:pPr>
            <a:r>
              <a:rPr lang="en-US" sz="2800" dirty="0"/>
              <a:t>5.Identifier should not allow space</a:t>
            </a:r>
          </a:p>
          <a:p>
            <a:pPr marL="0" indent="0">
              <a:buNone/>
            </a:pPr>
            <a:r>
              <a:rPr lang="en-US" sz="2800" dirty="0"/>
              <a:t>6.Identifier should not be a python keywords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63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26D6-52BE-76C7-1373-8D226D1C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16" y="8849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/>
              <a:t>Case styles </a:t>
            </a:r>
            <a:endParaRPr lang="en-IN" sz="6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05F2-C68E-3278-8F78-5E128D89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</a:t>
            </a:r>
            <a:r>
              <a:rPr lang="en-IN" dirty="0"/>
              <a:t>-case		</a:t>
            </a:r>
            <a:r>
              <a:rPr lang="en-IN" dirty="0">
                <a:sym typeface="Wingdings" panose="05000000000000000000" pitchFamily="2" charset="2"/>
              </a:rPr>
              <a:t> lucky </a:t>
            </a:r>
            <a:r>
              <a:rPr lang="en-IN" dirty="0" err="1">
                <a:sym typeface="Wingdings" panose="05000000000000000000" pitchFamily="2" charset="2"/>
              </a:rPr>
              <a:t>venky</a:t>
            </a:r>
            <a:endParaRPr lang="en-IN" dirty="0"/>
          </a:p>
          <a:p>
            <a:r>
              <a:rPr lang="en-IN" dirty="0"/>
              <a:t>Upper-case		</a:t>
            </a:r>
            <a:r>
              <a:rPr lang="en-IN" dirty="0">
                <a:sym typeface="Wingdings" panose="05000000000000000000" pitchFamily="2" charset="2"/>
              </a:rPr>
              <a:t>LUCKY VENKY</a:t>
            </a:r>
            <a:endParaRPr lang="en-IN" dirty="0"/>
          </a:p>
          <a:p>
            <a:r>
              <a:rPr lang="en-IN" dirty="0"/>
              <a:t>Pascal-case	</a:t>
            </a:r>
            <a:r>
              <a:rPr lang="en-IN" dirty="0">
                <a:sym typeface="Wingdings" panose="05000000000000000000" pitchFamily="2" charset="2"/>
              </a:rPr>
              <a:t>Lucky Venky</a:t>
            </a:r>
            <a:r>
              <a:rPr lang="en-IN" dirty="0"/>
              <a:t>	</a:t>
            </a:r>
          </a:p>
          <a:p>
            <a:r>
              <a:rPr lang="en-IN" dirty="0"/>
              <a:t>Camel-case	</a:t>
            </a:r>
            <a:r>
              <a:rPr lang="en-IN" dirty="0">
                <a:sym typeface="Wingdings" panose="05000000000000000000" pitchFamily="2" charset="2"/>
              </a:rPr>
              <a:t>lucky Venky</a:t>
            </a:r>
            <a:endParaRPr lang="en-IN" dirty="0"/>
          </a:p>
          <a:p>
            <a:r>
              <a:rPr lang="en-IN" dirty="0"/>
              <a:t>Snake-case		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lucky_venky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Kebab-case	</a:t>
            </a:r>
            <a:r>
              <a:rPr lang="en-IN" dirty="0">
                <a:sym typeface="Wingdings" panose="05000000000000000000" pitchFamily="2" charset="2"/>
              </a:rPr>
              <a:t>lucky-</a:t>
            </a:r>
            <a:r>
              <a:rPr lang="en-IN" dirty="0" err="1">
                <a:sym typeface="Wingdings" panose="05000000000000000000" pitchFamily="2" charset="2"/>
              </a:rPr>
              <a:t>venky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006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396</TotalTime>
  <Words>498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Delius</vt:lpstr>
      <vt:lpstr>Nunito</vt:lpstr>
      <vt:lpstr>Vapor Trail</vt:lpstr>
      <vt:lpstr>Python </vt:lpstr>
      <vt:lpstr>History</vt:lpstr>
      <vt:lpstr>Features </vt:lpstr>
      <vt:lpstr>Installation </vt:lpstr>
      <vt:lpstr>PowerPoint Presentation</vt:lpstr>
      <vt:lpstr>Keywords</vt:lpstr>
      <vt:lpstr>Comments </vt:lpstr>
      <vt:lpstr>Identifier </vt:lpstr>
      <vt:lpstr>Case styles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klakshminarayana045@outlook.com</dc:creator>
  <cp:lastModifiedBy>klakshminarayana045@outlook.com</cp:lastModifiedBy>
  <cp:revision>2</cp:revision>
  <dcterms:created xsi:type="dcterms:W3CDTF">2023-05-07T10:51:41Z</dcterms:created>
  <dcterms:modified xsi:type="dcterms:W3CDTF">2023-05-10T07:53:08Z</dcterms:modified>
</cp:coreProperties>
</file>