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kshminarayana045@outlook.com" userId="05fb9511e56bb2b2" providerId="LiveId" clId="{D1824FFC-5397-4477-A260-89E6E4E0ADA5}"/>
    <pc:docChg chg="custSel modSld">
      <pc:chgData name="klakshminarayana045@outlook.com" userId="05fb9511e56bb2b2" providerId="LiveId" clId="{D1824FFC-5397-4477-A260-89E6E4E0ADA5}" dt="2023-07-09T11:47:54.340" v="68" actId="27636"/>
      <pc:docMkLst>
        <pc:docMk/>
      </pc:docMkLst>
      <pc:sldChg chg="modSp mod">
        <pc:chgData name="klakshminarayana045@outlook.com" userId="05fb9511e56bb2b2" providerId="LiveId" clId="{D1824FFC-5397-4477-A260-89E6E4E0ADA5}" dt="2023-07-09T11:47:54.340" v="68" actId="27636"/>
        <pc:sldMkLst>
          <pc:docMk/>
          <pc:sldMk cId="2400359386" sldId="256"/>
        </pc:sldMkLst>
        <pc:spChg chg="mod">
          <ac:chgData name="klakshminarayana045@outlook.com" userId="05fb9511e56bb2b2" providerId="LiveId" clId="{D1824FFC-5397-4477-A260-89E6E4E0ADA5}" dt="2023-07-09T11:47:54.340" v="68" actId="27636"/>
          <ac:spMkLst>
            <pc:docMk/>
            <pc:sldMk cId="2400359386" sldId="256"/>
            <ac:spMk id="2" creationId="{5987E1BE-C49D-6E2D-B281-DE130EF5C8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D58F-2ED6-F333-50C8-037D4EF6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D1488-ABBC-AE3C-81B0-7D76A94D8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A6CE-2D6F-E9F7-CCF7-B3E83FB3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251B-4333-6654-8EC1-D484EFDB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0B39-8264-F06C-9443-087D921E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0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3699-E520-13E0-B070-F6DCE852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A24F0-ED21-2CA2-15BE-E05BF5354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AD6E-0A12-A619-1791-D9D9F8FA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A769-FDAC-5B22-DA92-AE659E2A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8BBB-5363-D7A1-7BD9-5124B389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C89DA-9CBA-FE2F-F383-6E2ACA070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CB2D-D13A-BF02-BBB7-1C523B91C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EDDD-F0E1-38B2-9443-90F8ABD8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FA5D-DC1D-EF17-27B6-54E80E6C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2E55-863D-A3B1-43D1-67282BB4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2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A900-0D88-80A5-AF75-F7C72E1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8444-DEF1-8A10-D9F6-A76AB170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A4FB-6BEA-A5C0-4611-15554933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406C-C859-CE93-3DC4-4C49177E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0361-240F-50B6-F4EA-29C810B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3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D57D-3FA1-2DAC-C352-69537EC4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44318-8049-44F3-55A3-621F424F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1FE1-4FCB-3CED-0188-BDB557C1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8103-63F0-6487-F930-6FAFDD35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CCD1-B98D-D849-D202-36D8BC8C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B2D5-CA33-0EBC-8CFC-04D7F208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7FB1-05D4-C16D-32F9-0E7375FE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2ACB-7F05-76E2-5C2A-513A225C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D839A-23FB-7D44-D0E0-A7487C5B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9330-13BB-ED52-E2D8-F4305656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C7377-D4A3-421D-8309-BCDE2BD6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1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3D97-84CF-97E7-61DA-C3D7E3C4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8E05-5DC8-1D40-1380-BF076088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FFB23-AF2C-1C02-4B28-9181B89F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751AB-300D-086E-E10C-7A5A41809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6FC2A-B26C-684F-376E-C7BBC285B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8414B-7220-B604-82F0-55C71A6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7C8CA-4482-9716-41AD-5D9088EE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3CE23-EE3A-063F-65A8-96636E54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15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9393-C172-462A-6075-B47B246C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6D23B-D9B7-7A15-F0CD-C9E7BE76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A82A9-7843-C293-91B3-A155E9A2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00F93-A8A2-1B17-7DF2-6C376AEE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187AC-056F-25EE-91B4-1032F20D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0CF3-3BF2-4C96-215F-0AD7EF8C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B328-7B81-E7F5-BAF7-5D330FA5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0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3A54-6FB5-E95D-1A30-6DBAE149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6B0B-3669-390A-4200-629745CD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5B1C-00B2-8F72-E3E8-0FF4CCC3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C752A-B62F-95DC-AFE5-1F3D9F0C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0B15A-64B6-D97B-55F5-4726F51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E9B81-D2F3-5769-F21D-34EDA8CD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8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86D3-5A9B-E417-0344-1347DC8D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EF0FF-94C0-A03E-6725-F1AAD20C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4BDF-1511-3590-4038-F664BC19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356DE-D8C8-88B0-5BB8-18E9343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1E54-795D-C082-558F-336DAECC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FA21-6D02-F1A0-04B7-23AB9E6C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96F0A-16AE-8B8E-A554-8BEF5D32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832AB-D292-C04F-7A1A-D5179DF8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0469-CD2A-AD6E-948F-A5BDC6257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F75D-9872-4C3C-82BA-CA1EBAF9C83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790D-5A98-FEA4-2BFB-E46A3D480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F22E-418E-B53E-29D9-01F85B688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C543-0C66-4F05-AAC0-079A8BA24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E1BE-C49D-6E2D-B281-DE130EF5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65" y="867747"/>
            <a:ext cx="9144000" cy="30791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SDLD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  <a:t>Software </a:t>
            </a:r>
            <a:b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  <a:t>	</a:t>
            </a:r>
            <a:r>
              <a:rPr lang="en-IN" sz="3000" dirty="0">
                <a:latin typeface="Nunito" pitchFamily="2" charset="0"/>
              </a:rPr>
              <a:t>	                  </a:t>
            </a:r>
            <a: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  <a:t>Development 	</a:t>
            </a:r>
            <a:b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  <a:t>			Life</a:t>
            </a:r>
            <a:b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  <a:t>				</a:t>
            </a:r>
            <a:r>
              <a:rPr lang="en-IN" sz="3000" dirty="0">
                <a:latin typeface="Nunito" pitchFamily="2" charset="0"/>
              </a:rPr>
              <a:t>      </a:t>
            </a:r>
            <a:r>
              <a:rPr lang="en-IN" sz="3000" b="0" i="0" dirty="0">
                <a:solidFill>
                  <a:schemeClr val="tx1"/>
                </a:solidFill>
                <a:effectLst/>
                <a:latin typeface="Nunito" pitchFamily="2" charset="0"/>
              </a:rPr>
              <a:t>Cycle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FB4-6970-D51A-8C1D-70A1ED71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Why to Learn SDLC?</a:t>
            </a:r>
            <a:br>
              <a:rPr lang="en-IN" b="1" i="0" dirty="0">
                <a:solidFill>
                  <a:schemeClr val="tx1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</a:b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21A8-6057-4551-C567-5439BA35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64428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effectLst/>
                <a:latin typeface="Nunito" pitchFamily="2" charset="0"/>
              </a:rPr>
              <a:t>Software Development Life Cycle (SDLC) is a process used by the software industry to design, develop and test high quality software's. The SDLC aims to produce a high-quality software that meets or exceeds customer expectations, reaches completion within times and cost estimates.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Nunito" pitchFamily="2" charset="0"/>
              </a:rPr>
              <a:t>SDLC is a process followed for a software project, within a software organization. It consists of a detailed plan describing how to develop, maintain, replace and alter or enhance specific software. The life cycle defines a methodology for improving the quality of software and the overall development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" pitchFamily="2" charset="0"/>
              </a:rPr>
              <a:t>SDLC is the acronym of Software Development Life Cycle.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" pitchFamily="2" charset="0"/>
              </a:rPr>
              <a:t>It is also called as Software Development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" pitchFamily="2" charset="0"/>
              </a:rPr>
              <a:t>SDLC is a framework defining tasks performed at each step in the software development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5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DLC (Software Development Life Cycle)Phases, Process. What is SDLC">
            <a:extLst>
              <a:ext uri="{FF2B5EF4-FFF2-40B4-BE49-F238E27FC236}">
                <a16:creationId xmlns:a16="http://schemas.microsoft.com/office/drawing/2014/main" id="{351A2A57-B813-76DE-8E52-6BC2EE3D0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81280"/>
            <a:ext cx="11927840" cy="663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Development Life Cycle: Phases and Models">
            <a:extLst>
              <a:ext uri="{FF2B5EF4-FFF2-40B4-BE49-F238E27FC236}">
                <a16:creationId xmlns:a16="http://schemas.microsoft.com/office/drawing/2014/main" id="{B90A9CE0-C13E-B28A-BE7E-DED6A3CE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19" y="728662"/>
            <a:ext cx="88963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8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Heebo</vt:lpstr>
      <vt:lpstr>Nunito</vt:lpstr>
      <vt:lpstr>Office Theme</vt:lpstr>
      <vt:lpstr>SDLD  Software                      Development      Life           Cycle</vt:lpstr>
      <vt:lpstr>Why to Learn SDLC?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SDLD       Software Development Life Cycle</dc:title>
  <dc:creator>klakshminarayana045@outlook.com</dc:creator>
  <cp:lastModifiedBy>klakshminarayana045@outlook.com</cp:lastModifiedBy>
  <cp:revision>1</cp:revision>
  <dcterms:created xsi:type="dcterms:W3CDTF">2023-06-07T13:25:23Z</dcterms:created>
  <dcterms:modified xsi:type="dcterms:W3CDTF">2023-07-09T11:48:00Z</dcterms:modified>
</cp:coreProperties>
</file>