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796F-C6CC-43F5-ACE7-883F33BE5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B51CE-1169-497E-A17F-AB3011DA8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D111-1949-47E2-B92D-12A33652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75E8-767E-4667-98C2-ABDA45CE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B8B6-945F-486D-90BF-862118A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51A-B813-4C70-8533-BAE31B6B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FB74A-4F49-4127-A31D-1176D189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F7B3-5ABA-4A10-8979-2FBBEB4B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528E-5AA4-4AEF-B83A-5DE7AADC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EF43-A894-4F2F-B777-5707532A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C0632-1D53-4F4F-9912-8D26F8B32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6F594-F881-484E-98C0-466C7FFA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3A2D-4E75-4277-AF95-F5C3B48E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7ACE-62A0-43F0-981B-BAAA600F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9132-88A3-4A6D-BED6-4254792C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5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216F-9518-4846-AAFC-8AE9A97A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45012-038A-4AB3-9073-02D0889C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9259-162C-477C-97DA-4C8543D8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8FF0-C6C0-462A-B597-568CC8C1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6F15-17A0-49A5-B5D3-77DF97AD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0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B927-B618-4E52-B549-CD550600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9CAD-E271-4086-B9F4-4A27AC60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AE17-E830-4D1D-ACF2-68B50F3F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DA4F3-D030-4394-B6F8-0EADDBCD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868F-27F6-469F-97D8-5FB085FC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10D0-DF34-4C0F-B8B5-A52A2017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2A8B-8555-44D9-85E4-B8D667B70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0ED5-6577-4CC0-874F-374BF43C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4991E-26FB-4694-80C0-EDF03619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9556-01A8-49D0-B006-510D6CE0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BBC9-4CA0-49BB-9902-2F4E8128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0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EB1D-82D0-48EB-B84A-020F26D8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1C9D8-09DC-46D5-ACE0-10533770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461A4-78C9-4702-AAFB-1AC1E097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10087-9D64-4A07-8ACD-C404874FA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9986F-D2DC-4FBC-A445-74E31678F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0CE04-05C1-46CB-9446-078DF6CE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1915B-0B12-43BF-8EC6-3EEFEA62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CB80-9D80-4E3E-B360-74A47F66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4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7017-110C-44F7-BED2-46C3600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E6E66-8992-4EC3-8515-272F5B4A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E53-AB26-4F92-B550-FFAB93E9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C37A-19AF-4E8A-B74C-2AAD0D55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DD197-A59F-422C-A27A-2D50D3DD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4819-24D1-409E-A35D-889DB85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B0529-7E83-408F-887E-2647D11E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25B1-ABE2-4D9A-9E14-0759D14A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07F6-00C3-4343-9B0D-969DEA3E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BF879-9C31-43DD-8210-B0950B77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5F9A-3FF4-4C16-8AC9-497AE013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7CEDB-25B3-48A1-8C89-1A0C3C0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1C34-604A-484D-B592-F9E7C6DA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9629-B80F-476E-8390-BD4DE004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60D03-2378-4422-8BCB-F1486E65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188C9-0F6C-4DFC-9EFD-D803E3E7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4B14-F3D8-4A0D-B64D-CFDF44B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388BB-51B9-471B-A3EC-A906499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37C9-2B93-4D8F-8097-DEE2AB5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38915-E91D-4B9E-AB1A-27C3EF81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01FFC-551E-4B9F-B351-139C2A2A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6FA7-D5E4-49B0-864C-E62CDB1E9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B9F3-2079-4FB7-A22C-A25FC08E7798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3234-35F0-4786-A587-1849C399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B2A6-019C-4790-8B6A-7C4B2BDFA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2733-C592-401E-90F8-3B9F52C47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28E6-2309-4933-98B9-8CB5EF3E7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29997" dir="5400000" sy="-100000" algn="bl" rotWithShape="0"/>
                </a:effectLst>
              </a:rPr>
              <a:t>Spider Task 2</a:t>
            </a:r>
            <a:endParaRPr lang="en-IN" sz="72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06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E220-B0D6-4999-9A97-C8E27A88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Low duty cycle PWM generator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30999-0476-4043-8552-28E05596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19" y="2400960"/>
            <a:ext cx="7288906" cy="30863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EC96C-D5A1-413C-A968-3FDC9A5AB35A}"/>
              </a:ext>
            </a:extLst>
          </p:cNvPr>
          <p:cNvSpPr txBox="1"/>
          <p:nvPr/>
        </p:nvSpPr>
        <p:spPr>
          <a:xfrm>
            <a:off x="8610600" y="2400960"/>
            <a:ext cx="2743200" cy="319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Duty cycle PWM is used for slow rotation of motor. When selector pin gets value 0 , This PWM will give low value output for slower rotation. This is connected to enable pins of Motor Driver after going through the multiplexer to control the speed.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5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6742-38B7-4F65-B4D4-2FE8D5D0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Motor Driver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E436C-D74F-4050-AC9D-E78D41D84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13" y="1812361"/>
            <a:ext cx="5227773" cy="2978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F1728-87A9-4EEE-9842-A46880A37B0E}"/>
              </a:ext>
            </a:extLst>
          </p:cNvPr>
          <p:cNvSpPr txBox="1"/>
          <p:nvPr/>
        </p:nvSpPr>
        <p:spPr>
          <a:xfrm>
            <a:off x="6934200" y="1690688"/>
            <a:ext cx="4867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In1 and In2(For Right motor), In3 and In4(For Left Motor) needs to be given 1 and 0 respectively for clockwise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Enable pins are where PWM signals where speed of the motor is controlled. EN1 is for right  and EN2 is for left motor.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GND is connected to 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VSS voltage is given 5V.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VS voltage is given 12V which is the nominal voltage of dc motor.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Out1 is for Right motor and Out2 is for Left motor.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2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ABCA-52C4-4DE8-AC51-C88F1FF0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Whole </a:t>
            </a:r>
            <a:r>
              <a:rPr lang="en-US" dirty="0" err="1">
                <a:solidFill>
                  <a:schemeClr val="bg1"/>
                </a:solidFill>
              </a:rPr>
              <a:t>CIrcuit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7907E-9DB4-451D-8B5D-CD4E9462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557622"/>
            <a:ext cx="11191875" cy="4825737"/>
          </a:xfrm>
        </p:spPr>
      </p:pic>
    </p:spTree>
    <p:extLst>
      <p:ext uri="{BB962C8B-B14F-4D97-AF65-F5344CB8AC3E}">
        <p14:creationId xmlns:p14="http://schemas.microsoft.com/office/powerpoint/2010/main" val="27325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001F-0810-4F55-97EA-E5D7F4F3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Parts included in the Circuit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151C-24F9-43E3-B22D-66AA51FE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Input Pulse Signals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Address Generators of the input signals</a:t>
            </a:r>
            <a:r>
              <a:rPr lang="en-US" dirty="0">
                <a:solidFill>
                  <a:schemeClr val="bg1"/>
                </a:solidFill>
              </a:rPr>
              <a:t> at DIN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ADC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Serial In Parallel Out Shift Register at DOUT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12 bit Comparator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Demultiplexer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High Duty cycle PWM generator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Low Duty cycle PWM generator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Mux to select PWM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Motor Driver</a:t>
            </a:r>
          </a:p>
          <a:p>
            <a:pPr>
              <a:buClr>
                <a:schemeClr val="bg1"/>
              </a:buClr>
            </a:pPr>
            <a:r>
              <a:rPr lang="en-IN" dirty="0">
                <a:solidFill>
                  <a:schemeClr val="bg1"/>
                </a:solidFill>
              </a:rPr>
              <a:t>Motors</a:t>
            </a: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E0F8-1B6A-4D75-85BC-407B085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Input Pulse Signals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C22ED-B5DB-4256-9780-1C63FB95F710}"/>
              </a:ext>
            </a:extLst>
          </p:cNvPr>
          <p:cNvSpPr txBox="1"/>
          <p:nvPr/>
        </p:nvSpPr>
        <p:spPr>
          <a:xfrm rot="10800000" flipH="1" flipV="1">
            <a:off x="7886699" y="4029075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DFCA4-D16B-424F-8851-782CDD495B51}"/>
              </a:ext>
            </a:extLst>
          </p:cNvPr>
          <p:cNvSpPr txBox="1"/>
          <p:nvPr/>
        </p:nvSpPr>
        <p:spPr>
          <a:xfrm>
            <a:off x="7305673" y="1807608"/>
            <a:ext cx="4067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given pulse signal for one of the sensor’s output and a DC signal for another sensor’s output. We are assuming there’s a left turn for now to demonstrate. I have given time period as 10 seconds with 90% pulse width to read a left turn. I have connected the sensors to Channel 0 and Channel 7 for easier selection in DIN.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7F3477-A1BD-4124-AB13-7E52A5EE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49" y="1904846"/>
            <a:ext cx="5791702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E496-DA0D-473B-8F43-6BBB39C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Address Generator for DIN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A2589-C4A8-49AB-A4DA-36D62060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69" y="1840092"/>
            <a:ext cx="6532556" cy="31778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E0B6D-3AA2-40B6-B458-0E2C86BA6C41}"/>
              </a:ext>
            </a:extLst>
          </p:cNvPr>
          <p:cNvSpPr txBox="1"/>
          <p:nvPr/>
        </p:nvSpPr>
        <p:spPr>
          <a:xfrm>
            <a:off x="7762875" y="2152650"/>
            <a:ext cx="3952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multiplexer which has inputs as addresses of channels(Channel 0 and Channel 1) we are using . Address of channel 0 is XX000XXX. Address of Channel 1 is XX111XXX. So , I am just using 00000000 and 11111111 as addresses. It will change between addresses of channel 1 and channel 0 every 32 clock cycles because after the first 16 clock Cycles  ,Chip select will be high for another 16 cycles.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can also use a simple clock cycle for  generating this address.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3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6D62-1E91-44FE-81A3-174F35FE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Analog to Digital Convertor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8FF051-5EAB-4742-8A17-DC796A51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18023"/>
            <a:ext cx="7419974" cy="383319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B76D8-C0FA-4537-838D-1E76F4F49075}"/>
              </a:ext>
            </a:extLst>
          </p:cNvPr>
          <p:cNvSpPr txBox="1"/>
          <p:nvPr/>
        </p:nvSpPr>
        <p:spPr>
          <a:xfrm>
            <a:off x="8543925" y="551656"/>
            <a:ext cx="30670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ADC converts the analog inputs to digital inputs for easier working. We get 12 bit digital output from this ADC in a serial manner which needs to be converted to parallel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System clock is set to 8 </a:t>
            </a:r>
            <a:r>
              <a:rPr lang="en-US" dirty="0" err="1">
                <a:solidFill>
                  <a:schemeClr val="bg1"/>
                </a:solidFill>
              </a:rPr>
              <a:t>MegaHertz</a:t>
            </a:r>
            <a:r>
              <a:rPr lang="en-US" dirty="0">
                <a:solidFill>
                  <a:schemeClr val="bg1"/>
                </a:solidFill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 16 clock cycles of system clock needs to be in one Low of CS , we have selected the frequency of CS as 0.25 </a:t>
            </a:r>
            <a:r>
              <a:rPr lang="en-US" dirty="0" err="1">
                <a:solidFill>
                  <a:schemeClr val="bg1"/>
                </a:solidFill>
              </a:rPr>
              <a:t>MegaHertz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AGND and DGND are connected to ground.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VA is connected to 3.3 Voltage as it is the reference Voltage.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Vd</a:t>
            </a:r>
            <a:r>
              <a:rPr lang="en-US" dirty="0">
                <a:solidFill>
                  <a:schemeClr val="bg1"/>
                </a:solidFill>
              </a:rPr>
              <a:t> is also connected to 3.3V as it is mentioned to connect between 2.7-3.3V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9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EAFC-48D7-447A-A1F1-92DC502C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Serial in Parallel Out Shift Register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30CD3-4125-4ECF-8D02-F181B325D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599405"/>
            <a:ext cx="10182225" cy="1356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7BA8-CB66-409D-9817-FB09BBB7E830}"/>
              </a:ext>
            </a:extLst>
          </p:cNvPr>
          <p:cNvSpPr txBox="1"/>
          <p:nvPr/>
        </p:nvSpPr>
        <p:spPr>
          <a:xfrm>
            <a:off x="914400" y="1609725"/>
            <a:ext cx="1018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 serial Digital Value of the analog input comes out of the </a:t>
            </a:r>
            <a:r>
              <a:rPr lang="en-US" sz="2400" b="1" dirty="0" err="1">
                <a:solidFill>
                  <a:schemeClr val="bg1"/>
                </a:solidFill>
              </a:rPr>
              <a:t>dout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For the first 4 cycles of the 16 clock cycles , </a:t>
            </a:r>
            <a:r>
              <a:rPr lang="en-US" sz="2400" b="1" dirty="0" err="1">
                <a:solidFill>
                  <a:schemeClr val="bg1"/>
                </a:solidFill>
              </a:rPr>
              <a:t>dout</a:t>
            </a:r>
            <a:r>
              <a:rPr lang="en-US" sz="2400" b="1" dirty="0">
                <a:solidFill>
                  <a:schemeClr val="bg1"/>
                </a:solidFill>
              </a:rPr>
              <a:t> gives 0000 whatever the input. Digital value comes for the next 12 clock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So we are extracting 12bits from the last 12 flip flops and we will feed these to comparator.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B6E2-6945-4661-958A-4D0B4548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12 Bit Comparator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BA4FA-C94D-4475-803A-759353B9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850" y="685800"/>
            <a:ext cx="4171949" cy="57007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B062C-6CAE-45C1-B2BE-CB269DE9EB2A}"/>
              </a:ext>
            </a:extLst>
          </p:cNvPr>
          <p:cNvSpPr txBox="1"/>
          <p:nvPr/>
        </p:nvSpPr>
        <p:spPr>
          <a:xfrm>
            <a:off x="1000125" y="1690688"/>
            <a:ext cx="5734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have set 1.8 voltage as the threshold voltage to segregate white and black.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Whatever value we get is separated to high or low by comparing with comparator.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value of 1.8 Voltage in digital 12 bit is 100010111001(3.3V is 111111111111).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 value from </a:t>
            </a:r>
            <a:r>
              <a:rPr lang="en-US" sz="2400" dirty="0" err="1">
                <a:solidFill>
                  <a:schemeClr val="bg1"/>
                </a:solidFill>
              </a:rPr>
              <a:t>dout</a:t>
            </a:r>
            <a:r>
              <a:rPr lang="en-US" sz="2400" dirty="0">
                <a:solidFill>
                  <a:schemeClr val="bg1"/>
                </a:solidFill>
              </a:rPr>
              <a:t> is higher than 1.8V , output is high from comparator and if it is lower than 1.8V, output is low from comparator.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3F7-D8F0-440D-A19A-063CA680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Demux and Mux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7CB61-21CB-48F6-BD59-1E82AA56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734" y="1774270"/>
            <a:ext cx="2446232" cy="1806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F9F22-C5C2-413C-9019-994910C5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34" y="4000501"/>
            <a:ext cx="2446232" cy="2194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CF325-C657-4EEE-9B32-44B7D8B80174}"/>
              </a:ext>
            </a:extLst>
          </p:cNvPr>
          <p:cNvSpPr txBox="1"/>
          <p:nvPr/>
        </p:nvSpPr>
        <p:spPr>
          <a:xfrm>
            <a:off x="4200525" y="1690688"/>
            <a:ext cx="5591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We are separating the values of left sensor and right sensor using a </a:t>
            </a:r>
            <a:r>
              <a:rPr lang="en-US" sz="2000" b="1" dirty="0" err="1">
                <a:solidFill>
                  <a:schemeClr val="bg1"/>
                </a:solidFill>
              </a:rPr>
              <a:t>demux</a:t>
            </a:r>
            <a:r>
              <a:rPr lang="en-US" sz="2000" b="1" dirty="0">
                <a:solidFill>
                  <a:schemeClr val="bg1"/>
                </a:solidFill>
              </a:rPr>
              <a:t> as they are varied in a serial manner. Selector pin of the </a:t>
            </a:r>
            <a:r>
              <a:rPr lang="en-US" sz="2000" b="1" dirty="0" err="1">
                <a:solidFill>
                  <a:schemeClr val="bg1"/>
                </a:solidFill>
              </a:rPr>
              <a:t>demux</a:t>
            </a:r>
            <a:r>
              <a:rPr lang="en-US" sz="2000" b="1" dirty="0">
                <a:solidFill>
                  <a:schemeClr val="bg1"/>
                </a:solidFill>
              </a:rPr>
              <a:t> is given same clock signal as selector pin mux in din. So that the value of left sensor goes to left motor and value of right sensor goes to right motor.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79754-4E75-4227-9364-5D7A92F466BB}"/>
              </a:ext>
            </a:extLst>
          </p:cNvPr>
          <p:cNvSpPr txBox="1"/>
          <p:nvPr/>
        </p:nvSpPr>
        <p:spPr>
          <a:xfrm>
            <a:off x="4371975" y="4493578"/>
            <a:ext cx="5753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separated values are then fed into selector pins of 2 multiplexers , where the inputs of the multiplexers are high duty cycle PWM and Low duty cycle PWM.  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AFD-3705-4F60-9F8D-73272DA2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 duty cycle PWM generator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15BE1-BED3-4CBE-B812-E82494A04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7814"/>
            <a:ext cx="6972904" cy="32728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1AF70-CF5F-4046-A803-B199A3CA5CCC}"/>
              </a:ext>
            </a:extLst>
          </p:cNvPr>
          <p:cNvSpPr txBox="1"/>
          <p:nvPr/>
        </p:nvSpPr>
        <p:spPr>
          <a:xfrm>
            <a:off x="8486775" y="2327814"/>
            <a:ext cx="28670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Duty cycle PWM is used for fast rotation of motor. When selector pin gets value 1 , This PWM will give high value output for faster rotation. This is connected to enable pins of Motor Driver after going through the multiplexer to control the speed.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768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Spider Task 2</vt:lpstr>
      <vt:lpstr>Parts included in the Circuit</vt:lpstr>
      <vt:lpstr>Input Pulse Signals</vt:lpstr>
      <vt:lpstr>Address Generator for DIN</vt:lpstr>
      <vt:lpstr>Analog to Digital Convertor</vt:lpstr>
      <vt:lpstr>Serial in Parallel Out Shift Register</vt:lpstr>
      <vt:lpstr>12 Bit Comparator</vt:lpstr>
      <vt:lpstr>Demux and Mux</vt:lpstr>
      <vt:lpstr>High duty cycle PWM generator</vt:lpstr>
      <vt:lpstr>Low duty cycle PWM generator</vt:lpstr>
      <vt:lpstr>Motor Driver</vt:lpstr>
      <vt:lpstr>Whole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 Task 2</dc:title>
  <dc:creator>Keerthi</dc:creator>
  <cp:lastModifiedBy>Keerthi</cp:lastModifiedBy>
  <cp:revision>19</cp:revision>
  <dcterms:created xsi:type="dcterms:W3CDTF">2023-07-31T15:30:24Z</dcterms:created>
  <dcterms:modified xsi:type="dcterms:W3CDTF">2023-08-05T17:59:58Z</dcterms:modified>
</cp:coreProperties>
</file>