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68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5" pos="75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  <p15:guide id="8" orient="horz" pos="1344" userDrawn="1">
          <p15:clr>
            <a:srgbClr val="A4A3A4"/>
          </p15:clr>
        </p15:guide>
        <p15:guide id="9" pos="2440" userDrawn="1">
          <p15:clr>
            <a:srgbClr val="A4A3A4"/>
          </p15:clr>
        </p15:guide>
        <p15:guide id="10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473"/>
    <a:srgbClr val="286E7D"/>
    <a:srgbClr val="449195"/>
    <a:srgbClr val="BFBFBF"/>
    <a:srgbClr val="568B91"/>
    <a:srgbClr val="41648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32" y="252"/>
      </p:cViewPr>
      <p:guideLst>
        <p:guide pos="168"/>
        <p:guide orient="horz" pos="4056"/>
        <p:guide pos="7536"/>
        <p:guide pos="3840"/>
        <p:guide orient="horz" pos="696"/>
        <p:guide orient="horz" pos="1344"/>
        <p:guide pos="2440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POM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NG"/>
          <p:cNvSpPr/>
          <p:nvPr/>
        </p:nvSpPr>
        <p:spPr>
          <a:xfrm>
            <a:off x="5176644" y="2536508"/>
            <a:ext cx="1025913" cy="2512414"/>
          </a:xfrm>
          <a:prstGeom prst="rect">
            <a:avLst/>
          </a:prstGeom>
          <a:solidFill>
            <a:srgbClr val="286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TestNG</a:t>
            </a:r>
            <a:br>
              <a:rPr lang="en-US" dirty="0"/>
            </a:br>
            <a:r>
              <a:rPr lang="en-US" dirty="0"/>
              <a:t>v6.14.2</a:t>
            </a:r>
          </a:p>
        </p:txBody>
      </p:sp>
      <p:sp>
        <p:nvSpPr>
          <p:cNvPr id="46" name="db"/>
          <p:cNvSpPr/>
          <p:nvPr/>
        </p:nvSpPr>
        <p:spPr>
          <a:xfrm>
            <a:off x="4178763" y="5705926"/>
            <a:ext cx="830431" cy="73297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ER</a:t>
            </a:r>
          </a:p>
          <a:p>
            <a:pPr algn="ctr"/>
            <a:r>
              <a:rPr lang="en-US" dirty="0"/>
              <a:t>(3.1.13)</a:t>
            </a:r>
          </a:p>
        </p:txBody>
      </p:sp>
      <p:sp>
        <p:nvSpPr>
          <p:cNvPr id="14" name="Grid"/>
          <p:cNvSpPr/>
          <p:nvPr/>
        </p:nvSpPr>
        <p:spPr>
          <a:xfrm>
            <a:off x="8391603" y="1629295"/>
            <a:ext cx="1025913" cy="4322618"/>
          </a:xfrm>
          <a:prstGeom prst="rect">
            <a:avLst/>
          </a:prstGeom>
          <a:solidFill>
            <a:srgbClr val="568B9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391602" y="1645920"/>
            <a:ext cx="1025913" cy="1440873"/>
            <a:chOff x="8391602" y="1645920"/>
            <a:chExt cx="1025913" cy="1440873"/>
          </a:xfrm>
        </p:grpSpPr>
        <p:sp>
          <p:nvSpPr>
            <p:cNvPr id="17" name="HUB"/>
            <p:cNvSpPr txBox="1"/>
            <p:nvPr/>
          </p:nvSpPr>
          <p:spPr>
            <a:xfrm>
              <a:off x="8391602" y="2181691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HUB</a:t>
              </a:r>
            </a:p>
          </p:txBody>
        </p:sp>
        <p:cxnSp>
          <p:nvCxnSpPr>
            <p:cNvPr id="19" name="2"/>
            <p:cNvCxnSpPr/>
            <p:nvPr/>
          </p:nvCxnSpPr>
          <p:spPr>
            <a:xfrm>
              <a:off x="8391602" y="3086793"/>
              <a:ext cx="1025913" cy="0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"/>
            <p:cNvCxnSpPr/>
            <p:nvPr/>
          </p:nvCxnSpPr>
          <p:spPr>
            <a:xfrm>
              <a:off x="8391602" y="1645920"/>
              <a:ext cx="1025913" cy="0"/>
            </a:xfrm>
            <a:prstGeom prst="straightConnector1">
              <a:avLst/>
            </a:prstGeom>
            <a:ln w="31750">
              <a:solidFill>
                <a:srgbClr val="BFB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8391602" y="3622564"/>
            <a:ext cx="1025913" cy="905102"/>
            <a:chOff x="8391602" y="3622564"/>
            <a:chExt cx="1025913" cy="905102"/>
          </a:xfrm>
        </p:grpSpPr>
        <p:cxnSp>
          <p:nvCxnSpPr>
            <p:cNvPr id="24" name="3"/>
            <p:cNvCxnSpPr/>
            <p:nvPr/>
          </p:nvCxnSpPr>
          <p:spPr>
            <a:xfrm>
              <a:off x="8391602" y="4527666"/>
              <a:ext cx="1025913" cy="0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n"/>
            <p:cNvSpPr txBox="1"/>
            <p:nvPr/>
          </p:nvSpPr>
          <p:spPr>
            <a:xfrm>
              <a:off x="8391602" y="3622564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CN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391602" y="5063436"/>
            <a:ext cx="1025913" cy="905102"/>
            <a:chOff x="8391602" y="5063436"/>
            <a:chExt cx="1025913" cy="905102"/>
          </a:xfrm>
        </p:grpSpPr>
        <p:cxnSp>
          <p:nvCxnSpPr>
            <p:cNvPr id="23" name="last"/>
            <p:cNvCxnSpPr/>
            <p:nvPr/>
          </p:nvCxnSpPr>
          <p:spPr>
            <a:xfrm>
              <a:off x="8391602" y="5968538"/>
              <a:ext cx="1025913" cy="0"/>
            </a:xfrm>
            <a:prstGeom prst="straightConnector1">
              <a:avLst/>
            </a:prstGeom>
            <a:ln w="31750">
              <a:solidFill>
                <a:srgbClr val="BFB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f"/>
            <p:cNvSpPr txBox="1"/>
            <p:nvPr/>
          </p:nvSpPr>
          <p:spPr>
            <a:xfrm>
              <a:off x="8391602" y="5063436"/>
              <a:ext cx="102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FF</a:t>
              </a:r>
            </a:p>
          </p:txBody>
        </p:sp>
      </p:grpSp>
      <p:sp>
        <p:nvSpPr>
          <p:cNvPr id="39" name="Grid"/>
          <p:cNvSpPr txBox="1"/>
          <p:nvPr/>
        </p:nvSpPr>
        <p:spPr>
          <a:xfrm>
            <a:off x="8391602" y="1264228"/>
            <a:ext cx="1025913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90045" y="5463056"/>
            <a:ext cx="1025913" cy="975844"/>
            <a:chOff x="290045" y="5463056"/>
            <a:chExt cx="1025913" cy="975844"/>
          </a:xfrm>
          <a:solidFill>
            <a:srgbClr val="308473"/>
          </a:solidFill>
        </p:grpSpPr>
        <p:sp>
          <p:nvSpPr>
            <p:cNvPr id="45" name="db"/>
            <p:cNvSpPr/>
            <p:nvPr/>
          </p:nvSpPr>
          <p:spPr>
            <a:xfrm>
              <a:off x="290045" y="5463056"/>
              <a:ext cx="1025913" cy="975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Wd</a:t>
              </a:r>
              <a:br>
                <a:rPr lang="en-US" dirty="0"/>
              </a:br>
              <a:r>
                <a:rPr lang="en-US" dirty="0"/>
                <a:t>Methods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80074" y="5463056"/>
              <a:ext cx="335884" cy="242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15958" y="5584492"/>
            <a:ext cx="2542566" cy="812498"/>
            <a:chOff x="1315958" y="5584492"/>
            <a:chExt cx="2542566" cy="812498"/>
          </a:xfrm>
          <a:solidFill>
            <a:srgbClr val="308473">
              <a:alpha val="40000"/>
            </a:srgbClr>
          </a:solidFill>
        </p:grpSpPr>
        <p:sp>
          <p:nvSpPr>
            <p:cNvPr id="47" name="Oval 46"/>
            <p:cNvSpPr/>
            <p:nvPr/>
          </p:nvSpPr>
          <p:spPr>
            <a:xfrm>
              <a:off x="3309884" y="5848350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PM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516800" y="5848350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SM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1723716" y="5848350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I</a:t>
              </a:r>
            </a:p>
          </p:txBody>
        </p:sp>
        <p:cxnSp>
          <p:nvCxnSpPr>
            <p:cNvPr id="56" name="Elbow Connector 55"/>
            <p:cNvCxnSpPr>
              <a:stCxn id="54" idx="3"/>
              <a:endCxn id="49" idx="0"/>
            </p:cNvCxnSpPr>
            <p:nvPr/>
          </p:nvCxnSpPr>
          <p:spPr>
            <a:xfrm>
              <a:off x="1315958" y="5584492"/>
              <a:ext cx="682078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4" idx="3"/>
              <a:endCxn id="48" idx="0"/>
            </p:cNvCxnSpPr>
            <p:nvPr/>
          </p:nvCxnSpPr>
          <p:spPr>
            <a:xfrm>
              <a:off x="1315958" y="5584492"/>
              <a:ext cx="1475162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4" idx="3"/>
              <a:endCxn id="47" idx="0"/>
            </p:cNvCxnSpPr>
            <p:nvPr/>
          </p:nvCxnSpPr>
          <p:spPr>
            <a:xfrm>
              <a:off x="1315958" y="5584492"/>
              <a:ext cx="2268246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90045" y="4029387"/>
            <a:ext cx="1025913" cy="975844"/>
            <a:chOff x="290045" y="5463056"/>
            <a:chExt cx="1025913" cy="975844"/>
          </a:xfrm>
          <a:solidFill>
            <a:srgbClr val="308473"/>
          </a:solidFill>
        </p:grpSpPr>
        <p:sp>
          <p:nvSpPr>
            <p:cNvPr id="89" name="db"/>
            <p:cNvSpPr/>
            <p:nvPr/>
          </p:nvSpPr>
          <p:spPr>
            <a:xfrm>
              <a:off x="290045" y="5463056"/>
              <a:ext cx="1025913" cy="975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Utils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80074" y="5463056"/>
              <a:ext cx="335884" cy="242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315958" y="4150823"/>
            <a:ext cx="2542566" cy="812498"/>
            <a:chOff x="1315958" y="4150823"/>
            <a:chExt cx="2542566" cy="812498"/>
          </a:xfrm>
          <a:solidFill>
            <a:srgbClr val="308473">
              <a:alpha val="40000"/>
            </a:srgbClr>
          </a:solidFill>
        </p:grpSpPr>
        <p:sp>
          <p:nvSpPr>
            <p:cNvPr id="83" name="Oval 82"/>
            <p:cNvSpPr/>
            <p:nvPr/>
          </p:nvSpPr>
          <p:spPr>
            <a:xfrm>
              <a:off x="3309884" y="4414681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DB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2516800" y="4414681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DIP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1723716" y="4414681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R</a:t>
              </a:r>
            </a:p>
          </p:txBody>
        </p:sp>
        <p:cxnSp>
          <p:nvCxnSpPr>
            <p:cNvPr id="86" name="Elbow Connector 85"/>
            <p:cNvCxnSpPr>
              <a:stCxn id="90" idx="3"/>
              <a:endCxn id="85" idx="0"/>
            </p:cNvCxnSpPr>
            <p:nvPr/>
          </p:nvCxnSpPr>
          <p:spPr>
            <a:xfrm>
              <a:off x="1315958" y="4150823"/>
              <a:ext cx="682078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90" idx="3"/>
              <a:endCxn id="84" idx="0"/>
            </p:cNvCxnSpPr>
            <p:nvPr/>
          </p:nvCxnSpPr>
          <p:spPr>
            <a:xfrm>
              <a:off x="1315958" y="4150823"/>
              <a:ext cx="1475162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90" idx="3"/>
              <a:endCxn id="83" idx="0"/>
            </p:cNvCxnSpPr>
            <p:nvPr/>
          </p:nvCxnSpPr>
          <p:spPr>
            <a:xfrm>
              <a:off x="1315958" y="4150823"/>
              <a:ext cx="2268246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90045" y="2595718"/>
            <a:ext cx="1025913" cy="975844"/>
            <a:chOff x="290045" y="5463056"/>
            <a:chExt cx="1025913" cy="975844"/>
          </a:xfrm>
          <a:solidFill>
            <a:srgbClr val="308473"/>
          </a:solidFill>
        </p:grpSpPr>
        <p:sp>
          <p:nvSpPr>
            <p:cNvPr id="100" name="db"/>
            <p:cNvSpPr/>
            <p:nvPr/>
          </p:nvSpPr>
          <p:spPr>
            <a:xfrm>
              <a:off x="290045" y="5463056"/>
              <a:ext cx="1025913" cy="975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Test</a:t>
              </a:r>
              <a:br>
                <a:rPr lang="en-US" dirty="0"/>
              </a:br>
              <a:r>
                <a:rPr lang="en-US" dirty="0"/>
                <a:t>Cases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80074" y="5463056"/>
              <a:ext cx="335884" cy="242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90045" y="1162049"/>
            <a:ext cx="1025913" cy="975844"/>
            <a:chOff x="290045" y="5463056"/>
            <a:chExt cx="1025913" cy="975844"/>
          </a:xfrm>
          <a:solidFill>
            <a:srgbClr val="308473"/>
          </a:solidFill>
        </p:grpSpPr>
        <p:sp>
          <p:nvSpPr>
            <p:cNvPr id="113" name="db"/>
            <p:cNvSpPr/>
            <p:nvPr/>
          </p:nvSpPr>
          <p:spPr>
            <a:xfrm>
              <a:off x="290045" y="5463056"/>
              <a:ext cx="1025913" cy="9758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Pages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80074" y="5463056"/>
              <a:ext cx="335884" cy="242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15958" y="1283485"/>
            <a:ext cx="2542566" cy="812498"/>
            <a:chOff x="1315958" y="1283485"/>
            <a:chExt cx="2542566" cy="812498"/>
          </a:xfrm>
          <a:solidFill>
            <a:srgbClr val="308473">
              <a:alpha val="40000"/>
            </a:srgbClr>
          </a:solidFill>
        </p:grpSpPr>
        <p:sp>
          <p:nvSpPr>
            <p:cNvPr id="107" name="Oval 106"/>
            <p:cNvSpPr/>
            <p:nvPr/>
          </p:nvSpPr>
          <p:spPr>
            <a:xfrm>
              <a:off x="3309884" y="1547343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Home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716" y="1547343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Login</a:t>
              </a:r>
            </a:p>
          </p:txBody>
        </p:sp>
        <p:cxnSp>
          <p:nvCxnSpPr>
            <p:cNvPr id="110" name="Elbow Connector 109"/>
            <p:cNvCxnSpPr>
              <a:stCxn id="114" idx="3"/>
              <a:endCxn id="109" idx="0"/>
            </p:cNvCxnSpPr>
            <p:nvPr/>
          </p:nvCxnSpPr>
          <p:spPr>
            <a:xfrm>
              <a:off x="1315958" y="1283485"/>
              <a:ext cx="682078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114" idx="3"/>
              <a:endCxn id="107" idx="0"/>
            </p:cNvCxnSpPr>
            <p:nvPr/>
          </p:nvCxnSpPr>
          <p:spPr>
            <a:xfrm>
              <a:off x="1315958" y="1283485"/>
              <a:ext cx="2268246" cy="263858"/>
            </a:xfrm>
            <a:prstGeom prst="bentConnector2">
              <a:avLst/>
            </a:prstGeom>
            <a:grpFill/>
            <a:ln w="19050">
              <a:solidFill>
                <a:srgbClr val="3084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864065" y="3592118"/>
            <a:ext cx="1309755" cy="1413113"/>
            <a:chOff x="6864065" y="3592118"/>
            <a:chExt cx="1309755" cy="1413113"/>
          </a:xfrm>
        </p:grpSpPr>
        <p:sp>
          <p:nvSpPr>
            <p:cNvPr id="8" name="Property"/>
            <p:cNvSpPr/>
            <p:nvPr/>
          </p:nvSpPr>
          <p:spPr>
            <a:xfrm>
              <a:off x="6987323" y="4029387"/>
              <a:ext cx="1025913" cy="975844"/>
            </a:xfrm>
            <a:prstGeom prst="rect">
              <a:avLst/>
            </a:prstGeom>
            <a:solidFill>
              <a:srgbClr val="286E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64065" y="3592118"/>
              <a:ext cx="130975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Support </a:t>
              </a:r>
              <a:br>
                <a:rPr lang="en-US" sz="1400" dirty="0"/>
              </a:br>
              <a:r>
                <a:rPr lang="en-US" sz="1400" dirty="0"/>
                <a:t>Multi-lingual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417516" y="2718750"/>
            <a:ext cx="840032" cy="1655040"/>
            <a:chOff x="9417516" y="2718750"/>
            <a:chExt cx="840032" cy="1655040"/>
          </a:xfrm>
          <a:solidFill>
            <a:schemeClr val="accent1">
              <a:lumMod val="60000"/>
              <a:lumOff val="40000"/>
              <a:alpha val="40000"/>
            </a:schemeClr>
          </a:solidFill>
        </p:grpSpPr>
        <p:cxnSp>
          <p:nvCxnSpPr>
            <p:cNvPr id="141" name="Straight Arrow Connector 140"/>
            <p:cNvCxnSpPr>
              <a:stCxn id="14" idx="3"/>
              <a:endCxn id="16" idx="1"/>
            </p:cNvCxnSpPr>
            <p:nvPr/>
          </p:nvCxnSpPr>
          <p:spPr>
            <a:xfrm>
              <a:off x="9417516" y="3790604"/>
              <a:ext cx="378367" cy="69"/>
            </a:xfrm>
            <a:prstGeom prst="straightConnector1">
              <a:avLst/>
            </a:prstGeom>
            <a:grpFill/>
            <a:ln w="19050">
              <a:solidFill>
                <a:srgbClr val="568B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9795883" y="2718750"/>
              <a:ext cx="461665" cy="1655040"/>
              <a:chOff x="9795883" y="2783145"/>
              <a:chExt cx="461665" cy="1655040"/>
            </a:xfrm>
            <a:grpFill/>
          </p:grpSpPr>
          <p:sp>
            <p:nvSpPr>
              <p:cNvPr id="16" name="git"/>
              <p:cNvSpPr/>
              <p:nvPr/>
            </p:nvSpPr>
            <p:spPr>
              <a:xfrm>
                <a:off x="9795883" y="3271951"/>
                <a:ext cx="461665" cy="1166234"/>
              </a:xfrm>
              <a:prstGeom prst="rect">
                <a:avLst/>
              </a:prstGeom>
              <a:solidFill>
                <a:srgbClr val="568B9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algn="ctr"/>
                <a:r>
                  <a:rPr lang="en-US" dirty="0" err="1"/>
                  <a:t>Git</a:t>
                </a:r>
                <a:endParaRPr lang="en-US" dirty="0"/>
              </a:p>
            </p:txBody>
          </p:sp>
          <p:sp>
            <p:nvSpPr>
              <p:cNvPr id="30" name="vc"/>
              <p:cNvSpPr txBox="1"/>
              <p:nvPr/>
            </p:nvSpPr>
            <p:spPr>
              <a:xfrm rot="17504429">
                <a:off x="9787803" y="2817277"/>
                <a:ext cx="436179" cy="36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VC</a:t>
                </a: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10257548" y="2718749"/>
            <a:ext cx="840032" cy="1655041"/>
            <a:chOff x="10257548" y="2718749"/>
            <a:chExt cx="840032" cy="1655041"/>
          </a:xfrm>
        </p:grpSpPr>
        <p:grpSp>
          <p:nvGrpSpPr>
            <p:cNvPr id="125" name="Group 124"/>
            <p:cNvGrpSpPr/>
            <p:nvPr/>
          </p:nvGrpSpPr>
          <p:grpSpPr>
            <a:xfrm>
              <a:off x="10635915" y="2718749"/>
              <a:ext cx="461665" cy="1655041"/>
              <a:chOff x="10635915" y="2783144"/>
              <a:chExt cx="461665" cy="1655041"/>
            </a:xfrm>
            <a:solidFill>
              <a:schemeClr val="accent1">
                <a:lumMod val="60000"/>
                <a:lumOff val="40000"/>
                <a:alpha val="40000"/>
              </a:schemeClr>
            </a:solidFill>
          </p:grpSpPr>
          <p:sp>
            <p:nvSpPr>
              <p:cNvPr id="15" name="jenkins"/>
              <p:cNvSpPr/>
              <p:nvPr/>
            </p:nvSpPr>
            <p:spPr>
              <a:xfrm>
                <a:off x="10635915" y="3271951"/>
                <a:ext cx="461665" cy="1166234"/>
              </a:xfrm>
              <a:prstGeom prst="rect">
                <a:avLst/>
              </a:prstGeom>
              <a:solidFill>
                <a:srgbClr val="568B9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algn="ctr"/>
                <a:r>
                  <a:rPr lang="en-US" dirty="0"/>
                  <a:t>Jenkins</a:t>
                </a:r>
              </a:p>
            </p:txBody>
          </p:sp>
          <p:sp>
            <p:nvSpPr>
              <p:cNvPr id="37" name="CI"/>
              <p:cNvSpPr txBox="1"/>
              <p:nvPr/>
            </p:nvSpPr>
            <p:spPr>
              <a:xfrm rot="17504429">
                <a:off x="10627837" y="2817276"/>
                <a:ext cx="436179" cy="36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CI</a:t>
                </a:r>
              </a:p>
            </p:txBody>
          </p:sp>
        </p:grpSp>
        <p:cxnSp>
          <p:nvCxnSpPr>
            <p:cNvPr id="143" name="Straight Arrow Connector 142"/>
            <p:cNvCxnSpPr>
              <a:stCxn id="16" idx="3"/>
              <a:endCxn id="15" idx="1"/>
            </p:cNvCxnSpPr>
            <p:nvPr/>
          </p:nvCxnSpPr>
          <p:spPr>
            <a:xfrm>
              <a:off x="10257548" y="3790673"/>
              <a:ext cx="378367" cy="0"/>
            </a:xfrm>
            <a:prstGeom prst="straightConnector1">
              <a:avLst/>
            </a:prstGeom>
            <a:ln w="19050">
              <a:solidFill>
                <a:srgbClr val="568B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11097580" y="2065773"/>
            <a:ext cx="924224" cy="2308017"/>
            <a:chOff x="11097580" y="2065773"/>
            <a:chExt cx="924224" cy="2308017"/>
          </a:xfrm>
        </p:grpSpPr>
        <p:grpSp>
          <p:nvGrpSpPr>
            <p:cNvPr id="124" name="Group 123"/>
            <p:cNvGrpSpPr/>
            <p:nvPr/>
          </p:nvGrpSpPr>
          <p:grpSpPr>
            <a:xfrm>
              <a:off x="11475947" y="2065773"/>
              <a:ext cx="545857" cy="2308017"/>
              <a:chOff x="11475947" y="2130168"/>
              <a:chExt cx="545857" cy="2308017"/>
            </a:xfrm>
            <a:solidFill>
              <a:schemeClr val="accent1">
                <a:lumMod val="60000"/>
                <a:lumOff val="40000"/>
                <a:alpha val="40000"/>
              </a:schemeClr>
            </a:solidFill>
          </p:grpSpPr>
          <p:sp>
            <p:nvSpPr>
              <p:cNvPr id="13" name="Maven"/>
              <p:cNvSpPr/>
              <p:nvPr/>
            </p:nvSpPr>
            <p:spPr>
              <a:xfrm>
                <a:off x="11475947" y="3271951"/>
                <a:ext cx="461665" cy="1166234"/>
              </a:xfrm>
              <a:prstGeom prst="rect">
                <a:avLst/>
              </a:prstGeom>
              <a:solidFill>
                <a:srgbClr val="568B9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algn="ctr"/>
                <a:r>
                  <a:rPr lang="en-US" dirty="0"/>
                  <a:t>Maven</a:t>
                </a:r>
              </a:p>
            </p:txBody>
          </p:sp>
          <p:sp>
            <p:nvSpPr>
              <p:cNvPr id="32" name="Build"/>
              <p:cNvSpPr txBox="1"/>
              <p:nvPr/>
            </p:nvSpPr>
            <p:spPr>
              <a:xfrm rot="17504429">
                <a:off x="11280519" y="2502121"/>
                <a:ext cx="111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Build</a:t>
                </a:r>
              </a:p>
            </p:txBody>
          </p:sp>
        </p:grpSp>
        <p:cxnSp>
          <p:nvCxnSpPr>
            <p:cNvPr id="144" name="Straight Arrow Connector 143"/>
            <p:cNvCxnSpPr>
              <a:stCxn id="15" idx="3"/>
              <a:endCxn id="13" idx="1"/>
            </p:cNvCxnSpPr>
            <p:nvPr/>
          </p:nvCxnSpPr>
          <p:spPr>
            <a:xfrm>
              <a:off x="11097580" y="3790673"/>
              <a:ext cx="378367" cy="0"/>
            </a:xfrm>
            <a:prstGeom prst="straightConnector1">
              <a:avLst/>
            </a:prstGeom>
            <a:ln w="19050">
              <a:solidFill>
                <a:srgbClr val="568B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/>
          <p:cNvCxnSpPr/>
          <p:nvPr/>
        </p:nvCxnSpPr>
        <p:spPr>
          <a:xfrm>
            <a:off x="8202420" y="0"/>
            <a:ext cx="0" cy="6858000"/>
          </a:xfrm>
          <a:prstGeom prst="line">
            <a:avLst/>
          </a:prstGeom>
          <a:ln w="28575" cmpd="dbl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018644" y="0"/>
            <a:ext cx="0" cy="6858000"/>
          </a:xfrm>
          <a:prstGeom prst="line">
            <a:avLst/>
          </a:prstGeom>
          <a:ln w="28575" cmpd="dbl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6125956" y="1036171"/>
            <a:ext cx="1887280" cy="2756544"/>
            <a:chOff x="6125956" y="1036171"/>
            <a:chExt cx="1887280" cy="2756544"/>
          </a:xfrm>
        </p:grpSpPr>
        <p:cxnSp>
          <p:nvCxnSpPr>
            <p:cNvPr id="128" name="Elbow Connector 127"/>
            <p:cNvCxnSpPr>
              <a:stCxn id="6" idx="1"/>
              <a:endCxn id="2" idx="3"/>
            </p:cNvCxnSpPr>
            <p:nvPr/>
          </p:nvCxnSpPr>
          <p:spPr>
            <a:xfrm rot="10800000" flipV="1">
              <a:off x="6202557" y="1649971"/>
              <a:ext cx="784766" cy="2142744"/>
            </a:xfrm>
            <a:prstGeom prst="bentConnector3">
              <a:avLst/>
            </a:prstGeom>
            <a:ln w="19050">
              <a:solidFill>
                <a:srgbClr val="286E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OI"/>
            <p:cNvSpPr/>
            <p:nvPr/>
          </p:nvSpPr>
          <p:spPr>
            <a:xfrm>
              <a:off x="6987323" y="1162049"/>
              <a:ext cx="1025913" cy="975844"/>
            </a:xfrm>
            <a:prstGeom prst="rect">
              <a:avLst/>
            </a:prstGeom>
            <a:solidFill>
              <a:srgbClr val="286E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POI</a:t>
              </a:r>
              <a:br>
                <a:rPr lang="en-US" dirty="0"/>
              </a:br>
              <a:r>
                <a:rPr lang="en-US" dirty="0"/>
                <a:t>(3.17)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 rot="16200000">
              <a:off x="5767332" y="1394795"/>
              <a:ext cx="1178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@Data Provider</a:t>
              </a:r>
              <a:br>
                <a:rPr lang="en-US" sz="1200" i="1" dirty="0"/>
              </a:br>
              <a:r>
                <a:rPr lang="en-US" sz="1200" i="1" dirty="0"/>
                <a:t>(Dynamic)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02557" y="2157958"/>
            <a:ext cx="1810679" cy="1634756"/>
            <a:chOff x="6202557" y="2157958"/>
            <a:chExt cx="1810679" cy="1634756"/>
          </a:xfrm>
        </p:grpSpPr>
        <p:cxnSp>
          <p:nvCxnSpPr>
            <p:cNvPr id="133" name="Elbow Connector 132"/>
            <p:cNvCxnSpPr>
              <a:stCxn id="7" idx="1"/>
              <a:endCxn id="2" idx="3"/>
            </p:cNvCxnSpPr>
            <p:nvPr/>
          </p:nvCxnSpPr>
          <p:spPr>
            <a:xfrm rot="10800000" flipV="1">
              <a:off x="6202557" y="3083639"/>
              <a:ext cx="784766" cy="7090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286E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XML"/>
            <p:cNvSpPr/>
            <p:nvPr/>
          </p:nvSpPr>
          <p:spPr>
            <a:xfrm>
              <a:off x="6987323" y="2595718"/>
              <a:ext cx="1025913" cy="975844"/>
            </a:xfrm>
            <a:prstGeom prst="rect">
              <a:avLst/>
            </a:prstGeom>
            <a:solidFill>
              <a:srgbClr val="286E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XML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6294557" y="2417580"/>
              <a:ext cx="980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@Parameter</a:t>
              </a:r>
              <a:br>
                <a:rPr lang="en-US" sz="1200" i="1" dirty="0"/>
              </a:br>
              <a:r>
                <a:rPr lang="en-US" sz="1200" i="1" dirty="0"/>
                <a:t>(Static)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082150" y="5048922"/>
            <a:ext cx="463826" cy="1375464"/>
            <a:chOff x="5082150" y="5048922"/>
            <a:chExt cx="463826" cy="1375464"/>
          </a:xfrm>
        </p:grpSpPr>
        <p:sp>
          <p:nvSpPr>
            <p:cNvPr id="173" name="TextBox 172"/>
            <p:cNvSpPr txBox="1"/>
            <p:nvPr/>
          </p:nvSpPr>
          <p:spPr>
            <a:xfrm rot="16200000">
              <a:off x="4977635" y="5260874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@BC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176644" y="5048922"/>
              <a:ext cx="369332" cy="1375464"/>
              <a:chOff x="5176644" y="5048922"/>
              <a:chExt cx="369332" cy="1375464"/>
            </a:xfrm>
          </p:grpSpPr>
          <p:sp>
            <p:nvSpPr>
              <p:cNvPr id="118" name="TextBox 117"/>
              <p:cNvSpPr txBox="1"/>
              <p:nvPr/>
            </p:nvSpPr>
            <p:spPr>
              <a:xfrm rot="5400000" flipH="1" flipV="1">
                <a:off x="5063767" y="5942177"/>
                <a:ext cx="595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ET</a:t>
                </a:r>
              </a:p>
            </p:txBody>
          </p:sp>
          <p:cxnSp>
            <p:nvCxnSpPr>
              <p:cNvPr id="163" name="Straight Arrow Connector 162"/>
              <p:cNvCxnSpPr>
                <a:stCxn id="118" idx="3"/>
              </p:cNvCxnSpPr>
              <p:nvPr/>
            </p:nvCxnSpPr>
            <p:spPr>
              <a:xfrm flipV="1">
                <a:off x="5361310" y="5048922"/>
                <a:ext cx="15328" cy="780378"/>
              </a:xfrm>
              <a:prstGeom prst="straightConnector1">
                <a:avLst/>
              </a:prstGeom>
              <a:ln w="19050">
                <a:solidFill>
                  <a:srgbClr val="286E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/>
          <p:cNvGrpSpPr/>
          <p:nvPr/>
        </p:nvGrpSpPr>
        <p:grpSpPr>
          <a:xfrm>
            <a:off x="5833225" y="5048923"/>
            <a:ext cx="501166" cy="1346558"/>
            <a:chOff x="5833225" y="5048923"/>
            <a:chExt cx="501166" cy="1346558"/>
          </a:xfrm>
        </p:grpSpPr>
        <p:grpSp>
          <p:nvGrpSpPr>
            <p:cNvPr id="171" name="Group 170"/>
            <p:cNvGrpSpPr/>
            <p:nvPr/>
          </p:nvGrpSpPr>
          <p:grpSpPr>
            <a:xfrm>
              <a:off x="5833225" y="5048923"/>
              <a:ext cx="369332" cy="1346558"/>
              <a:chOff x="5833225" y="5048923"/>
              <a:chExt cx="369332" cy="1346558"/>
            </a:xfrm>
          </p:grpSpPr>
          <p:sp>
            <p:nvSpPr>
              <p:cNvPr id="117" name="TextBox 116"/>
              <p:cNvSpPr txBox="1"/>
              <p:nvPr/>
            </p:nvSpPr>
            <p:spPr>
              <a:xfrm rot="16200000">
                <a:off x="5734800" y="5927725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EHR</a:t>
                </a:r>
              </a:p>
            </p:txBody>
          </p:sp>
          <p:cxnSp>
            <p:nvCxnSpPr>
              <p:cNvPr id="159" name="Straight Arrow Connector 158"/>
              <p:cNvCxnSpPr>
                <a:stCxn id="117" idx="3"/>
              </p:cNvCxnSpPr>
              <p:nvPr/>
            </p:nvCxnSpPr>
            <p:spPr>
              <a:xfrm flipV="1">
                <a:off x="6017891" y="5048923"/>
                <a:ext cx="6176" cy="780378"/>
              </a:xfrm>
              <a:prstGeom prst="straightConnector1">
                <a:avLst/>
              </a:prstGeom>
              <a:ln w="19050">
                <a:solidFill>
                  <a:srgbClr val="286E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 rot="16200000">
              <a:off x="5958487" y="526648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@BS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202557" y="3792716"/>
            <a:ext cx="1971263" cy="2646184"/>
            <a:chOff x="6202557" y="3792716"/>
            <a:chExt cx="1971263" cy="2646184"/>
          </a:xfrm>
        </p:grpSpPr>
        <p:grpSp>
          <p:nvGrpSpPr>
            <p:cNvPr id="158" name="Group 157"/>
            <p:cNvGrpSpPr/>
            <p:nvPr/>
          </p:nvGrpSpPr>
          <p:grpSpPr>
            <a:xfrm>
              <a:off x="6202557" y="3792716"/>
              <a:ext cx="1971263" cy="2646184"/>
              <a:chOff x="6202557" y="3792716"/>
              <a:chExt cx="1971263" cy="2646184"/>
            </a:xfrm>
          </p:grpSpPr>
          <p:cxnSp>
            <p:nvCxnSpPr>
              <p:cNvPr id="130" name="Elbow Connector 129"/>
              <p:cNvCxnSpPr>
                <a:stCxn id="9" idx="1"/>
                <a:endCxn id="2" idx="3"/>
              </p:cNvCxnSpPr>
              <p:nvPr/>
            </p:nvCxnSpPr>
            <p:spPr>
              <a:xfrm rot="10800000">
                <a:off x="6202557" y="3792716"/>
                <a:ext cx="784766" cy="215826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286E7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6864065" y="5235026"/>
                <a:ext cx="1309755" cy="1203874"/>
                <a:chOff x="6864065" y="5235026"/>
                <a:chExt cx="1309755" cy="1203874"/>
              </a:xfrm>
            </p:grpSpPr>
            <p:sp>
              <p:nvSpPr>
                <p:cNvPr id="9" name="db"/>
                <p:cNvSpPr/>
                <p:nvPr/>
              </p:nvSpPr>
              <p:spPr>
                <a:xfrm>
                  <a:off x="6987323" y="5463056"/>
                  <a:ext cx="1025913" cy="975844"/>
                </a:xfrm>
                <a:prstGeom prst="rect">
                  <a:avLst/>
                </a:prstGeom>
                <a:solidFill>
                  <a:srgbClr val="286E7D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/>
                    <a:t>DB</a:t>
                  </a:r>
                  <a:br>
                    <a:rPr lang="en-US" dirty="0"/>
                  </a:br>
                  <a:r>
                    <a:rPr lang="en-US" dirty="0"/>
                    <a:t>(5.1.6)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864065" y="5235026"/>
                  <a:ext cx="13097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MySql</a:t>
                  </a:r>
                  <a:endParaRPr lang="en-US" sz="1400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 rot="16200000">
              <a:off x="6178134" y="5273573"/>
              <a:ext cx="1178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@Data Provider</a:t>
              </a:r>
            </a:p>
          </p:txBody>
        </p:sp>
      </p:grpSp>
      <p:sp useBgFill="1">
        <p:nvSpPr>
          <p:cNvPr id="180" name="Horizontal Scroll 179"/>
          <p:cNvSpPr/>
          <p:nvPr/>
        </p:nvSpPr>
        <p:spPr>
          <a:xfrm>
            <a:off x="4902200" y="304800"/>
            <a:ext cx="2387600" cy="769471"/>
          </a:xfrm>
          <a:prstGeom prst="horizontalScroll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HYBRID FRAMEWORK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315200" y="504869"/>
            <a:ext cx="337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Selenium + </a:t>
            </a:r>
            <a:r>
              <a:rPr lang="en-US" b="1" dirty="0" err="1">
                <a:latin typeface="+mj-lt"/>
              </a:rPr>
              <a:t>TestNG</a:t>
            </a:r>
            <a:r>
              <a:rPr lang="en-US" b="1" dirty="0">
                <a:latin typeface="+mj-lt"/>
              </a:rPr>
              <a:t> + Cucumber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1315958" y="2717154"/>
            <a:ext cx="1749482" cy="812498"/>
            <a:chOff x="1315958" y="2717154"/>
            <a:chExt cx="1749482" cy="81249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315958" y="2717154"/>
              <a:ext cx="1749482" cy="812498"/>
              <a:chOff x="1315958" y="2717154"/>
              <a:chExt cx="1749482" cy="812498"/>
            </a:xfrm>
            <a:solidFill>
              <a:srgbClr val="308473">
                <a:alpha val="40000"/>
              </a:srgbClr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2516800" y="2981012"/>
                <a:ext cx="548640" cy="548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TC</a:t>
                </a:r>
              </a:p>
            </p:txBody>
          </p:sp>
          <p:cxnSp>
            <p:nvCxnSpPr>
              <p:cNvPr id="98" name="Elbow Connector 97"/>
              <p:cNvCxnSpPr>
                <a:stCxn id="101" idx="3"/>
                <a:endCxn id="95" idx="0"/>
              </p:cNvCxnSpPr>
              <p:nvPr/>
            </p:nvCxnSpPr>
            <p:spPr>
              <a:xfrm>
                <a:off x="1315958" y="2717154"/>
                <a:ext cx="1475162" cy="263858"/>
              </a:xfrm>
              <a:prstGeom prst="bentConnector2">
                <a:avLst/>
              </a:prstGeom>
              <a:grpFill/>
              <a:ln w="19050">
                <a:solidFill>
                  <a:srgbClr val="3084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1726274" y="3089358"/>
              <a:ext cx="567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@Test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853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96296E-6 L 0 -0.02685 " pathEditMode="relative" rAng="0" ptsTypes="AA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3"/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14" grpId="0" animBg="1"/>
      <p:bldP spid="39" grpId="0"/>
      <p:bldP spid="180" grpId="0" animBg="1"/>
      <p:bldP spid="18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445</TotalTime>
  <Words>59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Celestial</vt:lpstr>
      <vt:lpstr>POM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 Framework</dc:title>
  <dc:creator>dell</dc:creator>
  <cp:lastModifiedBy>Babu Manickam</cp:lastModifiedBy>
  <cp:revision>34</cp:revision>
  <dcterms:created xsi:type="dcterms:W3CDTF">2018-04-02T06:52:54Z</dcterms:created>
  <dcterms:modified xsi:type="dcterms:W3CDTF">2021-01-10T12:01:02Z</dcterms:modified>
</cp:coreProperties>
</file>