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8" r:id="rId6"/>
    <p:sldId id="263" r:id="rId7"/>
    <p:sldId id="270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55CF9C-D9B4-9448-B158-898BA8290D52}" v="4" dt="2024-04-29T15:49:36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wintony.atlassian.net/jira/software/projects/G20687SP24/issues/?jql=project%20%3D%20%22G20687SP24%22%20ORDER%20BY%20created%20DESC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kshminathAlamuru/Project_OOD_Group20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591D67-C269-FC23-EBC7-1F3AEBAA0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89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F1A96B9-F717-4812-9DB0-C99D99462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60" y="1137137"/>
            <a:ext cx="9867482" cy="457032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226038F9-8CE0-4A41-9EF0-3A27023DE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B5C5996-5C1E-4768-90AE-87BED835C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F3C71-A730-437D-8602-3B4160719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IN"/>
              <a:t>scholarsphere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294FD-8510-ADCA-0407-2A91DBEA9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rgbClr val="191B0E"/>
                </a:solidFill>
              </a:rPr>
              <a:t>Lakshminath - Group 20</a:t>
            </a:r>
          </a:p>
        </p:txBody>
      </p:sp>
    </p:spTree>
    <p:extLst>
      <p:ext uri="{BB962C8B-B14F-4D97-AF65-F5344CB8AC3E}">
        <p14:creationId xmlns:p14="http://schemas.microsoft.com/office/powerpoint/2010/main" val="278623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401D-5A97-AB91-8A06-F4E8AFAE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Overall Sprint Issues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298779-5E60-9594-F6BA-F768970C7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721" y="1821181"/>
            <a:ext cx="9601200" cy="2705877"/>
          </a:xfrm>
        </p:spPr>
      </p:pic>
    </p:spTree>
    <p:extLst>
      <p:ext uri="{BB962C8B-B14F-4D97-AF65-F5344CB8AC3E}">
        <p14:creationId xmlns:p14="http://schemas.microsoft.com/office/powerpoint/2010/main" val="114407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47EF-233B-2BF7-B7D1-E4298708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0752"/>
          </a:xfrm>
        </p:spPr>
        <p:txBody>
          <a:bodyPr/>
          <a:lstStyle/>
          <a:p>
            <a:r>
              <a:rPr lang="en-IN"/>
              <a:t>Sprint Overview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4DCED2-CA32-72E6-0C13-00C7F4C2E3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643842"/>
              </p:ext>
            </p:extLst>
          </p:nvPr>
        </p:nvGraphicFramePr>
        <p:xfrm>
          <a:off x="1371600" y="1576552"/>
          <a:ext cx="9601200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1558279749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24252323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4160995635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832700240"/>
                    </a:ext>
                  </a:extLst>
                </a:gridCol>
              </a:tblGrid>
              <a:tr h="537705">
                <a:tc>
                  <a:txBody>
                    <a:bodyPr/>
                    <a:lstStyle/>
                    <a:p>
                      <a:r>
                        <a:rPr lang="en-IN"/>
                        <a:t>Sprint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Number of stories closed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Number of stories rolled over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Story points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032243"/>
                  </a:ext>
                </a:extLst>
              </a:tr>
              <a:tr h="311527">
                <a:tc>
                  <a:txBody>
                    <a:bodyPr/>
                    <a:lstStyle/>
                    <a:p>
                      <a:r>
                        <a:rPr lang="en-IN"/>
                        <a:t>Sprint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138490"/>
                  </a:ext>
                </a:extLst>
              </a:tr>
              <a:tr h="311527">
                <a:tc>
                  <a:txBody>
                    <a:bodyPr/>
                    <a:lstStyle/>
                    <a:p>
                      <a:r>
                        <a:rPr lang="en-IN"/>
                        <a:t>Sprint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40519"/>
                  </a:ext>
                </a:extLst>
              </a:tr>
              <a:tr h="311527">
                <a:tc>
                  <a:txBody>
                    <a:bodyPr/>
                    <a:lstStyle/>
                    <a:p>
                      <a:r>
                        <a:rPr lang="en-IN"/>
                        <a:t>Sprint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194314"/>
                  </a:ext>
                </a:extLst>
              </a:tr>
              <a:tr h="311527">
                <a:tc>
                  <a:txBody>
                    <a:bodyPr/>
                    <a:lstStyle/>
                    <a:p>
                      <a:r>
                        <a:rPr lang="en-IN"/>
                        <a:t>Sprint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250394"/>
                  </a:ext>
                </a:extLst>
              </a:tr>
              <a:tr h="311527">
                <a:tc>
                  <a:txBody>
                    <a:bodyPr/>
                    <a:lstStyle/>
                    <a:p>
                      <a:r>
                        <a:rPr lang="en-IN"/>
                        <a:t>Sprint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47446"/>
                  </a:ext>
                </a:extLst>
              </a:tr>
              <a:tr h="311527">
                <a:tc>
                  <a:txBody>
                    <a:bodyPr/>
                    <a:lstStyle/>
                    <a:p>
                      <a:r>
                        <a:rPr lang="en-IN"/>
                        <a:t>Sprint 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36095"/>
                  </a:ext>
                </a:extLst>
              </a:tr>
              <a:tr h="311527">
                <a:tc>
                  <a:txBody>
                    <a:bodyPr/>
                    <a:lstStyle/>
                    <a:p>
                      <a:r>
                        <a:rPr lang="en-IN"/>
                        <a:t>Sprint 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621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DBEC14-BCFD-F481-F69D-12CFF7EAA7B7}"/>
              </a:ext>
            </a:extLst>
          </p:cNvPr>
          <p:cNvSpPr txBox="1"/>
          <p:nvPr/>
        </p:nvSpPr>
        <p:spPr>
          <a:xfrm>
            <a:off x="1371600" y="4819783"/>
            <a:ext cx="6816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average number of closed stories per sprint are 1.6.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average number of stories rolled over are 0.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total number of story points that the team has logged are 40.</a:t>
            </a:r>
          </a:p>
        </p:txBody>
      </p:sp>
    </p:spTree>
    <p:extLst>
      <p:ext uri="{BB962C8B-B14F-4D97-AF65-F5344CB8AC3E}">
        <p14:creationId xmlns:p14="http://schemas.microsoft.com/office/powerpoint/2010/main" val="424642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2401D-5A97-AB91-8A06-F4E8AFAE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cap="all"/>
              <a:t>UML Diagram for ScholarSphere</a:t>
            </a:r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DEA2A5-B38A-5388-AE2C-3DD59F1D6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866200"/>
            <a:ext cx="5659222" cy="332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9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D170B9C-85A5-4673-981C-DDDBAC51F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hite puzzle with one red piece">
            <a:extLst>
              <a:ext uri="{FF2B5EF4-FFF2-40B4-BE49-F238E27FC236}">
                <a16:creationId xmlns:a16="http://schemas.microsoft.com/office/drawing/2014/main" id="{D56BFFD6-1573-272D-CE02-113968518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35" r="28831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1C82216A-4221-434A-B11C-7E13B4A1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B4512-644D-2E46-94FC-8C3AA76B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cap="all"/>
              <a:t>Jira Link For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87132-670F-E38B-84D8-85C4CDB9D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8006" y="4804850"/>
            <a:ext cx="560790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>
                <a:hlinkClick r:id="rId3"/>
              </a:rPr>
              <a:t>Scholarsphere_project_Link</a:t>
            </a:r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319026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D170B9C-85A5-4673-981C-DDDBAC51F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Blue and orange Colour Powder background">
            <a:extLst>
              <a:ext uri="{FF2B5EF4-FFF2-40B4-BE49-F238E27FC236}">
                <a16:creationId xmlns:a16="http://schemas.microsoft.com/office/drawing/2014/main" id="{005D92E3-4983-B1DC-F4E6-FEA642783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26" r="43436" b="-1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25" name="Freeform 6">
            <a:extLst>
              <a:ext uri="{FF2B5EF4-FFF2-40B4-BE49-F238E27FC236}">
                <a16:creationId xmlns:a16="http://schemas.microsoft.com/office/drawing/2014/main" id="{1C82216A-4221-434A-B11C-7E13B4A1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B4512-644D-2E46-94FC-8C3AA76B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cap="all"/>
              <a:t>Github Link For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87132-670F-E38B-84D8-85C4CDB9D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8006" y="4804850"/>
            <a:ext cx="560790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>
                <a:hlinkClick r:id="rId3"/>
              </a:rPr>
              <a:t>https://github.com/LakshminathAlamuru/Project_OOD_Group20</a:t>
            </a:r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87065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9712D748FEDC46B0393222FE138F78" ma:contentTypeVersion="5" ma:contentTypeDescription="Create a new document." ma:contentTypeScope="" ma:versionID="2efddbf46e38cf63973396b1ac264440">
  <xsd:schema xmlns:xsd="http://www.w3.org/2001/XMLSchema" xmlns:xs="http://www.w3.org/2001/XMLSchema" xmlns:p="http://schemas.microsoft.com/office/2006/metadata/properties" xmlns:ns3="1df0befc-070f-4a10-a943-42500e74392a" targetNamespace="http://schemas.microsoft.com/office/2006/metadata/properties" ma:root="true" ma:fieldsID="f1905ce0a32b582b3e2d6b3e0bded0c7" ns3:_="">
    <xsd:import namespace="1df0befc-070f-4a10-a943-42500e74392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f0befc-070f-4a10-a943-42500e74392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85DB62-ACED-4733-AD8A-971EC56A2E10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df0befc-070f-4a10-a943-42500e74392a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19EA632-356F-46CA-A403-CA6A6CF0F6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A8025D-48FB-4872-9BB5-E196B1B742A2}">
  <ds:schemaRefs>
    <ds:schemaRef ds:uri="1df0befc-070f-4a10-a943-42500e74392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{8AE2FD8B-1AE8-42B7-8208-09FD475A6D23}tf10001105</Template>
  <TotalTime>567</TotalTime>
  <Words>119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Franklin Gothic Book</vt:lpstr>
      <vt:lpstr>Wingdings</vt:lpstr>
      <vt:lpstr>Crop</vt:lpstr>
      <vt:lpstr>scholarsphere</vt:lpstr>
      <vt:lpstr>Overall Sprint Issues</vt:lpstr>
      <vt:lpstr>Sprint Overview</vt:lpstr>
      <vt:lpstr>UML Diagram for ScholarSphere</vt:lpstr>
      <vt:lpstr>Jira Link For Project</vt:lpstr>
      <vt:lpstr>Github Link For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scholarsphere</dc:title>
  <dc:creator>Jaishyam Reddy Reddivari</dc:creator>
  <cp:lastModifiedBy>Lakshminath Reddy Alamuru</cp:lastModifiedBy>
  <cp:revision>8</cp:revision>
  <dcterms:created xsi:type="dcterms:W3CDTF">2024-04-26T14:01:29Z</dcterms:created>
  <dcterms:modified xsi:type="dcterms:W3CDTF">2024-05-05T03:24:25Z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0x010100269712D748FEDC46B0393222FE138F78</vt:lpwstr>
  </property>
</Properties>
</file>