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4975-7D4B-E24F-9E83-ACA51E1FD26D}" v="120" dt="2024-04-29T15:29:4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38"/>
  </p:normalViewPr>
  <p:slideViewPr>
    <p:cSldViewPr snapToGrid="0">
      <p:cViewPr varScale="1">
        <p:scale>
          <a:sx n="128" d="100"/>
          <a:sy n="128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6093-FE87-CDE3-E187-AE383ADE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err="1"/>
              <a:t>Scholarsphere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91809-1A96-A66B-D3B7-6091AEC7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Aswin Tony </a:t>
            </a:r>
            <a:r>
              <a:rPr lang="en-IN" dirty="0" err="1"/>
              <a:t>Kanikairaj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764-1D5F-2729-A40C-F887D4B6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Stories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E28C055-8886-1FA4-9C73-6933CD28E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765" y="2171700"/>
            <a:ext cx="8527774" cy="4323304"/>
          </a:xfrm>
        </p:spPr>
      </p:pic>
    </p:spTree>
    <p:extLst>
      <p:ext uri="{BB962C8B-B14F-4D97-AF65-F5344CB8AC3E}">
        <p14:creationId xmlns:p14="http://schemas.microsoft.com/office/powerpoint/2010/main" val="351780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E4E-705E-41B2-2FAC-1876A7D0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06062"/>
          </a:xfrm>
        </p:spPr>
        <p:txBody>
          <a:bodyPr/>
          <a:lstStyle/>
          <a:p>
            <a:r>
              <a:rPr lang="en-IN" dirty="0"/>
              <a:t>Sprint 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5F1548-8CF9-DD7B-1DD7-3F5F679E0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2235"/>
              </p:ext>
            </p:extLst>
          </p:nvPr>
        </p:nvGraphicFramePr>
        <p:xfrm>
          <a:off x="1371600" y="1891862"/>
          <a:ext cx="960119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88122697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701122752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80448971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383501147"/>
                    </a:ext>
                  </a:extLst>
                </a:gridCol>
              </a:tblGrid>
              <a:tr h="333328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stories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stories rolled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77981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r>
                        <a:rPr lang="en-U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9843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05172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01994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70521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81410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79761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49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1E5506-447D-FCA8-02B6-90F9638FC172}"/>
              </a:ext>
            </a:extLst>
          </p:cNvPr>
          <p:cNvSpPr txBox="1"/>
          <p:nvPr/>
        </p:nvSpPr>
        <p:spPr>
          <a:xfrm>
            <a:off x="1371600" y="5248870"/>
            <a:ext cx="6098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closed stories per sprint are 2.16.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stories rolled over are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total number of story points that I have logged are 57.</a:t>
            </a:r>
          </a:p>
        </p:txBody>
      </p:sp>
    </p:spTree>
    <p:extLst>
      <p:ext uri="{BB962C8B-B14F-4D97-AF65-F5344CB8AC3E}">
        <p14:creationId xmlns:p14="http://schemas.microsoft.com/office/powerpoint/2010/main" val="42142407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712D748FEDC46B0393222FE138F78" ma:contentTypeVersion="8" ma:contentTypeDescription="Create a new document." ma:contentTypeScope="" ma:versionID="82b8953bec1047b549b79a70ae173519">
  <xsd:schema xmlns:xsd="http://www.w3.org/2001/XMLSchema" xmlns:xs="http://www.w3.org/2001/XMLSchema" xmlns:p="http://schemas.microsoft.com/office/2006/metadata/properties" xmlns:ns3="1df0befc-070f-4a10-a943-42500e74392a" xmlns:ns4="043d3816-5f7d-4750-90e2-9ef331d8d363" targetNamespace="http://schemas.microsoft.com/office/2006/metadata/properties" ma:root="true" ma:fieldsID="86afaf12e66957db861936a610f0ba4d" ns3:_="" ns4:_="">
    <xsd:import namespace="1df0befc-070f-4a10-a943-42500e74392a"/>
    <xsd:import namespace="043d3816-5f7d-4750-90e2-9ef331d8d36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0befc-070f-4a10-a943-42500e74392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d3816-5f7d-4750-90e2-9ef331d8d36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DF7017-129F-4FB0-922F-CE2BABA4FDD8}">
  <ds:schemaRefs>
    <ds:schemaRef ds:uri="043d3816-5f7d-4750-90e2-9ef331d8d363"/>
    <ds:schemaRef ds:uri="1df0befc-070f-4a10-a943-42500e74392a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ECC32-64B6-4C36-839B-2EEEC2F3C08F}">
  <ds:schemaRefs>
    <ds:schemaRef ds:uri="1df0befc-070f-4a10-a943-42500e74392a"/>
    <ds:schemaRef ds:uri="043d3816-5f7d-4750-90e2-9ef331d8d36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87CDB2-5CCA-4CEB-8882-CDB260A798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{8AE2FD8B-1AE8-42B7-8208-09FD475A6D23}tf10001105</Template>
  <TotalTime>600</TotalTime>
  <Words>85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Franklin Gothic Book</vt:lpstr>
      <vt:lpstr>Wingdings</vt:lpstr>
      <vt:lpstr>Crop</vt:lpstr>
      <vt:lpstr>Scholarsphere</vt:lpstr>
      <vt:lpstr>Stories</vt:lpstr>
      <vt:lpstr>Sprint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Scholarsphere</dc:title>
  <dc:creator>Jaishyam Reddy Reddivari</dc:creator>
  <cp:lastModifiedBy>Aswin Tony Kanikairaj</cp:lastModifiedBy>
  <cp:revision>3</cp:revision>
  <dcterms:created xsi:type="dcterms:W3CDTF">2024-04-29T02:07:26Z</dcterms:created>
  <dcterms:modified xsi:type="dcterms:W3CDTF">2024-04-30T03:33:35Z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0x010100269712D748FEDC46B0393222FE138F78</vt:lpwstr>
  </property>
</Properties>
</file>