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B64975-7D4B-E24F-9E83-ACA51E1FD26D}" v="120" dt="2024-04-29T15:29:48.5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6093-FE87-CDE3-E187-AE383ADEF0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err="1"/>
              <a:t>Scholarsphere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91809-1A96-A66B-D3B7-6091AEC7F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Jaishyam Reddy Reddivari</a:t>
            </a:r>
          </a:p>
        </p:txBody>
      </p:sp>
    </p:spTree>
    <p:extLst>
      <p:ext uri="{BB962C8B-B14F-4D97-AF65-F5344CB8AC3E}">
        <p14:creationId xmlns:p14="http://schemas.microsoft.com/office/powerpoint/2010/main" val="5541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E764-1D5F-2729-A40C-F887D4B6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Stories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BD204C-9480-0A71-74C5-4BF505866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738" y="2171700"/>
            <a:ext cx="11496261" cy="450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0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AE4E-705E-41B2-2FAC-1876A7D0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06062"/>
          </a:xfrm>
        </p:spPr>
        <p:txBody>
          <a:bodyPr/>
          <a:lstStyle/>
          <a:p>
            <a:r>
              <a:rPr lang="en-IN" dirty="0"/>
              <a:t>Sprint Overview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25F1548-8CF9-DD7B-1DD7-3F5F679E0D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608191"/>
              </p:ext>
            </p:extLst>
          </p:nvPr>
        </p:nvGraphicFramePr>
        <p:xfrm>
          <a:off x="1371600" y="1891862"/>
          <a:ext cx="9601196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0299">
                  <a:extLst>
                    <a:ext uri="{9D8B030D-6E8A-4147-A177-3AD203B41FA5}">
                      <a16:colId xmlns:a16="http://schemas.microsoft.com/office/drawing/2014/main" val="881226975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1701122752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804489710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383501147"/>
                    </a:ext>
                  </a:extLst>
                </a:gridCol>
              </a:tblGrid>
              <a:tr h="333328">
                <a:tc>
                  <a:txBody>
                    <a:bodyPr/>
                    <a:lstStyle/>
                    <a:p>
                      <a:r>
                        <a:rPr lang="en-US" dirty="0"/>
                        <a:t>Sprint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stories 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stories rolled 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Story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877981"/>
                  </a:ext>
                </a:extLst>
              </a:tr>
              <a:tr h="333328">
                <a:tc>
                  <a:txBody>
                    <a:bodyPr/>
                    <a:lstStyle/>
                    <a:p>
                      <a:r>
                        <a:rPr lang="en-US" dirty="0"/>
                        <a:t>Sprint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99843"/>
                  </a:ext>
                </a:extLst>
              </a:tr>
              <a:tr h="333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Sprint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705172"/>
                  </a:ext>
                </a:extLst>
              </a:tr>
              <a:tr h="333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Sprint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01994"/>
                  </a:ext>
                </a:extLst>
              </a:tr>
              <a:tr h="333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Sprint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270521"/>
                  </a:ext>
                </a:extLst>
              </a:tr>
              <a:tr h="333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Sprint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81410"/>
                  </a:ext>
                </a:extLst>
              </a:tr>
              <a:tr h="333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Sprint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79761"/>
                  </a:ext>
                </a:extLst>
              </a:tr>
              <a:tr h="333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Sprint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498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81E5506-447D-FCA8-02B6-90F9638FC172}"/>
              </a:ext>
            </a:extLst>
          </p:cNvPr>
          <p:cNvSpPr txBox="1"/>
          <p:nvPr/>
        </p:nvSpPr>
        <p:spPr>
          <a:xfrm>
            <a:off x="1371596" y="5092262"/>
            <a:ext cx="6098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 average number of closed stories per sprint are 2.3.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 average number of stories rolled over are 0.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 total number of story points that I have logged are 51.</a:t>
            </a:r>
          </a:p>
        </p:txBody>
      </p:sp>
    </p:spTree>
    <p:extLst>
      <p:ext uri="{BB962C8B-B14F-4D97-AF65-F5344CB8AC3E}">
        <p14:creationId xmlns:p14="http://schemas.microsoft.com/office/powerpoint/2010/main" val="421424077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9712D748FEDC46B0393222FE138F78" ma:contentTypeVersion="8" ma:contentTypeDescription="Create a new document." ma:contentTypeScope="" ma:versionID="82b8953bec1047b549b79a70ae173519">
  <xsd:schema xmlns:xsd="http://www.w3.org/2001/XMLSchema" xmlns:xs="http://www.w3.org/2001/XMLSchema" xmlns:p="http://schemas.microsoft.com/office/2006/metadata/properties" xmlns:ns3="1df0befc-070f-4a10-a943-42500e74392a" xmlns:ns4="043d3816-5f7d-4750-90e2-9ef331d8d363" targetNamespace="http://schemas.microsoft.com/office/2006/metadata/properties" ma:root="true" ma:fieldsID="86afaf12e66957db861936a610f0ba4d" ns3:_="" ns4:_="">
    <xsd:import namespace="1df0befc-070f-4a10-a943-42500e74392a"/>
    <xsd:import namespace="043d3816-5f7d-4750-90e2-9ef331d8d363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f0befc-070f-4a10-a943-42500e74392a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d3816-5f7d-4750-90e2-9ef331d8d36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6ECC32-64B6-4C36-839B-2EEEC2F3C08F}">
  <ds:schemaRefs>
    <ds:schemaRef ds:uri="1df0befc-070f-4a10-a943-42500e74392a"/>
    <ds:schemaRef ds:uri="043d3816-5f7d-4750-90e2-9ef331d8d363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6DF7017-129F-4FB0-922F-CE2BABA4FDD8}">
  <ds:schemaRefs>
    <ds:schemaRef ds:uri="043d3816-5f7d-4750-90e2-9ef331d8d363"/>
    <ds:schemaRef ds:uri="1df0befc-070f-4a10-a943-42500e74392a"/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87CDB2-5CCA-4CEB-8882-CDB260A798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{8AE2FD8B-1AE8-42B7-8208-09FD475A6D23}tf10001105</Template>
  <TotalTime>578</TotalTime>
  <Words>85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Franklin Gothic Book</vt:lpstr>
      <vt:lpstr>Wingdings</vt:lpstr>
      <vt:lpstr>Crop</vt:lpstr>
      <vt:lpstr>Scholarsphere</vt:lpstr>
      <vt:lpstr>Stories</vt:lpstr>
      <vt:lpstr>Sprint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Scholarsphere</dc:title>
  <dc:creator>Jaishyam Reddy Reddivari</dc:creator>
  <cp:lastModifiedBy>Jaishyam Reddivari</cp:lastModifiedBy>
  <cp:revision>2</cp:revision>
  <dcterms:created xsi:type="dcterms:W3CDTF">2024-04-29T02:07:26Z</dcterms:created>
  <dcterms:modified xsi:type="dcterms:W3CDTF">2024-04-30T02:38:11Z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0x010100269712D748FEDC46B0393222FE138F78</vt:lpwstr>
  </property>
</Properties>
</file>