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77" d="100"/>
          <a:sy n="77" d="100"/>
        </p:scale>
        <p:origin x="15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4/22/24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4/22/24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4/22/24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4/22/24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4/22/24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4/22/24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ScholarSphere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Group 20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Contents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endParaRPr lang="en-US" sz="2400" dirty="0"/>
          </a:p>
          <a:p>
            <a:r>
              <a:rPr lang="en-US" sz="2400" dirty="0"/>
              <a:t>Sprint 1</a:t>
            </a:r>
          </a:p>
          <a:p>
            <a:r>
              <a:rPr lang="en-US" sz="2400" dirty="0"/>
              <a:t>Sprint 2</a:t>
            </a:r>
          </a:p>
          <a:p>
            <a:r>
              <a:rPr lang="en-US" sz="2400" dirty="0"/>
              <a:t>Sprint 3</a:t>
            </a:r>
          </a:p>
          <a:p>
            <a:r>
              <a:rPr lang="en-US" sz="2400" dirty="0"/>
              <a:t>Sprint 4</a:t>
            </a:r>
          </a:p>
          <a:p>
            <a:r>
              <a:rPr lang="en-US" sz="2400" dirty="0"/>
              <a:t>Sprint Overview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B3897FC-A693-4656-8FCD-CF609C3B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6F5A1418-9C2B-0B48-69DE-E9FE6779F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Sprint 1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3CD7ED02-9F36-56F5-A1DE-FF564F89A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768" y="643467"/>
            <a:ext cx="6430560" cy="1956298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7FAFEDC-BAD9-CEFE-027C-E6168E8A6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8" y="3727721"/>
            <a:ext cx="10926860" cy="155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35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B3897FC-A693-4656-8FCD-CF609C3B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344344-440D-02CC-69C5-9B695194E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Sprint 2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6C897C3-DF91-4658-9A36-AE814CCCE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768" y="643467"/>
            <a:ext cx="6430560" cy="1956298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9AD2DE6-9987-312B-0895-D9C30D376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8" y="3563817"/>
            <a:ext cx="10926860" cy="188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230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B3897FC-A693-4656-8FCD-CF609C3B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9ECB2B-17C4-6B50-909F-A4B728DF3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Sprint 3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DE8B97D-7A8F-5E94-D612-D61E16792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768" y="643467"/>
            <a:ext cx="6430560" cy="1956298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F2B4C8-56D3-E048-7F1D-453D88D58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8" y="3481868"/>
            <a:ext cx="10926860" cy="204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743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B3897FC-A693-4656-8FCD-CF609C3B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070616-78C6-EA49-ACF0-F2487CE26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Sprint 4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70E5C1-0D9A-ED1E-E378-20FB6A61E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768" y="643467"/>
            <a:ext cx="6430560" cy="1956298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B2E745F-E05C-871C-3C76-5A1026340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8" y="3495526"/>
            <a:ext cx="10926860" cy="202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594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1F4C9F-04D9-1A9E-0B9F-B0592D53B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Overview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82D5EE3-D8A2-2DAD-E4DD-789E7D8BA8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8285412"/>
              </p:ext>
            </p:extLst>
          </p:nvPr>
        </p:nvGraphicFramePr>
        <p:xfrm>
          <a:off x="914399" y="2076450"/>
          <a:ext cx="10430932" cy="3413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7733">
                  <a:extLst>
                    <a:ext uri="{9D8B030D-6E8A-4147-A177-3AD203B41FA5}">
                      <a16:colId xmlns:a16="http://schemas.microsoft.com/office/drawing/2014/main" val="3626553301"/>
                    </a:ext>
                  </a:extLst>
                </a:gridCol>
                <a:gridCol w="2607733">
                  <a:extLst>
                    <a:ext uri="{9D8B030D-6E8A-4147-A177-3AD203B41FA5}">
                      <a16:colId xmlns:a16="http://schemas.microsoft.com/office/drawing/2014/main" val="643962568"/>
                    </a:ext>
                  </a:extLst>
                </a:gridCol>
                <a:gridCol w="2607733">
                  <a:extLst>
                    <a:ext uri="{9D8B030D-6E8A-4147-A177-3AD203B41FA5}">
                      <a16:colId xmlns:a16="http://schemas.microsoft.com/office/drawing/2014/main" val="2620509496"/>
                    </a:ext>
                  </a:extLst>
                </a:gridCol>
                <a:gridCol w="2607733">
                  <a:extLst>
                    <a:ext uri="{9D8B030D-6E8A-4147-A177-3AD203B41FA5}">
                      <a16:colId xmlns:a16="http://schemas.microsoft.com/office/drawing/2014/main" val="3575017221"/>
                    </a:ext>
                  </a:extLst>
                </a:gridCol>
              </a:tblGrid>
              <a:tr h="568312">
                <a:tc>
                  <a:txBody>
                    <a:bodyPr/>
                    <a:lstStyle/>
                    <a:p>
                      <a:r>
                        <a:rPr lang="en-US" dirty="0"/>
                        <a:t>Sprint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stories 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stories rolled 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Number of story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538939"/>
                  </a:ext>
                </a:extLst>
              </a:tr>
              <a:tr h="554781">
                <a:tc>
                  <a:txBody>
                    <a:bodyPr/>
                    <a:lstStyle/>
                    <a:p>
                      <a:r>
                        <a:rPr lang="en-US" dirty="0"/>
                        <a:t>Sprint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60494"/>
                  </a:ext>
                </a:extLst>
              </a:tr>
              <a:tr h="554781">
                <a:tc>
                  <a:txBody>
                    <a:bodyPr/>
                    <a:lstStyle/>
                    <a:p>
                      <a:r>
                        <a:rPr lang="en-US" dirty="0"/>
                        <a:t>Sprint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452184"/>
                  </a:ext>
                </a:extLst>
              </a:tr>
              <a:tr h="554781">
                <a:tc>
                  <a:txBody>
                    <a:bodyPr/>
                    <a:lstStyle/>
                    <a:p>
                      <a:r>
                        <a:rPr lang="en-US" dirty="0"/>
                        <a:t>Sprint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834018"/>
                  </a:ext>
                </a:extLst>
              </a:tr>
              <a:tr h="554781">
                <a:tc>
                  <a:txBody>
                    <a:bodyPr/>
                    <a:lstStyle/>
                    <a:p>
                      <a:r>
                        <a:rPr lang="en-US" dirty="0"/>
                        <a:t>Sprint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155969"/>
                  </a:ext>
                </a:extLst>
              </a:tr>
              <a:tr h="554781">
                <a:tc>
                  <a:txBody>
                    <a:bodyPr/>
                    <a:lstStyle/>
                    <a:p>
                      <a:r>
                        <a:rPr lang="en-US" dirty="0"/>
                        <a:t>Sprint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2978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B95DE15-09D0-2F8C-F098-75AE6995908C}"/>
              </a:ext>
            </a:extLst>
          </p:cNvPr>
          <p:cNvSpPr txBox="1"/>
          <p:nvPr/>
        </p:nvSpPr>
        <p:spPr>
          <a:xfrm>
            <a:off x="846668" y="5490435"/>
            <a:ext cx="5979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stories completed per sprint are 6.2</a:t>
            </a:r>
          </a:p>
          <a:p>
            <a:r>
              <a:rPr lang="en-US" dirty="0"/>
              <a:t>Average stories rolled over per sprint are 0</a:t>
            </a:r>
          </a:p>
          <a:p>
            <a:r>
              <a:rPr lang="en-US" dirty="0"/>
              <a:t>Total number of story points the team has finished are 136</a:t>
            </a:r>
          </a:p>
        </p:txBody>
      </p:sp>
    </p:spTree>
    <p:extLst>
      <p:ext uri="{BB962C8B-B14F-4D97-AF65-F5344CB8AC3E}">
        <p14:creationId xmlns:p14="http://schemas.microsoft.com/office/powerpoint/2010/main" val="1290369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2E478-3AC7-F483-1141-67E092107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32BBF-E7FF-F5D9-A668-6887DEC04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159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www.w3.org/2000/xmlns/"/>
    <ds:schemaRef ds:uri="71af3243-3dd4-4a8d-8c0d-dd76da1f02a5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1af3243-3dd4-4a8d-8c0d-dd76da1f02a5"/>
    <ds:schemaRef ds:uri="16c05727-aa75-4e4a-9b5f-8a80a11658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</Words>
  <Application>Microsoft Office PowerPoint</Application>
  <PresentationFormat>Widescreen</PresentationFormat>
  <Paragraphs>9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SlateVTI</vt:lpstr>
      <vt:lpstr>ScholarSphere </vt:lpstr>
      <vt:lpstr>Contents</vt:lpstr>
      <vt:lpstr>Sprint 1</vt:lpstr>
      <vt:lpstr>Sprint 2</vt:lpstr>
      <vt:lpstr>Sprint 3</vt:lpstr>
      <vt:lpstr>Sprint 4</vt:lpstr>
      <vt:lpstr>Sprint Overview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ScholarSphere </dc:title>
  <dc:creator>Jaishyam Reddy Reddivari</dc:creator>
  <cp:lastModifiedBy>Jaishyam Reddy Reddivari</cp:lastModifiedBy>
  <cp:revision>5</cp:revision>
  <dcterms:created xsi:type="dcterms:W3CDTF">2024-04-23T00:52:43Z</dcterms:created>
  <dcterms:modified xsi:type="dcterms:W3CDTF">2024-04-23T01:15:03Z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