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8" r:id="rId6"/>
    <p:sldId id="263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5CF9C-D9B4-9448-B158-898BA8290D52}" v="4" dt="2024-04-29T15:49:36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wintony.atlassian.net/jira/software/projects/G20687SP24/issues/?jql=project%20%3D%20%22G20687SP24%22%20ORDER%20BY%20created%20DES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kshminathAlamuru/Project_OOD_Group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3C71-A730-437D-8602-3B416071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scholarsphere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294FD-8510-ADCA-0407-2A91DBEA9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Lakshminath - Group 20</a:t>
            </a:r>
          </a:p>
        </p:txBody>
      </p:sp>
    </p:spTree>
    <p:extLst>
      <p:ext uri="{BB962C8B-B14F-4D97-AF65-F5344CB8AC3E}">
        <p14:creationId xmlns:p14="http://schemas.microsoft.com/office/powerpoint/2010/main" val="27862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Sprint Issues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298779-5E60-9594-F6BA-F768970C7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80727"/>
            <a:ext cx="9601200" cy="2705877"/>
          </a:xfrm>
        </p:spPr>
      </p:pic>
    </p:spTree>
    <p:extLst>
      <p:ext uri="{BB962C8B-B14F-4D97-AF65-F5344CB8AC3E}">
        <p14:creationId xmlns:p14="http://schemas.microsoft.com/office/powerpoint/2010/main" val="11440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47EF-233B-2BF7-B7D1-E4298708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752"/>
          </a:xfrm>
        </p:spPr>
        <p:txBody>
          <a:bodyPr/>
          <a:lstStyle/>
          <a:p>
            <a:r>
              <a:rPr lang="en-IN" dirty="0"/>
              <a:t>Sprint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DCED2-CA32-72E6-0C13-00C7F4C2E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710317"/>
              </p:ext>
            </p:extLst>
          </p:nvPr>
        </p:nvGraphicFramePr>
        <p:xfrm>
          <a:off x="1371600" y="1576552"/>
          <a:ext cx="96012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55827974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242523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16099563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32700240"/>
                    </a:ext>
                  </a:extLst>
                </a:gridCol>
              </a:tblGrid>
              <a:tr h="537705">
                <a:tc>
                  <a:txBody>
                    <a:bodyPr/>
                    <a:lstStyle/>
                    <a:p>
                      <a:r>
                        <a:rPr lang="en-IN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stories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stories rolled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32243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38490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40519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94314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50394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47446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36095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 dirty="0"/>
                        <a:t>Sprint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2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EC14-BCFD-F481-F69D-12CFF7EAA7B7}"/>
              </a:ext>
            </a:extLst>
          </p:cNvPr>
          <p:cNvSpPr txBox="1"/>
          <p:nvPr/>
        </p:nvSpPr>
        <p:spPr>
          <a:xfrm>
            <a:off x="1371600" y="4819783"/>
            <a:ext cx="6816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closed stories per sprint are 1.6.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stories rolled over are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total number of story points that the team has logged are 40.</a:t>
            </a:r>
          </a:p>
        </p:txBody>
      </p:sp>
    </p:spTree>
    <p:extLst>
      <p:ext uri="{BB962C8B-B14F-4D97-AF65-F5344CB8AC3E}">
        <p14:creationId xmlns:p14="http://schemas.microsoft.com/office/powerpoint/2010/main" val="42464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Link For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7132-670F-E38B-84D8-85C4CDB9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Scholarsphere_project_Link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For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7132-670F-E38B-84D8-85C4CDB9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https://github.com/LakshminathAlamuru/Project_OOD_Group20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46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712D748FEDC46B0393222FE138F78" ma:contentTypeVersion="5" ma:contentTypeDescription="Create a new document." ma:contentTypeScope="" ma:versionID="2efddbf46e38cf63973396b1ac264440">
  <xsd:schema xmlns:xsd="http://www.w3.org/2001/XMLSchema" xmlns:xs="http://www.w3.org/2001/XMLSchema" xmlns:p="http://schemas.microsoft.com/office/2006/metadata/properties" xmlns:ns3="1df0befc-070f-4a10-a943-42500e74392a" targetNamespace="http://schemas.microsoft.com/office/2006/metadata/properties" ma:root="true" ma:fieldsID="f1905ce0a32b582b3e2d6b3e0bded0c7" ns3:_="">
    <xsd:import namespace="1df0befc-070f-4a10-a943-42500e74392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0befc-070f-4a10-a943-42500e7439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A8025D-48FB-4872-9BB5-E196B1B742A2}">
  <ds:schemaRefs>
    <ds:schemaRef ds:uri="1df0befc-070f-4a10-a943-42500e7439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885DB62-ACED-4733-AD8A-971EC56A2E1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df0befc-070f-4a10-a943-42500e74392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9EA632-356F-46CA-A403-CA6A6CF0F6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{8AE2FD8B-1AE8-42B7-8208-09FD475A6D23}tf10001105</Template>
  <TotalTime>148</TotalTime>
  <Words>115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scholarsphere</vt:lpstr>
      <vt:lpstr>Overall Sprint Issues</vt:lpstr>
      <vt:lpstr>Sprint Overview</vt:lpstr>
      <vt:lpstr>Jira Link For Project</vt:lpstr>
      <vt:lpstr>Github Link For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scholarsphere</dc:title>
  <dc:creator>Jaishyam Reddy Reddivari</dc:creator>
  <cp:lastModifiedBy>Lakshminath Reddy Alamuru</cp:lastModifiedBy>
  <cp:revision>7</cp:revision>
  <dcterms:created xsi:type="dcterms:W3CDTF">2024-04-26T14:01:29Z</dcterms:created>
  <dcterms:modified xsi:type="dcterms:W3CDTF">2024-04-30T01:39:46Z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0x010100269712D748FEDC46B0393222FE138F78</vt:lpwstr>
  </property>
</Properties>
</file>