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6" r:id="rId1"/>
  </p:sldMasterIdLst>
  <p:notesMasterIdLst>
    <p:notesMasterId r:id="rId10"/>
  </p:notesMasterIdLst>
  <p:handoutMasterIdLst>
    <p:handoutMasterId r:id="rId11"/>
  </p:handoutMasterIdLst>
  <p:sldIdLst>
    <p:sldId id="269" r:id="rId2"/>
    <p:sldId id="277" r:id="rId3"/>
    <p:sldId id="270" r:id="rId4"/>
    <p:sldId id="273" r:id="rId5"/>
    <p:sldId id="290" r:id="rId6"/>
    <p:sldId id="291" r:id="rId7"/>
    <p:sldId id="274" r:id="rId8"/>
    <p:sldId id="279" r:id="rId9"/>
  </p:sldIdLst>
  <p:sldSz cx="12192000" cy="6858000"/>
  <p:notesSz cx="6858000" cy="9144000"/>
  <p:defaultText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712" userDrawn="1">
          <p15:clr>
            <a:srgbClr val="A4A3A4"/>
          </p15:clr>
        </p15:guide>
        <p15:guide id="3" pos="456" userDrawn="1">
          <p15:clr>
            <a:srgbClr val="A4A3A4"/>
          </p15:clr>
        </p15:guide>
        <p15:guide id="4" pos="7224" userDrawn="1">
          <p15:clr>
            <a:srgbClr val="A4A3A4"/>
          </p15:clr>
        </p15:guide>
        <p15:guide id="5" orient="horz" pos="3840" userDrawn="1">
          <p15:clr>
            <a:srgbClr val="A4A3A4"/>
          </p15:clr>
        </p15:guide>
        <p15:guide id="6" orient="horz" pos="480" userDrawn="1">
          <p15:clr>
            <a:srgbClr val="A4A3A4"/>
          </p15:clr>
        </p15:guide>
        <p15:guide id="7" orient="horz" pos="1608" userDrawn="1">
          <p15:clr>
            <a:srgbClr val="A4A3A4"/>
          </p15:clr>
        </p15:guide>
        <p15:guide id="8" pos="2712" userDrawn="1">
          <p15:clr>
            <a:srgbClr val="A4A3A4"/>
          </p15:clr>
        </p15:guide>
        <p15:guide id="9" pos="4968" userDrawn="1">
          <p15:clr>
            <a:srgbClr val="A4A3A4"/>
          </p15:clr>
        </p15:guide>
        <p15:guide id="10" orient="horz" pos="2160" userDrawn="1">
          <p15:clr>
            <a:srgbClr val="A4A3A4"/>
          </p15:clr>
        </p15:guide>
        <p15:guide id="11"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FCFC"/>
    <a:srgbClr val="262626"/>
    <a:srgbClr val="000000"/>
    <a:srgbClr val="959FD6"/>
    <a:srgbClr val="ADB5DF"/>
    <a:srgbClr val="6472C3"/>
    <a:srgbClr val="0EAAE3"/>
    <a:srgbClr val="DCDEE0"/>
    <a:srgbClr val="AAB3BA"/>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052" autoAdjust="0"/>
    <p:restoredTop sz="92274" autoAdjust="0"/>
  </p:normalViewPr>
  <p:slideViewPr>
    <p:cSldViewPr snapToGrid="0">
      <p:cViewPr varScale="1">
        <p:scale>
          <a:sx n="90" d="100"/>
          <a:sy n="90" d="100"/>
        </p:scale>
        <p:origin x="533" y="62"/>
      </p:cViewPr>
      <p:guideLst>
        <p:guide orient="horz" pos="2712"/>
        <p:guide pos="456"/>
        <p:guide pos="7224"/>
        <p:guide orient="horz" pos="3840"/>
        <p:guide orient="horz" pos="480"/>
        <p:guide orient="horz" pos="1608"/>
        <p:guide pos="2712"/>
        <p:guide pos="4968"/>
        <p:guide orient="horz" pos="2160"/>
        <p:guide pos="3840"/>
      </p:guideLst>
    </p:cSldViewPr>
  </p:slideViewPr>
  <p:outlineViewPr>
    <p:cViewPr>
      <p:scale>
        <a:sx n="33" d="100"/>
        <a:sy n="33" d="100"/>
      </p:scale>
      <p:origin x="0" y="-1362"/>
    </p:cViewPr>
  </p:outlineViewPr>
  <p:notesTextViewPr>
    <p:cViewPr>
      <p:scale>
        <a:sx n="1" d="1"/>
        <a:sy n="1" d="1"/>
      </p:scale>
      <p:origin x="0" y="0"/>
    </p:cViewPr>
  </p:notesTextViewPr>
  <p:sorterViewPr>
    <p:cViewPr varScale="1">
      <p:scale>
        <a:sx n="1" d="1"/>
        <a:sy n="1" d="1"/>
      </p:scale>
      <p:origin x="0" y="-978"/>
    </p:cViewPr>
  </p:sorterViewPr>
  <p:notesViewPr>
    <p:cSldViewPr snapToGrid="0">
      <p:cViewPr varScale="1">
        <p:scale>
          <a:sx n="57" d="100"/>
          <a:sy n="57" d="100"/>
        </p:scale>
        <p:origin x="2832"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110298A-A03F-418F-998A-F7CA54F8BFE9}" type="slidenum">
              <a:rPr lang="en-US" smtClean="0"/>
              <a:pPr/>
              <a:t>‹#›</a:t>
            </a:fld>
            <a:endParaRPr lang="en-US" dirty="0"/>
          </a:p>
        </p:txBody>
      </p:sp>
    </p:spTree>
    <p:extLst>
      <p:ext uri="{BB962C8B-B14F-4D97-AF65-F5344CB8AC3E}">
        <p14:creationId xmlns:p14="http://schemas.microsoft.com/office/powerpoint/2010/main" val="11084894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FFF55F-8596-4ED6-A487-C5C49AFFE812}" type="datetimeFigureOut">
              <a:rPr lang="id-ID" smtClean="0"/>
              <a:pPr/>
              <a:t>20/03/2024</a:t>
            </a:fld>
            <a:endParaRPr lang="id-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50106B-FE1C-4EDD-AE60-AB8F600726B4}" type="slidenum">
              <a:rPr lang="id-ID" smtClean="0"/>
              <a:pPr/>
              <a:t>‹#›</a:t>
            </a:fld>
            <a:endParaRPr lang="id-ID"/>
          </a:p>
        </p:txBody>
      </p:sp>
    </p:spTree>
    <p:extLst>
      <p:ext uri="{BB962C8B-B14F-4D97-AF65-F5344CB8AC3E}">
        <p14:creationId xmlns:p14="http://schemas.microsoft.com/office/powerpoint/2010/main" val="19323570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5350106B-FE1C-4EDD-AE60-AB8F600726B4}" type="slidenum">
              <a:rPr lang="id-ID" smtClean="0"/>
              <a:pPr/>
              <a:t>1</a:t>
            </a:fld>
            <a:endParaRPr lang="id-ID"/>
          </a:p>
        </p:txBody>
      </p:sp>
    </p:spTree>
    <p:extLst>
      <p:ext uri="{BB962C8B-B14F-4D97-AF65-F5344CB8AC3E}">
        <p14:creationId xmlns:p14="http://schemas.microsoft.com/office/powerpoint/2010/main" val="2886442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8831370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BC805C30-AB1D-4603-B93E-A7C9F8A39443}"/>
              </a:ext>
            </a:extLst>
          </p:cNvPr>
          <p:cNvSpPr>
            <a:spLocks noGrp="1"/>
          </p:cNvSpPr>
          <p:nvPr>
            <p:ph type="pic" sz="quarter" idx="10"/>
          </p:nvPr>
        </p:nvSpPr>
        <p:spPr>
          <a:xfrm>
            <a:off x="1472232" y="1214359"/>
            <a:ext cx="4295524" cy="4429280"/>
          </a:xfrm>
          <a:custGeom>
            <a:avLst/>
            <a:gdLst>
              <a:gd name="connsiteX0" fmla="*/ 0 w 4295524"/>
              <a:gd name="connsiteY0" fmla="*/ 0 h 4429280"/>
              <a:gd name="connsiteX1" fmla="*/ 4295524 w 4295524"/>
              <a:gd name="connsiteY1" fmla="*/ 0 h 4429280"/>
              <a:gd name="connsiteX2" fmla="*/ 4295524 w 4295524"/>
              <a:gd name="connsiteY2" fmla="*/ 4429280 h 4429280"/>
              <a:gd name="connsiteX3" fmla="*/ 0 w 4295524"/>
              <a:gd name="connsiteY3" fmla="*/ 4429280 h 4429280"/>
            </a:gdLst>
            <a:ahLst/>
            <a:cxnLst>
              <a:cxn ang="0">
                <a:pos x="connsiteX0" y="connsiteY0"/>
              </a:cxn>
              <a:cxn ang="0">
                <a:pos x="connsiteX1" y="connsiteY1"/>
              </a:cxn>
              <a:cxn ang="0">
                <a:pos x="connsiteX2" y="connsiteY2"/>
              </a:cxn>
              <a:cxn ang="0">
                <a:pos x="connsiteX3" y="connsiteY3"/>
              </a:cxn>
            </a:cxnLst>
            <a:rect l="l" t="t" r="r" b="b"/>
            <a:pathLst>
              <a:path w="4295524" h="4429280">
                <a:moveTo>
                  <a:pt x="0" y="0"/>
                </a:moveTo>
                <a:lnTo>
                  <a:pt x="4295524" y="0"/>
                </a:lnTo>
                <a:lnTo>
                  <a:pt x="4295524" y="4429280"/>
                </a:lnTo>
                <a:lnTo>
                  <a:pt x="0" y="4429280"/>
                </a:lnTo>
                <a:close/>
              </a:path>
            </a:pathLst>
          </a:custGeom>
        </p:spPr>
        <p:txBody>
          <a:bodyPr wrap="square">
            <a:noAutofit/>
          </a:bodyPr>
          <a:lstStyle/>
          <a:p>
            <a:endParaRPr lang="en-ID"/>
          </a:p>
        </p:txBody>
      </p:sp>
    </p:spTree>
    <p:extLst>
      <p:ext uri="{BB962C8B-B14F-4D97-AF65-F5344CB8AC3E}">
        <p14:creationId xmlns:p14="http://schemas.microsoft.com/office/powerpoint/2010/main" val="7400540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79B01EEB-9144-451C-98F2-E16467C2E6C6}"/>
              </a:ext>
            </a:extLst>
          </p:cNvPr>
          <p:cNvSpPr>
            <a:spLocks noGrp="1"/>
          </p:cNvSpPr>
          <p:nvPr>
            <p:ph type="pic" sz="quarter" idx="10"/>
          </p:nvPr>
        </p:nvSpPr>
        <p:spPr>
          <a:xfrm>
            <a:off x="838201" y="2230313"/>
            <a:ext cx="2560319" cy="2710374"/>
          </a:xfrm>
          <a:custGeom>
            <a:avLst/>
            <a:gdLst>
              <a:gd name="connsiteX0" fmla="*/ 0 w 2560319"/>
              <a:gd name="connsiteY0" fmla="*/ 0 h 2710374"/>
              <a:gd name="connsiteX1" fmla="*/ 2560319 w 2560319"/>
              <a:gd name="connsiteY1" fmla="*/ 0 h 2710374"/>
              <a:gd name="connsiteX2" fmla="*/ 2560319 w 2560319"/>
              <a:gd name="connsiteY2" fmla="*/ 2710374 h 2710374"/>
              <a:gd name="connsiteX3" fmla="*/ 0 w 2560319"/>
              <a:gd name="connsiteY3" fmla="*/ 2710374 h 2710374"/>
            </a:gdLst>
            <a:ahLst/>
            <a:cxnLst>
              <a:cxn ang="0">
                <a:pos x="connsiteX0" y="connsiteY0"/>
              </a:cxn>
              <a:cxn ang="0">
                <a:pos x="connsiteX1" y="connsiteY1"/>
              </a:cxn>
              <a:cxn ang="0">
                <a:pos x="connsiteX2" y="connsiteY2"/>
              </a:cxn>
              <a:cxn ang="0">
                <a:pos x="connsiteX3" y="connsiteY3"/>
              </a:cxn>
            </a:cxnLst>
            <a:rect l="l" t="t" r="r" b="b"/>
            <a:pathLst>
              <a:path w="2560319" h="2710374">
                <a:moveTo>
                  <a:pt x="0" y="0"/>
                </a:moveTo>
                <a:lnTo>
                  <a:pt x="2560319" y="0"/>
                </a:lnTo>
                <a:lnTo>
                  <a:pt x="2560319" y="2710374"/>
                </a:lnTo>
                <a:lnTo>
                  <a:pt x="0" y="2710374"/>
                </a:lnTo>
                <a:close/>
              </a:path>
            </a:pathLst>
          </a:custGeom>
        </p:spPr>
        <p:txBody>
          <a:bodyPr wrap="square">
            <a:noAutofit/>
          </a:bodyPr>
          <a:lstStyle/>
          <a:p>
            <a:endParaRPr lang="en-ID"/>
          </a:p>
        </p:txBody>
      </p:sp>
      <p:sp>
        <p:nvSpPr>
          <p:cNvPr id="13" name="Picture Placeholder 12">
            <a:extLst>
              <a:ext uri="{FF2B5EF4-FFF2-40B4-BE49-F238E27FC236}">
                <a16:creationId xmlns:a16="http://schemas.microsoft.com/office/drawing/2014/main" id="{CC9F55BC-76B1-481D-8D5C-E38D6112DD7A}"/>
              </a:ext>
            </a:extLst>
          </p:cNvPr>
          <p:cNvSpPr>
            <a:spLocks noGrp="1"/>
          </p:cNvSpPr>
          <p:nvPr>
            <p:ph type="pic" sz="quarter" idx="11"/>
          </p:nvPr>
        </p:nvSpPr>
        <p:spPr>
          <a:xfrm>
            <a:off x="3489961" y="2230313"/>
            <a:ext cx="2560319" cy="2710374"/>
          </a:xfrm>
          <a:custGeom>
            <a:avLst/>
            <a:gdLst>
              <a:gd name="connsiteX0" fmla="*/ 0 w 2560319"/>
              <a:gd name="connsiteY0" fmla="*/ 0 h 2710374"/>
              <a:gd name="connsiteX1" fmla="*/ 2560319 w 2560319"/>
              <a:gd name="connsiteY1" fmla="*/ 0 h 2710374"/>
              <a:gd name="connsiteX2" fmla="*/ 2560319 w 2560319"/>
              <a:gd name="connsiteY2" fmla="*/ 2710374 h 2710374"/>
              <a:gd name="connsiteX3" fmla="*/ 0 w 2560319"/>
              <a:gd name="connsiteY3" fmla="*/ 2710374 h 2710374"/>
            </a:gdLst>
            <a:ahLst/>
            <a:cxnLst>
              <a:cxn ang="0">
                <a:pos x="connsiteX0" y="connsiteY0"/>
              </a:cxn>
              <a:cxn ang="0">
                <a:pos x="connsiteX1" y="connsiteY1"/>
              </a:cxn>
              <a:cxn ang="0">
                <a:pos x="connsiteX2" y="connsiteY2"/>
              </a:cxn>
              <a:cxn ang="0">
                <a:pos x="connsiteX3" y="connsiteY3"/>
              </a:cxn>
            </a:cxnLst>
            <a:rect l="l" t="t" r="r" b="b"/>
            <a:pathLst>
              <a:path w="2560319" h="2710374">
                <a:moveTo>
                  <a:pt x="0" y="0"/>
                </a:moveTo>
                <a:lnTo>
                  <a:pt x="2560319" y="0"/>
                </a:lnTo>
                <a:lnTo>
                  <a:pt x="2560319" y="2710374"/>
                </a:lnTo>
                <a:lnTo>
                  <a:pt x="0" y="2710374"/>
                </a:lnTo>
                <a:close/>
              </a:path>
            </a:pathLst>
          </a:custGeom>
        </p:spPr>
        <p:txBody>
          <a:bodyPr wrap="square">
            <a:noAutofit/>
          </a:bodyPr>
          <a:lstStyle/>
          <a:p>
            <a:endParaRPr lang="en-ID"/>
          </a:p>
        </p:txBody>
      </p:sp>
      <p:sp>
        <p:nvSpPr>
          <p:cNvPr id="12" name="Picture Placeholder 11">
            <a:extLst>
              <a:ext uri="{FF2B5EF4-FFF2-40B4-BE49-F238E27FC236}">
                <a16:creationId xmlns:a16="http://schemas.microsoft.com/office/drawing/2014/main" id="{62B35CA8-187C-43D8-961A-3EA028CE01BC}"/>
              </a:ext>
            </a:extLst>
          </p:cNvPr>
          <p:cNvSpPr>
            <a:spLocks noGrp="1"/>
          </p:cNvSpPr>
          <p:nvPr>
            <p:ph type="pic" sz="quarter" idx="12"/>
          </p:nvPr>
        </p:nvSpPr>
        <p:spPr>
          <a:xfrm>
            <a:off x="6141721" y="2230313"/>
            <a:ext cx="2560319" cy="2710374"/>
          </a:xfrm>
          <a:custGeom>
            <a:avLst/>
            <a:gdLst>
              <a:gd name="connsiteX0" fmla="*/ 0 w 2560319"/>
              <a:gd name="connsiteY0" fmla="*/ 0 h 2710374"/>
              <a:gd name="connsiteX1" fmla="*/ 2560319 w 2560319"/>
              <a:gd name="connsiteY1" fmla="*/ 0 h 2710374"/>
              <a:gd name="connsiteX2" fmla="*/ 2560319 w 2560319"/>
              <a:gd name="connsiteY2" fmla="*/ 2710374 h 2710374"/>
              <a:gd name="connsiteX3" fmla="*/ 0 w 2560319"/>
              <a:gd name="connsiteY3" fmla="*/ 2710374 h 2710374"/>
            </a:gdLst>
            <a:ahLst/>
            <a:cxnLst>
              <a:cxn ang="0">
                <a:pos x="connsiteX0" y="connsiteY0"/>
              </a:cxn>
              <a:cxn ang="0">
                <a:pos x="connsiteX1" y="connsiteY1"/>
              </a:cxn>
              <a:cxn ang="0">
                <a:pos x="connsiteX2" y="connsiteY2"/>
              </a:cxn>
              <a:cxn ang="0">
                <a:pos x="connsiteX3" y="connsiteY3"/>
              </a:cxn>
            </a:cxnLst>
            <a:rect l="l" t="t" r="r" b="b"/>
            <a:pathLst>
              <a:path w="2560319" h="2710374">
                <a:moveTo>
                  <a:pt x="0" y="0"/>
                </a:moveTo>
                <a:lnTo>
                  <a:pt x="2560319" y="0"/>
                </a:lnTo>
                <a:lnTo>
                  <a:pt x="2560319" y="2710374"/>
                </a:lnTo>
                <a:lnTo>
                  <a:pt x="0" y="2710374"/>
                </a:lnTo>
                <a:close/>
              </a:path>
            </a:pathLst>
          </a:custGeom>
        </p:spPr>
        <p:txBody>
          <a:bodyPr wrap="square">
            <a:noAutofit/>
          </a:bodyPr>
          <a:lstStyle/>
          <a:p>
            <a:endParaRPr lang="en-ID"/>
          </a:p>
        </p:txBody>
      </p:sp>
      <p:sp>
        <p:nvSpPr>
          <p:cNvPr id="11" name="Picture Placeholder 10">
            <a:extLst>
              <a:ext uri="{FF2B5EF4-FFF2-40B4-BE49-F238E27FC236}">
                <a16:creationId xmlns:a16="http://schemas.microsoft.com/office/drawing/2014/main" id="{71C6C600-624B-4A91-BE5F-F02CA6D9D840}"/>
              </a:ext>
            </a:extLst>
          </p:cNvPr>
          <p:cNvSpPr>
            <a:spLocks noGrp="1"/>
          </p:cNvSpPr>
          <p:nvPr>
            <p:ph type="pic" sz="quarter" idx="13"/>
          </p:nvPr>
        </p:nvSpPr>
        <p:spPr>
          <a:xfrm>
            <a:off x="8793481" y="2230313"/>
            <a:ext cx="2560319" cy="2710374"/>
          </a:xfrm>
          <a:custGeom>
            <a:avLst/>
            <a:gdLst>
              <a:gd name="connsiteX0" fmla="*/ 0 w 2560319"/>
              <a:gd name="connsiteY0" fmla="*/ 0 h 2710374"/>
              <a:gd name="connsiteX1" fmla="*/ 2560319 w 2560319"/>
              <a:gd name="connsiteY1" fmla="*/ 0 h 2710374"/>
              <a:gd name="connsiteX2" fmla="*/ 2560319 w 2560319"/>
              <a:gd name="connsiteY2" fmla="*/ 2710374 h 2710374"/>
              <a:gd name="connsiteX3" fmla="*/ 0 w 2560319"/>
              <a:gd name="connsiteY3" fmla="*/ 2710374 h 2710374"/>
            </a:gdLst>
            <a:ahLst/>
            <a:cxnLst>
              <a:cxn ang="0">
                <a:pos x="connsiteX0" y="connsiteY0"/>
              </a:cxn>
              <a:cxn ang="0">
                <a:pos x="connsiteX1" y="connsiteY1"/>
              </a:cxn>
              <a:cxn ang="0">
                <a:pos x="connsiteX2" y="connsiteY2"/>
              </a:cxn>
              <a:cxn ang="0">
                <a:pos x="connsiteX3" y="connsiteY3"/>
              </a:cxn>
            </a:cxnLst>
            <a:rect l="l" t="t" r="r" b="b"/>
            <a:pathLst>
              <a:path w="2560319" h="2710374">
                <a:moveTo>
                  <a:pt x="0" y="0"/>
                </a:moveTo>
                <a:lnTo>
                  <a:pt x="2560319" y="0"/>
                </a:lnTo>
                <a:lnTo>
                  <a:pt x="2560319" y="2710374"/>
                </a:lnTo>
                <a:lnTo>
                  <a:pt x="0" y="2710374"/>
                </a:lnTo>
                <a:close/>
              </a:path>
            </a:pathLst>
          </a:custGeom>
        </p:spPr>
        <p:txBody>
          <a:bodyPr wrap="square">
            <a:noAutofit/>
          </a:bodyPr>
          <a:lstStyle/>
          <a:p>
            <a:endParaRPr lang="en-ID"/>
          </a:p>
        </p:txBody>
      </p:sp>
    </p:spTree>
    <p:extLst>
      <p:ext uri="{BB962C8B-B14F-4D97-AF65-F5344CB8AC3E}">
        <p14:creationId xmlns:p14="http://schemas.microsoft.com/office/powerpoint/2010/main" val="958670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0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080831D4-5BA4-4D97-8576-DB2A9577ABC5}"/>
              </a:ext>
            </a:extLst>
          </p:cNvPr>
          <p:cNvSpPr>
            <a:spLocks noGrp="1"/>
          </p:cNvSpPr>
          <p:nvPr>
            <p:ph type="pic" sz="quarter" idx="10"/>
          </p:nvPr>
        </p:nvSpPr>
        <p:spPr>
          <a:xfrm>
            <a:off x="0" y="591162"/>
            <a:ext cx="5096785" cy="5338487"/>
          </a:xfrm>
          <a:custGeom>
            <a:avLst/>
            <a:gdLst>
              <a:gd name="connsiteX0" fmla="*/ 0 w 5096785"/>
              <a:gd name="connsiteY0" fmla="*/ 0 h 5338487"/>
              <a:gd name="connsiteX1" fmla="*/ 5096785 w 5096785"/>
              <a:gd name="connsiteY1" fmla="*/ 0 h 5338487"/>
              <a:gd name="connsiteX2" fmla="*/ 5096785 w 5096785"/>
              <a:gd name="connsiteY2" fmla="*/ 5338487 h 5338487"/>
              <a:gd name="connsiteX3" fmla="*/ 0 w 5096785"/>
              <a:gd name="connsiteY3" fmla="*/ 5338487 h 5338487"/>
            </a:gdLst>
            <a:ahLst/>
            <a:cxnLst>
              <a:cxn ang="0">
                <a:pos x="connsiteX0" y="connsiteY0"/>
              </a:cxn>
              <a:cxn ang="0">
                <a:pos x="connsiteX1" y="connsiteY1"/>
              </a:cxn>
              <a:cxn ang="0">
                <a:pos x="connsiteX2" y="connsiteY2"/>
              </a:cxn>
              <a:cxn ang="0">
                <a:pos x="connsiteX3" y="connsiteY3"/>
              </a:cxn>
            </a:cxnLst>
            <a:rect l="l" t="t" r="r" b="b"/>
            <a:pathLst>
              <a:path w="5096785" h="5338487">
                <a:moveTo>
                  <a:pt x="0" y="0"/>
                </a:moveTo>
                <a:lnTo>
                  <a:pt x="5096785" y="0"/>
                </a:lnTo>
                <a:lnTo>
                  <a:pt x="5096785" y="5338487"/>
                </a:lnTo>
                <a:lnTo>
                  <a:pt x="0" y="5338487"/>
                </a:lnTo>
                <a:close/>
              </a:path>
            </a:pathLst>
          </a:custGeom>
        </p:spPr>
        <p:txBody>
          <a:bodyPr wrap="square">
            <a:noAutofit/>
          </a:bodyPr>
          <a:lstStyle/>
          <a:p>
            <a:endParaRPr lang="en-ID"/>
          </a:p>
        </p:txBody>
      </p:sp>
    </p:spTree>
    <p:extLst>
      <p:ext uri="{BB962C8B-B14F-4D97-AF65-F5344CB8AC3E}">
        <p14:creationId xmlns:p14="http://schemas.microsoft.com/office/powerpoint/2010/main" val="18261540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FC70C4B6-FF15-4DB2-BFEC-84689FF3C09C}"/>
              </a:ext>
            </a:extLst>
          </p:cNvPr>
          <p:cNvSpPr>
            <a:spLocks noGrp="1"/>
          </p:cNvSpPr>
          <p:nvPr>
            <p:ph type="pic" sz="quarter" idx="10"/>
          </p:nvPr>
        </p:nvSpPr>
        <p:spPr>
          <a:xfrm>
            <a:off x="4624127" y="2646803"/>
            <a:ext cx="2810149" cy="3326235"/>
          </a:xfrm>
          <a:custGeom>
            <a:avLst/>
            <a:gdLst>
              <a:gd name="connsiteX0" fmla="*/ 464546 w 2810149"/>
              <a:gd name="connsiteY0" fmla="*/ 0 h 3326235"/>
              <a:gd name="connsiteX1" fmla="*/ 2345603 w 2810149"/>
              <a:gd name="connsiteY1" fmla="*/ 0 h 3326235"/>
              <a:gd name="connsiteX2" fmla="*/ 2810149 w 2810149"/>
              <a:gd name="connsiteY2" fmla="*/ 464546 h 3326235"/>
              <a:gd name="connsiteX3" fmla="*/ 2810149 w 2810149"/>
              <a:gd name="connsiteY3" fmla="*/ 2861689 h 3326235"/>
              <a:gd name="connsiteX4" fmla="*/ 2345603 w 2810149"/>
              <a:gd name="connsiteY4" fmla="*/ 3326235 h 3326235"/>
              <a:gd name="connsiteX5" fmla="*/ 464546 w 2810149"/>
              <a:gd name="connsiteY5" fmla="*/ 3326235 h 3326235"/>
              <a:gd name="connsiteX6" fmla="*/ 0 w 2810149"/>
              <a:gd name="connsiteY6" fmla="*/ 2861689 h 3326235"/>
              <a:gd name="connsiteX7" fmla="*/ 0 w 2810149"/>
              <a:gd name="connsiteY7" fmla="*/ 464546 h 3326235"/>
              <a:gd name="connsiteX8" fmla="*/ 464546 w 2810149"/>
              <a:gd name="connsiteY8" fmla="*/ 0 h 33262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10149" h="3326235">
                <a:moveTo>
                  <a:pt x="464546" y="0"/>
                </a:moveTo>
                <a:lnTo>
                  <a:pt x="2345603" y="0"/>
                </a:lnTo>
                <a:cubicBezTo>
                  <a:pt x="2602165" y="0"/>
                  <a:pt x="2810149" y="207984"/>
                  <a:pt x="2810149" y="464546"/>
                </a:cubicBezTo>
                <a:lnTo>
                  <a:pt x="2810149" y="2861689"/>
                </a:lnTo>
                <a:cubicBezTo>
                  <a:pt x="2810149" y="3118251"/>
                  <a:pt x="2602165" y="3326235"/>
                  <a:pt x="2345603" y="3326235"/>
                </a:cubicBezTo>
                <a:lnTo>
                  <a:pt x="464546" y="3326235"/>
                </a:lnTo>
                <a:cubicBezTo>
                  <a:pt x="207984" y="3326235"/>
                  <a:pt x="0" y="3118251"/>
                  <a:pt x="0" y="2861689"/>
                </a:cubicBezTo>
                <a:lnTo>
                  <a:pt x="0" y="464546"/>
                </a:lnTo>
                <a:cubicBezTo>
                  <a:pt x="0" y="207984"/>
                  <a:pt x="207984" y="0"/>
                  <a:pt x="464546" y="0"/>
                </a:cubicBezTo>
                <a:close/>
              </a:path>
            </a:pathLst>
          </a:custGeom>
        </p:spPr>
        <p:txBody>
          <a:bodyPr wrap="square">
            <a:noAutofit/>
          </a:bodyPr>
          <a:lstStyle/>
          <a:p>
            <a:endParaRPr lang="en-ID"/>
          </a:p>
        </p:txBody>
      </p:sp>
    </p:spTree>
    <p:extLst>
      <p:ext uri="{BB962C8B-B14F-4D97-AF65-F5344CB8AC3E}">
        <p14:creationId xmlns:p14="http://schemas.microsoft.com/office/powerpoint/2010/main" val="37854468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93AEC6B3-8011-48C1-8099-3DA163D2F864}"/>
              </a:ext>
            </a:extLst>
          </p:cNvPr>
          <p:cNvSpPr>
            <a:spLocks noGrp="1"/>
          </p:cNvSpPr>
          <p:nvPr>
            <p:ph type="pic" sz="quarter" idx="10"/>
          </p:nvPr>
        </p:nvSpPr>
        <p:spPr>
          <a:xfrm>
            <a:off x="1708880" y="924379"/>
            <a:ext cx="3791610" cy="5024654"/>
          </a:xfrm>
          <a:custGeom>
            <a:avLst/>
            <a:gdLst>
              <a:gd name="connsiteX0" fmla="*/ 0 w 3791610"/>
              <a:gd name="connsiteY0" fmla="*/ 0 h 5024654"/>
              <a:gd name="connsiteX1" fmla="*/ 3791610 w 3791610"/>
              <a:gd name="connsiteY1" fmla="*/ 0 h 5024654"/>
              <a:gd name="connsiteX2" fmla="*/ 3791610 w 3791610"/>
              <a:gd name="connsiteY2" fmla="*/ 5024654 h 5024654"/>
              <a:gd name="connsiteX3" fmla="*/ 0 w 3791610"/>
              <a:gd name="connsiteY3" fmla="*/ 5024654 h 5024654"/>
            </a:gdLst>
            <a:ahLst/>
            <a:cxnLst>
              <a:cxn ang="0">
                <a:pos x="connsiteX0" y="connsiteY0"/>
              </a:cxn>
              <a:cxn ang="0">
                <a:pos x="connsiteX1" y="connsiteY1"/>
              </a:cxn>
              <a:cxn ang="0">
                <a:pos x="connsiteX2" y="connsiteY2"/>
              </a:cxn>
              <a:cxn ang="0">
                <a:pos x="connsiteX3" y="connsiteY3"/>
              </a:cxn>
            </a:cxnLst>
            <a:rect l="l" t="t" r="r" b="b"/>
            <a:pathLst>
              <a:path w="3791610" h="5024654">
                <a:moveTo>
                  <a:pt x="0" y="0"/>
                </a:moveTo>
                <a:lnTo>
                  <a:pt x="3791610" y="0"/>
                </a:lnTo>
                <a:lnTo>
                  <a:pt x="3791610" y="5024654"/>
                </a:lnTo>
                <a:lnTo>
                  <a:pt x="0" y="5024654"/>
                </a:lnTo>
                <a:close/>
              </a:path>
            </a:pathLst>
          </a:custGeom>
        </p:spPr>
        <p:txBody>
          <a:bodyPr wrap="square">
            <a:noAutofit/>
          </a:bodyPr>
          <a:lstStyle/>
          <a:p>
            <a:endParaRPr lang="en-ID"/>
          </a:p>
        </p:txBody>
      </p:sp>
    </p:spTree>
    <p:extLst>
      <p:ext uri="{BB962C8B-B14F-4D97-AF65-F5344CB8AC3E}">
        <p14:creationId xmlns:p14="http://schemas.microsoft.com/office/powerpoint/2010/main" val="2095487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3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3C48B6C7-4E48-4FB3-812F-1B674F8A5AE1}"/>
              </a:ext>
            </a:extLst>
          </p:cNvPr>
          <p:cNvSpPr>
            <a:spLocks noGrp="1"/>
          </p:cNvSpPr>
          <p:nvPr>
            <p:ph type="pic" sz="quarter" idx="10"/>
          </p:nvPr>
        </p:nvSpPr>
        <p:spPr>
          <a:xfrm>
            <a:off x="6241222" y="576072"/>
            <a:ext cx="5191318" cy="5705856"/>
          </a:xfrm>
          <a:custGeom>
            <a:avLst/>
            <a:gdLst>
              <a:gd name="connsiteX0" fmla="*/ 0 w 5191318"/>
              <a:gd name="connsiteY0" fmla="*/ 0 h 5705856"/>
              <a:gd name="connsiteX1" fmla="*/ 5191318 w 5191318"/>
              <a:gd name="connsiteY1" fmla="*/ 0 h 5705856"/>
              <a:gd name="connsiteX2" fmla="*/ 5191318 w 5191318"/>
              <a:gd name="connsiteY2" fmla="*/ 5705856 h 5705856"/>
              <a:gd name="connsiteX3" fmla="*/ 0 w 5191318"/>
              <a:gd name="connsiteY3" fmla="*/ 5705856 h 5705856"/>
            </a:gdLst>
            <a:ahLst/>
            <a:cxnLst>
              <a:cxn ang="0">
                <a:pos x="connsiteX0" y="connsiteY0"/>
              </a:cxn>
              <a:cxn ang="0">
                <a:pos x="connsiteX1" y="connsiteY1"/>
              </a:cxn>
              <a:cxn ang="0">
                <a:pos x="connsiteX2" y="connsiteY2"/>
              </a:cxn>
              <a:cxn ang="0">
                <a:pos x="connsiteX3" y="connsiteY3"/>
              </a:cxn>
            </a:cxnLst>
            <a:rect l="l" t="t" r="r" b="b"/>
            <a:pathLst>
              <a:path w="5191318" h="5705856">
                <a:moveTo>
                  <a:pt x="0" y="0"/>
                </a:moveTo>
                <a:lnTo>
                  <a:pt x="5191318" y="0"/>
                </a:lnTo>
                <a:lnTo>
                  <a:pt x="5191318" y="5705856"/>
                </a:lnTo>
                <a:lnTo>
                  <a:pt x="0" y="5705856"/>
                </a:lnTo>
                <a:close/>
              </a:path>
            </a:pathLst>
          </a:custGeom>
        </p:spPr>
        <p:txBody>
          <a:bodyPr wrap="square">
            <a:noAutofit/>
          </a:bodyPr>
          <a:lstStyle/>
          <a:p>
            <a:endParaRPr lang="en-ID"/>
          </a:p>
        </p:txBody>
      </p:sp>
    </p:spTree>
    <p:extLst>
      <p:ext uri="{BB962C8B-B14F-4D97-AF65-F5344CB8AC3E}">
        <p14:creationId xmlns:p14="http://schemas.microsoft.com/office/powerpoint/2010/main" val="7522590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4_Custom Layout">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605560CB-618A-4181-BA6A-BC21B81BD300}"/>
              </a:ext>
            </a:extLst>
          </p:cNvPr>
          <p:cNvSpPr>
            <a:spLocks noGrp="1"/>
          </p:cNvSpPr>
          <p:nvPr>
            <p:ph type="pic" sz="quarter" idx="10"/>
          </p:nvPr>
        </p:nvSpPr>
        <p:spPr>
          <a:xfrm>
            <a:off x="4437853" y="2212340"/>
            <a:ext cx="2528047" cy="2433320"/>
          </a:xfrm>
          <a:custGeom>
            <a:avLst/>
            <a:gdLst>
              <a:gd name="connsiteX0" fmla="*/ 0 w 2528047"/>
              <a:gd name="connsiteY0" fmla="*/ 0 h 2433320"/>
              <a:gd name="connsiteX1" fmla="*/ 2528047 w 2528047"/>
              <a:gd name="connsiteY1" fmla="*/ 0 h 2433320"/>
              <a:gd name="connsiteX2" fmla="*/ 2528047 w 2528047"/>
              <a:gd name="connsiteY2" fmla="*/ 2433320 h 2433320"/>
              <a:gd name="connsiteX3" fmla="*/ 0 w 2528047"/>
              <a:gd name="connsiteY3" fmla="*/ 2433320 h 2433320"/>
            </a:gdLst>
            <a:ahLst/>
            <a:cxnLst>
              <a:cxn ang="0">
                <a:pos x="connsiteX0" y="connsiteY0"/>
              </a:cxn>
              <a:cxn ang="0">
                <a:pos x="connsiteX1" y="connsiteY1"/>
              </a:cxn>
              <a:cxn ang="0">
                <a:pos x="connsiteX2" y="connsiteY2"/>
              </a:cxn>
              <a:cxn ang="0">
                <a:pos x="connsiteX3" y="connsiteY3"/>
              </a:cxn>
            </a:cxnLst>
            <a:rect l="l" t="t" r="r" b="b"/>
            <a:pathLst>
              <a:path w="2528047" h="2433320">
                <a:moveTo>
                  <a:pt x="0" y="0"/>
                </a:moveTo>
                <a:lnTo>
                  <a:pt x="2528047" y="0"/>
                </a:lnTo>
                <a:lnTo>
                  <a:pt x="2528047" y="2433320"/>
                </a:lnTo>
                <a:lnTo>
                  <a:pt x="0" y="2433320"/>
                </a:lnTo>
                <a:close/>
              </a:path>
            </a:pathLst>
          </a:custGeom>
        </p:spPr>
        <p:txBody>
          <a:bodyPr wrap="square">
            <a:noAutofit/>
          </a:bodyPr>
          <a:lstStyle/>
          <a:p>
            <a:endParaRPr lang="en-ID"/>
          </a:p>
        </p:txBody>
      </p:sp>
      <p:sp>
        <p:nvSpPr>
          <p:cNvPr id="9" name="Picture Placeholder 8">
            <a:extLst>
              <a:ext uri="{FF2B5EF4-FFF2-40B4-BE49-F238E27FC236}">
                <a16:creationId xmlns:a16="http://schemas.microsoft.com/office/drawing/2014/main" id="{D50675C7-FBB5-43E4-B43D-928111033CC3}"/>
              </a:ext>
            </a:extLst>
          </p:cNvPr>
          <p:cNvSpPr>
            <a:spLocks noGrp="1"/>
          </p:cNvSpPr>
          <p:nvPr>
            <p:ph type="pic" sz="quarter" idx="11"/>
          </p:nvPr>
        </p:nvSpPr>
        <p:spPr>
          <a:xfrm>
            <a:off x="4437853" y="0"/>
            <a:ext cx="2528047" cy="1991360"/>
          </a:xfrm>
          <a:custGeom>
            <a:avLst/>
            <a:gdLst>
              <a:gd name="connsiteX0" fmla="*/ 0 w 2528047"/>
              <a:gd name="connsiteY0" fmla="*/ 0 h 1991360"/>
              <a:gd name="connsiteX1" fmla="*/ 2528047 w 2528047"/>
              <a:gd name="connsiteY1" fmla="*/ 0 h 1991360"/>
              <a:gd name="connsiteX2" fmla="*/ 2528047 w 2528047"/>
              <a:gd name="connsiteY2" fmla="*/ 1991360 h 1991360"/>
              <a:gd name="connsiteX3" fmla="*/ 0 w 2528047"/>
              <a:gd name="connsiteY3" fmla="*/ 1991360 h 1991360"/>
            </a:gdLst>
            <a:ahLst/>
            <a:cxnLst>
              <a:cxn ang="0">
                <a:pos x="connsiteX0" y="connsiteY0"/>
              </a:cxn>
              <a:cxn ang="0">
                <a:pos x="connsiteX1" y="connsiteY1"/>
              </a:cxn>
              <a:cxn ang="0">
                <a:pos x="connsiteX2" y="connsiteY2"/>
              </a:cxn>
              <a:cxn ang="0">
                <a:pos x="connsiteX3" y="connsiteY3"/>
              </a:cxn>
            </a:cxnLst>
            <a:rect l="l" t="t" r="r" b="b"/>
            <a:pathLst>
              <a:path w="2528047" h="1991360">
                <a:moveTo>
                  <a:pt x="0" y="0"/>
                </a:moveTo>
                <a:lnTo>
                  <a:pt x="2528047" y="0"/>
                </a:lnTo>
                <a:lnTo>
                  <a:pt x="2528047" y="1991360"/>
                </a:lnTo>
                <a:lnTo>
                  <a:pt x="0" y="1991360"/>
                </a:lnTo>
                <a:close/>
              </a:path>
            </a:pathLst>
          </a:custGeom>
        </p:spPr>
        <p:txBody>
          <a:bodyPr wrap="square">
            <a:noAutofit/>
          </a:bodyPr>
          <a:lstStyle/>
          <a:p>
            <a:endParaRPr lang="en-ID"/>
          </a:p>
        </p:txBody>
      </p:sp>
      <p:sp>
        <p:nvSpPr>
          <p:cNvPr id="11" name="Picture Placeholder 10">
            <a:extLst>
              <a:ext uri="{FF2B5EF4-FFF2-40B4-BE49-F238E27FC236}">
                <a16:creationId xmlns:a16="http://schemas.microsoft.com/office/drawing/2014/main" id="{7A68A64B-6604-4CB5-9DE0-927D8E0CD915}"/>
              </a:ext>
            </a:extLst>
          </p:cNvPr>
          <p:cNvSpPr>
            <a:spLocks noGrp="1"/>
          </p:cNvSpPr>
          <p:nvPr>
            <p:ph type="pic" sz="quarter" idx="12"/>
          </p:nvPr>
        </p:nvSpPr>
        <p:spPr>
          <a:xfrm>
            <a:off x="4437853" y="4866640"/>
            <a:ext cx="2528047" cy="1991360"/>
          </a:xfrm>
          <a:custGeom>
            <a:avLst/>
            <a:gdLst>
              <a:gd name="connsiteX0" fmla="*/ 0 w 2528047"/>
              <a:gd name="connsiteY0" fmla="*/ 0 h 1991360"/>
              <a:gd name="connsiteX1" fmla="*/ 2528047 w 2528047"/>
              <a:gd name="connsiteY1" fmla="*/ 0 h 1991360"/>
              <a:gd name="connsiteX2" fmla="*/ 2528047 w 2528047"/>
              <a:gd name="connsiteY2" fmla="*/ 1991360 h 1991360"/>
              <a:gd name="connsiteX3" fmla="*/ 0 w 2528047"/>
              <a:gd name="connsiteY3" fmla="*/ 1991360 h 1991360"/>
            </a:gdLst>
            <a:ahLst/>
            <a:cxnLst>
              <a:cxn ang="0">
                <a:pos x="connsiteX0" y="connsiteY0"/>
              </a:cxn>
              <a:cxn ang="0">
                <a:pos x="connsiteX1" y="connsiteY1"/>
              </a:cxn>
              <a:cxn ang="0">
                <a:pos x="connsiteX2" y="connsiteY2"/>
              </a:cxn>
              <a:cxn ang="0">
                <a:pos x="connsiteX3" y="connsiteY3"/>
              </a:cxn>
            </a:cxnLst>
            <a:rect l="l" t="t" r="r" b="b"/>
            <a:pathLst>
              <a:path w="2528047" h="1991360">
                <a:moveTo>
                  <a:pt x="0" y="0"/>
                </a:moveTo>
                <a:lnTo>
                  <a:pt x="2528047" y="0"/>
                </a:lnTo>
                <a:lnTo>
                  <a:pt x="2528047" y="1991360"/>
                </a:lnTo>
                <a:lnTo>
                  <a:pt x="0" y="1991360"/>
                </a:lnTo>
                <a:close/>
              </a:path>
            </a:pathLst>
          </a:custGeom>
        </p:spPr>
        <p:txBody>
          <a:bodyPr wrap="square">
            <a:noAutofit/>
          </a:bodyPr>
          <a:lstStyle/>
          <a:p>
            <a:endParaRPr lang="en-ID"/>
          </a:p>
        </p:txBody>
      </p:sp>
    </p:spTree>
    <p:extLst>
      <p:ext uri="{BB962C8B-B14F-4D97-AF65-F5344CB8AC3E}">
        <p14:creationId xmlns:p14="http://schemas.microsoft.com/office/powerpoint/2010/main" val="38173194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5_Custom Layou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975DCA1E-935D-4032-B5AF-CB0819D042B6}"/>
              </a:ext>
            </a:extLst>
          </p:cNvPr>
          <p:cNvSpPr>
            <a:spLocks noGrp="1"/>
          </p:cNvSpPr>
          <p:nvPr>
            <p:ph type="pic" sz="quarter" idx="10"/>
          </p:nvPr>
        </p:nvSpPr>
        <p:spPr>
          <a:xfrm>
            <a:off x="1091975" y="3185098"/>
            <a:ext cx="6990531" cy="2606959"/>
          </a:xfrm>
          <a:custGeom>
            <a:avLst/>
            <a:gdLst>
              <a:gd name="connsiteX0" fmla="*/ 0 w 6990531"/>
              <a:gd name="connsiteY0" fmla="*/ 0 h 2606959"/>
              <a:gd name="connsiteX1" fmla="*/ 6990531 w 6990531"/>
              <a:gd name="connsiteY1" fmla="*/ 0 h 2606959"/>
              <a:gd name="connsiteX2" fmla="*/ 6990531 w 6990531"/>
              <a:gd name="connsiteY2" fmla="*/ 2606959 h 2606959"/>
              <a:gd name="connsiteX3" fmla="*/ 0 w 6990531"/>
              <a:gd name="connsiteY3" fmla="*/ 2606959 h 2606959"/>
            </a:gdLst>
            <a:ahLst/>
            <a:cxnLst>
              <a:cxn ang="0">
                <a:pos x="connsiteX0" y="connsiteY0"/>
              </a:cxn>
              <a:cxn ang="0">
                <a:pos x="connsiteX1" y="connsiteY1"/>
              </a:cxn>
              <a:cxn ang="0">
                <a:pos x="connsiteX2" y="connsiteY2"/>
              </a:cxn>
              <a:cxn ang="0">
                <a:pos x="connsiteX3" y="connsiteY3"/>
              </a:cxn>
            </a:cxnLst>
            <a:rect l="l" t="t" r="r" b="b"/>
            <a:pathLst>
              <a:path w="6990531" h="2606959">
                <a:moveTo>
                  <a:pt x="0" y="0"/>
                </a:moveTo>
                <a:lnTo>
                  <a:pt x="6990531" y="0"/>
                </a:lnTo>
                <a:lnTo>
                  <a:pt x="6990531" y="2606959"/>
                </a:lnTo>
                <a:lnTo>
                  <a:pt x="0" y="2606959"/>
                </a:lnTo>
                <a:close/>
              </a:path>
            </a:pathLst>
          </a:custGeom>
        </p:spPr>
        <p:txBody>
          <a:bodyPr wrap="square">
            <a:noAutofit/>
          </a:bodyPr>
          <a:lstStyle/>
          <a:p>
            <a:endParaRPr lang="en-ID"/>
          </a:p>
        </p:txBody>
      </p:sp>
      <p:sp>
        <p:nvSpPr>
          <p:cNvPr id="7" name="Picture Placeholder 6">
            <a:extLst>
              <a:ext uri="{FF2B5EF4-FFF2-40B4-BE49-F238E27FC236}">
                <a16:creationId xmlns:a16="http://schemas.microsoft.com/office/drawing/2014/main" id="{CD640D71-BCE3-49B5-B4C6-77F2D710CDAD}"/>
              </a:ext>
            </a:extLst>
          </p:cNvPr>
          <p:cNvSpPr>
            <a:spLocks noGrp="1"/>
          </p:cNvSpPr>
          <p:nvPr>
            <p:ph type="pic" sz="quarter" idx="11"/>
          </p:nvPr>
        </p:nvSpPr>
        <p:spPr>
          <a:xfrm>
            <a:off x="8326346" y="3185098"/>
            <a:ext cx="2773679" cy="2606959"/>
          </a:xfrm>
          <a:custGeom>
            <a:avLst/>
            <a:gdLst>
              <a:gd name="connsiteX0" fmla="*/ 0 w 2773679"/>
              <a:gd name="connsiteY0" fmla="*/ 0 h 2606959"/>
              <a:gd name="connsiteX1" fmla="*/ 2773679 w 2773679"/>
              <a:gd name="connsiteY1" fmla="*/ 0 h 2606959"/>
              <a:gd name="connsiteX2" fmla="*/ 2773679 w 2773679"/>
              <a:gd name="connsiteY2" fmla="*/ 2606959 h 2606959"/>
              <a:gd name="connsiteX3" fmla="*/ 0 w 2773679"/>
              <a:gd name="connsiteY3" fmla="*/ 2606959 h 2606959"/>
            </a:gdLst>
            <a:ahLst/>
            <a:cxnLst>
              <a:cxn ang="0">
                <a:pos x="connsiteX0" y="connsiteY0"/>
              </a:cxn>
              <a:cxn ang="0">
                <a:pos x="connsiteX1" y="connsiteY1"/>
              </a:cxn>
              <a:cxn ang="0">
                <a:pos x="connsiteX2" y="connsiteY2"/>
              </a:cxn>
              <a:cxn ang="0">
                <a:pos x="connsiteX3" y="connsiteY3"/>
              </a:cxn>
            </a:cxnLst>
            <a:rect l="l" t="t" r="r" b="b"/>
            <a:pathLst>
              <a:path w="2773679" h="2606959">
                <a:moveTo>
                  <a:pt x="0" y="0"/>
                </a:moveTo>
                <a:lnTo>
                  <a:pt x="2773679" y="0"/>
                </a:lnTo>
                <a:lnTo>
                  <a:pt x="2773679" y="2606959"/>
                </a:lnTo>
                <a:lnTo>
                  <a:pt x="0" y="2606959"/>
                </a:lnTo>
                <a:close/>
              </a:path>
            </a:pathLst>
          </a:custGeom>
        </p:spPr>
        <p:txBody>
          <a:bodyPr wrap="square">
            <a:noAutofit/>
          </a:bodyPr>
          <a:lstStyle/>
          <a:p>
            <a:endParaRPr lang="en-ID"/>
          </a:p>
        </p:txBody>
      </p:sp>
    </p:spTree>
    <p:extLst>
      <p:ext uri="{BB962C8B-B14F-4D97-AF65-F5344CB8AC3E}">
        <p14:creationId xmlns:p14="http://schemas.microsoft.com/office/powerpoint/2010/main" val="334220918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6_Custom Layou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253AA5F6-FAB7-44B0-81B3-F5D816467F86}"/>
              </a:ext>
            </a:extLst>
          </p:cNvPr>
          <p:cNvSpPr>
            <a:spLocks noGrp="1"/>
          </p:cNvSpPr>
          <p:nvPr>
            <p:ph type="pic" sz="quarter" idx="10"/>
          </p:nvPr>
        </p:nvSpPr>
        <p:spPr>
          <a:xfrm>
            <a:off x="598843" y="947232"/>
            <a:ext cx="3830917" cy="4963537"/>
          </a:xfrm>
          <a:custGeom>
            <a:avLst/>
            <a:gdLst>
              <a:gd name="connsiteX0" fmla="*/ 0 w 3830917"/>
              <a:gd name="connsiteY0" fmla="*/ 0 h 4963537"/>
              <a:gd name="connsiteX1" fmla="*/ 3830917 w 3830917"/>
              <a:gd name="connsiteY1" fmla="*/ 0 h 4963537"/>
              <a:gd name="connsiteX2" fmla="*/ 3830917 w 3830917"/>
              <a:gd name="connsiteY2" fmla="*/ 4963537 h 4963537"/>
              <a:gd name="connsiteX3" fmla="*/ 0 w 3830917"/>
              <a:gd name="connsiteY3" fmla="*/ 4963537 h 4963537"/>
            </a:gdLst>
            <a:ahLst/>
            <a:cxnLst>
              <a:cxn ang="0">
                <a:pos x="connsiteX0" y="connsiteY0"/>
              </a:cxn>
              <a:cxn ang="0">
                <a:pos x="connsiteX1" y="connsiteY1"/>
              </a:cxn>
              <a:cxn ang="0">
                <a:pos x="connsiteX2" y="connsiteY2"/>
              </a:cxn>
              <a:cxn ang="0">
                <a:pos x="connsiteX3" y="connsiteY3"/>
              </a:cxn>
            </a:cxnLst>
            <a:rect l="l" t="t" r="r" b="b"/>
            <a:pathLst>
              <a:path w="3830917" h="4963537">
                <a:moveTo>
                  <a:pt x="0" y="0"/>
                </a:moveTo>
                <a:lnTo>
                  <a:pt x="3830917" y="0"/>
                </a:lnTo>
                <a:lnTo>
                  <a:pt x="3830917" y="4963537"/>
                </a:lnTo>
                <a:lnTo>
                  <a:pt x="0" y="4963537"/>
                </a:lnTo>
                <a:close/>
              </a:path>
            </a:pathLst>
          </a:custGeom>
        </p:spPr>
        <p:txBody>
          <a:bodyPr wrap="square">
            <a:noAutofit/>
          </a:bodyPr>
          <a:lstStyle/>
          <a:p>
            <a:endParaRPr lang="en-ID"/>
          </a:p>
        </p:txBody>
      </p:sp>
      <p:sp>
        <p:nvSpPr>
          <p:cNvPr id="7" name="Picture Placeholder 6">
            <a:extLst>
              <a:ext uri="{FF2B5EF4-FFF2-40B4-BE49-F238E27FC236}">
                <a16:creationId xmlns:a16="http://schemas.microsoft.com/office/drawing/2014/main" id="{03353F7B-0906-45B7-84D4-BE6D7C93943F}"/>
              </a:ext>
            </a:extLst>
          </p:cNvPr>
          <p:cNvSpPr>
            <a:spLocks noGrp="1"/>
          </p:cNvSpPr>
          <p:nvPr>
            <p:ph type="pic" sz="quarter" idx="11"/>
          </p:nvPr>
        </p:nvSpPr>
        <p:spPr>
          <a:xfrm>
            <a:off x="9637451" y="947231"/>
            <a:ext cx="2554549" cy="3309808"/>
          </a:xfrm>
          <a:custGeom>
            <a:avLst/>
            <a:gdLst>
              <a:gd name="connsiteX0" fmla="*/ 0 w 2554549"/>
              <a:gd name="connsiteY0" fmla="*/ 0 h 3309808"/>
              <a:gd name="connsiteX1" fmla="*/ 2554549 w 2554549"/>
              <a:gd name="connsiteY1" fmla="*/ 0 h 3309808"/>
              <a:gd name="connsiteX2" fmla="*/ 2554549 w 2554549"/>
              <a:gd name="connsiteY2" fmla="*/ 3309808 h 3309808"/>
              <a:gd name="connsiteX3" fmla="*/ 0 w 2554549"/>
              <a:gd name="connsiteY3" fmla="*/ 3309808 h 3309808"/>
            </a:gdLst>
            <a:ahLst/>
            <a:cxnLst>
              <a:cxn ang="0">
                <a:pos x="connsiteX0" y="connsiteY0"/>
              </a:cxn>
              <a:cxn ang="0">
                <a:pos x="connsiteX1" y="connsiteY1"/>
              </a:cxn>
              <a:cxn ang="0">
                <a:pos x="connsiteX2" y="connsiteY2"/>
              </a:cxn>
              <a:cxn ang="0">
                <a:pos x="connsiteX3" y="connsiteY3"/>
              </a:cxn>
            </a:cxnLst>
            <a:rect l="l" t="t" r="r" b="b"/>
            <a:pathLst>
              <a:path w="2554549" h="3309808">
                <a:moveTo>
                  <a:pt x="0" y="0"/>
                </a:moveTo>
                <a:lnTo>
                  <a:pt x="2554549" y="0"/>
                </a:lnTo>
                <a:lnTo>
                  <a:pt x="2554549" y="3309808"/>
                </a:lnTo>
                <a:lnTo>
                  <a:pt x="0" y="3309808"/>
                </a:lnTo>
                <a:close/>
              </a:path>
            </a:pathLst>
          </a:custGeom>
        </p:spPr>
        <p:txBody>
          <a:bodyPr wrap="square">
            <a:noAutofit/>
          </a:bodyPr>
          <a:lstStyle/>
          <a:p>
            <a:endParaRPr lang="en-ID"/>
          </a:p>
        </p:txBody>
      </p:sp>
    </p:spTree>
    <p:extLst>
      <p:ext uri="{BB962C8B-B14F-4D97-AF65-F5344CB8AC3E}">
        <p14:creationId xmlns:p14="http://schemas.microsoft.com/office/powerpoint/2010/main" val="281763322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7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A1291C87-F23C-48ED-A67A-0F30A2A432A8}"/>
              </a:ext>
            </a:extLst>
          </p:cNvPr>
          <p:cNvSpPr>
            <a:spLocks noGrp="1"/>
          </p:cNvSpPr>
          <p:nvPr>
            <p:ph type="pic" sz="quarter" idx="10"/>
          </p:nvPr>
        </p:nvSpPr>
        <p:spPr>
          <a:xfrm>
            <a:off x="838649" y="924782"/>
            <a:ext cx="6287154" cy="3662828"/>
          </a:xfrm>
          <a:custGeom>
            <a:avLst/>
            <a:gdLst>
              <a:gd name="connsiteX0" fmla="*/ 0 w 6287154"/>
              <a:gd name="connsiteY0" fmla="*/ 0 h 3662828"/>
              <a:gd name="connsiteX1" fmla="*/ 6287154 w 6287154"/>
              <a:gd name="connsiteY1" fmla="*/ 0 h 3662828"/>
              <a:gd name="connsiteX2" fmla="*/ 6287154 w 6287154"/>
              <a:gd name="connsiteY2" fmla="*/ 3662828 h 3662828"/>
              <a:gd name="connsiteX3" fmla="*/ 0 w 6287154"/>
              <a:gd name="connsiteY3" fmla="*/ 3662828 h 3662828"/>
            </a:gdLst>
            <a:ahLst/>
            <a:cxnLst>
              <a:cxn ang="0">
                <a:pos x="connsiteX0" y="connsiteY0"/>
              </a:cxn>
              <a:cxn ang="0">
                <a:pos x="connsiteX1" y="connsiteY1"/>
              </a:cxn>
              <a:cxn ang="0">
                <a:pos x="connsiteX2" y="connsiteY2"/>
              </a:cxn>
              <a:cxn ang="0">
                <a:pos x="connsiteX3" y="connsiteY3"/>
              </a:cxn>
            </a:cxnLst>
            <a:rect l="l" t="t" r="r" b="b"/>
            <a:pathLst>
              <a:path w="6287154" h="3662828">
                <a:moveTo>
                  <a:pt x="0" y="0"/>
                </a:moveTo>
                <a:lnTo>
                  <a:pt x="6287154" y="0"/>
                </a:lnTo>
                <a:lnTo>
                  <a:pt x="6287154" y="3662828"/>
                </a:lnTo>
                <a:lnTo>
                  <a:pt x="0" y="3662828"/>
                </a:lnTo>
                <a:close/>
              </a:path>
            </a:pathLst>
          </a:custGeom>
        </p:spPr>
        <p:txBody>
          <a:bodyPr wrap="square">
            <a:noAutofit/>
          </a:bodyPr>
          <a:lstStyle/>
          <a:p>
            <a:endParaRPr lang="en-ID"/>
          </a:p>
        </p:txBody>
      </p:sp>
    </p:spTree>
    <p:extLst>
      <p:ext uri="{BB962C8B-B14F-4D97-AF65-F5344CB8AC3E}">
        <p14:creationId xmlns:p14="http://schemas.microsoft.com/office/powerpoint/2010/main" val="1156532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0_Custom Layout">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4967923" y="1450219"/>
            <a:ext cx="3016800" cy="2779200"/>
          </a:xfrm>
          <a:prstGeom prst="rect">
            <a:avLst/>
          </a:prstGeom>
        </p:spPr>
        <p:txBody>
          <a:bodyPr/>
          <a:lstStyle/>
          <a:p>
            <a:endParaRPr lang="en-US"/>
          </a:p>
        </p:txBody>
      </p:sp>
      <p:sp>
        <p:nvSpPr>
          <p:cNvPr id="7" name="Picture Placeholder 5"/>
          <p:cNvSpPr>
            <a:spLocks noGrp="1"/>
          </p:cNvSpPr>
          <p:nvPr>
            <p:ph type="pic" sz="quarter" idx="11"/>
          </p:nvPr>
        </p:nvSpPr>
        <p:spPr>
          <a:xfrm>
            <a:off x="8220027" y="1450218"/>
            <a:ext cx="3016800" cy="2779200"/>
          </a:xfrm>
          <a:prstGeom prst="rect">
            <a:avLst/>
          </a:prstGeom>
        </p:spPr>
        <p:txBody>
          <a:bodyPr/>
          <a:lstStyle/>
          <a:p>
            <a:endParaRPr lang="en-US"/>
          </a:p>
        </p:txBody>
      </p:sp>
    </p:spTree>
    <p:extLst>
      <p:ext uri="{BB962C8B-B14F-4D97-AF65-F5344CB8AC3E}">
        <p14:creationId xmlns:p14="http://schemas.microsoft.com/office/powerpoint/2010/main" val="149633203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8_Custom Layou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916F967-5BB8-4E0F-91D7-F930D3013C1C}"/>
              </a:ext>
            </a:extLst>
          </p:cNvPr>
          <p:cNvSpPr>
            <a:spLocks noGrp="1"/>
          </p:cNvSpPr>
          <p:nvPr>
            <p:ph type="pic" sz="quarter" idx="10"/>
          </p:nvPr>
        </p:nvSpPr>
        <p:spPr>
          <a:xfrm>
            <a:off x="1431447" y="1339809"/>
            <a:ext cx="2390891" cy="4187101"/>
          </a:xfrm>
          <a:custGeom>
            <a:avLst/>
            <a:gdLst>
              <a:gd name="connsiteX0" fmla="*/ 0 w 2390891"/>
              <a:gd name="connsiteY0" fmla="*/ 0 h 4187101"/>
              <a:gd name="connsiteX1" fmla="*/ 2390891 w 2390891"/>
              <a:gd name="connsiteY1" fmla="*/ 0 h 4187101"/>
              <a:gd name="connsiteX2" fmla="*/ 2390891 w 2390891"/>
              <a:gd name="connsiteY2" fmla="*/ 4187101 h 4187101"/>
              <a:gd name="connsiteX3" fmla="*/ 0 w 2390891"/>
              <a:gd name="connsiteY3" fmla="*/ 4187101 h 4187101"/>
            </a:gdLst>
            <a:ahLst/>
            <a:cxnLst>
              <a:cxn ang="0">
                <a:pos x="connsiteX0" y="connsiteY0"/>
              </a:cxn>
              <a:cxn ang="0">
                <a:pos x="connsiteX1" y="connsiteY1"/>
              </a:cxn>
              <a:cxn ang="0">
                <a:pos x="connsiteX2" y="connsiteY2"/>
              </a:cxn>
              <a:cxn ang="0">
                <a:pos x="connsiteX3" y="connsiteY3"/>
              </a:cxn>
            </a:cxnLst>
            <a:rect l="l" t="t" r="r" b="b"/>
            <a:pathLst>
              <a:path w="2390891" h="4187101">
                <a:moveTo>
                  <a:pt x="0" y="0"/>
                </a:moveTo>
                <a:lnTo>
                  <a:pt x="2390891" y="0"/>
                </a:lnTo>
                <a:lnTo>
                  <a:pt x="2390891" y="4187101"/>
                </a:lnTo>
                <a:lnTo>
                  <a:pt x="0" y="4187101"/>
                </a:lnTo>
                <a:close/>
              </a:path>
            </a:pathLst>
          </a:custGeom>
        </p:spPr>
        <p:txBody>
          <a:bodyPr wrap="square">
            <a:noAutofit/>
          </a:bodyPr>
          <a:lstStyle/>
          <a:p>
            <a:endParaRPr lang="en-ID"/>
          </a:p>
        </p:txBody>
      </p:sp>
      <p:sp>
        <p:nvSpPr>
          <p:cNvPr id="7" name="Picture Placeholder 6">
            <a:extLst>
              <a:ext uri="{FF2B5EF4-FFF2-40B4-BE49-F238E27FC236}">
                <a16:creationId xmlns:a16="http://schemas.microsoft.com/office/drawing/2014/main" id="{A8FD774F-5BE9-48C5-8CA9-82FFDC76C36D}"/>
              </a:ext>
            </a:extLst>
          </p:cNvPr>
          <p:cNvSpPr>
            <a:spLocks noGrp="1"/>
          </p:cNvSpPr>
          <p:nvPr>
            <p:ph type="pic" sz="quarter" idx="11"/>
          </p:nvPr>
        </p:nvSpPr>
        <p:spPr>
          <a:xfrm>
            <a:off x="3781806" y="2900358"/>
            <a:ext cx="1607703" cy="2815525"/>
          </a:xfrm>
          <a:custGeom>
            <a:avLst/>
            <a:gdLst>
              <a:gd name="connsiteX0" fmla="*/ 0 w 1607703"/>
              <a:gd name="connsiteY0" fmla="*/ 0 h 2815525"/>
              <a:gd name="connsiteX1" fmla="*/ 1607703 w 1607703"/>
              <a:gd name="connsiteY1" fmla="*/ 0 h 2815525"/>
              <a:gd name="connsiteX2" fmla="*/ 1607703 w 1607703"/>
              <a:gd name="connsiteY2" fmla="*/ 2815525 h 2815525"/>
              <a:gd name="connsiteX3" fmla="*/ 0 w 1607703"/>
              <a:gd name="connsiteY3" fmla="*/ 2815525 h 2815525"/>
            </a:gdLst>
            <a:ahLst/>
            <a:cxnLst>
              <a:cxn ang="0">
                <a:pos x="connsiteX0" y="connsiteY0"/>
              </a:cxn>
              <a:cxn ang="0">
                <a:pos x="connsiteX1" y="connsiteY1"/>
              </a:cxn>
              <a:cxn ang="0">
                <a:pos x="connsiteX2" y="connsiteY2"/>
              </a:cxn>
              <a:cxn ang="0">
                <a:pos x="connsiteX3" y="connsiteY3"/>
              </a:cxn>
            </a:cxnLst>
            <a:rect l="l" t="t" r="r" b="b"/>
            <a:pathLst>
              <a:path w="1607703" h="2815525">
                <a:moveTo>
                  <a:pt x="0" y="0"/>
                </a:moveTo>
                <a:lnTo>
                  <a:pt x="1607703" y="0"/>
                </a:lnTo>
                <a:lnTo>
                  <a:pt x="1607703" y="2815525"/>
                </a:lnTo>
                <a:lnTo>
                  <a:pt x="0" y="2815525"/>
                </a:lnTo>
                <a:close/>
              </a:path>
            </a:pathLst>
          </a:custGeom>
        </p:spPr>
        <p:txBody>
          <a:bodyPr wrap="square">
            <a:noAutofit/>
          </a:bodyPr>
          <a:lstStyle/>
          <a:p>
            <a:endParaRPr lang="en-ID"/>
          </a:p>
        </p:txBody>
      </p:sp>
    </p:spTree>
    <p:extLst>
      <p:ext uri="{BB962C8B-B14F-4D97-AF65-F5344CB8AC3E}">
        <p14:creationId xmlns:p14="http://schemas.microsoft.com/office/powerpoint/2010/main" val="108917281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9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52C927D2-6AEE-45EF-9BFE-29098D66A35A}"/>
              </a:ext>
            </a:extLst>
          </p:cNvPr>
          <p:cNvSpPr>
            <a:spLocks noGrp="1"/>
          </p:cNvSpPr>
          <p:nvPr>
            <p:ph type="pic" sz="quarter" idx="10"/>
          </p:nvPr>
        </p:nvSpPr>
        <p:spPr>
          <a:xfrm>
            <a:off x="5811968" y="792122"/>
            <a:ext cx="5441577" cy="5080906"/>
          </a:xfrm>
          <a:custGeom>
            <a:avLst/>
            <a:gdLst>
              <a:gd name="connsiteX0" fmla="*/ 0 w 5441577"/>
              <a:gd name="connsiteY0" fmla="*/ 0 h 5080906"/>
              <a:gd name="connsiteX1" fmla="*/ 5441577 w 5441577"/>
              <a:gd name="connsiteY1" fmla="*/ 0 h 5080906"/>
              <a:gd name="connsiteX2" fmla="*/ 5441577 w 5441577"/>
              <a:gd name="connsiteY2" fmla="*/ 5080906 h 5080906"/>
              <a:gd name="connsiteX3" fmla="*/ 0 w 5441577"/>
              <a:gd name="connsiteY3" fmla="*/ 5080906 h 5080906"/>
            </a:gdLst>
            <a:ahLst/>
            <a:cxnLst>
              <a:cxn ang="0">
                <a:pos x="connsiteX0" y="connsiteY0"/>
              </a:cxn>
              <a:cxn ang="0">
                <a:pos x="connsiteX1" y="connsiteY1"/>
              </a:cxn>
              <a:cxn ang="0">
                <a:pos x="connsiteX2" y="connsiteY2"/>
              </a:cxn>
              <a:cxn ang="0">
                <a:pos x="connsiteX3" y="connsiteY3"/>
              </a:cxn>
            </a:cxnLst>
            <a:rect l="l" t="t" r="r" b="b"/>
            <a:pathLst>
              <a:path w="5441577" h="5080906">
                <a:moveTo>
                  <a:pt x="0" y="0"/>
                </a:moveTo>
                <a:lnTo>
                  <a:pt x="5441577" y="0"/>
                </a:lnTo>
                <a:lnTo>
                  <a:pt x="5441577" y="5080906"/>
                </a:lnTo>
                <a:lnTo>
                  <a:pt x="0" y="5080906"/>
                </a:lnTo>
                <a:close/>
              </a:path>
            </a:pathLst>
          </a:custGeom>
        </p:spPr>
        <p:txBody>
          <a:bodyPr wrap="square">
            <a:noAutofit/>
          </a:bodyPr>
          <a:lstStyle/>
          <a:p>
            <a:endParaRPr lang="en-ID"/>
          </a:p>
        </p:txBody>
      </p:sp>
    </p:spTree>
    <p:extLst>
      <p:ext uri="{BB962C8B-B14F-4D97-AF65-F5344CB8AC3E}">
        <p14:creationId xmlns:p14="http://schemas.microsoft.com/office/powerpoint/2010/main" val="20001498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FEBF1AA-5511-4664-AC94-8FF51B1C5EA9}"/>
              </a:ext>
            </a:extLst>
          </p:cNvPr>
          <p:cNvSpPr/>
          <p:nvPr userDrawn="1"/>
        </p:nvSpPr>
        <p:spPr>
          <a:xfrm>
            <a:off x="0" y="0"/>
            <a:ext cx="12191999"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0601107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2" name="Picture Placeholder 4">
            <a:extLst>
              <a:ext uri="{FF2B5EF4-FFF2-40B4-BE49-F238E27FC236}">
                <a16:creationId xmlns:a16="http://schemas.microsoft.com/office/drawing/2014/main" id="{3C1E0E71-5B85-406F-BE23-4D2270C4D18C}"/>
              </a:ext>
            </a:extLst>
          </p:cNvPr>
          <p:cNvSpPr>
            <a:spLocks noGrp="1"/>
          </p:cNvSpPr>
          <p:nvPr>
            <p:ph type="pic" sz="quarter" idx="10"/>
          </p:nvPr>
        </p:nvSpPr>
        <p:spPr bwMode="auto">
          <a:xfrm>
            <a:off x="723900" y="762000"/>
            <a:ext cx="10744200" cy="53340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noAutofit/>
          </a:bodyPr>
          <a:lstStyle/>
          <a:p>
            <a:endParaRPr lang="en-US" dirty="0"/>
          </a:p>
        </p:txBody>
      </p:sp>
    </p:spTree>
    <p:extLst>
      <p:ext uri="{BB962C8B-B14F-4D97-AF65-F5344CB8AC3E}">
        <p14:creationId xmlns:p14="http://schemas.microsoft.com/office/powerpoint/2010/main" val="7137238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3" name="Picture Placeholder 4">
            <a:extLst>
              <a:ext uri="{FF2B5EF4-FFF2-40B4-BE49-F238E27FC236}">
                <a16:creationId xmlns:a16="http://schemas.microsoft.com/office/drawing/2014/main" id="{5D615512-87BF-4489-94E7-1D77F81AEB49}"/>
              </a:ext>
            </a:extLst>
          </p:cNvPr>
          <p:cNvSpPr>
            <a:spLocks noGrp="1"/>
          </p:cNvSpPr>
          <p:nvPr>
            <p:ph type="pic" sz="quarter" idx="17"/>
          </p:nvPr>
        </p:nvSpPr>
        <p:spPr bwMode="auto">
          <a:xfrm>
            <a:off x="373062" y="380999"/>
            <a:ext cx="11445875" cy="6096000"/>
          </a:xfrm>
          <a:custGeom>
            <a:avLst/>
            <a:gdLst>
              <a:gd name="connsiteX0" fmla="*/ 0 w 11445875"/>
              <a:gd name="connsiteY0" fmla="*/ 0 h 6096000"/>
              <a:gd name="connsiteX1" fmla="*/ 11445875 w 11445875"/>
              <a:gd name="connsiteY1" fmla="*/ 0 h 6096000"/>
              <a:gd name="connsiteX2" fmla="*/ 11445875 w 11445875"/>
              <a:gd name="connsiteY2" fmla="*/ 6096000 h 6096000"/>
              <a:gd name="connsiteX3" fmla="*/ 0 w 11445875"/>
              <a:gd name="connsiteY3" fmla="*/ 6096000 h 6096000"/>
            </a:gdLst>
            <a:ahLst/>
            <a:cxnLst>
              <a:cxn ang="0">
                <a:pos x="connsiteX0" y="connsiteY0"/>
              </a:cxn>
              <a:cxn ang="0">
                <a:pos x="connsiteX1" y="connsiteY1"/>
              </a:cxn>
              <a:cxn ang="0">
                <a:pos x="connsiteX2" y="connsiteY2"/>
              </a:cxn>
              <a:cxn ang="0">
                <a:pos x="connsiteX3" y="connsiteY3"/>
              </a:cxn>
            </a:cxnLst>
            <a:rect l="l" t="t" r="r" b="b"/>
            <a:pathLst>
              <a:path w="11445875" h="6096000">
                <a:moveTo>
                  <a:pt x="0" y="0"/>
                </a:moveTo>
                <a:lnTo>
                  <a:pt x="11445875" y="0"/>
                </a:lnTo>
                <a:lnTo>
                  <a:pt x="11445875" y="6096000"/>
                </a:lnTo>
                <a:lnTo>
                  <a:pt x="0" y="6096000"/>
                </a:lnTo>
                <a:close/>
              </a:path>
            </a:pathLst>
          </a:custGeom>
          <a:noFill/>
          <a:ln>
            <a:noFill/>
          </a:ln>
          <a:effectLst/>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noAutofit/>
          </a:bodyPr>
          <a:lstStyle/>
          <a:p>
            <a:endParaRPr lang="en-US" dirty="0"/>
          </a:p>
        </p:txBody>
      </p:sp>
    </p:spTree>
    <p:extLst>
      <p:ext uri="{BB962C8B-B14F-4D97-AF65-F5344CB8AC3E}">
        <p14:creationId xmlns:p14="http://schemas.microsoft.com/office/powerpoint/2010/main" val="21450746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C5E886AA-7533-444F-A04B-31EB6ECEE18A}"/>
              </a:ext>
            </a:extLst>
          </p:cNvPr>
          <p:cNvSpPr>
            <a:spLocks noGrp="1"/>
          </p:cNvSpPr>
          <p:nvPr>
            <p:ph type="pic" sz="quarter" idx="10"/>
          </p:nvPr>
        </p:nvSpPr>
        <p:spPr>
          <a:xfrm>
            <a:off x="0" y="1"/>
            <a:ext cx="12192000" cy="6857999"/>
          </a:xfrm>
          <a:prstGeom prst="rect">
            <a:avLst/>
          </a:prstGeom>
        </p:spPr>
        <p:txBody>
          <a:bodyPr/>
          <a:lstStyle/>
          <a:p>
            <a:endParaRPr lang="id-ID"/>
          </a:p>
        </p:txBody>
      </p:sp>
    </p:spTree>
    <p:extLst>
      <p:ext uri="{BB962C8B-B14F-4D97-AF65-F5344CB8AC3E}">
        <p14:creationId xmlns:p14="http://schemas.microsoft.com/office/powerpoint/2010/main" val="19653109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CCAD773B-AB4F-44B1-9723-689A58222AB1}"/>
              </a:ext>
            </a:extLst>
          </p:cNvPr>
          <p:cNvSpPr>
            <a:spLocks noGrp="1"/>
          </p:cNvSpPr>
          <p:nvPr>
            <p:ph type="pic" sz="quarter" idx="10"/>
          </p:nvPr>
        </p:nvSpPr>
        <p:spPr>
          <a:xfrm>
            <a:off x="1066538" y="2379077"/>
            <a:ext cx="4419599" cy="3657600"/>
          </a:xfrm>
          <a:custGeom>
            <a:avLst/>
            <a:gdLst>
              <a:gd name="connsiteX0" fmla="*/ 0 w 4419599"/>
              <a:gd name="connsiteY0" fmla="*/ 0 h 3657600"/>
              <a:gd name="connsiteX1" fmla="*/ 4419599 w 4419599"/>
              <a:gd name="connsiteY1" fmla="*/ 0 h 3657600"/>
              <a:gd name="connsiteX2" fmla="*/ 4419599 w 4419599"/>
              <a:gd name="connsiteY2" fmla="*/ 3657600 h 3657600"/>
              <a:gd name="connsiteX3" fmla="*/ 0 w 4419599"/>
              <a:gd name="connsiteY3" fmla="*/ 3657600 h 3657600"/>
            </a:gdLst>
            <a:ahLst/>
            <a:cxnLst>
              <a:cxn ang="0">
                <a:pos x="connsiteX0" y="connsiteY0"/>
              </a:cxn>
              <a:cxn ang="0">
                <a:pos x="connsiteX1" y="connsiteY1"/>
              </a:cxn>
              <a:cxn ang="0">
                <a:pos x="connsiteX2" y="connsiteY2"/>
              </a:cxn>
              <a:cxn ang="0">
                <a:pos x="connsiteX3" y="connsiteY3"/>
              </a:cxn>
            </a:cxnLst>
            <a:rect l="l" t="t" r="r" b="b"/>
            <a:pathLst>
              <a:path w="4419599" h="3657600">
                <a:moveTo>
                  <a:pt x="0" y="0"/>
                </a:moveTo>
                <a:lnTo>
                  <a:pt x="4419599" y="0"/>
                </a:lnTo>
                <a:lnTo>
                  <a:pt x="4419599" y="3657600"/>
                </a:lnTo>
                <a:lnTo>
                  <a:pt x="0" y="3657600"/>
                </a:lnTo>
                <a:close/>
              </a:path>
            </a:pathLst>
          </a:custGeom>
        </p:spPr>
        <p:txBody>
          <a:bodyPr wrap="square">
            <a:noAutofit/>
          </a:bodyPr>
          <a:lstStyle/>
          <a:p>
            <a:endParaRPr lang="en-ID"/>
          </a:p>
        </p:txBody>
      </p:sp>
    </p:spTree>
    <p:extLst>
      <p:ext uri="{BB962C8B-B14F-4D97-AF65-F5344CB8AC3E}">
        <p14:creationId xmlns:p14="http://schemas.microsoft.com/office/powerpoint/2010/main" val="17390209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9A7F5E45-4A5A-45CB-AF27-BA69B86C1EFB}"/>
              </a:ext>
            </a:extLst>
          </p:cNvPr>
          <p:cNvSpPr>
            <a:spLocks noGrp="1"/>
          </p:cNvSpPr>
          <p:nvPr>
            <p:ph type="pic" sz="quarter" idx="10"/>
          </p:nvPr>
        </p:nvSpPr>
        <p:spPr>
          <a:xfrm>
            <a:off x="1382191" y="3283241"/>
            <a:ext cx="2732608" cy="2316480"/>
          </a:xfrm>
          <a:custGeom>
            <a:avLst/>
            <a:gdLst>
              <a:gd name="connsiteX0" fmla="*/ 0 w 2732608"/>
              <a:gd name="connsiteY0" fmla="*/ 0 h 2316480"/>
              <a:gd name="connsiteX1" fmla="*/ 2732608 w 2732608"/>
              <a:gd name="connsiteY1" fmla="*/ 0 h 2316480"/>
              <a:gd name="connsiteX2" fmla="*/ 2732608 w 2732608"/>
              <a:gd name="connsiteY2" fmla="*/ 2316480 h 2316480"/>
              <a:gd name="connsiteX3" fmla="*/ 0 w 2732608"/>
              <a:gd name="connsiteY3" fmla="*/ 2316480 h 2316480"/>
            </a:gdLst>
            <a:ahLst/>
            <a:cxnLst>
              <a:cxn ang="0">
                <a:pos x="connsiteX0" y="connsiteY0"/>
              </a:cxn>
              <a:cxn ang="0">
                <a:pos x="connsiteX1" y="connsiteY1"/>
              </a:cxn>
              <a:cxn ang="0">
                <a:pos x="connsiteX2" y="connsiteY2"/>
              </a:cxn>
              <a:cxn ang="0">
                <a:pos x="connsiteX3" y="connsiteY3"/>
              </a:cxn>
            </a:cxnLst>
            <a:rect l="l" t="t" r="r" b="b"/>
            <a:pathLst>
              <a:path w="2732608" h="2316480">
                <a:moveTo>
                  <a:pt x="0" y="0"/>
                </a:moveTo>
                <a:lnTo>
                  <a:pt x="2732608" y="0"/>
                </a:lnTo>
                <a:lnTo>
                  <a:pt x="2732608" y="2316480"/>
                </a:lnTo>
                <a:lnTo>
                  <a:pt x="0" y="2316480"/>
                </a:lnTo>
                <a:close/>
              </a:path>
            </a:pathLst>
          </a:custGeom>
        </p:spPr>
        <p:txBody>
          <a:bodyPr wrap="square">
            <a:noAutofit/>
          </a:bodyPr>
          <a:lstStyle/>
          <a:p>
            <a:endParaRPr lang="en-ID"/>
          </a:p>
        </p:txBody>
      </p:sp>
      <p:sp>
        <p:nvSpPr>
          <p:cNvPr id="7" name="Picture Placeholder 6">
            <a:extLst>
              <a:ext uri="{FF2B5EF4-FFF2-40B4-BE49-F238E27FC236}">
                <a16:creationId xmlns:a16="http://schemas.microsoft.com/office/drawing/2014/main" id="{17D07B6C-C319-44FD-A4F5-A7075272855C}"/>
              </a:ext>
            </a:extLst>
          </p:cNvPr>
          <p:cNvSpPr>
            <a:spLocks noGrp="1"/>
          </p:cNvSpPr>
          <p:nvPr>
            <p:ph type="pic" sz="quarter" idx="11"/>
          </p:nvPr>
        </p:nvSpPr>
        <p:spPr>
          <a:xfrm>
            <a:off x="8077199" y="3283241"/>
            <a:ext cx="2732608" cy="2316480"/>
          </a:xfrm>
          <a:custGeom>
            <a:avLst/>
            <a:gdLst>
              <a:gd name="connsiteX0" fmla="*/ 0 w 2732608"/>
              <a:gd name="connsiteY0" fmla="*/ 0 h 2316480"/>
              <a:gd name="connsiteX1" fmla="*/ 2732608 w 2732608"/>
              <a:gd name="connsiteY1" fmla="*/ 0 h 2316480"/>
              <a:gd name="connsiteX2" fmla="*/ 2732608 w 2732608"/>
              <a:gd name="connsiteY2" fmla="*/ 2316480 h 2316480"/>
              <a:gd name="connsiteX3" fmla="*/ 0 w 2732608"/>
              <a:gd name="connsiteY3" fmla="*/ 2316480 h 2316480"/>
            </a:gdLst>
            <a:ahLst/>
            <a:cxnLst>
              <a:cxn ang="0">
                <a:pos x="connsiteX0" y="connsiteY0"/>
              </a:cxn>
              <a:cxn ang="0">
                <a:pos x="connsiteX1" y="connsiteY1"/>
              </a:cxn>
              <a:cxn ang="0">
                <a:pos x="connsiteX2" y="connsiteY2"/>
              </a:cxn>
              <a:cxn ang="0">
                <a:pos x="connsiteX3" y="connsiteY3"/>
              </a:cxn>
            </a:cxnLst>
            <a:rect l="l" t="t" r="r" b="b"/>
            <a:pathLst>
              <a:path w="2732608" h="2316480">
                <a:moveTo>
                  <a:pt x="0" y="0"/>
                </a:moveTo>
                <a:lnTo>
                  <a:pt x="2732608" y="0"/>
                </a:lnTo>
                <a:lnTo>
                  <a:pt x="2732608" y="2316480"/>
                </a:lnTo>
                <a:lnTo>
                  <a:pt x="0" y="2316480"/>
                </a:lnTo>
                <a:close/>
              </a:path>
            </a:pathLst>
          </a:custGeom>
        </p:spPr>
        <p:txBody>
          <a:bodyPr wrap="square">
            <a:noAutofit/>
          </a:bodyPr>
          <a:lstStyle/>
          <a:p>
            <a:endParaRPr lang="en-ID"/>
          </a:p>
        </p:txBody>
      </p:sp>
    </p:spTree>
    <p:extLst>
      <p:ext uri="{BB962C8B-B14F-4D97-AF65-F5344CB8AC3E}">
        <p14:creationId xmlns:p14="http://schemas.microsoft.com/office/powerpoint/2010/main" val="19794625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24FF0A79-33E8-4F18-A60F-DCA308CFB949}"/>
              </a:ext>
            </a:extLst>
          </p:cNvPr>
          <p:cNvSpPr>
            <a:spLocks noGrp="1"/>
          </p:cNvSpPr>
          <p:nvPr>
            <p:ph type="pic" sz="quarter" idx="10"/>
          </p:nvPr>
        </p:nvSpPr>
        <p:spPr>
          <a:xfrm>
            <a:off x="1006628" y="1019529"/>
            <a:ext cx="2661392" cy="3117518"/>
          </a:xfrm>
          <a:custGeom>
            <a:avLst/>
            <a:gdLst>
              <a:gd name="connsiteX0" fmla="*/ 0 w 2661392"/>
              <a:gd name="connsiteY0" fmla="*/ 0 h 3117518"/>
              <a:gd name="connsiteX1" fmla="*/ 2661392 w 2661392"/>
              <a:gd name="connsiteY1" fmla="*/ 0 h 3117518"/>
              <a:gd name="connsiteX2" fmla="*/ 2661392 w 2661392"/>
              <a:gd name="connsiteY2" fmla="*/ 3117518 h 3117518"/>
              <a:gd name="connsiteX3" fmla="*/ 0 w 2661392"/>
              <a:gd name="connsiteY3" fmla="*/ 3117518 h 3117518"/>
            </a:gdLst>
            <a:ahLst/>
            <a:cxnLst>
              <a:cxn ang="0">
                <a:pos x="connsiteX0" y="connsiteY0"/>
              </a:cxn>
              <a:cxn ang="0">
                <a:pos x="connsiteX1" y="connsiteY1"/>
              </a:cxn>
              <a:cxn ang="0">
                <a:pos x="connsiteX2" y="connsiteY2"/>
              </a:cxn>
              <a:cxn ang="0">
                <a:pos x="connsiteX3" y="connsiteY3"/>
              </a:cxn>
            </a:cxnLst>
            <a:rect l="l" t="t" r="r" b="b"/>
            <a:pathLst>
              <a:path w="2661392" h="3117518">
                <a:moveTo>
                  <a:pt x="0" y="0"/>
                </a:moveTo>
                <a:lnTo>
                  <a:pt x="2661392" y="0"/>
                </a:lnTo>
                <a:lnTo>
                  <a:pt x="2661392" y="3117518"/>
                </a:lnTo>
                <a:lnTo>
                  <a:pt x="0" y="3117518"/>
                </a:lnTo>
                <a:close/>
              </a:path>
            </a:pathLst>
          </a:custGeom>
        </p:spPr>
        <p:txBody>
          <a:bodyPr wrap="square">
            <a:noAutofit/>
          </a:bodyPr>
          <a:lstStyle/>
          <a:p>
            <a:endParaRPr lang="en-ID"/>
          </a:p>
        </p:txBody>
      </p:sp>
      <p:sp>
        <p:nvSpPr>
          <p:cNvPr id="7" name="Picture Placeholder 6">
            <a:extLst>
              <a:ext uri="{FF2B5EF4-FFF2-40B4-BE49-F238E27FC236}">
                <a16:creationId xmlns:a16="http://schemas.microsoft.com/office/drawing/2014/main" id="{9CB59A20-7B45-4770-A54B-BF726527F474}"/>
              </a:ext>
            </a:extLst>
          </p:cNvPr>
          <p:cNvSpPr>
            <a:spLocks noGrp="1"/>
          </p:cNvSpPr>
          <p:nvPr>
            <p:ph type="pic" sz="quarter" idx="11"/>
          </p:nvPr>
        </p:nvSpPr>
        <p:spPr>
          <a:xfrm>
            <a:off x="3800628" y="1019529"/>
            <a:ext cx="2661392" cy="3117518"/>
          </a:xfrm>
          <a:custGeom>
            <a:avLst/>
            <a:gdLst>
              <a:gd name="connsiteX0" fmla="*/ 0 w 2661392"/>
              <a:gd name="connsiteY0" fmla="*/ 0 h 3117518"/>
              <a:gd name="connsiteX1" fmla="*/ 2661392 w 2661392"/>
              <a:gd name="connsiteY1" fmla="*/ 0 h 3117518"/>
              <a:gd name="connsiteX2" fmla="*/ 2661392 w 2661392"/>
              <a:gd name="connsiteY2" fmla="*/ 3117518 h 3117518"/>
              <a:gd name="connsiteX3" fmla="*/ 0 w 2661392"/>
              <a:gd name="connsiteY3" fmla="*/ 3117518 h 3117518"/>
            </a:gdLst>
            <a:ahLst/>
            <a:cxnLst>
              <a:cxn ang="0">
                <a:pos x="connsiteX0" y="connsiteY0"/>
              </a:cxn>
              <a:cxn ang="0">
                <a:pos x="connsiteX1" y="connsiteY1"/>
              </a:cxn>
              <a:cxn ang="0">
                <a:pos x="connsiteX2" y="connsiteY2"/>
              </a:cxn>
              <a:cxn ang="0">
                <a:pos x="connsiteX3" y="connsiteY3"/>
              </a:cxn>
            </a:cxnLst>
            <a:rect l="l" t="t" r="r" b="b"/>
            <a:pathLst>
              <a:path w="2661392" h="3117518">
                <a:moveTo>
                  <a:pt x="0" y="0"/>
                </a:moveTo>
                <a:lnTo>
                  <a:pt x="2661392" y="0"/>
                </a:lnTo>
                <a:lnTo>
                  <a:pt x="2661392" y="3117518"/>
                </a:lnTo>
                <a:lnTo>
                  <a:pt x="0" y="3117518"/>
                </a:lnTo>
                <a:close/>
              </a:path>
            </a:pathLst>
          </a:custGeom>
        </p:spPr>
        <p:txBody>
          <a:bodyPr wrap="square">
            <a:noAutofit/>
          </a:bodyPr>
          <a:lstStyle/>
          <a:p>
            <a:endParaRPr lang="en-ID"/>
          </a:p>
        </p:txBody>
      </p:sp>
    </p:spTree>
    <p:extLst>
      <p:ext uri="{BB962C8B-B14F-4D97-AF65-F5344CB8AC3E}">
        <p14:creationId xmlns:p14="http://schemas.microsoft.com/office/powerpoint/2010/main" val="42345553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lumMod val="50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2634321"/>
      </p:ext>
    </p:extLst>
  </p:cSld>
  <p:clrMap bg1="lt1" tx1="dk1" bg2="lt2" tx2="dk2" accent1="accent1" accent2="accent2" accent3="accent3" accent4="accent4" accent5="accent5" accent6="accent6" hlink="hlink" folHlink="folHlink"/>
  <p:sldLayoutIdLst>
    <p:sldLayoutId id="2147483866" r:id="rId1"/>
    <p:sldLayoutId id="2147483976" r:id="rId2"/>
    <p:sldLayoutId id="2147483798" r:id="rId3"/>
    <p:sldLayoutId id="2147483785" r:id="rId4"/>
    <p:sldLayoutId id="2147483960" r:id="rId5"/>
    <p:sldLayoutId id="2147483736" r:id="rId6"/>
    <p:sldLayoutId id="2147483961" r:id="rId7"/>
    <p:sldLayoutId id="2147483962" r:id="rId8"/>
    <p:sldLayoutId id="2147483963" r:id="rId9"/>
    <p:sldLayoutId id="2147483964" r:id="rId10"/>
    <p:sldLayoutId id="2147483965" r:id="rId11"/>
    <p:sldLayoutId id="2147483966" r:id="rId12"/>
    <p:sldLayoutId id="2147483967" r:id="rId13"/>
    <p:sldLayoutId id="2147483968" r:id="rId14"/>
    <p:sldLayoutId id="2147483969" r:id="rId15"/>
    <p:sldLayoutId id="2147483970" r:id="rId16"/>
    <p:sldLayoutId id="2147483971" r:id="rId17"/>
    <p:sldLayoutId id="2147483972" r:id="rId18"/>
    <p:sldLayoutId id="2147483973" r:id="rId19"/>
    <p:sldLayoutId id="2147483974" r:id="rId20"/>
    <p:sldLayoutId id="2147483975" r:id="rId2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840">
          <p15:clr>
            <a:srgbClr val="F26B43"/>
          </p15:clr>
        </p15:guide>
        <p15:guide id="2" pos="456">
          <p15:clr>
            <a:srgbClr val="F26B43"/>
          </p15:clr>
        </p15:guide>
        <p15:guide id="3" pos="2712">
          <p15:clr>
            <a:srgbClr val="F26B43"/>
          </p15:clr>
        </p15:guide>
        <p15:guide id="4" pos="4968">
          <p15:clr>
            <a:srgbClr val="F26B43"/>
          </p15:clr>
        </p15:guide>
        <p15:guide id="5" pos="7224">
          <p15:clr>
            <a:srgbClr val="F26B43"/>
          </p15:clr>
        </p15:guide>
        <p15:guide id="6" orient="horz" pos="2712">
          <p15:clr>
            <a:srgbClr val="F26B43"/>
          </p15:clr>
        </p15:guide>
        <p15:guide id="7" orient="horz" pos="1608">
          <p15:clr>
            <a:srgbClr val="F26B43"/>
          </p15:clr>
        </p15:guide>
        <p15:guide id="8" orient="horz" pos="480">
          <p15:clr>
            <a:srgbClr val="F26B43"/>
          </p15:clr>
        </p15:guide>
        <p15:guide id="9" pos="3840">
          <p15:clr>
            <a:srgbClr val="F26B43"/>
          </p15:clr>
        </p15:guide>
        <p15:guide id="10" orient="horz" pos="216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16.xml"/><Relationship Id="rId5" Type="http://schemas.openxmlformats.org/officeDocument/2006/relationships/image" Target="../media/image1.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9D014CB8-9E99-4B78-9028-92419BD1BD54}"/>
              </a:ext>
            </a:extLst>
          </p:cNvPr>
          <p:cNvSpPr/>
          <p:nvPr/>
        </p:nvSpPr>
        <p:spPr>
          <a:xfrm>
            <a:off x="592667" y="414866"/>
            <a:ext cx="10884082" cy="5867401"/>
          </a:xfrm>
          <a:prstGeom prst="rect">
            <a:avLst/>
          </a:prstGeom>
          <a:solidFill>
            <a:schemeClr val="tx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bg1"/>
              </a:solidFill>
            </a:endParaRPr>
          </a:p>
        </p:txBody>
      </p:sp>
      <p:sp>
        <p:nvSpPr>
          <p:cNvPr id="9" name="TextBox 8">
            <a:extLst>
              <a:ext uri="{FF2B5EF4-FFF2-40B4-BE49-F238E27FC236}">
                <a16:creationId xmlns:a16="http://schemas.microsoft.com/office/drawing/2014/main" id="{AC601806-F513-43AF-9483-B71CD6204837}"/>
              </a:ext>
            </a:extLst>
          </p:cNvPr>
          <p:cNvSpPr txBox="1"/>
          <p:nvPr/>
        </p:nvSpPr>
        <p:spPr>
          <a:xfrm>
            <a:off x="1773009" y="2404277"/>
            <a:ext cx="9703740" cy="2436564"/>
          </a:xfrm>
          <a:prstGeom prst="rect">
            <a:avLst/>
          </a:prstGeom>
          <a:noFill/>
          <a:ln>
            <a:noFill/>
          </a:ln>
        </p:spPr>
        <p:txBody>
          <a:bodyPr wrap="square" lIns="0" tIns="0" rIns="0" bIns="0" rtlCol="0" anchor="ctr" anchorCtr="0">
            <a:spAutoFit/>
          </a:bodyPr>
          <a:lstStyle/>
          <a:p>
            <a:pPr>
              <a:lnSpc>
                <a:spcPts val="9500"/>
              </a:lnSpc>
            </a:pPr>
            <a:r>
              <a:rPr lang="en-US" sz="8000" dirty="0">
                <a:solidFill>
                  <a:srgbClr val="FFFF00"/>
                </a:solidFill>
                <a:latin typeface="PT Serif" panose="020A0603040505020204" pitchFamily="18" charset="0"/>
                <a:ea typeface="Source Serif Pro" panose="02040603050405020204" pitchFamily="18" charset="0"/>
                <a:cs typeface="Open Sans Extrabold" panose="020B0906030804020204" pitchFamily="34" charset="0"/>
              </a:rPr>
              <a:t>Technical</a:t>
            </a:r>
            <a:r>
              <a:rPr lang="en-US" sz="8000" dirty="0">
                <a:solidFill>
                  <a:schemeClr val="bg1"/>
                </a:solidFill>
                <a:latin typeface="PT Serif" panose="020A0603040505020204" pitchFamily="18" charset="0"/>
                <a:ea typeface="Source Serif Pro" panose="02040603050405020204" pitchFamily="18" charset="0"/>
                <a:cs typeface="Open Sans Extrabold" panose="020B0906030804020204" pitchFamily="34" charset="0"/>
              </a:rPr>
              <a:t> </a:t>
            </a:r>
            <a:r>
              <a:rPr lang="en-US" sz="8000" dirty="0">
                <a:solidFill>
                  <a:srgbClr val="FFFF00"/>
                </a:solidFill>
                <a:latin typeface="PT Serif" panose="020A0603040505020204" pitchFamily="18" charset="0"/>
                <a:ea typeface="Source Serif Pro" panose="02040603050405020204" pitchFamily="18" charset="0"/>
                <a:cs typeface="Open Sans Extrabold" panose="020B0906030804020204" pitchFamily="34" charset="0"/>
              </a:rPr>
              <a:t>Hub</a:t>
            </a:r>
            <a:r>
              <a:rPr lang="en-US" sz="8000" dirty="0">
                <a:solidFill>
                  <a:schemeClr val="bg1"/>
                </a:solidFill>
                <a:latin typeface="PT Serif" panose="020A0603040505020204" pitchFamily="18" charset="0"/>
                <a:ea typeface="Source Serif Pro" panose="02040603050405020204" pitchFamily="18" charset="0"/>
                <a:cs typeface="Open Sans Extrabold" panose="020B0906030804020204" pitchFamily="34" charset="0"/>
              </a:rPr>
              <a:t> </a:t>
            </a:r>
            <a:r>
              <a:rPr lang="en-US" sz="8000" dirty="0">
                <a:solidFill>
                  <a:srgbClr val="FFFF00"/>
                </a:solidFill>
                <a:latin typeface="PT Serif" panose="020A0603040505020204" pitchFamily="18" charset="0"/>
                <a:ea typeface="Source Serif Pro" panose="02040603050405020204" pitchFamily="18" charset="0"/>
                <a:cs typeface="Open Sans Extrabold" panose="020B0906030804020204" pitchFamily="34" charset="0"/>
              </a:rPr>
              <a:t>Events</a:t>
            </a:r>
            <a:r>
              <a:rPr lang="en-US" sz="8000" dirty="0">
                <a:solidFill>
                  <a:schemeClr val="bg1"/>
                </a:solidFill>
                <a:latin typeface="PT Serif" panose="020A0603040505020204" pitchFamily="18" charset="0"/>
                <a:ea typeface="Source Serif Pro" panose="02040603050405020204" pitchFamily="18" charset="0"/>
                <a:cs typeface="Open Sans Extrabold" panose="020B0906030804020204" pitchFamily="34" charset="0"/>
              </a:rPr>
              <a:t> </a:t>
            </a:r>
            <a:r>
              <a:rPr lang="en-US" sz="8000" dirty="0">
                <a:solidFill>
                  <a:srgbClr val="FFFF00"/>
                </a:solidFill>
                <a:latin typeface="PT Serif" panose="020A0603040505020204" pitchFamily="18" charset="0"/>
                <a:ea typeface="Source Serif Pro" panose="02040603050405020204" pitchFamily="18" charset="0"/>
                <a:cs typeface="Open Sans Extrabold" panose="020B0906030804020204" pitchFamily="34" charset="0"/>
              </a:rPr>
              <a:t>Management System</a:t>
            </a:r>
          </a:p>
        </p:txBody>
      </p:sp>
      <p:pic>
        <p:nvPicPr>
          <p:cNvPr id="3" name="Picture 2">
            <a:extLst>
              <a:ext uri="{FF2B5EF4-FFF2-40B4-BE49-F238E27FC236}">
                <a16:creationId xmlns:a16="http://schemas.microsoft.com/office/drawing/2014/main" id="{BD32F5B8-67FD-7146-6896-386260C378F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5251" y="547984"/>
            <a:ext cx="2761494" cy="807722"/>
          </a:xfrm>
          <a:prstGeom prst="rect">
            <a:avLst/>
          </a:prstGeom>
        </p:spPr>
      </p:pic>
    </p:spTree>
    <p:extLst>
      <p:ext uri="{BB962C8B-B14F-4D97-AF65-F5344CB8AC3E}">
        <p14:creationId xmlns:p14="http://schemas.microsoft.com/office/powerpoint/2010/main" val="21523402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8C05023-3258-4D92-8EFB-BB3C7FC91152}"/>
              </a:ext>
            </a:extLst>
          </p:cNvPr>
          <p:cNvSpPr txBox="1"/>
          <p:nvPr/>
        </p:nvSpPr>
        <p:spPr>
          <a:xfrm>
            <a:off x="6999416" y="1214359"/>
            <a:ext cx="3720352" cy="564257"/>
          </a:xfrm>
          <a:prstGeom prst="rect">
            <a:avLst/>
          </a:prstGeom>
          <a:noFill/>
          <a:ln>
            <a:noFill/>
          </a:ln>
        </p:spPr>
        <p:txBody>
          <a:bodyPr wrap="square" lIns="0" tIns="0" rIns="0" bIns="0" rtlCol="0" anchor="ctr" anchorCtr="0">
            <a:spAutoFit/>
          </a:bodyPr>
          <a:lstStyle/>
          <a:p>
            <a:pPr>
              <a:lnSpc>
                <a:spcPts val="4400"/>
              </a:lnSpc>
            </a:pPr>
            <a:r>
              <a:rPr lang="en-US" sz="4000" dirty="0">
                <a:solidFill>
                  <a:schemeClr val="bg1"/>
                </a:solidFill>
                <a:latin typeface="PT Serif" panose="020A0603040505020204" pitchFamily="18" charset="0"/>
                <a:ea typeface="Source Serif Pro" panose="02040603050405020204" pitchFamily="18" charset="0"/>
              </a:rPr>
              <a:t>Our Team</a:t>
            </a:r>
          </a:p>
        </p:txBody>
      </p:sp>
      <p:sp>
        <p:nvSpPr>
          <p:cNvPr id="3" name="Rectangle 2">
            <a:extLst>
              <a:ext uri="{FF2B5EF4-FFF2-40B4-BE49-F238E27FC236}">
                <a16:creationId xmlns:a16="http://schemas.microsoft.com/office/drawing/2014/main" id="{73AF2E4E-706F-4463-A8F8-30E93C1C96DF}"/>
              </a:ext>
            </a:extLst>
          </p:cNvPr>
          <p:cNvSpPr/>
          <p:nvPr/>
        </p:nvSpPr>
        <p:spPr>
          <a:xfrm>
            <a:off x="6692923" y="2006832"/>
            <a:ext cx="3720352" cy="178308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latin typeface="Lato" panose="020F0502020204030203" pitchFamily="34" charset="0"/>
              <a:ea typeface="Lato" panose="020F0502020204030203" pitchFamily="34" charset="0"/>
              <a:cs typeface="Lato" panose="020F0502020204030203" pitchFamily="34" charset="0"/>
            </a:endParaRPr>
          </a:p>
          <a:p>
            <a:pPr algn="ctr"/>
            <a:endParaRPr lang="en-ID" dirty="0">
              <a:latin typeface="Lato" panose="020F0502020204030203" pitchFamily="34" charset="0"/>
              <a:ea typeface="Lato" panose="020F0502020204030203" pitchFamily="34" charset="0"/>
              <a:cs typeface="Lato" panose="020F0502020204030203" pitchFamily="34" charset="0"/>
            </a:endParaRPr>
          </a:p>
          <a:p>
            <a:pPr algn="ctr"/>
            <a:endParaRPr lang="en-ID" dirty="0">
              <a:latin typeface="Lato" panose="020F0502020204030203" pitchFamily="34" charset="0"/>
              <a:ea typeface="Lato" panose="020F0502020204030203" pitchFamily="34" charset="0"/>
              <a:cs typeface="Lato" panose="020F0502020204030203" pitchFamily="34" charset="0"/>
            </a:endParaRPr>
          </a:p>
          <a:p>
            <a:pPr algn="ctr"/>
            <a:endParaRPr lang="en-ID" dirty="0">
              <a:latin typeface="Lato" panose="020F0502020204030203" pitchFamily="34" charset="0"/>
              <a:ea typeface="Lato" panose="020F0502020204030203" pitchFamily="34" charset="0"/>
              <a:cs typeface="Lato" panose="020F0502020204030203" pitchFamily="34" charset="0"/>
            </a:endParaRPr>
          </a:p>
          <a:p>
            <a:pPr algn="ctr"/>
            <a:endParaRPr lang="en-ID" dirty="0">
              <a:latin typeface="Lato" panose="020F0502020204030203" pitchFamily="34" charset="0"/>
              <a:ea typeface="Lato" panose="020F0502020204030203" pitchFamily="34" charset="0"/>
              <a:cs typeface="Lato" panose="020F0502020204030203" pitchFamily="34" charset="0"/>
            </a:endParaRPr>
          </a:p>
          <a:p>
            <a:pPr algn="ctr"/>
            <a:endParaRPr lang="en-ID" dirty="0">
              <a:latin typeface="Lato" panose="020F0502020204030203" pitchFamily="34" charset="0"/>
              <a:ea typeface="Lato" panose="020F0502020204030203" pitchFamily="34" charset="0"/>
              <a:cs typeface="Lato" panose="020F0502020204030203" pitchFamily="34" charset="0"/>
            </a:endParaRPr>
          </a:p>
          <a:p>
            <a:pPr algn="ctr"/>
            <a:r>
              <a:rPr lang="en-ID" dirty="0">
                <a:latin typeface="Lato" panose="020F0502020204030203" pitchFamily="34" charset="0"/>
                <a:ea typeface="Lato" panose="020F0502020204030203" pitchFamily="34" charset="0"/>
                <a:cs typeface="Lato" panose="020F0502020204030203" pitchFamily="34" charset="0"/>
              </a:rPr>
              <a:t>T. Harika</a:t>
            </a:r>
          </a:p>
          <a:p>
            <a:pPr algn="ctr"/>
            <a:r>
              <a:rPr lang="en-ID" dirty="0">
                <a:latin typeface="Lato" panose="020F0502020204030203" pitchFamily="34" charset="0"/>
                <a:ea typeface="Lato" panose="020F0502020204030203" pitchFamily="34" charset="0"/>
                <a:cs typeface="Lato" panose="020F0502020204030203" pitchFamily="34" charset="0"/>
              </a:rPr>
              <a:t>Y. Divya</a:t>
            </a:r>
          </a:p>
          <a:p>
            <a:pPr algn="ctr"/>
            <a:r>
              <a:rPr lang="en-ID" dirty="0">
                <a:latin typeface="Lato" panose="020F0502020204030203" pitchFamily="34" charset="0"/>
                <a:ea typeface="Lato" panose="020F0502020204030203" pitchFamily="34" charset="0"/>
                <a:cs typeface="Lato" panose="020F0502020204030203" pitchFamily="34" charset="0"/>
              </a:rPr>
              <a:t>T. Pavithra</a:t>
            </a:r>
          </a:p>
          <a:p>
            <a:pPr algn="ctr"/>
            <a:r>
              <a:rPr lang="en-ID" dirty="0">
                <a:latin typeface="Lato" panose="020F0502020204030203" pitchFamily="34" charset="0"/>
                <a:ea typeface="Lato" panose="020F0502020204030203" pitchFamily="34" charset="0"/>
                <a:cs typeface="Lato" panose="020F0502020204030203" pitchFamily="34" charset="0"/>
              </a:rPr>
              <a:t>A. Kavya Sri</a:t>
            </a:r>
          </a:p>
          <a:p>
            <a:pPr algn="ctr"/>
            <a:r>
              <a:rPr lang="en-ID" dirty="0">
                <a:latin typeface="Lato" panose="020F0502020204030203" pitchFamily="34" charset="0"/>
                <a:ea typeface="Lato" panose="020F0502020204030203" pitchFamily="34" charset="0"/>
                <a:cs typeface="Lato" panose="020F0502020204030203" pitchFamily="34" charset="0"/>
              </a:rPr>
              <a:t>R. Laxmi Pavani</a:t>
            </a:r>
          </a:p>
          <a:p>
            <a:pPr algn="ctr"/>
            <a:r>
              <a:rPr lang="en-ID" dirty="0">
                <a:latin typeface="Lato" panose="020F0502020204030203" pitchFamily="34" charset="0"/>
                <a:ea typeface="Lato" panose="020F0502020204030203" pitchFamily="34" charset="0"/>
                <a:cs typeface="Lato" panose="020F0502020204030203" pitchFamily="34" charset="0"/>
              </a:rPr>
              <a:t>N. Bhumika Reddy</a:t>
            </a:r>
          </a:p>
          <a:p>
            <a:pPr algn="ctr"/>
            <a:endParaRPr lang="en-ID" dirty="0">
              <a:latin typeface="Lato" panose="020F0502020204030203" pitchFamily="34" charset="0"/>
              <a:ea typeface="Lato" panose="020F0502020204030203" pitchFamily="34" charset="0"/>
              <a:cs typeface="Lato" panose="020F0502020204030203" pitchFamily="34" charset="0"/>
            </a:endParaRPr>
          </a:p>
          <a:p>
            <a:pPr algn="ctr"/>
            <a:endParaRPr lang="en-ID" dirty="0">
              <a:latin typeface="Lato" panose="020F0502020204030203" pitchFamily="34" charset="0"/>
              <a:ea typeface="Lato" panose="020F0502020204030203" pitchFamily="34" charset="0"/>
              <a:cs typeface="Lato" panose="020F0502020204030203" pitchFamily="34" charset="0"/>
            </a:endParaRPr>
          </a:p>
          <a:p>
            <a:pPr algn="ctr"/>
            <a:endParaRPr lang="en-ID" dirty="0">
              <a:latin typeface="Lato" panose="020F0502020204030203" pitchFamily="34" charset="0"/>
              <a:ea typeface="Lato" panose="020F0502020204030203" pitchFamily="34" charset="0"/>
              <a:cs typeface="Lato" panose="020F0502020204030203" pitchFamily="34" charset="0"/>
            </a:endParaRPr>
          </a:p>
          <a:p>
            <a:pPr algn="ctr"/>
            <a:endParaRPr lang="en-ID" dirty="0">
              <a:latin typeface="Lato" panose="020F0502020204030203" pitchFamily="34" charset="0"/>
              <a:ea typeface="Lato" panose="020F0502020204030203" pitchFamily="34" charset="0"/>
              <a:cs typeface="Lato" panose="020F0502020204030203" pitchFamily="34" charset="0"/>
            </a:endParaRPr>
          </a:p>
          <a:p>
            <a:pPr algn="ctr"/>
            <a:endParaRPr lang="en-ID" dirty="0">
              <a:latin typeface="Lato" panose="020F0502020204030203" pitchFamily="34" charset="0"/>
              <a:ea typeface="Lato" panose="020F0502020204030203" pitchFamily="34" charset="0"/>
              <a:cs typeface="Lato" panose="020F0502020204030203" pitchFamily="34" charset="0"/>
            </a:endParaRPr>
          </a:p>
          <a:p>
            <a:pPr algn="ctr"/>
            <a:endParaRPr lang="en-ID" dirty="0">
              <a:latin typeface="Lato" panose="020F0502020204030203" pitchFamily="34" charset="0"/>
              <a:ea typeface="Lato" panose="020F0502020204030203" pitchFamily="34" charset="0"/>
              <a:cs typeface="Lato" panose="020F0502020204030203" pitchFamily="34" charset="0"/>
            </a:endParaRPr>
          </a:p>
        </p:txBody>
      </p:sp>
      <p:sp>
        <p:nvSpPr>
          <p:cNvPr id="34" name="Rectangle 33">
            <a:extLst>
              <a:ext uri="{FF2B5EF4-FFF2-40B4-BE49-F238E27FC236}">
                <a16:creationId xmlns:a16="http://schemas.microsoft.com/office/drawing/2014/main" id="{7EEB7F95-C255-4824-945E-A05E7DA0A9CF}"/>
              </a:ext>
            </a:extLst>
          </p:cNvPr>
          <p:cNvSpPr/>
          <p:nvPr/>
        </p:nvSpPr>
        <p:spPr>
          <a:xfrm>
            <a:off x="6999416" y="4018129"/>
            <a:ext cx="4125784" cy="1071512"/>
          </a:xfrm>
          <a:prstGeom prst="rect">
            <a:avLst/>
          </a:prstGeom>
        </p:spPr>
        <p:txBody>
          <a:bodyPr wrap="square" lIns="0" tIns="0" rIns="0" bIns="0">
            <a:spAutoFit/>
          </a:bodyPr>
          <a:lstStyle/>
          <a:p>
            <a:pPr>
              <a:lnSpc>
                <a:spcPct val="150000"/>
              </a:lnSpc>
            </a:pPr>
            <a:endParaRPr lang="en-US" sz="1200" dirty="0">
              <a:solidFill>
                <a:schemeClr val="bg1"/>
              </a:solidFill>
              <a:latin typeface="Lato" panose="020F0502020204030203" pitchFamily="34" charset="0"/>
              <a:ea typeface="Lato" panose="020F0502020204030203" pitchFamily="34" charset="0"/>
              <a:cs typeface="Lato" panose="020F0502020204030203" pitchFamily="34" charset="0"/>
            </a:endParaRPr>
          </a:p>
          <a:p>
            <a:pPr>
              <a:lnSpc>
                <a:spcPct val="150000"/>
              </a:lnSpc>
            </a:pPr>
            <a:r>
              <a:rPr lang="en-US" sz="1200" dirty="0">
                <a:solidFill>
                  <a:schemeClr val="bg1"/>
                </a:solidFill>
                <a:latin typeface="Lato" panose="020F0502020204030203" pitchFamily="34" charset="0"/>
                <a:ea typeface="Lato" panose="020F0502020204030203" pitchFamily="34" charset="0"/>
                <a:cs typeface="Lato" panose="020F0502020204030203" pitchFamily="34" charset="0"/>
              </a:rPr>
              <a:t>Cloud Engineers : T. Harika , Y . Divya.</a:t>
            </a:r>
          </a:p>
          <a:p>
            <a:pPr>
              <a:lnSpc>
                <a:spcPct val="150000"/>
              </a:lnSpc>
            </a:pPr>
            <a:r>
              <a:rPr lang="en-US" sz="1200" dirty="0">
                <a:solidFill>
                  <a:schemeClr val="bg1"/>
                </a:solidFill>
                <a:latin typeface="Lato" panose="020F0502020204030203" pitchFamily="34" charset="0"/>
                <a:ea typeface="Lato" panose="020F0502020204030203" pitchFamily="34" charset="0"/>
                <a:cs typeface="Lato" panose="020F0502020204030203" pitchFamily="34" charset="0"/>
              </a:rPr>
              <a:t>Full stack Developers:  A. Kavya Sri  ,  N. Bhumika Reddy, </a:t>
            </a:r>
          </a:p>
          <a:p>
            <a:pPr>
              <a:lnSpc>
                <a:spcPct val="150000"/>
              </a:lnSpc>
            </a:pPr>
            <a:r>
              <a:rPr lang="en-US" sz="1200" dirty="0">
                <a:solidFill>
                  <a:schemeClr val="bg1"/>
                </a:solidFill>
                <a:latin typeface="Lato" panose="020F0502020204030203" pitchFamily="34" charset="0"/>
                <a:ea typeface="Lato" panose="020F0502020204030203" pitchFamily="34" charset="0"/>
                <a:cs typeface="Lato" panose="020F0502020204030203" pitchFamily="34" charset="0"/>
              </a:rPr>
              <a:t>R. Lakshmi Pavani , T . Pavithra</a:t>
            </a:r>
          </a:p>
        </p:txBody>
      </p:sp>
      <p:pic>
        <p:nvPicPr>
          <p:cNvPr id="6" name="Picture Placeholder 5">
            <a:extLst>
              <a:ext uri="{FF2B5EF4-FFF2-40B4-BE49-F238E27FC236}">
                <a16:creationId xmlns:a16="http://schemas.microsoft.com/office/drawing/2014/main" id="{CE097681-57D1-39F8-6B98-0C6CA8C9C2F5}"/>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3844" b="3844"/>
          <a:stretch/>
        </p:blipFill>
        <p:spPr>
          <a:xfrm>
            <a:off x="973667" y="1349826"/>
            <a:ext cx="4798142" cy="4429280"/>
          </a:xfrm>
        </p:spPr>
      </p:pic>
      <p:pic>
        <p:nvPicPr>
          <p:cNvPr id="5" name="Picture 4">
            <a:extLst>
              <a:ext uri="{FF2B5EF4-FFF2-40B4-BE49-F238E27FC236}">
                <a16:creationId xmlns:a16="http://schemas.microsoft.com/office/drawing/2014/main" id="{908D32A7-5462-FFE2-CEC0-0E9B6798BCF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07528"/>
            <a:ext cx="2761494" cy="807722"/>
          </a:xfrm>
          <a:prstGeom prst="rect">
            <a:avLst/>
          </a:prstGeom>
        </p:spPr>
      </p:pic>
    </p:spTree>
    <p:extLst>
      <p:ext uri="{BB962C8B-B14F-4D97-AF65-F5344CB8AC3E}">
        <p14:creationId xmlns:p14="http://schemas.microsoft.com/office/powerpoint/2010/main" val="19471634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B1E405C-A2BA-46A7-A7E3-CA54AC9AF62C}"/>
              </a:ext>
            </a:extLst>
          </p:cNvPr>
          <p:cNvSpPr/>
          <p:nvPr/>
        </p:nvSpPr>
        <p:spPr>
          <a:xfrm>
            <a:off x="6214533" y="3030794"/>
            <a:ext cx="4827639" cy="2858731"/>
          </a:xfrm>
          <a:prstGeom prst="rect">
            <a:avLst/>
          </a:prstGeom>
        </p:spPr>
        <p:txBody>
          <a:bodyPr wrap="square" lIns="0" tIns="0" rIns="0" bIns="0">
            <a:spAutoFit/>
          </a:bodyPr>
          <a:lstStyle/>
          <a:p>
            <a:pPr>
              <a:lnSpc>
                <a:spcPct val="150000"/>
              </a:lnSpc>
            </a:pPr>
            <a:r>
              <a:rPr lang="en-US" dirty="0">
                <a:solidFill>
                  <a:schemeClr val="bg1"/>
                </a:solidFill>
                <a:latin typeface="Lato" panose="020F0502020204030203" pitchFamily="34" charset="0"/>
                <a:ea typeface="Lato" panose="020F0502020204030203" pitchFamily="34" charset="0"/>
                <a:cs typeface="Lato" panose="020F0502020204030203" pitchFamily="34" charset="0"/>
              </a:rPr>
              <a:t> The project is majorly focus  in helping the organization maintaining their database with no confusion .It will be benefit for the organization to  understand the event list and compare their standards of organizing the events with past years.</a:t>
            </a:r>
            <a:endParaRPr lang="en-US" dirty="0">
              <a:solidFill>
                <a:schemeClr val="bg1"/>
              </a:solidFill>
              <a:latin typeface="Times New Roman" panose="02020603050405020304" pitchFamily="18" charset="0"/>
              <a:ea typeface="Lato" panose="020F0502020204030203" pitchFamily="34" charset="0"/>
              <a:cs typeface="Times New Roman" panose="02020603050405020304" pitchFamily="18" charset="0"/>
            </a:endParaRPr>
          </a:p>
          <a:p>
            <a:pPr>
              <a:lnSpc>
                <a:spcPct val="150000"/>
              </a:lnSpc>
            </a:pPr>
            <a:endParaRPr lang="en-US" dirty="0">
              <a:solidFill>
                <a:schemeClr val="bg1"/>
              </a:solidFill>
              <a:latin typeface="Times New Roman" panose="02020603050405020304" pitchFamily="18" charset="0"/>
              <a:ea typeface="Lato" panose="020F0502020204030203"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520F6010-6A2E-47D0-945C-8A093E6A1E29}"/>
              </a:ext>
            </a:extLst>
          </p:cNvPr>
          <p:cNvSpPr txBox="1"/>
          <p:nvPr/>
        </p:nvSpPr>
        <p:spPr>
          <a:xfrm>
            <a:off x="6202505" y="1120289"/>
            <a:ext cx="4651494" cy="1146917"/>
          </a:xfrm>
          <a:prstGeom prst="rect">
            <a:avLst/>
          </a:prstGeom>
          <a:noFill/>
          <a:ln>
            <a:noFill/>
          </a:ln>
        </p:spPr>
        <p:txBody>
          <a:bodyPr wrap="square" lIns="0" tIns="0" rIns="0" bIns="0" rtlCol="0" anchor="ctr" anchorCtr="0">
            <a:spAutoFit/>
          </a:bodyPr>
          <a:lstStyle/>
          <a:p>
            <a:pPr>
              <a:lnSpc>
                <a:spcPts val="4400"/>
              </a:lnSpc>
            </a:pPr>
            <a:r>
              <a:rPr lang="en-US" sz="4000" dirty="0">
                <a:solidFill>
                  <a:schemeClr val="bg1"/>
                </a:solidFill>
                <a:latin typeface="PT Serif" panose="020A0603040505020204" pitchFamily="18" charset="0"/>
                <a:ea typeface="Source Serif Pro" panose="02040603050405020204" pitchFamily="18" charset="0"/>
              </a:rPr>
              <a:t>         </a:t>
            </a:r>
            <a:r>
              <a:rPr lang="en-US" sz="4800" dirty="0">
                <a:solidFill>
                  <a:srgbClr val="FFFF00"/>
                </a:solidFill>
                <a:latin typeface="PT Serif" panose="020A0603040505020204" pitchFamily="18" charset="0"/>
                <a:ea typeface="Source Serif Pro" panose="02040603050405020204" pitchFamily="18" charset="0"/>
              </a:rPr>
              <a:t>Project </a:t>
            </a:r>
          </a:p>
          <a:p>
            <a:pPr>
              <a:lnSpc>
                <a:spcPts val="4400"/>
              </a:lnSpc>
            </a:pPr>
            <a:r>
              <a:rPr lang="en-US" sz="4800" dirty="0">
                <a:solidFill>
                  <a:srgbClr val="FFFF00"/>
                </a:solidFill>
                <a:latin typeface="PT Serif" panose="020A0603040505020204" pitchFamily="18" charset="0"/>
                <a:ea typeface="Source Serif Pro" panose="02040603050405020204" pitchFamily="18" charset="0"/>
              </a:rPr>
              <a:t>    Description</a:t>
            </a:r>
          </a:p>
        </p:txBody>
      </p:sp>
      <p:sp>
        <p:nvSpPr>
          <p:cNvPr id="7" name="TextBox 6">
            <a:extLst>
              <a:ext uri="{FF2B5EF4-FFF2-40B4-BE49-F238E27FC236}">
                <a16:creationId xmlns:a16="http://schemas.microsoft.com/office/drawing/2014/main" id="{7548EEEB-2C2A-43EE-A3D4-C9F6932F7B62}"/>
              </a:ext>
            </a:extLst>
          </p:cNvPr>
          <p:cNvSpPr txBox="1"/>
          <p:nvPr/>
        </p:nvSpPr>
        <p:spPr>
          <a:xfrm>
            <a:off x="1066538" y="1120289"/>
            <a:ext cx="2868859" cy="138499"/>
          </a:xfrm>
          <a:prstGeom prst="rect">
            <a:avLst/>
          </a:prstGeom>
          <a:noFill/>
        </p:spPr>
        <p:txBody>
          <a:bodyPr wrap="square" lIns="0" tIns="0" rIns="0" bIns="0" rtlCol="0">
            <a:spAutoFit/>
          </a:bodyPr>
          <a:lstStyle/>
          <a:p>
            <a:r>
              <a:rPr lang="id-ID" sz="900" dirty="0">
                <a:solidFill>
                  <a:schemeClr val="bg1"/>
                </a:solidFill>
                <a:latin typeface="Lato" panose="020F0502020204030203" pitchFamily="34" charset="0"/>
                <a:ea typeface="Lato" panose="020F0502020204030203" pitchFamily="34" charset="0"/>
                <a:cs typeface="Lato" panose="020F0502020204030203" pitchFamily="34" charset="0"/>
              </a:rPr>
              <a:t>  </a:t>
            </a:r>
            <a:endParaRPr lang="en-US" sz="900" dirty="0">
              <a:solidFill>
                <a:schemeClr val="bg1"/>
              </a:solidFill>
              <a:latin typeface="Lato" panose="020F0502020204030203" pitchFamily="34" charset="0"/>
              <a:ea typeface="Lato" panose="020F0502020204030203" pitchFamily="34" charset="0"/>
              <a:cs typeface="Lato" panose="020F0502020204030203" pitchFamily="34" charset="0"/>
            </a:endParaRPr>
          </a:p>
        </p:txBody>
      </p:sp>
      <p:pic>
        <p:nvPicPr>
          <p:cNvPr id="11" name="Picture Placeholder 10">
            <a:extLst>
              <a:ext uri="{FF2B5EF4-FFF2-40B4-BE49-F238E27FC236}">
                <a16:creationId xmlns:a16="http://schemas.microsoft.com/office/drawing/2014/main" id="{213DF6DF-80EE-06D5-6797-B635890D6F73}"/>
              </a:ext>
            </a:extLst>
          </p:cNvPr>
          <p:cNvPicPr>
            <a:picLocks noGrp="1" noChangeAspect="1"/>
          </p:cNvPicPr>
          <p:nvPr>
            <p:ph type="pic" sz="quarter" idx="10"/>
          </p:nvPr>
        </p:nvPicPr>
        <p:blipFill>
          <a:blip r:embed="rId2" cstate="print">
            <a:extLst>
              <a:ext uri="{28A0092B-C50C-407E-A947-70E740481C1C}">
                <a14:useLocalDpi xmlns:a14="http://schemas.microsoft.com/office/drawing/2010/main" val="0"/>
              </a:ext>
            </a:extLst>
          </a:blip>
          <a:srcRect t="8621" b="8621"/>
          <a:stretch>
            <a:fillRect/>
          </a:stretch>
        </p:blipFill>
        <p:spPr>
          <a:xfrm>
            <a:off x="455017" y="1120289"/>
            <a:ext cx="5102680" cy="5220929"/>
          </a:xfrm>
        </p:spPr>
      </p:pic>
      <p:pic>
        <p:nvPicPr>
          <p:cNvPr id="2" name="Picture 1">
            <a:extLst>
              <a:ext uri="{FF2B5EF4-FFF2-40B4-BE49-F238E27FC236}">
                <a16:creationId xmlns:a16="http://schemas.microsoft.com/office/drawing/2014/main" id="{929937E9-75EA-EA16-D845-D60EB6B29B2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5466" y="0"/>
            <a:ext cx="2761494" cy="807722"/>
          </a:xfrm>
          <a:prstGeom prst="rect">
            <a:avLst/>
          </a:prstGeom>
        </p:spPr>
      </p:pic>
    </p:spTree>
    <p:extLst>
      <p:ext uri="{BB962C8B-B14F-4D97-AF65-F5344CB8AC3E}">
        <p14:creationId xmlns:p14="http://schemas.microsoft.com/office/powerpoint/2010/main" val="3608768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E7E5BCDF-79AB-4D05-855E-E9BDBF97B38E}"/>
              </a:ext>
            </a:extLst>
          </p:cNvPr>
          <p:cNvSpPr txBox="1"/>
          <p:nvPr/>
        </p:nvSpPr>
        <p:spPr>
          <a:xfrm>
            <a:off x="720597" y="2598004"/>
            <a:ext cx="2607274" cy="1661993"/>
          </a:xfrm>
          <a:prstGeom prst="rect">
            <a:avLst/>
          </a:prstGeom>
          <a:noFill/>
          <a:ln>
            <a:noFill/>
          </a:ln>
        </p:spPr>
        <p:txBody>
          <a:bodyPr wrap="square" lIns="0" tIns="0" rIns="0" bIns="0" rtlCol="0" anchor="ctr" anchorCtr="0">
            <a:spAutoFit/>
          </a:bodyPr>
          <a:lstStyle/>
          <a:p>
            <a:r>
              <a:rPr lang="en-US" sz="3600" dirty="0">
                <a:solidFill>
                  <a:schemeClr val="bg1"/>
                </a:solidFill>
                <a:latin typeface="PT Serif" panose="020A0603040505020204" pitchFamily="18" charset="0"/>
                <a:ea typeface="Source Serif Pro" panose="02040603050405020204" pitchFamily="18" charset="0"/>
              </a:rPr>
              <a:t>What We Are Looking To Achieve</a:t>
            </a:r>
          </a:p>
        </p:txBody>
      </p:sp>
      <p:sp>
        <p:nvSpPr>
          <p:cNvPr id="20" name="TextBox 28">
            <a:extLst>
              <a:ext uri="{FF2B5EF4-FFF2-40B4-BE49-F238E27FC236}">
                <a16:creationId xmlns:a16="http://schemas.microsoft.com/office/drawing/2014/main" id="{42CC8E76-7FA3-488F-9EB7-1F7C1A7095EF}"/>
              </a:ext>
            </a:extLst>
          </p:cNvPr>
          <p:cNvSpPr txBox="1">
            <a:spLocks noChangeArrowheads="1"/>
          </p:cNvSpPr>
          <p:nvPr/>
        </p:nvSpPr>
        <p:spPr bwMode="auto">
          <a:xfrm>
            <a:off x="6508568" y="923999"/>
            <a:ext cx="3874255"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2813" fontAlgn="base">
              <a:spcBef>
                <a:spcPct val="0"/>
              </a:spcBef>
              <a:spcAft>
                <a:spcPct val="0"/>
              </a:spcAft>
              <a:defRPr>
                <a:solidFill>
                  <a:schemeClr val="tx1"/>
                </a:solidFill>
                <a:latin typeface="Calibri" panose="020F0502020204030204" pitchFamily="34" charset="0"/>
              </a:defRPr>
            </a:lvl6pPr>
            <a:lvl7pPr marL="2971800" indent="-228600" defTabSz="912813" fontAlgn="base">
              <a:spcBef>
                <a:spcPct val="0"/>
              </a:spcBef>
              <a:spcAft>
                <a:spcPct val="0"/>
              </a:spcAft>
              <a:defRPr>
                <a:solidFill>
                  <a:schemeClr val="tx1"/>
                </a:solidFill>
                <a:latin typeface="Calibri" panose="020F0502020204030204" pitchFamily="34" charset="0"/>
              </a:defRPr>
            </a:lvl7pPr>
            <a:lvl8pPr marL="3429000" indent="-228600" defTabSz="912813" fontAlgn="base">
              <a:spcBef>
                <a:spcPct val="0"/>
              </a:spcBef>
              <a:spcAft>
                <a:spcPct val="0"/>
              </a:spcAft>
              <a:defRPr>
                <a:solidFill>
                  <a:schemeClr val="tx1"/>
                </a:solidFill>
                <a:latin typeface="Calibri" panose="020F0502020204030204" pitchFamily="34" charset="0"/>
              </a:defRPr>
            </a:lvl8pPr>
            <a:lvl9pPr marL="3886200" indent="-228600" defTabSz="912813"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1400" b="1" dirty="0">
                <a:solidFill>
                  <a:schemeClr val="bg1"/>
                </a:solidFill>
                <a:latin typeface="Lato" panose="020F0502020204030203" pitchFamily="34" charset="0"/>
                <a:ea typeface="Lato" panose="020F0502020204030203" pitchFamily="34" charset="0"/>
                <a:cs typeface="Lato" panose="020F0502020204030203" pitchFamily="34" charset="0"/>
              </a:rPr>
              <a:t>To give the overview of Technical Hub and its role in organizing technical hub events.</a:t>
            </a:r>
          </a:p>
        </p:txBody>
      </p:sp>
      <p:sp>
        <p:nvSpPr>
          <p:cNvPr id="24" name="TextBox 28">
            <a:extLst>
              <a:ext uri="{FF2B5EF4-FFF2-40B4-BE49-F238E27FC236}">
                <a16:creationId xmlns:a16="http://schemas.microsoft.com/office/drawing/2014/main" id="{72BEB1CE-61E1-42B3-B16A-500E1C00CFCF}"/>
              </a:ext>
            </a:extLst>
          </p:cNvPr>
          <p:cNvSpPr txBox="1">
            <a:spLocks noChangeArrowheads="1"/>
          </p:cNvSpPr>
          <p:nvPr/>
        </p:nvSpPr>
        <p:spPr bwMode="auto">
          <a:xfrm>
            <a:off x="6909439" y="2024624"/>
            <a:ext cx="3778226"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2813" fontAlgn="base">
              <a:spcBef>
                <a:spcPct val="0"/>
              </a:spcBef>
              <a:spcAft>
                <a:spcPct val="0"/>
              </a:spcAft>
              <a:defRPr>
                <a:solidFill>
                  <a:schemeClr val="tx1"/>
                </a:solidFill>
                <a:latin typeface="Calibri" panose="020F0502020204030204" pitchFamily="34" charset="0"/>
              </a:defRPr>
            </a:lvl6pPr>
            <a:lvl7pPr marL="2971800" indent="-228600" defTabSz="912813" fontAlgn="base">
              <a:spcBef>
                <a:spcPct val="0"/>
              </a:spcBef>
              <a:spcAft>
                <a:spcPct val="0"/>
              </a:spcAft>
              <a:defRPr>
                <a:solidFill>
                  <a:schemeClr val="tx1"/>
                </a:solidFill>
                <a:latin typeface="Calibri" panose="020F0502020204030204" pitchFamily="34" charset="0"/>
              </a:defRPr>
            </a:lvl7pPr>
            <a:lvl8pPr marL="3429000" indent="-228600" defTabSz="912813" fontAlgn="base">
              <a:spcBef>
                <a:spcPct val="0"/>
              </a:spcBef>
              <a:spcAft>
                <a:spcPct val="0"/>
              </a:spcAft>
              <a:defRPr>
                <a:solidFill>
                  <a:schemeClr val="tx1"/>
                </a:solidFill>
                <a:latin typeface="Calibri" panose="020F0502020204030204" pitchFamily="34" charset="0"/>
              </a:defRPr>
            </a:lvl8pPr>
            <a:lvl9pPr marL="3886200" indent="-228600" defTabSz="912813"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1400" b="1" dirty="0">
                <a:solidFill>
                  <a:schemeClr val="bg1"/>
                </a:solidFill>
                <a:latin typeface="Lato" panose="020F0502020204030203" pitchFamily="34" charset="0"/>
                <a:ea typeface="Lato" panose="020F0502020204030203" pitchFamily="34" charset="0"/>
                <a:cs typeface="Lato" panose="020F0502020204030203" pitchFamily="34" charset="0"/>
              </a:rPr>
              <a:t>Collect and analyze data related to events  that are conducted on present, future and past.</a:t>
            </a:r>
          </a:p>
        </p:txBody>
      </p:sp>
      <p:sp>
        <p:nvSpPr>
          <p:cNvPr id="28" name="7 CuadroTexto">
            <a:extLst>
              <a:ext uri="{FF2B5EF4-FFF2-40B4-BE49-F238E27FC236}">
                <a16:creationId xmlns:a16="http://schemas.microsoft.com/office/drawing/2014/main" id="{7B07B54E-F57B-4F4B-BD72-E04B630B8C62}"/>
              </a:ext>
            </a:extLst>
          </p:cNvPr>
          <p:cNvSpPr txBox="1">
            <a:spLocks noChangeArrowheads="1"/>
          </p:cNvSpPr>
          <p:nvPr/>
        </p:nvSpPr>
        <p:spPr bwMode="auto">
          <a:xfrm>
            <a:off x="7816645" y="3216396"/>
            <a:ext cx="3106994" cy="926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2813" fontAlgn="base">
              <a:spcBef>
                <a:spcPct val="0"/>
              </a:spcBef>
              <a:spcAft>
                <a:spcPct val="0"/>
              </a:spcAft>
              <a:defRPr>
                <a:solidFill>
                  <a:schemeClr val="tx1"/>
                </a:solidFill>
                <a:latin typeface="Calibri" panose="020F0502020204030204" pitchFamily="34" charset="0"/>
              </a:defRPr>
            </a:lvl6pPr>
            <a:lvl7pPr marL="2971800" indent="-228600" defTabSz="912813" fontAlgn="base">
              <a:spcBef>
                <a:spcPct val="0"/>
              </a:spcBef>
              <a:spcAft>
                <a:spcPct val="0"/>
              </a:spcAft>
              <a:defRPr>
                <a:solidFill>
                  <a:schemeClr val="tx1"/>
                </a:solidFill>
                <a:latin typeface="Calibri" panose="020F0502020204030204" pitchFamily="34" charset="0"/>
              </a:defRPr>
            </a:lvl7pPr>
            <a:lvl8pPr marL="3429000" indent="-228600" defTabSz="912813" fontAlgn="base">
              <a:spcBef>
                <a:spcPct val="0"/>
              </a:spcBef>
              <a:spcAft>
                <a:spcPct val="0"/>
              </a:spcAft>
              <a:defRPr>
                <a:solidFill>
                  <a:schemeClr val="tx1"/>
                </a:solidFill>
                <a:latin typeface="Calibri" panose="020F0502020204030204" pitchFamily="34" charset="0"/>
              </a:defRPr>
            </a:lvl8pPr>
            <a:lvl9pPr marL="3886200" indent="-228600" defTabSz="912813" fontAlgn="base">
              <a:spcBef>
                <a:spcPct val="0"/>
              </a:spcBef>
              <a:spcAft>
                <a:spcPct val="0"/>
              </a:spcAft>
              <a:defRPr>
                <a:solidFill>
                  <a:schemeClr val="tx1"/>
                </a:solidFill>
                <a:latin typeface="Calibri" panose="020F0502020204030204" pitchFamily="34" charset="0"/>
              </a:defRPr>
            </a:lvl9pPr>
          </a:lstStyle>
          <a:p>
            <a:pPr>
              <a:lnSpc>
                <a:spcPct val="150000"/>
              </a:lnSpc>
            </a:pPr>
            <a:r>
              <a:rPr lang="en-US" altLang="en-US" sz="1400" b="1" dirty="0">
                <a:solidFill>
                  <a:schemeClr val="bg1"/>
                </a:solidFill>
                <a:latin typeface="Lato" panose="020F0502020204030203" pitchFamily="34" charset="0"/>
                <a:ea typeface="Lato" panose="020F0502020204030203" pitchFamily="34" charset="0"/>
                <a:cs typeface="Lato" panose="020F0502020204030203" pitchFamily="34" charset="0"/>
              </a:rPr>
              <a:t>Build a scalable and flexible system that can accommodate the needs of technical hub as it grows and evolves.</a:t>
            </a:r>
          </a:p>
        </p:txBody>
      </p:sp>
      <p:sp>
        <p:nvSpPr>
          <p:cNvPr id="30" name="TextBox 28">
            <a:extLst>
              <a:ext uri="{FF2B5EF4-FFF2-40B4-BE49-F238E27FC236}">
                <a16:creationId xmlns:a16="http://schemas.microsoft.com/office/drawing/2014/main" id="{B23FD7C0-E285-4FA4-9814-B59A7D278C80}"/>
              </a:ext>
            </a:extLst>
          </p:cNvPr>
          <p:cNvSpPr txBox="1">
            <a:spLocks noChangeArrowheads="1"/>
          </p:cNvSpPr>
          <p:nvPr/>
        </p:nvSpPr>
        <p:spPr bwMode="auto">
          <a:xfrm>
            <a:off x="8695728" y="5019040"/>
            <a:ext cx="291850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2813" fontAlgn="base">
              <a:spcBef>
                <a:spcPct val="0"/>
              </a:spcBef>
              <a:spcAft>
                <a:spcPct val="0"/>
              </a:spcAft>
              <a:defRPr>
                <a:solidFill>
                  <a:schemeClr val="tx1"/>
                </a:solidFill>
                <a:latin typeface="Calibri" panose="020F0502020204030204" pitchFamily="34" charset="0"/>
              </a:defRPr>
            </a:lvl6pPr>
            <a:lvl7pPr marL="2971800" indent="-228600" defTabSz="912813" fontAlgn="base">
              <a:spcBef>
                <a:spcPct val="0"/>
              </a:spcBef>
              <a:spcAft>
                <a:spcPct val="0"/>
              </a:spcAft>
              <a:defRPr>
                <a:solidFill>
                  <a:schemeClr val="tx1"/>
                </a:solidFill>
                <a:latin typeface="Calibri" panose="020F0502020204030204" pitchFamily="34" charset="0"/>
              </a:defRPr>
            </a:lvl7pPr>
            <a:lvl8pPr marL="3429000" indent="-228600" defTabSz="912813" fontAlgn="base">
              <a:spcBef>
                <a:spcPct val="0"/>
              </a:spcBef>
              <a:spcAft>
                <a:spcPct val="0"/>
              </a:spcAft>
              <a:defRPr>
                <a:solidFill>
                  <a:schemeClr val="tx1"/>
                </a:solidFill>
                <a:latin typeface="Calibri" panose="020F0502020204030204" pitchFamily="34" charset="0"/>
              </a:defRPr>
            </a:lvl8pPr>
            <a:lvl9pPr marL="3886200" indent="-228600" defTabSz="912813"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1400" b="1" dirty="0">
                <a:solidFill>
                  <a:schemeClr val="bg1"/>
                </a:solidFill>
                <a:latin typeface="Lato" panose="020F0502020204030203" pitchFamily="34" charset="0"/>
                <a:ea typeface="Lato" panose="020F0502020204030203" pitchFamily="34" charset="0"/>
                <a:cs typeface="Lato" panose="020F0502020204030203" pitchFamily="34" charset="0"/>
              </a:rPr>
              <a:t>Centralize event-related information for easy access and management</a:t>
            </a:r>
          </a:p>
        </p:txBody>
      </p:sp>
      <p:sp>
        <p:nvSpPr>
          <p:cNvPr id="29" name="Freeform 20">
            <a:extLst>
              <a:ext uri="{FF2B5EF4-FFF2-40B4-BE49-F238E27FC236}">
                <a16:creationId xmlns:a16="http://schemas.microsoft.com/office/drawing/2014/main" id="{83B685AB-BF8E-4322-B9C4-0F2F733B7574}"/>
              </a:ext>
            </a:extLst>
          </p:cNvPr>
          <p:cNvSpPr>
            <a:spLocks/>
          </p:cNvSpPr>
          <p:nvPr/>
        </p:nvSpPr>
        <p:spPr bwMode="auto">
          <a:xfrm>
            <a:off x="6589417" y="3671777"/>
            <a:ext cx="867469" cy="1188593"/>
          </a:xfrm>
          <a:custGeom>
            <a:avLst/>
            <a:gdLst>
              <a:gd name="T0" fmla="*/ 449 w 449"/>
              <a:gd name="T1" fmla="*/ 0 h 705"/>
              <a:gd name="T2" fmla="*/ 449 w 449"/>
              <a:gd name="T3" fmla="*/ 430 h 705"/>
              <a:gd name="T4" fmla="*/ 0 w 449"/>
              <a:gd name="T5" fmla="*/ 705 h 705"/>
              <a:gd name="T6" fmla="*/ 0 w 449"/>
              <a:gd name="T7" fmla="*/ 273 h 705"/>
              <a:gd name="T8" fmla="*/ 449 w 449"/>
              <a:gd name="T9" fmla="*/ 0 h 705"/>
              <a:gd name="T10" fmla="*/ 449 w 449"/>
              <a:gd name="T11" fmla="*/ 0 h 705"/>
            </a:gdLst>
            <a:ahLst/>
            <a:cxnLst>
              <a:cxn ang="0">
                <a:pos x="T0" y="T1"/>
              </a:cxn>
              <a:cxn ang="0">
                <a:pos x="T2" y="T3"/>
              </a:cxn>
              <a:cxn ang="0">
                <a:pos x="T4" y="T5"/>
              </a:cxn>
              <a:cxn ang="0">
                <a:pos x="T6" y="T7"/>
              </a:cxn>
              <a:cxn ang="0">
                <a:pos x="T8" y="T9"/>
              </a:cxn>
              <a:cxn ang="0">
                <a:pos x="T10" y="T11"/>
              </a:cxn>
            </a:cxnLst>
            <a:rect l="0" t="0" r="r" b="b"/>
            <a:pathLst>
              <a:path w="449" h="705">
                <a:moveTo>
                  <a:pt x="449" y="0"/>
                </a:moveTo>
                <a:lnTo>
                  <a:pt x="449" y="430"/>
                </a:lnTo>
                <a:lnTo>
                  <a:pt x="0" y="705"/>
                </a:lnTo>
                <a:lnTo>
                  <a:pt x="0" y="273"/>
                </a:lnTo>
                <a:lnTo>
                  <a:pt x="449" y="0"/>
                </a:lnTo>
                <a:lnTo>
                  <a:pt x="449" y="0"/>
                </a:lnTo>
                <a:close/>
              </a:path>
            </a:pathLst>
          </a:custGeom>
          <a:solidFill>
            <a:schemeClr val="tx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endParaRPr lang="en-ID"/>
          </a:p>
        </p:txBody>
      </p:sp>
      <p:sp>
        <p:nvSpPr>
          <p:cNvPr id="32" name="Freeform 21">
            <a:extLst>
              <a:ext uri="{FF2B5EF4-FFF2-40B4-BE49-F238E27FC236}">
                <a16:creationId xmlns:a16="http://schemas.microsoft.com/office/drawing/2014/main" id="{E4D42DA5-60A8-43DB-BB73-6068F2A13A82}"/>
              </a:ext>
            </a:extLst>
          </p:cNvPr>
          <p:cNvSpPr>
            <a:spLocks/>
          </p:cNvSpPr>
          <p:nvPr/>
        </p:nvSpPr>
        <p:spPr bwMode="auto">
          <a:xfrm>
            <a:off x="5735228" y="3671777"/>
            <a:ext cx="854188" cy="1901747"/>
          </a:xfrm>
          <a:custGeom>
            <a:avLst/>
            <a:gdLst>
              <a:gd name="T0" fmla="*/ 450 w 450"/>
              <a:gd name="T1" fmla="*/ 1128 h 1128"/>
              <a:gd name="T2" fmla="*/ 450 w 450"/>
              <a:gd name="T3" fmla="*/ 273 h 1128"/>
              <a:gd name="T4" fmla="*/ 0 w 450"/>
              <a:gd name="T5" fmla="*/ 0 h 1128"/>
              <a:gd name="T6" fmla="*/ 0 w 450"/>
              <a:gd name="T7" fmla="*/ 853 h 1128"/>
              <a:gd name="T8" fmla="*/ 450 w 450"/>
              <a:gd name="T9" fmla="*/ 1128 h 1128"/>
              <a:gd name="T10" fmla="*/ 450 w 450"/>
              <a:gd name="T11" fmla="*/ 1128 h 1128"/>
            </a:gdLst>
            <a:ahLst/>
            <a:cxnLst>
              <a:cxn ang="0">
                <a:pos x="T0" y="T1"/>
              </a:cxn>
              <a:cxn ang="0">
                <a:pos x="T2" y="T3"/>
              </a:cxn>
              <a:cxn ang="0">
                <a:pos x="T4" y="T5"/>
              </a:cxn>
              <a:cxn ang="0">
                <a:pos x="T6" y="T7"/>
              </a:cxn>
              <a:cxn ang="0">
                <a:pos x="T8" y="T9"/>
              </a:cxn>
              <a:cxn ang="0">
                <a:pos x="T10" y="T11"/>
              </a:cxn>
            </a:cxnLst>
            <a:rect l="0" t="0" r="r" b="b"/>
            <a:pathLst>
              <a:path w="450" h="1128">
                <a:moveTo>
                  <a:pt x="450" y="1128"/>
                </a:moveTo>
                <a:lnTo>
                  <a:pt x="450" y="273"/>
                </a:lnTo>
                <a:lnTo>
                  <a:pt x="0" y="0"/>
                </a:lnTo>
                <a:lnTo>
                  <a:pt x="0" y="853"/>
                </a:lnTo>
                <a:lnTo>
                  <a:pt x="450" y="1128"/>
                </a:lnTo>
                <a:lnTo>
                  <a:pt x="450" y="1128"/>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endParaRPr lang="en-ID"/>
          </a:p>
        </p:txBody>
      </p:sp>
      <p:sp>
        <p:nvSpPr>
          <p:cNvPr id="37" name="Freeform 22">
            <a:extLst>
              <a:ext uri="{FF2B5EF4-FFF2-40B4-BE49-F238E27FC236}">
                <a16:creationId xmlns:a16="http://schemas.microsoft.com/office/drawing/2014/main" id="{968DCF7C-0FC7-4888-B43A-7ABD2076664D}"/>
              </a:ext>
            </a:extLst>
          </p:cNvPr>
          <p:cNvSpPr>
            <a:spLocks/>
          </p:cNvSpPr>
          <p:nvPr/>
        </p:nvSpPr>
        <p:spPr bwMode="auto">
          <a:xfrm>
            <a:off x="5729717" y="3216396"/>
            <a:ext cx="1732681" cy="923898"/>
          </a:xfrm>
          <a:custGeom>
            <a:avLst/>
            <a:gdLst>
              <a:gd name="T0" fmla="*/ 450 w 899"/>
              <a:gd name="T1" fmla="*/ 549 h 549"/>
              <a:gd name="T2" fmla="*/ 899 w 899"/>
              <a:gd name="T3" fmla="*/ 276 h 549"/>
              <a:gd name="T4" fmla="*/ 450 w 899"/>
              <a:gd name="T5" fmla="*/ 0 h 549"/>
              <a:gd name="T6" fmla="*/ 0 w 899"/>
              <a:gd name="T7" fmla="*/ 276 h 549"/>
              <a:gd name="T8" fmla="*/ 450 w 899"/>
              <a:gd name="T9" fmla="*/ 549 h 549"/>
              <a:gd name="T10" fmla="*/ 450 w 899"/>
              <a:gd name="T11" fmla="*/ 549 h 549"/>
            </a:gdLst>
            <a:ahLst/>
            <a:cxnLst>
              <a:cxn ang="0">
                <a:pos x="T0" y="T1"/>
              </a:cxn>
              <a:cxn ang="0">
                <a:pos x="T2" y="T3"/>
              </a:cxn>
              <a:cxn ang="0">
                <a:pos x="T4" y="T5"/>
              </a:cxn>
              <a:cxn ang="0">
                <a:pos x="T6" y="T7"/>
              </a:cxn>
              <a:cxn ang="0">
                <a:pos x="T8" y="T9"/>
              </a:cxn>
              <a:cxn ang="0">
                <a:pos x="T10" y="T11"/>
              </a:cxn>
            </a:cxnLst>
            <a:rect l="0" t="0" r="r" b="b"/>
            <a:pathLst>
              <a:path w="899" h="549">
                <a:moveTo>
                  <a:pt x="450" y="549"/>
                </a:moveTo>
                <a:lnTo>
                  <a:pt x="899" y="276"/>
                </a:lnTo>
                <a:lnTo>
                  <a:pt x="450" y="0"/>
                </a:lnTo>
                <a:lnTo>
                  <a:pt x="0" y="276"/>
                </a:lnTo>
                <a:lnTo>
                  <a:pt x="450" y="549"/>
                </a:lnTo>
                <a:lnTo>
                  <a:pt x="450" y="549"/>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endParaRPr lang="en-ID"/>
          </a:p>
        </p:txBody>
      </p:sp>
      <p:sp>
        <p:nvSpPr>
          <p:cNvPr id="38" name="Freeform 23">
            <a:extLst>
              <a:ext uri="{FF2B5EF4-FFF2-40B4-BE49-F238E27FC236}">
                <a16:creationId xmlns:a16="http://schemas.microsoft.com/office/drawing/2014/main" id="{BF32DFC2-1403-4F04-A9B4-EAD19E984F66}"/>
              </a:ext>
            </a:extLst>
          </p:cNvPr>
          <p:cNvSpPr>
            <a:spLocks/>
          </p:cNvSpPr>
          <p:nvPr/>
        </p:nvSpPr>
        <p:spPr bwMode="auto">
          <a:xfrm>
            <a:off x="6629369" y="4880600"/>
            <a:ext cx="850385" cy="1190278"/>
          </a:xfrm>
          <a:custGeom>
            <a:avLst/>
            <a:gdLst>
              <a:gd name="T0" fmla="*/ 0 w 447"/>
              <a:gd name="T1" fmla="*/ 0 h 706"/>
              <a:gd name="T2" fmla="*/ 0 w 447"/>
              <a:gd name="T3" fmla="*/ 430 h 706"/>
              <a:gd name="T4" fmla="*/ 447 w 447"/>
              <a:gd name="T5" fmla="*/ 706 h 706"/>
              <a:gd name="T6" fmla="*/ 447 w 447"/>
              <a:gd name="T7" fmla="*/ 273 h 706"/>
              <a:gd name="T8" fmla="*/ 0 w 447"/>
              <a:gd name="T9" fmla="*/ 0 h 706"/>
              <a:gd name="T10" fmla="*/ 0 w 447"/>
              <a:gd name="T11" fmla="*/ 0 h 706"/>
            </a:gdLst>
            <a:ahLst/>
            <a:cxnLst>
              <a:cxn ang="0">
                <a:pos x="T0" y="T1"/>
              </a:cxn>
              <a:cxn ang="0">
                <a:pos x="T2" y="T3"/>
              </a:cxn>
              <a:cxn ang="0">
                <a:pos x="T4" y="T5"/>
              </a:cxn>
              <a:cxn ang="0">
                <a:pos x="T6" y="T7"/>
              </a:cxn>
              <a:cxn ang="0">
                <a:pos x="T8" y="T9"/>
              </a:cxn>
              <a:cxn ang="0">
                <a:pos x="T10" y="T11"/>
              </a:cxn>
            </a:cxnLst>
            <a:rect l="0" t="0" r="r" b="b"/>
            <a:pathLst>
              <a:path w="447" h="706">
                <a:moveTo>
                  <a:pt x="0" y="0"/>
                </a:moveTo>
                <a:lnTo>
                  <a:pt x="0" y="430"/>
                </a:lnTo>
                <a:lnTo>
                  <a:pt x="447" y="706"/>
                </a:lnTo>
                <a:lnTo>
                  <a:pt x="447" y="273"/>
                </a:lnTo>
                <a:lnTo>
                  <a:pt x="0" y="0"/>
                </a:ln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endParaRPr lang="en-ID"/>
          </a:p>
        </p:txBody>
      </p:sp>
      <p:sp>
        <p:nvSpPr>
          <p:cNvPr id="39" name="Freeform 24">
            <a:extLst>
              <a:ext uri="{FF2B5EF4-FFF2-40B4-BE49-F238E27FC236}">
                <a16:creationId xmlns:a16="http://schemas.microsoft.com/office/drawing/2014/main" id="{2DDAE1BD-4AF5-45DE-A1B1-D1D34838D369}"/>
              </a:ext>
            </a:extLst>
          </p:cNvPr>
          <p:cNvSpPr>
            <a:spLocks/>
          </p:cNvSpPr>
          <p:nvPr/>
        </p:nvSpPr>
        <p:spPr bwMode="auto">
          <a:xfrm>
            <a:off x="7479753" y="4880600"/>
            <a:ext cx="854190" cy="1190278"/>
          </a:xfrm>
          <a:custGeom>
            <a:avLst/>
            <a:gdLst>
              <a:gd name="T0" fmla="*/ 0 w 449"/>
              <a:gd name="T1" fmla="*/ 706 h 706"/>
              <a:gd name="T2" fmla="*/ 0 w 449"/>
              <a:gd name="T3" fmla="*/ 273 h 706"/>
              <a:gd name="T4" fmla="*/ 449 w 449"/>
              <a:gd name="T5" fmla="*/ 0 h 706"/>
              <a:gd name="T6" fmla="*/ 449 w 449"/>
              <a:gd name="T7" fmla="*/ 430 h 706"/>
              <a:gd name="T8" fmla="*/ 0 w 449"/>
              <a:gd name="T9" fmla="*/ 706 h 706"/>
              <a:gd name="T10" fmla="*/ 0 w 449"/>
              <a:gd name="T11" fmla="*/ 706 h 706"/>
            </a:gdLst>
            <a:ahLst/>
            <a:cxnLst>
              <a:cxn ang="0">
                <a:pos x="T0" y="T1"/>
              </a:cxn>
              <a:cxn ang="0">
                <a:pos x="T2" y="T3"/>
              </a:cxn>
              <a:cxn ang="0">
                <a:pos x="T4" y="T5"/>
              </a:cxn>
              <a:cxn ang="0">
                <a:pos x="T6" y="T7"/>
              </a:cxn>
              <a:cxn ang="0">
                <a:pos x="T8" y="T9"/>
              </a:cxn>
              <a:cxn ang="0">
                <a:pos x="T10" y="T11"/>
              </a:cxn>
            </a:cxnLst>
            <a:rect l="0" t="0" r="r" b="b"/>
            <a:pathLst>
              <a:path w="449" h="706">
                <a:moveTo>
                  <a:pt x="0" y="706"/>
                </a:moveTo>
                <a:lnTo>
                  <a:pt x="0" y="273"/>
                </a:lnTo>
                <a:lnTo>
                  <a:pt x="449" y="0"/>
                </a:lnTo>
                <a:lnTo>
                  <a:pt x="449" y="430"/>
                </a:lnTo>
                <a:lnTo>
                  <a:pt x="0" y="706"/>
                </a:lnTo>
                <a:lnTo>
                  <a:pt x="0" y="706"/>
                </a:lnTo>
                <a:close/>
              </a:path>
            </a:pathLst>
          </a:custGeom>
          <a:solidFill>
            <a:schemeClr val="tx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endParaRPr lang="en-ID"/>
          </a:p>
        </p:txBody>
      </p:sp>
      <p:sp>
        <p:nvSpPr>
          <p:cNvPr id="40" name="Freeform 25">
            <a:extLst>
              <a:ext uri="{FF2B5EF4-FFF2-40B4-BE49-F238E27FC236}">
                <a16:creationId xmlns:a16="http://schemas.microsoft.com/office/drawing/2014/main" id="{D7EC21A4-FA18-48FE-B874-FF182D084ECD}"/>
              </a:ext>
            </a:extLst>
          </p:cNvPr>
          <p:cNvSpPr>
            <a:spLocks/>
          </p:cNvSpPr>
          <p:nvPr/>
        </p:nvSpPr>
        <p:spPr bwMode="auto">
          <a:xfrm>
            <a:off x="6619430" y="4426904"/>
            <a:ext cx="1704573" cy="923898"/>
          </a:xfrm>
          <a:custGeom>
            <a:avLst/>
            <a:gdLst>
              <a:gd name="T0" fmla="*/ 447 w 896"/>
              <a:gd name="T1" fmla="*/ 548 h 548"/>
              <a:gd name="T2" fmla="*/ 0 w 896"/>
              <a:gd name="T3" fmla="*/ 275 h 548"/>
              <a:gd name="T4" fmla="*/ 447 w 896"/>
              <a:gd name="T5" fmla="*/ 0 h 548"/>
              <a:gd name="T6" fmla="*/ 896 w 896"/>
              <a:gd name="T7" fmla="*/ 275 h 548"/>
              <a:gd name="T8" fmla="*/ 447 w 896"/>
              <a:gd name="T9" fmla="*/ 548 h 548"/>
              <a:gd name="T10" fmla="*/ 447 w 896"/>
              <a:gd name="T11" fmla="*/ 548 h 548"/>
            </a:gdLst>
            <a:ahLst/>
            <a:cxnLst>
              <a:cxn ang="0">
                <a:pos x="T0" y="T1"/>
              </a:cxn>
              <a:cxn ang="0">
                <a:pos x="T2" y="T3"/>
              </a:cxn>
              <a:cxn ang="0">
                <a:pos x="T4" y="T5"/>
              </a:cxn>
              <a:cxn ang="0">
                <a:pos x="T6" y="T7"/>
              </a:cxn>
              <a:cxn ang="0">
                <a:pos x="T8" y="T9"/>
              </a:cxn>
              <a:cxn ang="0">
                <a:pos x="T10" y="T11"/>
              </a:cxn>
            </a:cxnLst>
            <a:rect l="0" t="0" r="r" b="b"/>
            <a:pathLst>
              <a:path w="896" h="548">
                <a:moveTo>
                  <a:pt x="447" y="548"/>
                </a:moveTo>
                <a:lnTo>
                  <a:pt x="0" y="275"/>
                </a:lnTo>
                <a:lnTo>
                  <a:pt x="447" y="0"/>
                </a:lnTo>
                <a:lnTo>
                  <a:pt x="896" y="275"/>
                </a:lnTo>
                <a:lnTo>
                  <a:pt x="447" y="548"/>
                </a:lnTo>
                <a:lnTo>
                  <a:pt x="447" y="548"/>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endParaRPr lang="en-ID"/>
          </a:p>
        </p:txBody>
      </p:sp>
      <p:sp>
        <p:nvSpPr>
          <p:cNvPr id="41" name="Freeform 26">
            <a:extLst>
              <a:ext uri="{FF2B5EF4-FFF2-40B4-BE49-F238E27FC236}">
                <a16:creationId xmlns:a16="http://schemas.microsoft.com/office/drawing/2014/main" id="{63221AA1-F672-46C6-A1FB-E0CE191D8DEC}"/>
              </a:ext>
            </a:extLst>
          </p:cNvPr>
          <p:cNvSpPr>
            <a:spLocks/>
          </p:cNvSpPr>
          <p:nvPr/>
        </p:nvSpPr>
        <p:spPr bwMode="auto">
          <a:xfrm>
            <a:off x="5687241" y="2441037"/>
            <a:ext cx="869838" cy="1210509"/>
          </a:xfrm>
          <a:custGeom>
            <a:avLst/>
            <a:gdLst>
              <a:gd name="T0" fmla="*/ 450 w 450"/>
              <a:gd name="T1" fmla="*/ 0 h 708"/>
              <a:gd name="T2" fmla="*/ 450 w 450"/>
              <a:gd name="T3" fmla="*/ 432 h 708"/>
              <a:gd name="T4" fmla="*/ 0 w 450"/>
              <a:gd name="T5" fmla="*/ 708 h 708"/>
              <a:gd name="T6" fmla="*/ 0 w 450"/>
              <a:gd name="T7" fmla="*/ 276 h 708"/>
              <a:gd name="T8" fmla="*/ 450 w 450"/>
              <a:gd name="T9" fmla="*/ 0 h 708"/>
              <a:gd name="T10" fmla="*/ 450 w 450"/>
              <a:gd name="T11" fmla="*/ 0 h 708"/>
            </a:gdLst>
            <a:ahLst/>
            <a:cxnLst>
              <a:cxn ang="0">
                <a:pos x="T0" y="T1"/>
              </a:cxn>
              <a:cxn ang="0">
                <a:pos x="T2" y="T3"/>
              </a:cxn>
              <a:cxn ang="0">
                <a:pos x="T4" y="T5"/>
              </a:cxn>
              <a:cxn ang="0">
                <a:pos x="T6" y="T7"/>
              </a:cxn>
              <a:cxn ang="0">
                <a:pos x="T8" y="T9"/>
              </a:cxn>
              <a:cxn ang="0">
                <a:pos x="T10" y="T11"/>
              </a:cxn>
            </a:cxnLst>
            <a:rect l="0" t="0" r="r" b="b"/>
            <a:pathLst>
              <a:path w="450" h="708">
                <a:moveTo>
                  <a:pt x="450" y="0"/>
                </a:moveTo>
                <a:lnTo>
                  <a:pt x="450" y="432"/>
                </a:lnTo>
                <a:lnTo>
                  <a:pt x="0" y="708"/>
                </a:lnTo>
                <a:lnTo>
                  <a:pt x="0" y="276"/>
                </a:lnTo>
                <a:lnTo>
                  <a:pt x="450" y="0"/>
                </a:lnTo>
                <a:lnTo>
                  <a:pt x="450" y="0"/>
                </a:lnTo>
                <a:close/>
              </a:path>
            </a:pathLst>
          </a:custGeom>
          <a:solidFill>
            <a:schemeClr val="tx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endParaRPr lang="en-ID"/>
          </a:p>
        </p:txBody>
      </p:sp>
      <p:sp>
        <p:nvSpPr>
          <p:cNvPr id="42" name="Freeform 27">
            <a:extLst>
              <a:ext uri="{FF2B5EF4-FFF2-40B4-BE49-F238E27FC236}">
                <a16:creationId xmlns:a16="http://schemas.microsoft.com/office/drawing/2014/main" id="{912C3CE9-F145-4C71-934B-E3B37070DF83}"/>
              </a:ext>
            </a:extLst>
          </p:cNvPr>
          <p:cNvSpPr>
            <a:spLocks/>
          </p:cNvSpPr>
          <p:nvPr/>
        </p:nvSpPr>
        <p:spPr bwMode="auto">
          <a:xfrm>
            <a:off x="4839383" y="2457896"/>
            <a:ext cx="857799" cy="2626704"/>
          </a:xfrm>
          <a:custGeom>
            <a:avLst/>
            <a:gdLst>
              <a:gd name="T0" fmla="*/ 449 w 449"/>
              <a:gd name="T1" fmla="*/ 1558 h 1558"/>
              <a:gd name="T2" fmla="*/ 449 w 449"/>
              <a:gd name="T3" fmla="*/ 276 h 1558"/>
              <a:gd name="T4" fmla="*/ 0 w 449"/>
              <a:gd name="T5" fmla="*/ 0 h 1558"/>
              <a:gd name="T6" fmla="*/ 0 w 449"/>
              <a:gd name="T7" fmla="*/ 1283 h 1558"/>
              <a:gd name="T8" fmla="*/ 449 w 449"/>
              <a:gd name="T9" fmla="*/ 1558 h 1558"/>
              <a:gd name="T10" fmla="*/ 449 w 449"/>
              <a:gd name="T11" fmla="*/ 1558 h 1558"/>
            </a:gdLst>
            <a:ahLst/>
            <a:cxnLst>
              <a:cxn ang="0">
                <a:pos x="T0" y="T1"/>
              </a:cxn>
              <a:cxn ang="0">
                <a:pos x="T2" y="T3"/>
              </a:cxn>
              <a:cxn ang="0">
                <a:pos x="T4" y="T5"/>
              </a:cxn>
              <a:cxn ang="0">
                <a:pos x="T6" y="T7"/>
              </a:cxn>
              <a:cxn ang="0">
                <a:pos x="T8" y="T9"/>
              </a:cxn>
              <a:cxn ang="0">
                <a:pos x="T10" y="T11"/>
              </a:cxn>
            </a:cxnLst>
            <a:rect l="0" t="0" r="r" b="b"/>
            <a:pathLst>
              <a:path w="449" h="1558">
                <a:moveTo>
                  <a:pt x="449" y="1558"/>
                </a:moveTo>
                <a:lnTo>
                  <a:pt x="449" y="276"/>
                </a:lnTo>
                <a:lnTo>
                  <a:pt x="0" y="0"/>
                </a:lnTo>
                <a:lnTo>
                  <a:pt x="0" y="1283"/>
                </a:lnTo>
                <a:lnTo>
                  <a:pt x="449" y="1558"/>
                </a:lnTo>
                <a:lnTo>
                  <a:pt x="449" y="1558"/>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endParaRPr lang="en-ID"/>
          </a:p>
        </p:txBody>
      </p:sp>
      <p:sp>
        <p:nvSpPr>
          <p:cNvPr id="43" name="Freeform 28">
            <a:extLst>
              <a:ext uri="{FF2B5EF4-FFF2-40B4-BE49-F238E27FC236}">
                <a16:creationId xmlns:a16="http://schemas.microsoft.com/office/drawing/2014/main" id="{2D03087A-B3AA-40C8-A6E0-A8A636A1BACA}"/>
              </a:ext>
            </a:extLst>
          </p:cNvPr>
          <p:cNvSpPr>
            <a:spLocks/>
          </p:cNvSpPr>
          <p:nvPr/>
        </p:nvSpPr>
        <p:spPr bwMode="auto">
          <a:xfrm>
            <a:off x="4836860" y="2007571"/>
            <a:ext cx="1732681" cy="925585"/>
          </a:xfrm>
          <a:custGeom>
            <a:avLst/>
            <a:gdLst>
              <a:gd name="T0" fmla="*/ 449 w 899"/>
              <a:gd name="T1" fmla="*/ 549 h 549"/>
              <a:gd name="T2" fmla="*/ 899 w 899"/>
              <a:gd name="T3" fmla="*/ 273 h 549"/>
              <a:gd name="T4" fmla="*/ 449 w 899"/>
              <a:gd name="T5" fmla="*/ 0 h 549"/>
              <a:gd name="T6" fmla="*/ 0 w 899"/>
              <a:gd name="T7" fmla="*/ 273 h 549"/>
              <a:gd name="T8" fmla="*/ 449 w 899"/>
              <a:gd name="T9" fmla="*/ 549 h 549"/>
              <a:gd name="T10" fmla="*/ 449 w 899"/>
              <a:gd name="T11" fmla="*/ 549 h 549"/>
            </a:gdLst>
            <a:ahLst/>
            <a:cxnLst>
              <a:cxn ang="0">
                <a:pos x="T0" y="T1"/>
              </a:cxn>
              <a:cxn ang="0">
                <a:pos x="T2" y="T3"/>
              </a:cxn>
              <a:cxn ang="0">
                <a:pos x="T4" y="T5"/>
              </a:cxn>
              <a:cxn ang="0">
                <a:pos x="T6" y="T7"/>
              </a:cxn>
              <a:cxn ang="0">
                <a:pos x="T8" y="T9"/>
              </a:cxn>
              <a:cxn ang="0">
                <a:pos x="T10" y="T11"/>
              </a:cxn>
            </a:cxnLst>
            <a:rect l="0" t="0" r="r" b="b"/>
            <a:pathLst>
              <a:path w="899" h="549">
                <a:moveTo>
                  <a:pt x="449" y="549"/>
                </a:moveTo>
                <a:lnTo>
                  <a:pt x="899" y="273"/>
                </a:lnTo>
                <a:lnTo>
                  <a:pt x="449" y="0"/>
                </a:lnTo>
                <a:lnTo>
                  <a:pt x="0" y="273"/>
                </a:lnTo>
                <a:lnTo>
                  <a:pt x="449" y="549"/>
                </a:lnTo>
                <a:lnTo>
                  <a:pt x="449" y="549"/>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endParaRPr lang="en-ID"/>
          </a:p>
        </p:txBody>
      </p:sp>
      <p:sp>
        <p:nvSpPr>
          <p:cNvPr id="44" name="Freeform 29">
            <a:extLst>
              <a:ext uri="{FF2B5EF4-FFF2-40B4-BE49-F238E27FC236}">
                <a16:creationId xmlns:a16="http://schemas.microsoft.com/office/drawing/2014/main" id="{4CBE194B-9788-4324-B58E-E2285BA9AEB4}"/>
              </a:ext>
            </a:extLst>
          </p:cNvPr>
          <p:cNvSpPr>
            <a:spLocks/>
          </p:cNvSpPr>
          <p:nvPr/>
        </p:nvSpPr>
        <p:spPr bwMode="auto">
          <a:xfrm>
            <a:off x="4806845" y="1247387"/>
            <a:ext cx="886529" cy="1193650"/>
          </a:xfrm>
          <a:custGeom>
            <a:avLst/>
            <a:gdLst>
              <a:gd name="T0" fmla="*/ 447 w 447"/>
              <a:gd name="T1" fmla="*/ 0 h 708"/>
              <a:gd name="T2" fmla="*/ 447 w 447"/>
              <a:gd name="T3" fmla="*/ 433 h 708"/>
              <a:gd name="T4" fmla="*/ 0 w 447"/>
              <a:gd name="T5" fmla="*/ 708 h 708"/>
              <a:gd name="T6" fmla="*/ 0 w 447"/>
              <a:gd name="T7" fmla="*/ 276 h 708"/>
              <a:gd name="T8" fmla="*/ 447 w 447"/>
              <a:gd name="T9" fmla="*/ 0 h 708"/>
              <a:gd name="T10" fmla="*/ 447 w 447"/>
              <a:gd name="T11" fmla="*/ 0 h 708"/>
            </a:gdLst>
            <a:ahLst/>
            <a:cxnLst>
              <a:cxn ang="0">
                <a:pos x="T0" y="T1"/>
              </a:cxn>
              <a:cxn ang="0">
                <a:pos x="T2" y="T3"/>
              </a:cxn>
              <a:cxn ang="0">
                <a:pos x="T4" y="T5"/>
              </a:cxn>
              <a:cxn ang="0">
                <a:pos x="T6" y="T7"/>
              </a:cxn>
              <a:cxn ang="0">
                <a:pos x="T8" y="T9"/>
              </a:cxn>
              <a:cxn ang="0">
                <a:pos x="T10" y="T11"/>
              </a:cxn>
            </a:cxnLst>
            <a:rect l="0" t="0" r="r" b="b"/>
            <a:pathLst>
              <a:path w="447" h="708">
                <a:moveTo>
                  <a:pt x="447" y="0"/>
                </a:moveTo>
                <a:lnTo>
                  <a:pt x="447" y="433"/>
                </a:lnTo>
                <a:lnTo>
                  <a:pt x="0" y="708"/>
                </a:lnTo>
                <a:lnTo>
                  <a:pt x="0" y="276"/>
                </a:lnTo>
                <a:lnTo>
                  <a:pt x="447" y="0"/>
                </a:lnTo>
                <a:lnTo>
                  <a:pt x="447" y="0"/>
                </a:lnTo>
                <a:close/>
              </a:path>
            </a:pathLst>
          </a:custGeom>
          <a:solidFill>
            <a:schemeClr val="tx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endParaRPr lang="en-ID"/>
          </a:p>
        </p:txBody>
      </p:sp>
      <p:sp>
        <p:nvSpPr>
          <p:cNvPr id="45" name="Freeform 30">
            <a:extLst>
              <a:ext uri="{FF2B5EF4-FFF2-40B4-BE49-F238E27FC236}">
                <a16:creationId xmlns:a16="http://schemas.microsoft.com/office/drawing/2014/main" id="{855C2F53-F096-4815-9B44-7309CD8AE3E6}"/>
              </a:ext>
            </a:extLst>
          </p:cNvPr>
          <p:cNvSpPr>
            <a:spLocks/>
          </p:cNvSpPr>
          <p:nvPr/>
        </p:nvSpPr>
        <p:spPr bwMode="auto">
          <a:xfrm>
            <a:off x="3858058" y="1247387"/>
            <a:ext cx="948787" cy="3353347"/>
          </a:xfrm>
          <a:custGeom>
            <a:avLst/>
            <a:gdLst>
              <a:gd name="T0" fmla="*/ 450 w 450"/>
              <a:gd name="T1" fmla="*/ 1953 h 1989"/>
              <a:gd name="T2" fmla="*/ 450 w 450"/>
              <a:gd name="T3" fmla="*/ 276 h 1989"/>
              <a:gd name="T4" fmla="*/ 0 w 450"/>
              <a:gd name="T5" fmla="*/ 0 h 1989"/>
              <a:gd name="T6" fmla="*/ 0 w 450"/>
              <a:gd name="T7" fmla="*/ 1711 h 1989"/>
              <a:gd name="T8" fmla="*/ 450 w 450"/>
              <a:gd name="T9" fmla="*/ 1989 h 1989"/>
              <a:gd name="T10" fmla="*/ 450 w 450"/>
              <a:gd name="T11" fmla="*/ 1953 h 1989"/>
            </a:gdLst>
            <a:ahLst/>
            <a:cxnLst>
              <a:cxn ang="0">
                <a:pos x="T0" y="T1"/>
              </a:cxn>
              <a:cxn ang="0">
                <a:pos x="T2" y="T3"/>
              </a:cxn>
              <a:cxn ang="0">
                <a:pos x="T4" y="T5"/>
              </a:cxn>
              <a:cxn ang="0">
                <a:pos x="T6" y="T7"/>
              </a:cxn>
              <a:cxn ang="0">
                <a:pos x="T8" y="T9"/>
              </a:cxn>
              <a:cxn ang="0">
                <a:pos x="T10" y="T11"/>
              </a:cxn>
            </a:cxnLst>
            <a:rect l="0" t="0" r="r" b="b"/>
            <a:pathLst>
              <a:path w="450" h="1989">
                <a:moveTo>
                  <a:pt x="450" y="1953"/>
                </a:moveTo>
                <a:lnTo>
                  <a:pt x="450" y="276"/>
                </a:lnTo>
                <a:lnTo>
                  <a:pt x="0" y="0"/>
                </a:lnTo>
                <a:lnTo>
                  <a:pt x="0" y="1711"/>
                </a:lnTo>
                <a:lnTo>
                  <a:pt x="450" y="1989"/>
                </a:lnTo>
                <a:lnTo>
                  <a:pt x="450" y="1953"/>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endParaRPr lang="en-ID"/>
          </a:p>
        </p:txBody>
      </p:sp>
      <p:sp>
        <p:nvSpPr>
          <p:cNvPr id="46" name="Freeform 31">
            <a:extLst>
              <a:ext uri="{FF2B5EF4-FFF2-40B4-BE49-F238E27FC236}">
                <a16:creationId xmlns:a16="http://schemas.microsoft.com/office/drawing/2014/main" id="{3C6AB395-0B20-4D63-A5B6-704FF1296C70}"/>
              </a:ext>
            </a:extLst>
          </p:cNvPr>
          <p:cNvSpPr>
            <a:spLocks/>
          </p:cNvSpPr>
          <p:nvPr/>
        </p:nvSpPr>
        <p:spPr bwMode="auto">
          <a:xfrm>
            <a:off x="3858059" y="787123"/>
            <a:ext cx="1825375" cy="945463"/>
          </a:xfrm>
          <a:custGeom>
            <a:avLst/>
            <a:gdLst>
              <a:gd name="T0" fmla="*/ 450 w 897"/>
              <a:gd name="T1" fmla="*/ 549 h 549"/>
              <a:gd name="T2" fmla="*/ 897 w 897"/>
              <a:gd name="T3" fmla="*/ 273 h 549"/>
              <a:gd name="T4" fmla="*/ 450 w 897"/>
              <a:gd name="T5" fmla="*/ 0 h 549"/>
              <a:gd name="T6" fmla="*/ 0 w 897"/>
              <a:gd name="T7" fmla="*/ 273 h 549"/>
              <a:gd name="T8" fmla="*/ 450 w 897"/>
              <a:gd name="T9" fmla="*/ 549 h 549"/>
              <a:gd name="T10" fmla="*/ 450 w 897"/>
              <a:gd name="T11" fmla="*/ 549 h 549"/>
            </a:gdLst>
            <a:ahLst/>
            <a:cxnLst>
              <a:cxn ang="0">
                <a:pos x="T0" y="T1"/>
              </a:cxn>
              <a:cxn ang="0">
                <a:pos x="T2" y="T3"/>
              </a:cxn>
              <a:cxn ang="0">
                <a:pos x="T4" y="T5"/>
              </a:cxn>
              <a:cxn ang="0">
                <a:pos x="T6" y="T7"/>
              </a:cxn>
              <a:cxn ang="0">
                <a:pos x="T8" y="T9"/>
              </a:cxn>
              <a:cxn ang="0">
                <a:pos x="T10" y="T11"/>
              </a:cxn>
            </a:cxnLst>
            <a:rect l="0" t="0" r="r" b="b"/>
            <a:pathLst>
              <a:path w="897" h="549">
                <a:moveTo>
                  <a:pt x="450" y="549"/>
                </a:moveTo>
                <a:lnTo>
                  <a:pt x="897" y="273"/>
                </a:lnTo>
                <a:lnTo>
                  <a:pt x="450" y="0"/>
                </a:lnTo>
                <a:lnTo>
                  <a:pt x="0" y="273"/>
                </a:lnTo>
                <a:lnTo>
                  <a:pt x="450" y="549"/>
                </a:lnTo>
                <a:lnTo>
                  <a:pt x="450" y="549"/>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endParaRPr lang="en-ID"/>
          </a:p>
        </p:txBody>
      </p:sp>
      <p:sp>
        <p:nvSpPr>
          <p:cNvPr id="47" name="Freeform 79">
            <a:extLst>
              <a:ext uri="{FF2B5EF4-FFF2-40B4-BE49-F238E27FC236}">
                <a16:creationId xmlns:a16="http://schemas.microsoft.com/office/drawing/2014/main" id="{4FE0D630-DBD8-4004-806E-54DE4ADE9F9A}"/>
              </a:ext>
            </a:extLst>
          </p:cNvPr>
          <p:cNvSpPr>
            <a:spLocks noChangeArrowheads="1"/>
          </p:cNvSpPr>
          <p:nvPr/>
        </p:nvSpPr>
        <p:spPr bwMode="auto">
          <a:xfrm>
            <a:off x="7295812" y="4712949"/>
            <a:ext cx="351808" cy="351808"/>
          </a:xfrm>
          <a:custGeom>
            <a:avLst/>
            <a:gdLst>
              <a:gd name="T0" fmla="*/ 582 w 1165"/>
              <a:gd name="T1" fmla="*/ 1003 h 1165"/>
              <a:gd name="T2" fmla="*/ 932 w 1165"/>
              <a:gd name="T3" fmla="*/ 814 h 1165"/>
              <a:gd name="T4" fmla="*/ 582 w 1165"/>
              <a:gd name="T5" fmla="*/ 634 h 1165"/>
              <a:gd name="T6" fmla="*/ 232 w 1165"/>
              <a:gd name="T7" fmla="*/ 814 h 1165"/>
              <a:gd name="T8" fmla="*/ 582 w 1165"/>
              <a:gd name="T9" fmla="*/ 1003 h 1165"/>
              <a:gd name="T10" fmla="*/ 582 w 1165"/>
              <a:gd name="T11" fmla="*/ 175 h 1165"/>
              <a:gd name="T12" fmla="*/ 407 w 1165"/>
              <a:gd name="T13" fmla="*/ 350 h 1165"/>
              <a:gd name="T14" fmla="*/ 582 w 1165"/>
              <a:gd name="T15" fmla="*/ 524 h 1165"/>
              <a:gd name="T16" fmla="*/ 757 w 1165"/>
              <a:gd name="T17" fmla="*/ 350 h 1165"/>
              <a:gd name="T18" fmla="*/ 582 w 1165"/>
              <a:gd name="T19" fmla="*/ 175 h 1165"/>
              <a:gd name="T20" fmla="*/ 582 w 1165"/>
              <a:gd name="T21" fmla="*/ 0 h 1165"/>
              <a:gd name="T22" fmla="*/ 1164 w 1165"/>
              <a:gd name="T23" fmla="*/ 582 h 1165"/>
              <a:gd name="T24" fmla="*/ 582 w 1165"/>
              <a:gd name="T25" fmla="*/ 1164 h 1165"/>
              <a:gd name="T26" fmla="*/ 0 w 1165"/>
              <a:gd name="T27" fmla="*/ 582 h 1165"/>
              <a:gd name="T28" fmla="*/ 582 w 1165"/>
              <a:gd name="T29" fmla="*/ 0 h 1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65" h="1165">
                <a:moveTo>
                  <a:pt x="582" y="1003"/>
                </a:moveTo>
                <a:cubicBezTo>
                  <a:pt x="727" y="1003"/>
                  <a:pt x="855" y="926"/>
                  <a:pt x="932" y="814"/>
                </a:cubicBezTo>
                <a:cubicBezTo>
                  <a:pt x="929" y="699"/>
                  <a:pt x="697" y="634"/>
                  <a:pt x="582" y="634"/>
                </a:cubicBezTo>
                <a:cubicBezTo>
                  <a:pt x="464" y="634"/>
                  <a:pt x="235" y="699"/>
                  <a:pt x="232" y="814"/>
                </a:cubicBezTo>
                <a:cubicBezTo>
                  <a:pt x="308" y="926"/>
                  <a:pt x="437" y="1003"/>
                  <a:pt x="582" y="1003"/>
                </a:cubicBezTo>
                <a:close/>
                <a:moveTo>
                  <a:pt x="582" y="175"/>
                </a:moveTo>
                <a:cubicBezTo>
                  <a:pt x="486" y="175"/>
                  <a:pt x="407" y="254"/>
                  <a:pt x="407" y="350"/>
                </a:cubicBezTo>
                <a:cubicBezTo>
                  <a:pt x="407" y="445"/>
                  <a:pt x="487" y="524"/>
                  <a:pt x="582" y="524"/>
                </a:cubicBezTo>
                <a:cubicBezTo>
                  <a:pt x="678" y="524"/>
                  <a:pt x="757" y="445"/>
                  <a:pt x="757" y="350"/>
                </a:cubicBezTo>
                <a:cubicBezTo>
                  <a:pt x="757" y="254"/>
                  <a:pt x="677" y="175"/>
                  <a:pt x="582" y="175"/>
                </a:cubicBezTo>
                <a:close/>
                <a:moveTo>
                  <a:pt x="582" y="0"/>
                </a:moveTo>
                <a:cubicBezTo>
                  <a:pt x="904" y="0"/>
                  <a:pt x="1164" y="259"/>
                  <a:pt x="1164" y="582"/>
                </a:cubicBezTo>
                <a:cubicBezTo>
                  <a:pt x="1164" y="904"/>
                  <a:pt x="905" y="1164"/>
                  <a:pt x="582" y="1164"/>
                </a:cubicBezTo>
                <a:cubicBezTo>
                  <a:pt x="260" y="1164"/>
                  <a:pt x="0" y="904"/>
                  <a:pt x="0" y="582"/>
                </a:cubicBezTo>
                <a:cubicBezTo>
                  <a:pt x="0" y="259"/>
                  <a:pt x="259" y="0"/>
                  <a:pt x="582" y="0"/>
                </a:cubicBezTo>
                <a:close/>
              </a:path>
            </a:pathLst>
          </a:custGeom>
          <a:solidFill>
            <a:schemeClr val="bg1"/>
          </a:solidFill>
          <a:ln>
            <a:noFill/>
          </a:ln>
          <a:effectLst/>
          <a:extLst>
            <a:ext uri="{91240B29-F687-4f45-9708-019B960494DF}">
              <a14:hiddenLine xmlns:lc="http://schemas.openxmlformats.org/drawingml/2006/lockedCanvas" xmlns="" xmlns:a14="http://schemas.microsoft.com/office/drawing/2010/main" w="9525" cap="flat">
                <a:solidFill>
                  <a:srgbClr val="808080"/>
                </a:solidFill>
                <a:bevel/>
                <a:headEnd/>
                <a:tailEnd/>
              </a14:hiddenLine>
            </a:ext>
            <a:ext uri="{AF507438-7753-43e0-B8FC-AC1667EBCBE1}">
              <a14:hiddenEffects xmlns:lc="http://schemas.openxmlformats.org/drawingml/2006/lockedCanva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endParaRPr lang="en-US" dirty="0"/>
          </a:p>
        </p:txBody>
      </p:sp>
      <p:sp>
        <p:nvSpPr>
          <p:cNvPr id="48" name="Freeform 81">
            <a:extLst>
              <a:ext uri="{FF2B5EF4-FFF2-40B4-BE49-F238E27FC236}">
                <a16:creationId xmlns:a16="http://schemas.microsoft.com/office/drawing/2014/main" id="{C76CCD7D-D7B8-4A2E-8A9D-08B0BA41A967}"/>
              </a:ext>
            </a:extLst>
          </p:cNvPr>
          <p:cNvSpPr>
            <a:spLocks noChangeArrowheads="1"/>
          </p:cNvSpPr>
          <p:nvPr/>
        </p:nvSpPr>
        <p:spPr bwMode="auto">
          <a:xfrm>
            <a:off x="4672894" y="1076440"/>
            <a:ext cx="334485" cy="370465"/>
          </a:xfrm>
          <a:custGeom>
            <a:avLst/>
            <a:gdLst>
              <a:gd name="T0" fmla="*/ 552 w 1107"/>
              <a:gd name="T1" fmla="*/ 0 h 1225"/>
              <a:gd name="T2" fmla="*/ 1106 w 1107"/>
              <a:gd name="T3" fmla="*/ 292 h 1225"/>
              <a:gd name="T4" fmla="*/ 1106 w 1107"/>
              <a:gd name="T5" fmla="*/ 410 h 1225"/>
              <a:gd name="T6" fmla="*/ 0 w 1107"/>
              <a:gd name="T7" fmla="*/ 410 h 1225"/>
              <a:gd name="T8" fmla="*/ 0 w 1107"/>
              <a:gd name="T9" fmla="*/ 292 h 1225"/>
              <a:gd name="T10" fmla="*/ 552 w 1107"/>
              <a:gd name="T11" fmla="*/ 0 h 1225"/>
              <a:gd name="T12" fmla="*/ 989 w 1107"/>
              <a:gd name="T13" fmla="*/ 524 h 1225"/>
              <a:gd name="T14" fmla="*/ 989 w 1107"/>
              <a:gd name="T15" fmla="*/ 934 h 1225"/>
              <a:gd name="T16" fmla="*/ 814 w 1107"/>
              <a:gd name="T17" fmla="*/ 934 h 1225"/>
              <a:gd name="T18" fmla="*/ 814 w 1107"/>
              <a:gd name="T19" fmla="*/ 524 h 1225"/>
              <a:gd name="T20" fmla="*/ 989 w 1107"/>
              <a:gd name="T21" fmla="*/ 524 h 1225"/>
              <a:gd name="T22" fmla="*/ 0 w 1107"/>
              <a:gd name="T23" fmla="*/ 1224 h 1225"/>
              <a:gd name="T24" fmla="*/ 0 w 1107"/>
              <a:gd name="T25" fmla="*/ 1049 h 1225"/>
              <a:gd name="T26" fmla="*/ 1106 w 1107"/>
              <a:gd name="T27" fmla="*/ 1049 h 1225"/>
              <a:gd name="T28" fmla="*/ 1106 w 1107"/>
              <a:gd name="T29" fmla="*/ 1224 h 1225"/>
              <a:gd name="T30" fmla="*/ 0 w 1107"/>
              <a:gd name="T31" fmla="*/ 1224 h 1225"/>
              <a:gd name="T32" fmla="*/ 464 w 1107"/>
              <a:gd name="T33" fmla="*/ 524 h 1225"/>
              <a:gd name="T34" fmla="*/ 639 w 1107"/>
              <a:gd name="T35" fmla="*/ 524 h 1225"/>
              <a:gd name="T36" fmla="*/ 639 w 1107"/>
              <a:gd name="T37" fmla="*/ 934 h 1225"/>
              <a:gd name="T38" fmla="*/ 464 w 1107"/>
              <a:gd name="T39" fmla="*/ 934 h 1225"/>
              <a:gd name="T40" fmla="*/ 464 w 1107"/>
              <a:gd name="T41" fmla="*/ 524 h 1225"/>
              <a:gd name="T42" fmla="*/ 114 w 1107"/>
              <a:gd name="T43" fmla="*/ 524 h 1225"/>
              <a:gd name="T44" fmla="*/ 289 w 1107"/>
              <a:gd name="T45" fmla="*/ 524 h 1225"/>
              <a:gd name="T46" fmla="*/ 289 w 1107"/>
              <a:gd name="T47" fmla="*/ 934 h 1225"/>
              <a:gd name="T48" fmla="*/ 114 w 1107"/>
              <a:gd name="T49" fmla="*/ 934 h 1225"/>
              <a:gd name="T50" fmla="*/ 114 w 1107"/>
              <a:gd name="T51" fmla="*/ 524 h 1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107" h="1225">
                <a:moveTo>
                  <a:pt x="552" y="0"/>
                </a:moveTo>
                <a:lnTo>
                  <a:pt x="1106" y="292"/>
                </a:lnTo>
                <a:lnTo>
                  <a:pt x="1106" y="410"/>
                </a:lnTo>
                <a:lnTo>
                  <a:pt x="0" y="410"/>
                </a:lnTo>
                <a:lnTo>
                  <a:pt x="0" y="292"/>
                </a:lnTo>
                <a:lnTo>
                  <a:pt x="552" y="0"/>
                </a:lnTo>
                <a:close/>
                <a:moveTo>
                  <a:pt x="989" y="524"/>
                </a:moveTo>
                <a:lnTo>
                  <a:pt x="989" y="934"/>
                </a:lnTo>
                <a:lnTo>
                  <a:pt x="814" y="934"/>
                </a:lnTo>
                <a:lnTo>
                  <a:pt x="814" y="524"/>
                </a:lnTo>
                <a:lnTo>
                  <a:pt x="989" y="524"/>
                </a:lnTo>
                <a:close/>
                <a:moveTo>
                  <a:pt x="0" y="1224"/>
                </a:moveTo>
                <a:lnTo>
                  <a:pt x="0" y="1049"/>
                </a:lnTo>
                <a:lnTo>
                  <a:pt x="1106" y="1049"/>
                </a:lnTo>
                <a:lnTo>
                  <a:pt x="1106" y="1224"/>
                </a:lnTo>
                <a:lnTo>
                  <a:pt x="0" y="1224"/>
                </a:lnTo>
                <a:close/>
                <a:moveTo>
                  <a:pt x="464" y="524"/>
                </a:moveTo>
                <a:lnTo>
                  <a:pt x="639" y="524"/>
                </a:lnTo>
                <a:lnTo>
                  <a:pt x="639" y="934"/>
                </a:lnTo>
                <a:lnTo>
                  <a:pt x="464" y="934"/>
                </a:lnTo>
                <a:lnTo>
                  <a:pt x="464" y="524"/>
                </a:lnTo>
                <a:close/>
                <a:moveTo>
                  <a:pt x="114" y="524"/>
                </a:moveTo>
                <a:lnTo>
                  <a:pt x="289" y="524"/>
                </a:lnTo>
                <a:lnTo>
                  <a:pt x="289" y="934"/>
                </a:lnTo>
                <a:lnTo>
                  <a:pt x="114" y="934"/>
                </a:lnTo>
                <a:lnTo>
                  <a:pt x="114" y="524"/>
                </a:lnTo>
                <a:close/>
              </a:path>
            </a:pathLst>
          </a:custGeom>
          <a:solidFill>
            <a:schemeClr val="bg1"/>
          </a:solidFill>
          <a:ln>
            <a:noFill/>
          </a:ln>
          <a:effectLst/>
          <a:extLst>
            <a:ext uri="{91240B29-F687-4f45-9708-019B960494DF}">
              <a14:hiddenLine xmlns:lc="http://schemas.openxmlformats.org/drawingml/2006/lockedCanvas" xmlns="" xmlns:a14="http://schemas.microsoft.com/office/drawing/2010/main" w="9525" cap="flat">
                <a:solidFill>
                  <a:srgbClr val="808080"/>
                </a:solidFill>
                <a:bevel/>
                <a:headEnd/>
                <a:tailEnd/>
              </a14:hiddenLine>
            </a:ext>
            <a:ext uri="{AF507438-7753-43e0-B8FC-AC1667EBCBE1}">
              <a14:hiddenEffects xmlns:lc="http://schemas.openxmlformats.org/drawingml/2006/lockedCanva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endParaRPr lang="en-US" dirty="0"/>
          </a:p>
        </p:txBody>
      </p:sp>
      <p:sp>
        <p:nvSpPr>
          <p:cNvPr id="49" name="Freeform 82">
            <a:extLst>
              <a:ext uri="{FF2B5EF4-FFF2-40B4-BE49-F238E27FC236}">
                <a16:creationId xmlns:a16="http://schemas.microsoft.com/office/drawing/2014/main" id="{397B4B26-FC8F-4C01-9E90-769FB55282EF}"/>
              </a:ext>
            </a:extLst>
          </p:cNvPr>
          <p:cNvSpPr>
            <a:spLocks noChangeArrowheads="1"/>
          </p:cNvSpPr>
          <p:nvPr/>
        </p:nvSpPr>
        <p:spPr bwMode="auto">
          <a:xfrm>
            <a:off x="6428815" y="3519765"/>
            <a:ext cx="334484" cy="317161"/>
          </a:xfrm>
          <a:custGeom>
            <a:avLst/>
            <a:gdLst>
              <a:gd name="T0" fmla="*/ 757 w 1108"/>
              <a:gd name="T1" fmla="*/ 612 h 1050"/>
              <a:gd name="T2" fmla="*/ 844 w 1108"/>
              <a:gd name="T3" fmla="*/ 525 h 1050"/>
              <a:gd name="T4" fmla="*/ 757 w 1108"/>
              <a:gd name="T5" fmla="*/ 437 h 1050"/>
              <a:gd name="T6" fmla="*/ 669 w 1108"/>
              <a:gd name="T7" fmla="*/ 525 h 1050"/>
              <a:gd name="T8" fmla="*/ 757 w 1108"/>
              <a:gd name="T9" fmla="*/ 612 h 1050"/>
              <a:gd name="T10" fmla="*/ 525 w 1108"/>
              <a:gd name="T11" fmla="*/ 757 h 1050"/>
              <a:gd name="T12" fmla="*/ 525 w 1108"/>
              <a:gd name="T13" fmla="*/ 293 h 1050"/>
              <a:gd name="T14" fmla="*/ 1107 w 1108"/>
              <a:gd name="T15" fmla="*/ 293 h 1050"/>
              <a:gd name="T16" fmla="*/ 1107 w 1108"/>
              <a:gd name="T17" fmla="*/ 757 h 1050"/>
              <a:gd name="T18" fmla="*/ 525 w 1108"/>
              <a:gd name="T19" fmla="*/ 757 h 1050"/>
              <a:gd name="T20" fmla="*/ 1049 w 1108"/>
              <a:gd name="T21" fmla="*/ 932 h 1050"/>
              <a:gd name="T22" fmla="*/ 932 w 1108"/>
              <a:gd name="T23" fmla="*/ 1049 h 1050"/>
              <a:gd name="T24" fmla="*/ 117 w 1108"/>
              <a:gd name="T25" fmla="*/ 1049 h 1050"/>
              <a:gd name="T26" fmla="*/ 0 w 1108"/>
              <a:gd name="T27" fmla="*/ 932 h 1050"/>
              <a:gd name="T28" fmla="*/ 0 w 1108"/>
              <a:gd name="T29" fmla="*/ 118 h 1050"/>
              <a:gd name="T30" fmla="*/ 117 w 1108"/>
              <a:gd name="T31" fmla="*/ 0 h 1050"/>
              <a:gd name="T32" fmla="*/ 932 w 1108"/>
              <a:gd name="T33" fmla="*/ 0 h 1050"/>
              <a:gd name="T34" fmla="*/ 1049 w 1108"/>
              <a:gd name="T35" fmla="*/ 118 h 1050"/>
              <a:gd name="T36" fmla="*/ 1049 w 1108"/>
              <a:gd name="T37" fmla="*/ 175 h 1050"/>
              <a:gd name="T38" fmla="*/ 525 w 1108"/>
              <a:gd name="T39" fmla="*/ 175 h 1050"/>
              <a:gd name="T40" fmla="*/ 407 w 1108"/>
              <a:gd name="T41" fmla="*/ 293 h 1050"/>
              <a:gd name="T42" fmla="*/ 407 w 1108"/>
              <a:gd name="T43" fmla="*/ 757 h 1050"/>
              <a:gd name="T44" fmla="*/ 525 w 1108"/>
              <a:gd name="T45" fmla="*/ 875 h 1050"/>
              <a:gd name="T46" fmla="*/ 1049 w 1108"/>
              <a:gd name="T47" fmla="*/ 875 h 1050"/>
              <a:gd name="T48" fmla="*/ 1049 w 1108"/>
              <a:gd name="T49" fmla="*/ 932 h 10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08" h="1050">
                <a:moveTo>
                  <a:pt x="757" y="612"/>
                </a:moveTo>
                <a:cubicBezTo>
                  <a:pt x="806" y="612"/>
                  <a:pt x="844" y="574"/>
                  <a:pt x="844" y="525"/>
                </a:cubicBezTo>
                <a:cubicBezTo>
                  <a:pt x="844" y="476"/>
                  <a:pt x="806" y="437"/>
                  <a:pt x="757" y="437"/>
                </a:cubicBezTo>
                <a:cubicBezTo>
                  <a:pt x="708" y="437"/>
                  <a:pt x="669" y="476"/>
                  <a:pt x="669" y="525"/>
                </a:cubicBezTo>
                <a:cubicBezTo>
                  <a:pt x="669" y="574"/>
                  <a:pt x="708" y="612"/>
                  <a:pt x="757" y="612"/>
                </a:cubicBezTo>
                <a:close/>
                <a:moveTo>
                  <a:pt x="525" y="757"/>
                </a:moveTo>
                <a:lnTo>
                  <a:pt x="525" y="293"/>
                </a:lnTo>
                <a:lnTo>
                  <a:pt x="1107" y="293"/>
                </a:lnTo>
                <a:lnTo>
                  <a:pt x="1107" y="757"/>
                </a:lnTo>
                <a:lnTo>
                  <a:pt x="525" y="757"/>
                </a:lnTo>
                <a:close/>
                <a:moveTo>
                  <a:pt x="1049" y="932"/>
                </a:moveTo>
                <a:cubicBezTo>
                  <a:pt x="1049" y="995"/>
                  <a:pt x="995" y="1049"/>
                  <a:pt x="932" y="1049"/>
                </a:cubicBezTo>
                <a:lnTo>
                  <a:pt x="117" y="1049"/>
                </a:lnTo>
                <a:cubicBezTo>
                  <a:pt x="52" y="1049"/>
                  <a:pt x="0" y="995"/>
                  <a:pt x="0" y="932"/>
                </a:cubicBezTo>
                <a:lnTo>
                  <a:pt x="0" y="118"/>
                </a:lnTo>
                <a:cubicBezTo>
                  <a:pt x="0" y="55"/>
                  <a:pt x="52" y="0"/>
                  <a:pt x="117" y="0"/>
                </a:cubicBezTo>
                <a:lnTo>
                  <a:pt x="932" y="0"/>
                </a:lnTo>
                <a:cubicBezTo>
                  <a:pt x="995" y="0"/>
                  <a:pt x="1049" y="55"/>
                  <a:pt x="1049" y="118"/>
                </a:cubicBezTo>
                <a:lnTo>
                  <a:pt x="1049" y="175"/>
                </a:lnTo>
                <a:lnTo>
                  <a:pt x="525" y="175"/>
                </a:lnTo>
                <a:cubicBezTo>
                  <a:pt x="459" y="175"/>
                  <a:pt x="407" y="230"/>
                  <a:pt x="407" y="293"/>
                </a:cubicBezTo>
                <a:lnTo>
                  <a:pt x="407" y="757"/>
                </a:lnTo>
                <a:cubicBezTo>
                  <a:pt x="407" y="820"/>
                  <a:pt x="459" y="875"/>
                  <a:pt x="525" y="875"/>
                </a:cubicBezTo>
                <a:lnTo>
                  <a:pt x="1049" y="875"/>
                </a:lnTo>
                <a:lnTo>
                  <a:pt x="1049" y="932"/>
                </a:lnTo>
                <a:close/>
              </a:path>
            </a:pathLst>
          </a:custGeom>
          <a:solidFill>
            <a:schemeClr val="bg1"/>
          </a:solidFill>
          <a:ln>
            <a:noFill/>
          </a:ln>
          <a:effectLst/>
          <a:extLst>
            <a:ext uri="{91240B29-F687-4f45-9708-019B960494DF}">
              <a14:hiddenLine xmlns:lc="http://schemas.openxmlformats.org/drawingml/2006/lockedCanvas" xmlns="" xmlns:a14="http://schemas.microsoft.com/office/drawing/2010/main" w="9525" cap="flat">
                <a:solidFill>
                  <a:srgbClr val="808080"/>
                </a:solidFill>
                <a:bevel/>
                <a:headEnd/>
                <a:tailEnd/>
              </a14:hiddenLine>
            </a:ext>
            <a:ext uri="{AF507438-7753-43e0-B8FC-AC1667EBCBE1}">
              <a14:hiddenEffects xmlns:lc="http://schemas.openxmlformats.org/drawingml/2006/lockedCanva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endParaRPr lang="en-US" dirty="0"/>
          </a:p>
        </p:txBody>
      </p:sp>
      <p:sp>
        <p:nvSpPr>
          <p:cNvPr id="50" name="Freeform 90">
            <a:extLst>
              <a:ext uri="{FF2B5EF4-FFF2-40B4-BE49-F238E27FC236}">
                <a16:creationId xmlns:a16="http://schemas.microsoft.com/office/drawing/2014/main" id="{7FE4843C-70D1-4BF9-95FC-9EBFEC7B53A2}"/>
              </a:ext>
            </a:extLst>
          </p:cNvPr>
          <p:cNvSpPr>
            <a:spLocks noChangeArrowheads="1"/>
          </p:cNvSpPr>
          <p:nvPr/>
        </p:nvSpPr>
        <p:spPr bwMode="auto">
          <a:xfrm>
            <a:off x="5508639" y="2311783"/>
            <a:ext cx="389122" cy="317161"/>
          </a:xfrm>
          <a:custGeom>
            <a:avLst/>
            <a:gdLst>
              <a:gd name="T0" fmla="*/ 875 w 1286"/>
              <a:gd name="T1" fmla="*/ 407 h 1050"/>
              <a:gd name="T2" fmla="*/ 875 w 1286"/>
              <a:gd name="T3" fmla="*/ 524 h 1050"/>
              <a:gd name="T4" fmla="*/ 700 w 1286"/>
              <a:gd name="T5" fmla="*/ 524 h 1050"/>
              <a:gd name="T6" fmla="*/ 700 w 1286"/>
              <a:gd name="T7" fmla="*/ 699 h 1050"/>
              <a:gd name="T8" fmla="*/ 585 w 1286"/>
              <a:gd name="T9" fmla="*/ 699 h 1050"/>
              <a:gd name="T10" fmla="*/ 585 w 1286"/>
              <a:gd name="T11" fmla="*/ 524 h 1050"/>
              <a:gd name="T12" fmla="*/ 410 w 1286"/>
              <a:gd name="T13" fmla="*/ 524 h 1050"/>
              <a:gd name="T14" fmla="*/ 410 w 1286"/>
              <a:gd name="T15" fmla="*/ 407 h 1050"/>
              <a:gd name="T16" fmla="*/ 585 w 1286"/>
              <a:gd name="T17" fmla="*/ 407 h 1050"/>
              <a:gd name="T18" fmla="*/ 585 w 1286"/>
              <a:gd name="T19" fmla="*/ 232 h 1050"/>
              <a:gd name="T20" fmla="*/ 700 w 1286"/>
              <a:gd name="T21" fmla="*/ 232 h 1050"/>
              <a:gd name="T22" fmla="*/ 700 w 1286"/>
              <a:gd name="T23" fmla="*/ 407 h 1050"/>
              <a:gd name="T24" fmla="*/ 875 w 1286"/>
              <a:gd name="T25" fmla="*/ 407 h 1050"/>
              <a:gd name="T26" fmla="*/ 1167 w 1286"/>
              <a:gd name="T27" fmla="*/ 817 h 1050"/>
              <a:gd name="T28" fmla="*/ 1167 w 1286"/>
              <a:gd name="T29" fmla="*/ 117 h 1050"/>
              <a:gd name="T30" fmla="*/ 118 w 1286"/>
              <a:gd name="T31" fmla="*/ 117 h 1050"/>
              <a:gd name="T32" fmla="*/ 118 w 1286"/>
              <a:gd name="T33" fmla="*/ 817 h 1050"/>
              <a:gd name="T34" fmla="*/ 1167 w 1286"/>
              <a:gd name="T35" fmla="*/ 817 h 1050"/>
              <a:gd name="T36" fmla="*/ 1167 w 1286"/>
              <a:gd name="T37" fmla="*/ 0 h 1050"/>
              <a:gd name="T38" fmla="*/ 1285 w 1286"/>
              <a:gd name="T39" fmla="*/ 117 h 1050"/>
              <a:gd name="T40" fmla="*/ 1282 w 1286"/>
              <a:gd name="T41" fmla="*/ 817 h 1050"/>
              <a:gd name="T42" fmla="*/ 1167 w 1286"/>
              <a:gd name="T43" fmla="*/ 932 h 1050"/>
              <a:gd name="T44" fmla="*/ 875 w 1286"/>
              <a:gd name="T45" fmla="*/ 932 h 1050"/>
              <a:gd name="T46" fmla="*/ 875 w 1286"/>
              <a:gd name="T47" fmla="*/ 1049 h 1050"/>
              <a:gd name="T48" fmla="*/ 410 w 1286"/>
              <a:gd name="T49" fmla="*/ 1049 h 1050"/>
              <a:gd name="T50" fmla="*/ 410 w 1286"/>
              <a:gd name="T51" fmla="*/ 932 h 1050"/>
              <a:gd name="T52" fmla="*/ 118 w 1286"/>
              <a:gd name="T53" fmla="*/ 932 h 1050"/>
              <a:gd name="T54" fmla="*/ 0 w 1286"/>
              <a:gd name="T55" fmla="*/ 817 h 1050"/>
              <a:gd name="T56" fmla="*/ 0 w 1286"/>
              <a:gd name="T57" fmla="*/ 117 h 1050"/>
              <a:gd name="T58" fmla="*/ 118 w 1286"/>
              <a:gd name="T59" fmla="*/ 0 h 1050"/>
              <a:gd name="T60" fmla="*/ 1167 w 1286"/>
              <a:gd name="T61" fmla="*/ 0 h 10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286" h="1050">
                <a:moveTo>
                  <a:pt x="875" y="407"/>
                </a:moveTo>
                <a:lnTo>
                  <a:pt x="875" y="524"/>
                </a:lnTo>
                <a:lnTo>
                  <a:pt x="700" y="524"/>
                </a:lnTo>
                <a:lnTo>
                  <a:pt x="700" y="699"/>
                </a:lnTo>
                <a:lnTo>
                  <a:pt x="585" y="699"/>
                </a:lnTo>
                <a:lnTo>
                  <a:pt x="585" y="524"/>
                </a:lnTo>
                <a:lnTo>
                  <a:pt x="410" y="524"/>
                </a:lnTo>
                <a:lnTo>
                  <a:pt x="410" y="407"/>
                </a:lnTo>
                <a:lnTo>
                  <a:pt x="585" y="407"/>
                </a:lnTo>
                <a:lnTo>
                  <a:pt x="585" y="232"/>
                </a:lnTo>
                <a:lnTo>
                  <a:pt x="700" y="232"/>
                </a:lnTo>
                <a:lnTo>
                  <a:pt x="700" y="407"/>
                </a:lnTo>
                <a:lnTo>
                  <a:pt x="875" y="407"/>
                </a:lnTo>
                <a:close/>
                <a:moveTo>
                  <a:pt x="1167" y="817"/>
                </a:moveTo>
                <a:lnTo>
                  <a:pt x="1167" y="117"/>
                </a:lnTo>
                <a:lnTo>
                  <a:pt x="118" y="117"/>
                </a:lnTo>
                <a:lnTo>
                  <a:pt x="118" y="817"/>
                </a:lnTo>
                <a:lnTo>
                  <a:pt x="1167" y="817"/>
                </a:lnTo>
                <a:close/>
                <a:moveTo>
                  <a:pt x="1167" y="0"/>
                </a:moveTo>
                <a:cubicBezTo>
                  <a:pt x="1230" y="0"/>
                  <a:pt x="1285" y="52"/>
                  <a:pt x="1285" y="117"/>
                </a:cubicBezTo>
                <a:lnTo>
                  <a:pt x="1282" y="817"/>
                </a:lnTo>
                <a:cubicBezTo>
                  <a:pt x="1282" y="880"/>
                  <a:pt x="1230" y="932"/>
                  <a:pt x="1167" y="932"/>
                </a:cubicBezTo>
                <a:lnTo>
                  <a:pt x="875" y="932"/>
                </a:lnTo>
                <a:lnTo>
                  <a:pt x="875" y="1049"/>
                </a:lnTo>
                <a:lnTo>
                  <a:pt x="410" y="1049"/>
                </a:lnTo>
                <a:lnTo>
                  <a:pt x="410" y="932"/>
                </a:lnTo>
                <a:lnTo>
                  <a:pt x="118" y="932"/>
                </a:lnTo>
                <a:cubicBezTo>
                  <a:pt x="52" y="932"/>
                  <a:pt x="0" y="880"/>
                  <a:pt x="0" y="817"/>
                </a:cubicBezTo>
                <a:lnTo>
                  <a:pt x="0" y="117"/>
                </a:lnTo>
                <a:cubicBezTo>
                  <a:pt x="0" y="52"/>
                  <a:pt x="52" y="0"/>
                  <a:pt x="118" y="0"/>
                </a:cubicBezTo>
                <a:lnTo>
                  <a:pt x="1167" y="0"/>
                </a:lnTo>
                <a:close/>
              </a:path>
            </a:pathLst>
          </a:custGeom>
          <a:solidFill>
            <a:schemeClr val="bg1"/>
          </a:solidFill>
          <a:ln>
            <a:noFill/>
          </a:ln>
          <a:effectLst/>
          <a:extLst>
            <a:ext uri="{91240B29-F687-4f45-9708-019B960494DF}">
              <a14:hiddenLine xmlns:lc="http://schemas.openxmlformats.org/drawingml/2006/lockedCanvas" xmlns="" xmlns:a14="http://schemas.microsoft.com/office/drawing/2010/main" w="9525" cap="flat">
                <a:solidFill>
                  <a:srgbClr val="808080"/>
                </a:solidFill>
                <a:bevel/>
                <a:headEnd/>
                <a:tailEnd/>
              </a14:hiddenLine>
            </a:ext>
            <a:ext uri="{AF507438-7753-43e0-B8FC-AC1667EBCBE1}">
              <a14:hiddenEffects xmlns:lc="http://schemas.openxmlformats.org/drawingml/2006/lockedCanva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endParaRPr lang="en-US" dirty="0"/>
          </a:p>
        </p:txBody>
      </p:sp>
      <p:pic>
        <p:nvPicPr>
          <p:cNvPr id="2" name="Picture 1">
            <a:extLst>
              <a:ext uri="{FF2B5EF4-FFF2-40B4-BE49-F238E27FC236}">
                <a16:creationId xmlns:a16="http://schemas.microsoft.com/office/drawing/2014/main" id="{D1C73DBF-8E71-ED75-BCE9-D5C1190FE18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1431" y="116277"/>
            <a:ext cx="2761494" cy="807722"/>
          </a:xfrm>
          <a:prstGeom prst="rect">
            <a:avLst/>
          </a:prstGeom>
        </p:spPr>
      </p:pic>
    </p:spTree>
    <p:extLst>
      <p:ext uri="{BB962C8B-B14F-4D97-AF65-F5344CB8AC3E}">
        <p14:creationId xmlns:p14="http://schemas.microsoft.com/office/powerpoint/2010/main" val="32596832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28">
            <a:extLst>
              <a:ext uri="{FF2B5EF4-FFF2-40B4-BE49-F238E27FC236}">
                <a16:creationId xmlns:a16="http://schemas.microsoft.com/office/drawing/2014/main" id="{5C9F0FF6-6D1D-4371-BBC5-900E55CD4D94}"/>
              </a:ext>
            </a:extLst>
          </p:cNvPr>
          <p:cNvSpPr txBox="1"/>
          <p:nvPr/>
        </p:nvSpPr>
        <p:spPr>
          <a:xfrm>
            <a:off x="3521570" y="613111"/>
            <a:ext cx="9205700" cy="564257"/>
          </a:xfrm>
          <a:prstGeom prst="rect">
            <a:avLst/>
          </a:prstGeom>
          <a:noFill/>
          <a:ln>
            <a:noFill/>
          </a:ln>
        </p:spPr>
        <p:txBody>
          <a:bodyPr wrap="square" lIns="0" tIns="0" rIns="0" bIns="0" rtlCol="0" anchor="ctr" anchorCtr="0">
            <a:spAutoFit/>
          </a:bodyPr>
          <a:lstStyle/>
          <a:p>
            <a:pPr>
              <a:lnSpc>
                <a:spcPts val="4400"/>
              </a:lnSpc>
            </a:pPr>
            <a:r>
              <a:rPr lang="en-US" sz="4000" dirty="0">
                <a:solidFill>
                  <a:schemeClr val="bg1"/>
                </a:solidFill>
                <a:latin typeface="PT Serif" panose="020A0603040505020204" pitchFamily="18" charset="0"/>
                <a:ea typeface="Source Serif Pro" panose="02040603050405020204" pitchFamily="18" charset="0"/>
              </a:rPr>
              <a:t>Technologies Used</a:t>
            </a:r>
          </a:p>
        </p:txBody>
      </p:sp>
      <p:sp>
        <p:nvSpPr>
          <p:cNvPr id="31" name="Rectangle 30">
            <a:extLst>
              <a:ext uri="{FF2B5EF4-FFF2-40B4-BE49-F238E27FC236}">
                <a16:creationId xmlns:a16="http://schemas.microsoft.com/office/drawing/2014/main" id="{08EBFBE0-DBAC-45CA-9CEF-7A07D076DC27}"/>
              </a:ext>
            </a:extLst>
          </p:cNvPr>
          <p:cNvSpPr/>
          <p:nvPr/>
        </p:nvSpPr>
        <p:spPr>
          <a:xfrm>
            <a:off x="0" y="1774259"/>
            <a:ext cx="12192000" cy="447063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15" name="TextBox 14">
            <a:extLst>
              <a:ext uri="{FF2B5EF4-FFF2-40B4-BE49-F238E27FC236}">
                <a16:creationId xmlns:a16="http://schemas.microsoft.com/office/drawing/2014/main" id="{98CE419C-C8C6-4020-9F26-7190CB2757E0}"/>
              </a:ext>
            </a:extLst>
          </p:cNvPr>
          <p:cNvSpPr txBox="1"/>
          <p:nvPr/>
        </p:nvSpPr>
        <p:spPr>
          <a:xfrm rot="10800000" flipV="1">
            <a:off x="8554888" y="2965984"/>
            <a:ext cx="2043122" cy="215444"/>
          </a:xfrm>
          <a:prstGeom prst="rect">
            <a:avLst/>
          </a:prstGeom>
          <a:noFill/>
        </p:spPr>
        <p:txBody>
          <a:bodyPr wrap="square" lIns="0" tIns="0" rIns="0" bIns="0" rtlCol="0">
            <a:spAutoFit/>
          </a:bodyPr>
          <a:lstStyle/>
          <a:p>
            <a:r>
              <a:rPr lang="en-US" sz="1400" b="1" dirty="0">
                <a:solidFill>
                  <a:schemeClr val="tx2">
                    <a:lumMod val="65000"/>
                    <a:lumOff val="35000"/>
                  </a:schemeClr>
                </a:solidFill>
                <a:latin typeface="Lato" panose="020F0502020204030203" pitchFamily="34" charset="0"/>
                <a:ea typeface="Lato" panose="020F0502020204030203" pitchFamily="34" charset="0"/>
                <a:cs typeface="Lato" panose="020F0502020204030203" pitchFamily="34" charset="0"/>
              </a:rPr>
              <a:t>COMPUTE  SERVICE</a:t>
            </a:r>
          </a:p>
        </p:txBody>
      </p:sp>
      <p:sp>
        <p:nvSpPr>
          <p:cNvPr id="16" name="7 CuadroTexto">
            <a:extLst>
              <a:ext uri="{FF2B5EF4-FFF2-40B4-BE49-F238E27FC236}">
                <a16:creationId xmlns:a16="http://schemas.microsoft.com/office/drawing/2014/main" id="{BBB88EC5-6352-42E4-949E-9284FD2F0112}"/>
              </a:ext>
            </a:extLst>
          </p:cNvPr>
          <p:cNvSpPr txBox="1"/>
          <p:nvPr/>
        </p:nvSpPr>
        <p:spPr>
          <a:xfrm>
            <a:off x="8769096" y="3556000"/>
            <a:ext cx="1828914" cy="830997"/>
          </a:xfrm>
          <a:prstGeom prst="rect">
            <a:avLst/>
          </a:prstGeom>
          <a:noFill/>
        </p:spPr>
        <p:txBody>
          <a:bodyPr wrap="square" lIns="0" tIns="0" rIns="0" bIns="0">
            <a:spAutoFit/>
          </a:bodyPr>
          <a:lstStyle/>
          <a:p>
            <a:pPr>
              <a:lnSpc>
                <a:spcPct val="150000"/>
              </a:lnSpc>
            </a:pPr>
            <a:r>
              <a:rPr lang="en-US" altLang="en-US" sz="1200" b="1" dirty="0">
                <a:solidFill>
                  <a:schemeClr val="bg1">
                    <a:lumMod val="50000"/>
                  </a:schemeClr>
                </a:solidFill>
                <a:latin typeface="Lato" panose="020F0502020204030203" pitchFamily="34" charset="0"/>
                <a:ea typeface="Lato" panose="020F0502020204030203" pitchFamily="34" charset="0"/>
                <a:cs typeface="Lato" panose="020F0502020204030203" pitchFamily="34" charset="0"/>
              </a:rPr>
              <a:t>Inst -  </a:t>
            </a:r>
            <a:r>
              <a:rPr lang="en-US" altLang="en-US" sz="1200" b="1" dirty="0" err="1">
                <a:solidFill>
                  <a:schemeClr val="bg1">
                    <a:lumMod val="50000"/>
                  </a:schemeClr>
                </a:solidFill>
                <a:latin typeface="Lato" panose="020F0502020204030203" pitchFamily="34" charset="0"/>
                <a:ea typeface="Lato" panose="020F0502020204030203" pitchFamily="34" charset="0"/>
                <a:cs typeface="Lato" panose="020F0502020204030203" pitchFamily="34" charset="0"/>
              </a:rPr>
              <a:t>Ubuntu</a:t>
            </a:r>
            <a:endParaRPr lang="en-US" altLang="en-US" sz="1200" b="1" dirty="0">
              <a:solidFill>
                <a:schemeClr val="bg1">
                  <a:lumMod val="50000"/>
                </a:schemeClr>
              </a:solidFill>
              <a:latin typeface="Lato" panose="020F0502020204030203" pitchFamily="34" charset="0"/>
              <a:ea typeface="Lato" panose="020F0502020204030203" pitchFamily="34" charset="0"/>
              <a:cs typeface="Lato" panose="020F0502020204030203" pitchFamily="34" charset="0"/>
            </a:endParaRPr>
          </a:p>
          <a:p>
            <a:pPr>
              <a:lnSpc>
                <a:spcPct val="150000"/>
              </a:lnSpc>
            </a:pPr>
            <a:r>
              <a:rPr lang="en-US" altLang="en-US" sz="1200" b="1" dirty="0">
                <a:solidFill>
                  <a:schemeClr val="bg1">
                    <a:lumMod val="50000"/>
                  </a:schemeClr>
                </a:solidFill>
                <a:latin typeface="Lato" panose="020F0502020204030203" pitchFamily="34" charset="0"/>
                <a:ea typeface="Lato" panose="020F0502020204030203" pitchFamily="34" charset="0"/>
                <a:cs typeface="Lato" panose="020F0502020204030203" pitchFamily="34" charset="0"/>
              </a:rPr>
              <a:t>Networking</a:t>
            </a:r>
          </a:p>
          <a:p>
            <a:pPr>
              <a:lnSpc>
                <a:spcPct val="150000"/>
              </a:lnSpc>
            </a:pPr>
            <a:r>
              <a:rPr lang="en-US" altLang="en-US" sz="1200" b="1" dirty="0">
                <a:solidFill>
                  <a:schemeClr val="bg1">
                    <a:lumMod val="50000"/>
                  </a:schemeClr>
                </a:solidFill>
                <a:latin typeface="Lato" panose="020F0502020204030203" pitchFamily="34" charset="0"/>
                <a:ea typeface="Lato" panose="020F0502020204030203" pitchFamily="34" charset="0"/>
                <a:cs typeface="Lato" panose="020F0502020204030203" pitchFamily="34" charset="0"/>
              </a:rPr>
              <a:t>Load </a:t>
            </a:r>
            <a:r>
              <a:rPr lang="en-US" altLang="en-US" sz="1200" b="1" dirty="0" err="1">
                <a:solidFill>
                  <a:schemeClr val="bg1">
                    <a:lumMod val="50000"/>
                  </a:schemeClr>
                </a:solidFill>
                <a:latin typeface="Lato" panose="020F0502020204030203" pitchFamily="34" charset="0"/>
                <a:ea typeface="Lato" panose="020F0502020204030203" pitchFamily="34" charset="0"/>
                <a:cs typeface="Lato" panose="020F0502020204030203" pitchFamily="34" charset="0"/>
              </a:rPr>
              <a:t>Balenser</a:t>
            </a:r>
            <a:endParaRPr lang="en-US" altLang="en-US" sz="1200" b="1" dirty="0">
              <a:solidFill>
                <a:schemeClr val="bg1">
                  <a:lumMod val="50000"/>
                </a:schemeClr>
              </a:solidFill>
              <a:latin typeface="Lato" panose="020F0502020204030203" pitchFamily="34" charset="0"/>
              <a:ea typeface="Lato" panose="020F0502020204030203" pitchFamily="34" charset="0"/>
              <a:cs typeface="Lato" panose="020F0502020204030203" pitchFamily="34" charset="0"/>
            </a:endParaRPr>
          </a:p>
        </p:txBody>
      </p:sp>
      <p:sp>
        <p:nvSpPr>
          <p:cNvPr id="27" name="TextBox 26">
            <a:extLst>
              <a:ext uri="{FF2B5EF4-FFF2-40B4-BE49-F238E27FC236}">
                <a16:creationId xmlns:a16="http://schemas.microsoft.com/office/drawing/2014/main" id="{ED09306C-39C2-4EA6-95D4-6EDBBF6ED66C}"/>
              </a:ext>
            </a:extLst>
          </p:cNvPr>
          <p:cNvSpPr txBox="1"/>
          <p:nvPr/>
        </p:nvSpPr>
        <p:spPr>
          <a:xfrm>
            <a:off x="1593991" y="2276856"/>
            <a:ext cx="1927579" cy="215444"/>
          </a:xfrm>
          <a:prstGeom prst="rect">
            <a:avLst/>
          </a:prstGeom>
          <a:noFill/>
        </p:spPr>
        <p:txBody>
          <a:bodyPr wrap="square" lIns="0" tIns="0" rIns="0" bIns="0" rtlCol="0">
            <a:spAutoFit/>
          </a:bodyPr>
          <a:lstStyle/>
          <a:p>
            <a:r>
              <a:rPr lang="en-US" sz="1400" b="1" dirty="0">
                <a:solidFill>
                  <a:schemeClr val="tx2">
                    <a:lumMod val="65000"/>
                    <a:lumOff val="35000"/>
                  </a:schemeClr>
                </a:solidFill>
                <a:latin typeface="Lato" panose="020F0502020204030203" pitchFamily="34" charset="0"/>
                <a:ea typeface="Lato" panose="020F0502020204030203" pitchFamily="34" charset="0"/>
                <a:cs typeface="Lato" panose="020F0502020204030203" pitchFamily="34" charset="0"/>
              </a:rPr>
              <a:t>FRONT END</a:t>
            </a:r>
          </a:p>
        </p:txBody>
      </p:sp>
      <p:sp>
        <p:nvSpPr>
          <p:cNvPr id="28" name="7 CuadroTexto">
            <a:extLst>
              <a:ext uri="{FF2B5EF4-FFF2-40B4-BE49-F238E27FC236}">
                <a16:creationId xmlns:a16="http://schemas.microsoft.com/office/drawing/2014/main" id="{DAFE42FA-D51B-48CE-8840-B0E57C0D4286}"/>
              </a:ext>
            </a:extLst>
          </p:cNvPr>
          <p:cNvSpPr txBox="1"/>
          <p:nvPr/>
        </p:nvSpPr>
        <p:spPr>
          <a:xfrm>
            <a:off x="1764792" y="2532888"/>
            <a:ext cx="1784210" cy="1107996"/>
          </a:xfrm>
          <a:prstGeom prst="rect">
            <a:avLst/>
          </a:prstGeom>
          <a:noFill/>
        </p:spPr>
        <p:txBody>
          <a:bodyPr wrap="square" lIns="0" tIns="0" rIns="0" bIns="0">
            <a:spAutoFit/>
          </a:bodyPr>
          <a:lstStyle/>
          <a:p>
            <a:pPr>
              <a:lnSpc>
                <a:spcPct val="150000"/>
              </a:lnSpc>
            </a:pPr>
            <a:r>
              <a:rPr lang="en-US" altLang="en-US" sz="1200" b="1" dirty="0">
                <a:solidFill>
                  <a:schemeClr val="bg1">
                    <a:lumMod val="50000"/>
                  </a:schemeClr>
                </a:solidFill>
                <a:latin typeface="Lato" panose="020F0502020204030203" pitchFamily="34" charset="0"/>
                <a:ea typeface="Lato" panose="020F0502020204030203" pitchFamily="34" charset="0"/>
                <a:cs typeface="Lato" panose="020F0502020204030203" pitchFamily="34" charset="0"/>
              </a:rPr>
              <a:t>Bootstrap</a:t>
            </a:r>
          </a:p>
          <a:p>
            <a:pPr>
              <a:lnSpc>
                <a:spcPct val="150000"/>
              </a:lnSpc>
            </a:pPr>
            <a:r>
              <a:rPr lang="en-US" altLang="en-US" sz="1200" b="1" dirty="0">
                <a:solidFill>
                  <a:schemeClr val="bg1">
                    <a:lumMod val="50000"/>
                  </a:schemeClr>
                </a:solidFill>
                <a:latin typeface="Lato" panose="020F0502020204030203" pitchFamily="34" charset="0"/>
                <a:ea typeface="Lato" panose="020F0502020204030203" pitchFamily="34" charset="0"/>
                <a:cs typeface="Lato" panose="020F0502020204030203" pitchFamily="34" charset="0"/>
              </a:rPr>
              <a:t>Cascading Style Sheet</a:t>
            </a:r>
          </a:p>
          <a:p>
            <a:pPr>
              <a:lnSpc>
                <a:spcPct val="150000"/>
              </a:lnSpc>
            </a:pPr>
            <a:r>
              <a:rPr lang="en-US" altLang="en-US" sz="1200" b="1" dirty="0">
                <a:solidFill>
                  <a:schemeClr val="bg1">
                    <a:lumMod val="50000"/>
                  </a:schemeClr>
                </a:solidFill>
                <a:latin typeface="Lato" panose="020F0502020204030203" pitchFamily="34" charset="0"/>
                <a:ea typeface="Lato" panose="020F0502020204030203" pitchFamily="34" charset="0"/>
                <a:cs typeface="Lato" panose="020F0502020204030203" pitchFamily="34" charset="0"/>
              </a:rPr>
              <a:t>React JS</a:t>
            </a:r>
          </a:p>
          <a:p>
            <a:pPr>
              <a:lnSpc>
                <a:spcPct val="150000"/>
              </a:lnSpc>
            </a:pPr>
            <a:r>
              <a:rPr lang="en-US" altLang="en-US" sz="1200" dirty="0">
                <a:solidFill>
                  <a:schemeClr val="bg1">
                    <a:lumMod val="50000"/>
                  </a:schemeClr>
                </a:solidFill>
                <a:latin typeface="Lato" panose="020F0502020204030203" pitchFamily="34" charset="0"/>
                <a:ea typeface="Lato" panose="020F0502020204030203" pitchFamily="34" charset="0"/>
                <a:cs typeface="Lato" panose="020F0502020204030203" pitchFamily="34" charset="0"/>
              </a:rPr>
              <a:t> </a:t>
            </a:r>
          </a:p>
        </p:txBody>
      </p:sp>
      <p:sp>
        <p:nvSpPr>
          <p:cNvPr id="25" name="TextBox 24">
            <a:extLst>
              <a:ext uri="{FF2B5EF4-FFF2-40B4-BE49-F238E27FC236}">
                <a16:creationId xmlns:a16="http://schemas.microsoft.com/office/drawing/2014/main" id="{9412E769-2342-4820-99B8-ED551686708B}"/>
              </a:ext>
            </a:extLst>
          </p:cNvPr>
          <p:cNvSpPr txBox="1"/>
          <p:nvPr/>
        </p:nvSpPr>
        <p:spPr>
          <a:xfrm>
            <a:off x="1593991" y="3502152"/>
            <a:ext cx="1927579" cy="430887"/>
          </a:xfrm>
          <a:prstGeom prst="rect">
            <a:avLst/>
          </a:prstGeom>
          <a:noFill/>
        </p:spPr>
        <p:txBody>
          <a:bodyPr wrap="square" lIns="0" tIns="0" rIns="0" bIns="0" rtlCol="0">
            <a:spAutoFit/>
          </a:bodyPr>
          <a:lstStyle/>
          <a:p>
            <a:endParaRPr lang="en-US" sz="1400" b="1" dirty="0">
              <a:solidFill>
                <a:schemeClr val="tx2">
                  <a:lumMod val="65000"/>
                  <a:lumOff val="35000"/>
                </a:schemeClr>
              </a:solidFill>
              <a:latin typeface="Lato" panose="020F0502020204030203" pitchFamily="34" charset="0"/>
              <a:ea typeface="Lato" panose="020F0502020204030203" pitchFamily="34" charset="0"/>
              <a:cs typeface="Lato" panose="020F0502020204030203" pitchFamily="34" charset="0"/>
            </a:endParaRPr>
          </a:p>
          <a:p>
            <a:r>
              <a:rPr lang="en-US" sz="1400" b="1" dirty="0">
                <a:solidFill>
                  <a:schemeClr val="tx2">
                    <a:lumMod val="65000"/>
                    <a:lumOff val="35000"/>
                  </a:schemeClr>
                </a:solidFill>
                <a:latin typeface="Lato" panose="020F0502020204030203" pitchFamily="34" charset="0"/>
                <a:ea typeface="Lato" panose="020F0502020204030203" pitchFamily="34" charset="0"/>
                <a:cs typeface="Lato" panose="020F0502020204030203" pitchFamily="34" charset="0"/>
              </a:rPr>
              <a:t>BACK END</a:t>
            </a:r>
          </a:p>
        </p:txBody>
      </p:sp>
      <p:sp>
        <p:nvSpPr>
          <p:cNvPr id="26" name="7 CuadroTexto">
            <a:extLst>
              <a:ext uri="{FF2B5EF4-FFF2-40B4-BE49-F238E27FC236}">
                <a16:creationId xmlns:a16="http://schemas.microsoft.com/office/drawing/2014/main" id="{02EE834B-7985-4868-B799-90F4AB959DC6}"/>
              </a:ext>
            </a:extLst>
          </p:cNvPr>
          <p:cNvSpPr txBox="1"/>
          <p:nvPr/>
        </p:nvSpPr>
        <p:spPr>
          <a:xfrm>
            <a:off x="1801368" y="4041648"/>
            <a:ext cx="1720202" cy="1384995"/>
          </a:xfrm>
          <a:prstGeom prst="rect">
            <a:avLst/>
          </a:prstGeom>
          <a:noFill/>
        </p:spPr>
        <p:txBody>
          <a:bodyPr wrap="square" lIns="0" tIns="0" rIns="0" bIns="0">
            <a:spAutoFit/>
          </a:bodyPr>
          <a:lstStyle/>
          <a:p>
            <a:pPr>
              <a:lnSpc>
                <a:spcPct val="150000"/>
              </a:lnSpc>
            </a:pPr>
            <a:r>
              <a:rPr lang="en-US" altLang="en-US" sz="1200" b="1" dirty="0">
                <a:solidFill>
                  <a:schemeClr val="bg1">
                    <a:lumMod val="50000"/>
                  </a:schemeClr>
                </a:solidFill>
                <a:latin typeface="Lato" panose="020F0502020204030203" pitchFamily="34" charset="0"/>
                <a:ea typeface="Lato" panose="020F0502020204030203" pitchFamily="34" charset="0"/>
                <a:cs typeface="Lato" panose="020F0502020204030203" pitchFamily="34" charset="0"/>
              </a:rPr>
              <a:t>Mongo DB</a:t>
            </a:r>
          </a:p>
          <a:p>
            <a:pPr>
              <a:lnSpc>
                <a:spcPct val="150000"/>
              </a:lnSpc>
            </a:pPr>
            <a:r>
              <a:rPr lang="en-US" altLang="en-US" sz="1200" b="1" dirty="0">
                <a:solidFill>
                  <a:schemeClr val="bg1">
                    <a:lumMod val="50000"/>
                  </a:schemeClr>
                </a:solidFill>
                <a:latin typeface="Lato" panose="020F0502020204030203" pitchFamily="34" charset="0"/>
                <a:ea typeface="Lato" panose="020F0502020204030203" pitchFamily="34" charset="0"/>
                <a:cs typeface="Lato" panose="020F0502020204030203" pitchFamily="34" charset="0"/>
              </a:rPr>
              <a:t>Node JS</a:t>
            </a:r>
          </a:p>
          <a:p>
            <a:pPr>
              <a:lnSpc>
                <a:spcPct val="150000"/>
              </a:lnSpc>
            </a:pPr>
            <a:r>
              <a:rPr lang="en-US" altLang="en-US" sz="1200" b="1" dirty="0">
                <a:solidFill>
                  <a:schemeClr val="bg1">
                    <a:lumMod val="50000"/>
                  </a:schemeClr>
                </a:solidFill>
                <a:latin typeface="Lato" panose="020F0502020204030203" pitchFamily="34" charset="0"/>
                <a:ea typeface="Lato" panose="020F0502020204030203" pitchFamily="34" charset="0"/>
                <a:cs typeface="Lato" panose="020F0502020204030203" pitchFamily="34" charset="0"/>
              </a:rPr>
              <a:t>Express JS</a:t>
            </a:r>
          </a:p>
          <a:p>
            <a:pPr>
              <a:lnSpc>
                <a:spcPct val="150000"/>
              </a:lnSpc>
            </a:pPr>
            <a:endParaRPr lang="en-US" altLang="en-US" sz="1200" dirty="0">
              <a:solidFill>
                <a:schemeClr val="bg1">
                  <a:lumMod val="50000"/>
                </a:schemeClr>
              </a:solidFill>
              <a:latin typeface="Lato" panose="020F0502020204030203" pitchFamily="34" charset="0"/>
              <a:ea typeface="Lato" panose="020F0502020204030203" pitchFamily="34" charset="0"/>
              <a:cs typeface="Lato" panose="020F0502020204030203" pitchFamily="34" charset="0"/>
            </a:endParaRPr>
          </a:p>
          <a:p>
            <a:pPr>
              <a:lnSpc>
                <a:spcPct val="150000"/>
              </a:lnSpc>
            </a:pPr>
            <a:endParaRPr lang="en-US" altLang="en-US" sz="1200" dirty="0">
              <a:solidFill>
                <a:schemeClr val="bg1">
                  <a:lumMod val="50000"/>
                </a:schemeClr>
              </a:solidFill>
              <a:latin typeface="Lato" panose="020F0502020204030203" pitchFamily="34" charset="0"/>
              <a:ea typeface="Lato" panose="020F0502020204030203" pitchFamily="34" charset="0"/>
              <a:cs typeface="Lato" panose="020F0502020204030203" pitchFamily="34" charset="0"/>
            </a:endParaRPr>
          </a:p>
        </p:txBody>
      </p:sp>
      <p:sp>
        <p:nvSpPr>
          <p:cNvPr id="3" name="Freeform 1">
            <a:extLst>
              <a:ext uri="{FF2B5EF4-FFF2-40B4-BE49-F238E27FC236}">
                <a16:creationId xmlns:a16="http://schemas.microsoft.com/office/drawing/2014/main" id="{4CAC5162-C6F2-4A1F-8443-A25785F5A129}"/>
              </a:ext>
            </a:extLst>
          </p:cNvPr>
          <p:cNvSpPr>
            <a:spLocks noChangeArrowheads="1"/>
          </p:cNvSpPr>
          <p:nvPr/>
        </p:nvSpPr>
        <p:spPr bwMode="auto">
          <a:xfrm>
            <a:off x="5354050" y="4278794"/>
            <a:ext cx="447706" cy="447706"/>
          </a:xfrm>
          <a:custGeom>
            <a:avLst/>
            <a:gdLst>
              <a:gd name="T0" fmla="*/ 1483 w 1484"/>
              <a:gd name="T1" fmla="*/ 1483 h 1484"/>
              <a:gd name="T2" fmla="*/ 1483 w 1484"/>
              <a:gd name="T3" fmla="*/ 0 h 1484"/>
              <a:gd name="T4" fmla="*/ 0 w 1484"/>
              <a:gd name="T5" fmla="*/ 0 h 1484"/>
              <a:gd name="T6" fmla="*/ 1483 w 1484"/>
              <a:gd name="T7" fmla="*/ 1483 h 1484"/>
            </a:gdLst>
            <a:ahLst/>
            <a:cxnLst>
              <a:cxn ang="0">
                <a:pos x="T0" y="T1"/>
              </a:cxn>
              <a:cxn ang="0">
                <a:pos x="T2" y="T3"/>
              </a:cxn>
              <a:cxn ang="0">
                <a:pos x="T4" y="T5"/>
              </a:cxn>
              <a:cxn ang="0">
                <a:pos x="T6" y="T7"/>
              </a:cxn>
            </a:cxnLst>
            <a:rect l="0" t="0" r="r" b="b"/>
            <a:pathLst>
              <a:path w="1484" h="1484">
                <a:moveTo>
                  <a:pt x="1483" y="1483"/>
                </a:moveTo>
                <a:lnTo>
                  <a:pt x="1483" y="0"/>
                </a:lnTo>
                <a:lnTo>
                  <a:pt x="0" y="0"/>
                </a:lnTo>
                <a:lnTo>
                  <a:pt x="1483" y="1483"/>
                </a:lnTo>
              </a:path>
            </a:pathLst>
          </a:custGeom>
          <a:solidFill>
            <a:schemeClr val="accent1">
              <a:lumMod val="75000"/>
            </a:schemeClr>
          </a:solidFill>
          <a:ln>
            <a:noFill/>
          </a:ln>
          <a:effectLst/>
        </p:spPr>
        <p:txBody>
          <a:bodyPr wrap="none" anchor="ctr"/>
          <a:lstStyle/>
          <a:p>
            <a:endParaRPr lang="en-US">
              <a:solidFill>
                <a:schemeClr val="bg1">
                  <a:lumMod val="50000"/>
                </a:schemeClr>
              </a:solidFill>
            </a:endParaRPr>
          </a:p>
        </p:txBody>
      </p:sp>
      <p:sp>
        <p:nvSpPr>
          <p:cNvPr id="4" name="Freeform 2">
            <a:extLst>
              <a:ext uri="{FF2B5EF4-FFF2-40B4-BE49-F238E27FC236}">
                <a16:creationId xmlns:a16="http://schemas.microsoft.com/office/drawing/2014/main" id="{83BE3774-5CA6-42D0-9E16-D1B320F7F854}"/>
              </a:ext>
            </a:extLst>
          </p:cNvPr>
          <p:cNvSpPr>
            <a:spLocks noChangeArrowheads="1"/>
          </p:cNvSpPr>
          <p:nvPr/>
        </p:nvSpPr>
        <p:spPr bwMode="auto">
          <a:xfrm>
            <a:off x="5104292" y="4359833"/>
            <a:ext cx="1869204" cy="1537077"/>
          </a:xfrm>
          <a:custGeom>
            <a:avLst/>
            <a:gdLst>
              <a:gd name="T0" fmla="*/ 1102 w 6203"/>
              <a:gd name="T1" fmla="*/ 0 h 5102"/>
              <a:gd name="T2" fmla="*/ 2029 w 6203"/>
              <a:gd name="T3" fmla="*/ 927 h 5102"/>
              <a:gd name="T4" fmla="*/ 2029 w 6203"/>
              <a:gd name="T5" fmla="*/ 3072 h 5102"/>
              <a:gd name="T6" fmla="*/ 4173 w 6203"/>
              <a:gd name="T7" fmla="*/ 3072 h 5102"/>
              <a:gd name="T8" fmla="*/ 4173 w 6203"/>
              <a:gd name="T9" fmla="*/ 927 h 5102"/>
              <a:gd name="T10" fmla="*/ 5100 w 6203"/>
              <a:gd name="T11" fmla="*/ 0 h 5102"/>
              <a:gd name="T12" fmla="*/ 5100 w 6203"/>
              <a:gd name="T13" fmla="*/ 3999 h 5102"/>
              <a:gd name="T14" fmla="*/ 1102 w 6203"/>
              <a:gd name="T15" fmla="*/ 3999 h 5102"/>
              <a:gd name="T16" fmla="*/ 1102 w 6203"/>
              <a:gd name="T17" fmla="*/ 0 h 5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03" h="5102">
                <a:moveTo>
                  <a:pt x="1102" y="0"/>
                </a:moveTo>
                <a:lnTo>
                  <a:pt x="2029" y="927"/>
                </a:lnTo>
                <a:cubicBezTo>
                  <a:pt x="1438" y="1519"/>
                  <a:pt x="1438" y="2481"/>
                  <a:pt x="2029" y="3072"/>
                </a:cubicBezTo>
                <a:cubicBezTo>
                  <a:pt x="2620" y="3664"/>
                  <a:pt x="3582" y="3664"/>
                  <a:pt x="4173" y="3072"/>
                </a:cubicBezTo>
                <a:cubicBezTo>
                  <a:pt x="4765" y="2481"/>
                  <a:pt x="4765" y="1519"/>
                  <a:pt x="4173" y="927"/>
                </a:cubicBezTo>
                <a:lnTo>
                  <a:pt x="5100" y="0"/>
                </a:lnTo>
                <a:cubicBezTo>
                  <a:pt x="6202" y="1103"/>
                  <a:pt x="6202" y="2897"/>
                  <a:pt x="5100" y="3999"/>
                </a:cubicBezTo>
                <a:cubicBezTo>
                  <a:pt x="3998" y="5101"/>
                  <a:pt x="2205" y="5101"/>
                  <a:pt x="1102" y="3999"/>
                </a:cubicBezTo>
                <a:cubicBezTo>
                  <a:pt x="0" y="2897"/>
                  <a:pt x="0" y="1103"/>
                  <a:pt x="1102" y="0"/>
                </a:cubicBezTo>
              </a:path>
            </a:pathLst>
          </a:custGeom>
          <a:solidFill>
            <a:schemeClr val="accent1">
              <a:lumMod val="75000"/>
            </a:schemeClr>
          </a:solidFill>
          <a:ln>
            <a:noFill/>
          </a:ln>
          <a:effectLst/>
        </p:spPr>
        <p:txBody>
          <a:bodyPr wrap="none" anchor="ctr"/>
          <a:lstStyle/>
          <a:p>
            <a:endParaRPr lang="en-US">
              <a:solidFill>
                <a:schemeClr val="bg1">
                  <a:lumMod val="50000"/>
                </a:schemeClr>
              </a:solidFill>
            </a:endParaRPr>
          </a:p>
        </p:txBody>
      </p:sp>
      <p:sp>
        <p:nvSpPr>
          <p:cNvPr id="5" name="Freeform 3">
            <a:extLst>
              <a:ext uri="{FF2B5EF4-FFF2-40B4-BE49-F238E27FC236}">
                <a16:creationId xmlns:a16="http://schemas.microsoft.com/office/drawing/2014/main" id="{9D1A214D-8799-427D-A725-3AE24AA74C02}"/>
              </a:ext>
            </a:extLst>
          </p:cNvPr>
          <p:cNvSpPr>
            <a:spLocks noChangeArrowheads="1"/>
          </p:cNvSpPr>
          <p:nvPr/>
        </p:nvSpPr>
        <p:spPr bwMode="auto">
          <a:xfrm>
            <a:off x="5350065" y="3352828"/>
            <a:ext cx="446377" cy="447706"/>
          </a:xfrm>
          <a:custGeom>
            <a:avLst/>
            <a:gdLst>
              <a:gd name="T0" fmla="*/ 0 w 1483"/>
              <a:gd name="T1" fmla="*/ 1483 h 1484"/>
              <a:gd name="T2" fmla="*/ 1482 w 1483"/>
              <a:gd name="T3" fmla="*/ 1483 h 1484"/>
              <a:gd name="T4" fmla="*/ 1482 w 1483"/>
              <a:gd name="T5" fmla="*/ 0 h 1484"/>
              <a:gd name="T6" fmla="*/ 0 w 1483"/>
              <a:gd name="T7" fmla="*/ 1483 h 1484"/>
            </a:gdLst>
            <a:ahLst/>
            <a:cxnLst>
              <a:cxn ang="0">
                <a:pos x="T0" y="T1"/>
              </a:cxn>
              <a:cxn ang="0">
                <a:pos x="T2" y="T3"/>
              </a:cxn>
              <a:cxn ang="0">
                <a:pos x="T4" y="T5"/>
              </a:cxn>
              <a:cxn ang="0">
                <a:pos x="T6" y="T7"/>
              </a:cxn>
            </a:cxnLst>
            <a:rect l="0" t="0" r="r" b="b"/>
            <a:pathLst>
              <a:path w="1483" h="1484">
                <a:moveTo>
                  <a:pt x="0" y="1483"/>
                </a:moveTo>
                <a:lnTo>
                  <a:pt x="1482" y="1483"/>
                </a:lnTo>
                <a:lnTo>
                  <a:pt x="1482" y="0"/>
                </a:lnTo>
                <a:lnTo>
                  <a:pt x="0" y="1483"/>
                </a:lnTo>
              </a:path>
            </a:pathLst>
          </a:custGeom>
          <a:solidFill>
            <a:schemeClr val="tx1"/>
          </a:solidFill>
          <a:ln>
            <a:noFill/>
          </a:ln>
          <a:effectLst/>
        </p:spPr>
        <p:txBody>
          <a:bodyPr wrap="none" anchor="ctr"/>
          <a:lstStyle/>
          <a:p>
            <a:endParaRPr lang="en-US">
              <a:solidFill>
                <a:schemeClr val="bg1">
                  <a:lumMod val="50000"/>
                </a:schemeClr>
              </a:solidFill>
            </a:endParaRPr>
          </a:p>
        </p:txBody>
      </p:sp>
      <p:sp>
        <p:nvSpPr>
          <p:cNvPr id="6" name="Freeform 4">
            <a:extLst>
              <a:ext uri="{FF2B5EF4-FFF2-40B4-BE49-F238E27FC236}">
                <a16:creationId xmlns:a16="http://schemas.microsoft.com/office/drawing/2014/main" id="{2C567B29-591C-4955-B737-B7403C0DFD00}"/>
              </a:ext>
            </a:extLst>
          </p:cNvPr>
          <p:cNvSpPr>
            <a:spLocks noChangeArrowheads="1"/>
          </p:cNvSpPr>
          <p:nvPr/>
        </p:nvSpPr>
        <p:spPr bwMode="auto">
          <a:xfrm>
            <a:off x="6278688" y="4273479"/>
            <a:ext cx="447706" cy="447706"/>
          </a:xfrm>
          <a:custGeom>
            <a:avLst/>
            <a:gdLst>
              <a:gd name="T0" fmla="*/ 1483 w 1484"/>
              <a:gd name="T1" fmla="*/ 0 h 1484"/>
              <a:gd name="T2" fmla="*/ 0 w 1484"/>
              <a:gd name="T3" fmla="*/ 0 h 1484"/>
              <a:gd name="T4" fmla="*/ 0 w 1484"/>
              <a:gd name="T5" fmla="*/ 1483 h 1484"/>
              <a:gd name="T6" fmla="*/ 1483 w 1484"/>
              <a:gd name="T7" fmla="*/ 0 h 1484"/>
            </a:gdLst>
            <a:ahLst/>
            <a:cxnLst>
              <a:cxn ang="0">
                <a:pos x="T0" y="T1"/>
              </a:cxn>
              <a:cxn ang="0">
                <a:pos x="T2" y="T3"/>
              </a:cxn>
              <a:cxn ang="0">
                <a:pos x="T4" y="T5"/>
              </a:cxn>
              <a:cxn ang="0">
                <a:pos x="T6" y="T7"/>
              </a:cxn>
            </a:cxnLst>
            <a:rect l="0" t="0" r="r" b="b"/>
            <a:pathLst>
              <a:path w="1484" h="1484">
                <a:moveTo>
                  <a:pt x="1483" y="0"/>
                </a:moveTo>
                <a:lnTo>
                  <a:pt x="0" y="0"/>
                </a:lnTo>
                <a:lnTo>
                  <a:pt x="0" y="1483"/>
                </a:lnTo>
                <a:lnTo>
                  <a:pt x="1483" y="0"/>
                </a:lnTo>
              </a:path>
            </a:pathLst>
          </a:custGeom>
          <a:solidFill>
            <a:schemeClr val="tx1"/>
          </a:solidFill>
          <a:ln>
            <a:noFill/>
          </a:ln>
          <a:effectLst/>
        </p:spPr>
        <p:txBody>
          <a:bodyPr wrap="none" anchor="ctr"/>
          <a:lstStyle/>
          <a:p>
            <a:endParaRPr lang="en-US">
              <a:solidFill>
                <a:schemeClr val="bg1">
                  <a:lumMod val="50000"/>
                </a:schemeClr>
              </a:solidFill>
            </a:endParaRPr>
          </a:p>
        </p:txBody>
      </p:sp>
      <p:sp>
        <p:nvSpPr>
          <p:cNvPr id="7" name="Freeform 5">
            <a:extLst>
              <a:ext uri="{FF2B5EF4-FFF2-40B4-BE49-F238E27FC236}">
                <a16:creationId xmlns:a16="http://schemas.microsoft.com/office/drawing/2014/main" id="{A5D75CEC-CF33-4372-9ACB-663381313446}"/>
              </a:ext>
            </a:extLst>
          </p:cNvPr>
          <p:cNvSpPr>
            <a:spLocks noChangeArrowheads="1"/>
          </p:cNvSpPr>
          <p:nvPr/>
        </p:nvSpPr>
        <p:spPr bwMode="auto">
          <a:xfrm>
            <a:off x="6361056" y="3103069"/>
            <a:ext cx="1537077" cy="1869204"/>
          </a:xfrm>
          <a:custGeom>
            <a:avLst/>
            <a:gdLst>
              <a:gd name="T0" fmla="*/ 0 w 5102"/>
              <a:gd name="T1" fmla="*/ 5100 h 6203"/>
              <a:gd name="T2" fmla="*/ 927 w 5102"/>
              <a:gd name="T3" fmla="*/ 4173 h 6203"/>
              <a:gd name="T4" fmla="*/ 3072 w 5102"/>
              <a:gd name="T5" fmla="*/ 4173 h 6203"/>
              <a:gd name="T6" fmla="*/ 3072 w 5102"/>
              <a:gd name="T7" fmla="*/ 2029 h 6203"/>
              <a:gd name="T8" fmla="*/ 927 w 5102"/>
              <a:gd name="T9" fmla="*/ 2029 h 6203"/>
              <a:gd name="T10" fmla="*/ 0 w 5102"/>
              <a:gd name="T11" fmla="*/ 1102 h 6203"/>
              <a:gd name="T12" fmla="*/ 3999 w 5102"/>
              <a:gd name="T13" fmla="*/ 1102 h 6203"/>
              <a:gd name="T14" fmla="*/ 3999 w 5102"/>
              <a:gd name="T15" fmla="*/ 5100 h 6203"/>
              <a:gd name="T16" fmla="*/ 0 w 5102"/>
              <a:gd name="T17" fmla="*/ 5100 h 6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02" h="6203">
                <a:moveTo>
                  <a:pt x="0" y="5100"/>
                </a:moveTo>
                <a:lnTo>
                  <a:pt x="927" y="4173"/>
                </a:lnTo>
                <a:cubicBezTo>
                  <a:pt x="1518" y="4765"/>
                  <a:pt x="2481" y="4764"/>
                  <a:pt x="3072" y="4173"/>
                </a:cubicBezTo>
                <a:cubicBezTo>
                  <a:pt x="3664" y="3582"/>
                  <a:pt x="3664" y="2620"/>
                  <a:pt x="3072" y="2029"/>
                </a:cubicBezTo>
                <a:cubicBezTo>
                  <a:pt x="2481" y="1438"/>
                  <a:pt x="1518" y="1438"/>
                  <a:pt x="927" y="2029"/>
                </a:cubicBezTo>
                <a:lnTo>
                  <a:pt x="0" y="1102"/>
                </a:lnTo>
                <a:cubicBezTo>
                  <a:pt x="1103" y="0"/>
                  <a:pt x="2896" y="0"/>
                  <a:pt x="3999" y="1102"/>
                </a:cubicBezTo>
                <a:cubicBezTo>
                  <a:pt x="5101" y="2205"/>
                  <a:pt x="5101" y="3997"/>
                  <a:pt x="3999" y="5100"/>
                </a:cubicBezTo>
                <a:cubicBezTo>
                  <a:pt x="2896" y="6202"/>
                  <a:pt x="1103" y="6202"/>
                  <a:pt x="0" y="5100"/>
                </a:cubicBezTo>
              </a:path>
            </a:pathLst>
          </a:custGeom>
          <a:solidFill>
            <a:schemeClr val="tx1"/>
          </a:solidFill>
          <a:ln>
            <a:noFill/>
          </a:ln>
          <a:effectLst/>
        </p:spPr>
        <p:txBody>
          <a:bodyPr wrap="none" anchor="ctr"/>
          <a:lstStyle/>
          <a:p>
            <a:endParaRPr lang="en-US">
              <a:solidFill>
                <a:schemeClr val="bg1">
                  <a:lumMod val="50000"/>
                </a:schemeClr>
              </a:solidFill>
            </a:endParaRPr>
          </a:p>
        </p:txBody>
      </p:sp>
      <p:sp>
        <p:nvSpPr>
          <p:cNvPr id="8" name="Freeform 6">
            <a:extLst>
              <a:ext uri="{FF2B5EF4-FFF2-40B4-BE49-F238E27FC236}">
                <a16:creationId xmlns:a16="http://schemas.microsoft.com/office/drawing/2014/main" id="{53ED2C96-718A-4A0B-9D41-ECA13B228F9E}"/>
              </a:ext>
            </a:extLst>
          </p:cNvPr>
          <p:cNvSpPr>
            <a:spLocks noChangeArrowheads="1"/>
          </p:cNvSpPr>
          <p:nvPr/>
        </p:nvSpPr>
        <p:spPr bwMode="auto">
          <a:xfrm>
            <a:off x="6274702" y="3348843"/>
            <a:ext cx="447706" cy="447706"/>
          </a:xfrm>
          <a:custGeom>
            <a:avLst/>
            <a:gdLst>
              <a:gd name="T0" fmla="*/ 0 w 1484"/>
              <a:gd name="T1" fmla="*/ 0 h 1484"/>
              <a:gd name="T2" fmla="*/ 0 w 1484"/>
              <a:gd name="T3" fmla="*/ 1483 h 1484"/>
              <a:gd name="T4" fmla="*/ 1483 w 1484"/>
              <a:gd name="T5" fmla="*/ 1483 h 1484"/>
              <a:gd name="T6" fmla="*/ 0 w 1484"/>
              <a:gd name="T7" fmla="*/ 0 h 1484"/>
            </a:gdLst>
            <a:ahLst/>
            <a:cxnLst>
              <a:cxn ang="0">
                <a:pos x="T0" y="T1"/>
              </a:cxn>
              <a:cxn ang="0">
                <a:pos x="T2" y="T3"/>
              </a:cxn>
              <a:cxn ang="0">
                <a:pos x="T4" y="T5"/>
              </a:cxn>
              <a:cxn ang="0">
                <a:pos x="T6" y="T7"/>
              </a:cxn>
            </a:cxnLst>
            <a:rect l="0" t="0" r="r" b="b"/>
            <a:pathLst>
              <a:path w="1484" h="1484">
                <a:moveTo>
                  <a:pt x="0" y="0"/>
                </a:moveTo>
                <a:lnTo>
                  <a:pt x="0" y="1483"/>
                </a:lnTo>
                <a:lnTo>
                  <a:pt x="1483" y="1483"/>
                </a:lnTo>
                <a:lnTo>
                  <a:pt x="0" y="0"/>
                </a:lnTo>
              </a:path>
            </a:pathLst>
          </a:custGeom>
          <a:solidFill>
            <a:schemeClr val="accent1">
              <a:lumMod val="75000"/>
            </a:schemeClr>
          </a:solidFill>
          <a:ln>
            <a:noFill/>
          </a:ln>
          <a:effectLst/>
        </p:spPr>
        <p:txBody>
          <a:bodyPr wrap="none" anchor="ctr"/>
          <a:lstStyle/>
          <a:p>
            <a:endParaRPr lang="en-US">
              <a:solidFill>
                <a:schemeClr val="bg1">
                  <a:lumMod val="50000"/>
                </a:schemeClr>
              </a:solidFill>
            </a:endParaRPr>
          </a:p>
        </p:txBody>
      </p:sp>
      <p:sp>
        <p:nvSpPr>
          <p:cNvPr id="9" name="Freeform 7">
            <a:extLst>
              <a:ext uri="{FF2B5EF4-FFF2-40B4-BE49-F238E27FC236}">
                <a16:creationId xmlns:a16="http://schemas.microsoft.com/office/drawing/2014/main" id="{CD4259B9-A351-4D64-A491-1E0674EBB5D9}"/>
              </a:ext>
            </a:extLst>
          </p:cNvPr>
          <p:cNvSpPr>
            <a:spLocks noChangeArrowheads="1"/>
          </p:cNvSpPr>
          <p:nvPr/>
        </p:nvSpPr>
        <p:spPr bwMode="auto">
          <a:xfrm>
            <a:off x="5102963" y="2177103"/>
            <a:ext cx="1869204" cy="1537078"/>
          </a:xfrm>
          <a:custGeom>
            <a:avLst/>
            <a:gdLst>
              <a:gd name="T0" fmla="*/ 5101 w 6204"/>
              <a:gd name="T1" fmla="*/ 5101 h 5102"/>
              <a:gd name="T2" fmla="*/ 4174 w 6204"/>
              <a:gd name="T3" fmla="*/ 4175 h 5102"/>
              <a:gd name="T4" fmla="*/ 4174 w 6204"/>
              <a:gd name="T5" fmla="*/ 2029 h 5102"/>
              <a:gd name="T6" fmla="*/ 2030 w 6204"/>
              <a:gd name="T7" fmla="*/ 2029 h 5102"/>
              <a:gd name="T8" fmla="*/ 2030 w 6204"/>
              <a:gd name="T9" fmla="*/ 4175 h 5102"/>
              <a:gd name="T10" fmla="*/ 1103 w 6204"/>
              <a:gd name="T11" fmla="*/ 5101 h 5102"/>
              <a:gd name="T12" fmla="*/ 1103 w 6204"/>
              <a:gd name="T13" fmla="*/ 1103 h 5102"/>
              <a:gd name="T14" fmla="*/ 5101 w 6204"/>
              <a:gd name="T15" fmla="*/ 1103 h 5102"/>
              <a:gd name="T16" fmla="*/ 5101 w 6204"/>
              <a:gd name="T17" fmla="*/ 5101 h 5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04" h="5102">
                <a:moveTo>
                  <a:pt x="5101" y="5101"/>
                </a:moveTo>
                <a:lnTo>
                  <a:pt x="4174" y="4175"/>
                </a:lnTo>
                <a:cubicBezTo>
                  <a:pt x="4765" y="3583"/>
                  <a:pt x="4766" y="2620"/>
                  <a:pt x="4174" y="2029"/>
                </a:cubicBezTo>
                <a:cubicBezTo>
                  <a:pt x="3583" y="1437"/>
                  <a:pt x="2621" y="1438"/>
                  <a:pt x="2030" y="2029"/>
                </a:cubicBezTo>
                <a:cubicBezTo>
                  <a:pt x="1438" y="2621"/>
                  <a:pt x="1438" y="3583"/>
                  <a:pt x="2030" y="4175"/>
                </a:cubicBezTo>
                <a:lnTo>
                  <a:pt x="1103" y="5101"/>
                </a:lnTo>
                <a:cubicBezTo>
                  <a:pt x="0" y="3999"/>
                  <a:pt x="0" y="2205"/>
                  <a:pt x="1103" y="1103"/>
                </a:cubicBezTo>
                <a:cubicBezTo>
                  <a:pt x="2205" y="0"/>
                  <a:pt x="3998" y="0"/>
                  <a:pt x="5101" y="1103"/>
                </a:cubicBezTo>
                <a:cubicBezTo>
                  <a:pt x="6203" y="2205"/>
                  <a:pt x="6203" y="3999"/>
                  <a:pt x="5101" y="5101"/>
                </a:cubicBezTo>
              </a:path>
            </a:pathLst>
          </a:custGeom>
          <a:solidFill>
            <a:schemeClr val="accent1">
              <a:lumMod val="75000"/>
            </a:schemeClr>
          </a:solidFill>
          <a:ln>
            <a:noFill/>
          </a:ln>
          <a:effectLst/>
        </p:spPr>
        <p:txBody>
          <a:bodyPr wrap="none" anchor="ctr"/>
          <a:lstStyle/>
          <a:p>
            <a:endParaRPr lang="en-US">
              <a:solidFill>
                <a:schemeClr val="bg1">
                  <a:lumMod val="50000"/>
                </a:schemeClr>
              </a:solidFill>
            </a:endParaRPr>
          </a:p>
        </p:txBody>
      </p:sp>
      <p:sp>
        <p:nvSpPr>
          <p:cNvPr id="10" name="Freeform 8">
            <a:extLst>
              <a:ext uri="{FF2B5EF4-FFF2-40B4-BE49-F238E27FC236}">
                <a16:creationId xmlns:a16="http://schemas.microsoft.com/office/drawing/2014/main" id="{D00AC936-1D7B-4D03-A0A6-A8C4C43EEE1C}"/>
              </a:ext>
            </a:extLst>
          </p:cNvPr>
          <p:cNvSpPr>
            <a:spLocks noChangeArrowheads="1"/>
          </p:cNvSpPr>
          <p:nvPr/>
        </p:nvSpPr>
        <p:spPr bwMode="auto">
          <a:xfrm>
            <a:off x="4178325" y="3101741"/>
            <a:ext cx="1537078" cy="1804107"/>
          </a:xfrm>
          <a:custGeom>
            <a:avLst/>
            <a:gdLst>
              <a:gd name="T0" fmla="*/ 4175 w 5103"/>
              <a:gd name="T1" fmla="*/ 4175 h 5990"/>
              <a:gd name="T2" fmla="*/ 2030 w 5103"/>
              <a:gd name="T3" fmla="*/ 4174 h 5990"/>
              <a:gd name="T4" fmla="*/ 2030 w 5103"/>
              <a:gd name="T5" fmla="*/ 2030 h 5990"/>
              <a:gd name="T6" fmla="*/ 4175 w 5103"/>
              <a:gd name="T7" fmla="*/ 2030 h 5990"/>
              <a:gd name="T8" fmla="*/ 5102 w 5103"/>
              <a:gd name="T9" fmla="*/ 1103 h 5990"/>
              <a:gd name="T10" fmla="*/ 1103 w 5103"/>
              <a:gd name="T11" fmla="*/ 1103 h 5990"/>
              <a:gd name="T12" fmla="*/ 1103 w 5103"/>
              <a:gd name="T13" fmla="*/ 5101 h 5990"/>
              <a:gd name="T14" fmla="*/ 3360 w 5103"/>
              <a:gd name="T15" fmla="*/ 5916 h 5990"/>
              <a:gd name="T16" fmla="*/ 4175 w 5103"/>
              <a:gd name="T17" fmla="*/ 4175 h 59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03" h="5990">
                <a:moveTo>
                  <a:pt x="4175" y="4175"/>
                </a:moveTo>
                <a:cubicBezTo>
                  <a:pt x="3583" y="4765"/>
                  <a:pt x="2621" y="4765"/>
                  <a:pt x="2030" y="4174"/>
                </a:cubicBezTo>
                <a:cubicBezTo>
                  <a:pt x="1439" y="3583"/>
                  <a:pt x="1439" y="2621"/>
                  <a:pt x="2030" y="2030"/>
                </a:cubicBezTo>
                <a:cubicBezTo>
                  <a:pt x="2622" y="1439"/>
                  <a:pt x="3584" y="1439"/>
                  <a:pt x="4175" y="2030"/>
                </a:cubicBezTo>
                <a:lnTo>
                  <a:pt x="5102" y="1103"/>
                </a:lnTo>
                <a:cubicBezTo>
                  <a:pt x="4000" y="1"/>
                  <a:pt x="2205" y="0"/>
                  <a:pt x="1103" y="1103"/>
                </a:cubicBezTo>
                <a:cubicBezTo>
                  <a:pt x="0" y="2205"/>
                  <a:pt x="1" y="3998"/>
                  <a:pt x="1103" y="5101"/>
                </a:cubicBezTo>
                <a:cubicBezTo>
                  <a:pt x="1720" y="5717"/>
                  <a:pt x="2553" y="5989"/>
                  <a:pt x="3360" y="5916"/>
                </a:cubicBezTo>
                <a:cubicBezTo>
                  <a:pt x="3418" y="5280"/>
                  <a:pt x="3690" y="4661"/>
                  <a:pt x="4175" y="4175"/>
                </a:cubicBezTo>
              </a:path>
            </a:pathLst>
          </a:custGeom>
          <a:solidFill>
            <a:schemeClr val="tx1"/>
          </a:solidFill>
          <a:ln>
            <a:noFill/>
          </a:ln>
          <a:effectLst/>
        </p:spPr>
        <p:txBody>
          <a:bodyPr wrap="none" anchor="ctr"/>
          <a:lstStyle/>
          <a:p>
            <a:endParaRPr lang="en-US">
              <a:solidFill>
                <a:schemeClr val="bg1">
                  <a:lumMod val="50000"/>
                </a:schemeClr>
              </a:solidFill>
            </a:endParaRPr>
          </a:p>
        </p:txBody>
      </p:sp>
      <p:sp>
        <p:nvSpPr>
          <p:cNvPr id="11" name="Freeform 93">
            <a:extLst>
              <a:ext uri="{FF2B5EF4-FFF2-40B4-BE49-F238E27FC236}">
                <a16:creationId xmlns:a16="http://schemas.microsoft.com/office/drawing/2014/main" id="{039A211F-937F-4A6A-B52D-E76AD67AEC8D}"/>
              </a:ext>
            </a:extLst>
          </p:cNvPr>
          <p:cNvSpPr>
            <a:spLocks noChangeArrowheads="1"/>
          </p:cNvSpPr>
          <p:nvPr/>
        </p:nvSpPr>
        <p:spPr bwMode="auto">
          <a:xfrm>
            <a:off x="5862867" y="2926378"/>
            <a:ext cx="350725" cy="350725"/>
          </a:xfrm>
          <a:custGeom>
            <a:avLst/>
            <a:gdLst>
              <a:gd name="T0" fmla="*/ 874 w 1165"/>
              <a:gd name="T1" fmla="*/ 640 h 1165"/>
              <a:gd name="T2" fmla="*/ 874 w 1165"/>
              <a:gd name="T3" fmla="*/ 525 h 1165"/>
              <a:gd name="T4" fmla="*/ 639 w 1165"/>
              <a:gd name="T5" fmla="*/ 525 h 1165"/>
              <a:gd name="T6" fmla="*/ 639 w 1165"/>
              <a:gd name="T7" fmla="*/ 290 h 1165"/>
              <a:gd name="T8" fmla="*/ 524 w 1165"/>
              <a:gd name="T9" fmla="*/ 290 h 1165"/>
              <a:gd name="T10" fmla="*/ 524 w 1165"/>
              <a:gd name="T11" fmla="*/ 525 h 1165"/>
              <a:gd name="T12" fmla="*/ 289 w 1165"/>
              <a:gd name="T13" fmla="*/ 525 h 1165"/>
              <a:gd name="T14" fmla="*/ 289 w 1165"/>
              <a:gd name="T15" fmla="*/ 640 h 1165"/>
              <a:gd name="T16" fmla="*/ 524 w 1165"/>
              <a:gd name="T17" fmla="*/ 640 h 1165"/>
              <a:gd name="T18" fmla="*/ 524 w 1165"/>
              <a:gd name="T19" fmla="*/ 875 h 1165"/>
              <a:gd name="T20" fmla="*/ 639 w 1165"/>
              <a:gd name="T21" fmla="*/ 875 h 1165"/>
              <a:gd name="T22" fmla="*/ 639 w 1165"/>
              <a:gd name="T23" fmla="*/ 640 h 1165"/>
              <a:gd name="T24" fmla="*/ 874 w 1165"/>
              <a:gd name="T25" fmla="*/ 640 h 1165"/>
              <a:gd name="T26" fmla="*/ 582 w 1165"/>
              <a:gd name="T27" fmla="*/ 0 h 1165"/>
              <a:gd name="T28" fmla="*/ 1164 w 1165"/>
              <a:gd name="T29" fmla="*/ 582 h 1165"/>
              <a:gd name="T30" fmla="*/ 582 w 1165"/>
              <a:gd name="T31" fmla="*/ 1164 h 1165"/>
              <a:gd name="T32" fmla="*/ 0 w 1165"/>
              <a:gd name="T33" fmla="*/ 582 h 1165"/>
              <a:gd name="T34" fmla="*/ 582 w 1165"/>
              <a:gd name="T35" fmla="*/ 0 h 1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65" h="1165">
                <a:moveTo>
                  <a:pt x="874" y="640"/>
                </a:moveTo>
                <a:lnTo>
                  <a:pt x="874" y="525"/>
                </a:lnTo>
                <a:lnTo>
                  <a:pt x="639" y="525"/>
                </a:lnTo>
                <a:lnTo>
                  <a:pt x="639" y="290"/>
                </a:lnTo>
                <a:lnTo>
                  <a:pt x="524" y="290"/>
                </a:lnTo>
                <a:lnTo>
                  <a:pt x="524" y="525"/>
                </a:lnTo>
                <a:lnTo>
                  <a:pt x="289" y="525"/>
                </a:lnTo>
                <a:lnTo>
                  <a:pt x="289" y="640"/>
                </a:lnTo>
                <a:lnTo>
                  <a:pt x="524" y="640"/>
                </a:lnTo>
                <a:lnTo>
                  <a:pt x="524" y="875"/>
                </a:lnTo>
                <a:lnTo>
                  <a:pt x="639" y="875"/>
                </a:lnTo>
                <a:lnTo>
                  <a:pt x="639" y="640"/>
                </a:lnTo>
                <a:lnTo>
                  <a:pt x="874" y="640"/>
                </a:lnTo>
                <a:close/>
                <a:moveTo>
                  <a:pt x="582" y="0"/>
                </a:moveTo>
                <a:cubicBezTo>
                  <a:pt x="904" y="0"/>
                  <a:pt x="1164" y="259"/>
                  <a:pt x="1164" y="582"/>
                </a:cubicBezTo>
                <a:cubicBezTo>
                  <a:pt x="1164" y="904"/>
                  <a:pt x="905" y="1164"/>
                  <a:pt x="582" y="1164"/>
                </a:cubicBezTo>
                <a:cubicBezTo>
                  <a:pt x="260" y="1164"/>
                  <a:pt x="0" y="904"/>
                  <a:pt x="0" y="582"/>
                </a:cubicBezTo>
                <a:cubicBezTo>
                  <a:pt x="0" y="259"/>
                  <a:pt x="259" y="0"/>
                  <a:pt x="582" y="0"/>
                </a:cubicBezTo>
                <a:close/>
              </a:path>
            </a:pathLst>
          </a:custGeom>
          <a:solidFill>
            <a:schemeClr val="accent1">
              <a:lumMod val="75000"/>
            </a:schemeClr>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defPPr>
              <a:defRPr lang="en-GB"/>
            </a:defPPr>
            <a:lvl1pPr algn="l" defTabSz="457200" rtl="0" fontAlgn="base" hangingPunct="0">
              <a:lnSpc>
                <a:spcPct val="93000"/>
              </a:lnSpc>
              <a:spcBef>
                <a:spcPct val="0"/>
              </a:spcBef>
              <a:spcAft>
                <a:spcPct val="0"/>
              </a:spcAft>
              <a:buClr>
                <a:srgbClr val="000000"/>
              </a:buClr>
              <a:buSzPct val="100000"/>
              <a:buFont typeface="Times New Roman" charset="0"/>
              <a:defRPr kern="1200">
                <a:solidFill>
                  <a:schemeClr val="tx1"/>
                </a:solidFill>
                <a:latin typeface="Arial" charset="0"/>
                <a:ea typeface="SimSun" charset="0"/>
                <a:cs typeface="SimSun" charset="0"/>
              </a:defRPr>
            </a:lvl1pPr>
            <a:lvl2pPr marL="742950" indent="-285750" algn="l" defTabSz="457200" rtl="0" fontAlgn="base" hangingPunct="0">
              <a:lnSpc>
                <a:spcPct val="93000"/>
              </a:lnSpc>
              <a:spcBef>
                <a:spcPct val="0"/>
              </a:spcBef>
              <a:spcAft>
                <a:spcPct val="0"/>
              </a:spcAft>
              <a:buClr>
                <a:srgbClr val="000000"/>
              </a:buClr>
              <a:buSzPct val="100000"/>
              <a:buFont typeface="Times New Roman" charset="0"/>
              <a:defRPr kern="1200">
                <a:solidFill>
                  <a:schemeClr val="tx1"/>
                </a:solidFill>
                <a:latin typeface="Arial" charset="0"/>
                <a:ea typeface="SimSun" charset="0"/>
                <a:cs typeface="SimSun" charset="0"/>
              </a:defRPr>
            </a:lvl2pPr>
            <a:lvl3pPr marL="1143000" indent="-228600" algn="l" defTabSz="457200" rtl="0" fontAlgn="base" hangingPunct="0">
              <a:lnSpc>
                <a:spcPct val="93000"/>
              </a:lnSpc>
              <a:spcBef>
                <a:spcPct val="0"/>
              </a:spcBef>
              <a:spcAft>
                <a:spcPct val="0"/>
              </a:spcAft>
              <a:buClr>
                <a:srgbClr val="000000"/>
              </a:buClr>
              <a:buSzPct val="100000"/>
              <a:buFont typeface="Times New Roman" charset="0"/>
              <a:defRPr kern="1200">
                <a:solidFill>
                  <a:schemeClr val="tx1"/>
                </a:solidFill>
                <a:latin typeface="Arial" charset="0"/>
                <a:ea typeface="SimSun" charset="0"/>
                <a:cs typeface="SimSun" charset="0"/>
              </a:defRPr>
            </a:lvl3pPr>
            <a:lvl4pPr marL="1600200" indent="-228600" algn="l" defTabSz="457200" rtl="0" fontAlgn="base" hangingPunct="0">
              <a:lnSpc>
                <a:spcPct val="93000"/>
              </a:lnSpc>
              <a:spcBef>
                <a:spcPct val="0"/>
              </a:spcBef>
              <a:spcAft>
                <a:spcPct val="0"/>
              </a:spcAft>
              <a:buClr>
                <a:srgbClr val="000000"/>
              </a:buClr>
              <a:buSzPct val="100000"/>
              <a:buFont typeface="Times New Roman" charset="0"/>
              <a:defRPr kern="1200">
                <a:solidFill>
                  <a:schemeClr val="tx1"/>
                </a:solidFill>
                <a:latin typeface="Arial" charset="0"/>
                <a:ea typeface="SimSun" charset="0"/>
                <a:cs typeface="SimSun" charset="0"/>
              </a:defRPr>
            </a:lvl4pPr>
            <a:lvl5pPr marL="2057400" indent="-228600" algn="l" defTabSz="457200" rtl="0" fontAlgn="base" hangingPunct="0">
              <a:lnSpc>
                <a:spcPct val="93000"/>
              </a:lnSpc>
              <a:spcBef>
                <a:spcPct val="0"/>
              </a:spcBef>
              <a:spcAft>
                <a:spcPct val="0"/>
              </a:spcAft>
              <a:buClr>
                <a:srgbClr val="000000"/>
              </a:buClr>
              <a:buSzPct val="100000"/>
              <a:buFont typeface="Times New Roman" charset="0"/>
              <a:defRPr kern="1200">
                <a:solidFill>
                  <a:schemeClr val="tx1"/>
                </a:solidFill>
                <a:latin typeface="Arial" charset="0"/>
                <a:ea typeface="SimSun" charset="0"/>
                <a:cs typeface="SimSun" charset="0"/>
              </a:defRPr>
            </a:lvl5pPr>
            <a:lvl6pPr marL="2286000" algn="l" defTabSz="457200" rtl="0" eaLnBrk="1" latinLnBrk="0" hangingPunct="1">
              <a:defRPr kern="1200">
                <a:solidFill>
                  <a:schemeClr val="tx1"/>
                </a:solidFill>
                <a:latin typeface="Arial" charset="0"/>
                <a:ea typeface="SimSun" charset="0"/>
                <a:cs typeface="SimSun" charset="0"/>
              </a:defRPr>
            </a:lvl6pPr>
            <a:lvl7pPr marL="2743200" algn="l" defTabSz="457200" rtl="0" eaLnBrk="1" latinLnBrk="0" hangingPunct="1">
              <a:defRPr kern="1200">
                <a:solidFill>
                  <a:schemeClr val="tx1"/>
                </a:solidFill>
                <a:latin typeface="Arial" charset="0"/>
                <a:ea typeface="SimSun" charset="0"/>
                <a:cs typeface="SimSun" charset="0"/>
              </a:defRPr>
            </a:lvl7pPr>
            <a:lvl8pPr marL="3200400" algn="l" defTabSz="457200" rtl="0" eaLnBrk="1" latinLnBrk="0" hangingPunct="1">
              <a:defRPr kern="1200">
                <a:solidFill>
                  <a:schemeClr val="tx1"/>
                </a:solidFill>
                <a:latin typeface="Arial" charset="0"/>
                <a:ea typeface="SimSun" charset="0"/>
                <a:cs typeface="SimSun" charset="0"/>
              </a:defRPr>
            </a:lvl8pPr>
            <a:lvl9pPr marL="3657600" algn="l" defTabSz="457200" rtl="0" eaLnBrk="1" latinLnBrk="0" hangingPunct="1">
              <a:defRPr kern="1200">
                <a:solidFill>
                  <a:schemeClr val="tx1"/>
                </a:solidFill>
                <a:latin typeface="Arial" charset="0"/>
                <a:ea typeface="SimSun" charset="0"/>
                <a:cs typeface="SimSun" charset="0"/>
              </a:defRPr>
            </a:lvl9pPr>
          </a:lstStyle>
          <a:p>
            <a:endParaRPr lang="en-US" dirty="0">
              <a:solidFill>
                <a:schemeClr val="bg1">
                  <a:lumMod val="50000"/>
                </a:schemeClr>
              </a:solidFill>
              <a:latin typeface="PT Sans" panose="020B0503020203020204" pitchFamily="34" charset="0"/>
              <a:ea typeface="PT Sans" panose="020B0503020203020204" pitchFamily="34" charset="0"/>
            </a:endParaRPr>
          </a:p>
        </p:txBody>
      </p:sp>
      <p:sp>
        <p:nvSpPr>
          <p:cNvPr id="13" name="Freeform 9">
            <a:extLst>
              <a:ext uri="{FF2B5EF4-FFF2-40B4-BE49-F238E27FC236}">
                <a16:creationId xmlns:a16="http://schemas.microsoft.com/office/drawing/2014/main" id="{432CFED9-39B0-426B-94A1-1C14656D23B9}"/>
              </a:ext>
            </a:extLst>
          </p:cNvPr>
          <p:cNvSpPr>
            <a:spLocks noChangeArrowheads="1"/>
          </p:cNvSpPr>
          <p:nvPr/>
        </p:nvSpPr>
        <p:spPr bwMode="auto">
          <a:xfrm>
            <a:off x="6778869" y="3862309"/>
            <a:ext cx="350725" cy="350725"/>
          </a:xfrm>
          <a:custGeom>
            <a:avLst/>
            <a:gdLst>
              <a:gd name="T0" fmla="*/ 845 w 1166"/>
              <a:gd name="T1" fmla="*/ 815 h 1166"/>
              <a:gd name="T2" fmla="*/ 990 w 1166"/>
              <a:gd name="T3" fmla="*/ 670 h 1166"/>
              <a:gd name="T4" fmla="*/ 845 w 1166"/>
              <a:gd name="T5" fmla="*/ 525 h 1166"/>
              <a:gd name="T6" fmla="*/ 815 w 1166"/>
              <a:gd name="T7" fmla="*/ 525 h 1166"/>
              <a:gd name="T8" fmla="*/ 583 w 1166"/>
              <a:gd name="T9" fmla="*/ 290 h 1166"/>
              <a:gd name="T10" fmla="*/ 359 w 1166"/>
              <a:gd name="T11" fmla="*/ 468 h 1166"/>
              <a:gd name="T12" fmla="*/ 350 w 1166"/>
              <a:gd name="T13" fmla="*/ 465 h 1166"/>
              <a:gd name="T14" fmla="*/ 175 w 1166"/>
              <a:gd name="T15" fmla="*/ 640 h 1166"/>
              <a:gd name="T16" fmla="*/ 350 w 1166"/>
              <a:gd name="T17" fmla="*/ 815 h 1166"/>
              <a:gd name="T18" fmla="*/ 845 w 1166"/>
              <a:gd name="T19" fmla="*/ 815 h 1166"/>
              <a:gd name="T20" fmla="*/ 583 w 1166"/>
              <a:gd name="T21" fmla="*/ 0 h 1166"/>
              <a:gd name="T22" fmla="*/ 1165 w 1166"/>
              <a:gd name="T23" fmla="*/ 582 h 1166"/>
              <a:gd name="T24" fmla="*/ 583 w 1166"/>
              <a:gd name="T25" fmla="*/ 1165 h 1166"/>
              <a:gd name="T26" fmla="*/ 0 w 1166"/>
              <a:gd name="T27" fmla="*/ 582 h 1166"/>
              <a:gd name="T28" fmla="*/ 583 w 1166"/>
              <a:gd name="T29" fmla="*/ 0 h 1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66" h="1166">
                <a:moveTo>
                  <a:pt x="845" y="815"/>
                </a:moveTo>
                <a:cubicBezTo>
                  <a:pt x="925" y="815"/>
                  <a:pt x="990" y="749"/>
                  <a:pt x="990" y="670"/>
                </a:cubicBezTo>
                <a:cubicBezTo>
                  <a:pt x="990" y="591"/>
                  <a:pt x="925" y="525"/>
                  <a:pt x="845" y="525"/>
                </a:cubicBezTo>
                <a:lnTo>
                  <a:pt x="815" y="525"/>
                </a:lnTo>
                <a:cubicBezTo>
                  <a:pt x="815" y="396"/>
                  <a:pt x="711" y="290"/>
                  <a:pt x="583" y="290"/>
                </a:cubicBezTo>
                <a:cubicBezTo>
                  <a:pt x="473" y="290"/>
                  <a:pt x="383" y="366"/>
                  <a:pt x="359" y="468"/>
                </a:cubicBezTo>
                <a:lnTo>
                  <a:pt x="350" y="465"/>
                </a:lnTo>
                <a:cubicBezTo>
                  <a:pt x="255" y="465"/>
                  <a:pt x="175" y="544"/>
                  <a:pt x="175" y="640"/>
                </a:cubicBezTo>
                <a:cubicBezTo>
                  <a:pt x="175" y="735"/>
                  <a:pt x="255" y="815"/>
                  <a:pt x="350" y="815"/>
                </a:cubicBezTo>
                <a:lnTo>
                  <a:pt x="845" y="815"/>
                </a:lnTo>
                <a:close/>
                <a:moveTo>
                  <a:pt x="583" y="0"/>
                </a:moveTo>
                <a:cubicBezTo>
                  <a:pt x="905" y="0"/>
                  <a:pt x="1165" y="259"/>
                  <a:pt x="1165" y="582"/>
                </a:cubicBezTo>
                <a:cubicBezTo>
                  <a:pt x="1165" y="904"/>
                  <a:pt x="906" y="1165"/>
                  <a:pt x="583" y="1165"/>
                </a:cubicBezTo>
                <a:cubicBezTo>
                  <a:pt x="261" y="1165"/>
                  <a:pt x="0" y="904"/>
                  <a:pt x="0" y="582"/>
                </a:cubicBezTo>
                <a:cubicBezTo>
                  <a:pt x="0" y="259"/>
                  <a:pt x="260" y="0"/>
                  <a:pt x="583" y="0"/>
                </a:cubicBezTo>
                <a:close/>
              </a:path>
            </a:pathLst>
          </a:custGeom>
          <a:solidFill>
            <a:schemeClr val="tx1"/>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defPPr>
              <a:defRPr lang="en-GB"/>
            </a:defPPr>
            <a:lvl1pPr algn="l" defTabSz="457200" rtl="0" fontAlgn="base" hangingPunct="0">
              <a:lnSpc>
                <a:spcPct val="93000"/>
              </a:lnSpc>
              <a:spcBef>
                <a:spcPct val="0"/>
              </a:spcBef>
              <a:spcAft>
                <a:spcPct val="0"/>
              </a:spcAft>
              <a:buClr>
                <a:srgbClr val="000000"/>
              </a:buClr>
              <a:buSzPct val="100000"/>
              <a:buFont typeface="Times New Roman" charset="0"/>
              <a:defRPr kern="1200">
                <a:solidFill>
                  <a:schemeClr val="tx1"/>
                </a:solidFill>
                <a:latin typeface="Arial" charset="0"/>
                <a:ea typeface="SimSun" charset="0"/>
                <a:cs typeface="SimSun" charset="0"/>
              </a:defRPr>
            </a:lvl1pPr>
            <a:lvl2pPr marL="742950" indent="-285750" algn="l" defTabSz="457200" rtl="0" fontAlgn="base" hangingPunct="0">
              <a:lnSpc>
                <a:spcPct val="93000"/>
              </a:lnSpc>
              <a:spcBef>
                <a:spcPct val="0"/>
              </a:spcBef>
              <a:spcAft>
                <a:spcPct val="0"/>
              </a:spcAft>
              <a:buClr>
                <a:srgbClr val="000000"/>
              </a:buClr>
              <a:buSzPct val="100000"/>
              <a:buFont typeface="Times New Roman" charset="0"/>
              <a:defRPr kern="1200">
                <a:solidFill>
                  <a:schemeClr val="tx1"/>
                </a:solidFill>
                <a:latin typeface="Arial" charset="0"/>
                <a:ea typeface="SimSun" charset="0"/>
                <a:cs typeface="SimSun" charset="0"/>
              </a:defRPr>
            </a:lvl2pPr>
            <a:lvl3pPr marL="1143000" indent="-228600" algn="l" defTabSz="457200" rtl="0" fontAlgn="base" hangingPunct="0">
              <a:lnSpc>
                <a:spcPct val="93000"/>
              </a:lnSpc>
              <a:spcBef>
                <a:spcPct val="0"/>
              </a:spcBef>
              <a:spcAft>
                <a:spcPct val="0"/>
              </a:spcAft>
              <a:buClr>
                <a:srgbClr val="000000"/>
              </a:buClr>
              <a:buSzPct val="100000"/>
              <a:buFont typeface="Times New Roman" charset="0"/>
              <a:defRPr kern="1200">
                <a:solidFill>
                  <a:schemeClr val="tx1"/>
                </a:solidFill>
                <a:latin typeface="Arial" charset="0"/>
                <a:ea typeface="SimSun" charset="0"/>
                <a:cs typeface="SimSun" charset="0"/>
              </a:defRPr>
            </a:lvl3pPr>
            <a:lvl4pPr marL="1600200" indent="-228600" algn="l" defTabSz="457200" rtl="0" fontAlgn="base" hangingPunct="0">
              <a:lnSpc>
                <a:spcPct val="93000"/>
              </a:lnSpc>
              <a:spcBef>
                <a:spcPct val="0"/>
              </a:spcBef>
              <a:spcAft>
                <a:spcPct val="0"/>
              </a:spcAft>
              <a:buClr>
                <a:srgbClr val="000000"/>
              </a:buClr>
              <a:buSzPct val="100000"/>
              <a:buFont typeface="Times New Roman" charset="0"/>
              <a:defRPr kern="1200">
                <a:solidFill>
                  <a:schemeClr val="tx1"/>
                </a:solidFill>
                <a:latin typeface="Arial" charset="0"/>
                <a:ea typeface="SimSun" charset="0"/>
                <a:cs typeface="SimSun" charset="0"/>
              </a:defRPr>
            </a:lvl4pPr>
            <a:lvl5pPr marL="2057400" indent="-228600" algn="l" defTabSz="457200" rtl="0" fontAlgn="base" hangingPunct="0">
              <a:lnSpc>
                <a:spcPct val="93000"/>
              </a:lnSpc>
              <a:spcBef>
                <a:spcPct val="0"/>
              </a:spcBef>
              <a:spcAft>
                <a:spcPct val="0"/>
              </a:spcAft>
              <a:buClr>
                <a:srgbClr val="000000"/>
              </a:buClr>
              <a:buSzPct val="100000"/>
              <a:buFont typeface="Times New Roman" charset="0"/>
              <a:defRPr kern="1200">
                <a:solidFill>
                  <a:schemeClr val="tx1"/>
                </a:solidFill>
                <a:latin typeface="Arial" charset="0"/>
                <a:ea typeface="SimSun" charset="0"/>
                <a:cs typeface="SimSun" charset="0"/>
              </a:defRPr>
            </a:lvl5pPr>
            <a:lvl6pPr marL="2286000" algn="l" defTabSz="457200" rtl="0" eaLnBrk="1" latinLnBrk="0" hangingPunct="1">
              <a:defRPr kern="1200">
                <a:solidFill>
                  <a:schemeClr val="tx1"/>
                </a:solidFill>
                <a:latin typeface="Arial" charset="0"/>
                <a:ea typeface="SimSun" charset="0"/>
                <a:cs typeface="SimSun" charset="0"/>
              </a:defRPr>
            </a:lvl6pPr>
            <a:lvl7pPr marL="2743200" algn="l" defTabSz="457200" rtl="0" eaLnBrk="1" latinLnBrk="0" hangingPunct="1">
              <a:defRPr kern="1200">
                <a:solidFill>
                  <a:schemeClr val="tx1"/>
                </a:solidFill>
                <a:latin typeface="Arial" charset="0"/>
                <a:ea typeface="SimSun" charset="0"/>
                <a:cs typeface="SimSun" charset="0"/>
              </a:defRPr>
            </a:lvl7pPr>
            <a:lvl8pPr marL="3200400" algn="l" defTabSz="457200" rtl="0" eaLnBrk="1" latinLnBrk="0" hangingPunct="1">
              <a:defRPr kern="1200">
                <a:solidFill>
                  <a:schemeClr val="tx1"/>
                </a:solidFill>
                <a:latin typeface="Arial" charset="0"/>
                <a:ea typeface="SimSun" charset="0"/>
                <a:cs typeface="SimSun" charset="0"/>
              </a:defRPr>
            </a:lvl8pPr>
            <a:lvl9pPr marL="3657600" algn="l" defTabSz="457200" rtl="0" eaLnBrk="1" latinLnBrk="0" hangingPunct="1">
              <a:defRPr kern="1200">
                <a:solidFill>
                  <a:schemeClr val="tx1"/>
                </a:solidFill>
                <a:latin typeface="Arial" charset="0"/>
                <a:ea typeface="SimSun" charset="0"/>
                <a:cs typeface="SimSun" charset="0"/>
              </a:defRPr>
            </a:lvl9pPr>
          </a:lstStyle>
          <a:p>
            <a:endParaRPr lang="en-US">
              <a:solidFill>
                <a:schemeClr val="bg1">
                  <a:lumMod val="50000"/>
                </a:schemeClr>
              </a:solidFill>
            </a:endParaRPr>
          </a:p>
        </p:txBody>
      </p:sp>
      <p:sp>
        <p:nvSpPr>
          <p:cNvPr id="32" name="Freeform 76">
            <a:extLst>
              <a:ext uri="{FF2B5EF4-FFF2-40B4-BE49-F238E27FC236}">
                <a16:creationId xmlns:a16="http://schemas.microsoft.com/office/drawing/2014/main" id="{A4C29BAC-E672-4E64-8EF5-30E40DDA76E9}"/>
              </a:ext>
            </a:extLst>
          </p:cNvPr>
          <p:cNvSpPr>
            <a:spLocks noChangeArrowheads="1"/>
          </p:cNvSpPr>
          <p:nvPr/>
        </p:nvSpPr>
        <p:spPr bwMode="auto">
          <a:xfrm>
            <a:off x="5864198" y="4795590"/>
            <a:ext cx="349395" cy="353365"/>
          </a:xfrm>
          <a:custGeom>
            <a:avLst/>
            <a:gdLst>
              <a:gd name="T0" fmla="*/ 582 w 1165"/>
              <a:gd name="T1" fmla="*/ 1063 h 1179"/>
              <a:gd name="T2" fmla="*/ 989 w 1165"/>
              <a:gd name="T3" fmla="*/ 653 h 1179"/>
              <a:gd name="T4" fmla="*/ 582 w 1165"/>
              <a:gd name="T5" fmla="*/ 246 h 1179"/>
              <a:gd name="T6" fmla="*/ 174 w 1165"/>
              <a:gd name="T7" fmla="*/ 653 h 1179"/>
              <a:gd name="T8" fmla="*/ 582 w 1165"/>
              <a:gd name="T9" fmla="*/ 1063 h 1179"/>
              <a:gd name="T10" fmla="*/ 582 w 1165"/>
              <a:gd name="T11" fmla="*/ 128 h 1179"/>
              <a:gd name="T12" fmla="*/ 1106 w 1165"/>
              <a:gd name="T13" fmla="*/ 653 h 1179"/>
              <a:gd name="T14" fmla="*/ 582 w 1165"/>
              <a:gd name="T15" fmla="*/ 1178 h 1179"/>
              <a:gd name="T16" fmla="*/ 57 w 1165"/>
              <a:gd name="T17" fmla="*/ 653 h 1179"/>
              <a:gd name="T18" fmla="*/ 582 w 1165"/>
              <a:gd name="T19" fmla="*/ 128 h 1179"/>
              <a:gd name="T20" fmla="*/ 612 w 1165"/>
              <a:gd name="T21" fmla="*/ 672 h 1179"/>
              <a:gd name="T22" fmla="*/ 844 w 1165"/>
              <a:gd name="T23" fmla="*/ 812 h 1179"/>
              <a:gd name="T24" fmla="*/ 798 w 1165"/>
              <a:gd name="T25" fmla="*/ 883 h 1179"/>
              <a:gd name="T26" fmla="*/ 524 w 1165"/>
              <a:gd name="T27" fmla="*/ 713 h 1179"/>
              <a:gd name="T28" fmla="*/ 524 w 1165"/>
              <a:gd name="T29" fmla="*/ 363 h 1179"/>
              <a:gd name="T30" fmla="*/ 612 w 1165"/>
              <a:gd name="T31" fmla="*/ 363 h 1179"/>
              <a:gd name="T32" fmla="*/ 612 w 1165"/>
              <a:gd name="T33" fmla="*/ 672 h 1179"/>
              <a:gd name="T34" fmla="*/ 344 w 1165"/>
              <a:gd name="T35" fmla="*/ 96 h 1179"/>
              <a:gd name="T36" fmla="*/ 73 w 1165"/>
              <a:gd name="T37" fmla="*/ 317 h 1179"/>
              <a:gd name="T38" fmla="*/ 0 w 1165"/>
              <a:gd name="T39" fmla="*/ 229 h 1179"/>
              <a:gd name="T40" fmla="*/ 267 w 1165"/>
              <a:gd name="T41" fmla="*/ 8 h 1179"/>
              <a:gd name="T42" fmla="*/ 344 w 1165"/>
              <a:gd name="T43" fmla="*/ 96 h 1179"/>
              <a:gd name="T44" fmla="*/ 1164 w 1165"/>
              <a:gd name="T45" fmla="*/ 229 h 1179"/>
              <a:gd name="T46" fmla="*/ 1090 w 1165"/>
              <a:gd name="T47" fmla="*/ 317 h 1179"/>
              <a:gd name="T48" fmla="*/ 819 w 1165"/>
              <a:gd name="T49" fmla="*/ 87 h 1179"/>
              <a:gd name="T50" fmla="*/ 896 w 1165"/>
              <a:gd name="T51" fmla="*/ 0 h 1179"/>
              <a:gd name="T52" fmla="*/ 1164 w 1165"/>
              <a:gd name="T53" fmla="*/ 229 h 1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165" h="1179">
                <a:moveTo>
                  <a:pt x="582" y="1063"/>
                </a:moveTo>
                <a:cubicBezTo>
                  <a:pt x="809" y="1063"/>
                  <a:pt x="989" y="880"/>
                  <a:pt x="989" y="653"/>
                </a:cubicBezTo>
                <a:cubicBezTo>
                  <a:pt x="989" y="426"/>
                  <a:pt x="809" y="246"/>
                  <a:pt x="582" y="246"/>
                </a:cubicBezTo>
                <a:cubicBezTo>
                  <a:pt x="355" y="246"/>
                  <a:pt x="174" y="426"/>
                  <a:pt x="174" y="653"/>
                </a:cubicBezTo>
                <a:cubicBezTo>
                  <a:pt x="174" y="880"/>
                  <a:pt x="355" y="1063"/>
                  <a:pt x="582" y="1063"/>
                </a:cubicBezTo>
                <a:close/>
                <a:moveTo>
                  <a:pt x="582" y="128"/>
                </a:moveTo>
                <a:cubicBezTo>
                  <a:pt x="874" y="128"/>
                  <a:pt x="1106" y="361"/>
                  <a:pt x="1106" y="653"/>
                </a:cubicBezTo>
                <a:cubicBezTo>
                  <a:pt x="1106" y="945"/>
                  <a:pt x="875" y="1178"/>
                  <a:pt x="582" y="1178"/>
                </a:cubicBezTo>
                <a:cubicBezTo>
                  <a:pt x="290" y="1178"/>
                  <a:pt x="57" y="945"/>
                  <a:pt x="57" y="653"/>
                </a:cubicBezTo>
                <a:cubicBezTo>
                  <a:pt x="57" y="361"/>
                  <a:pt x="289" y="128"/>
                  <a:pt x="582" y="128"/>
                </a:cubicBezTo>
                <a:close/>
                <a:moveTo>
                  <a:pt x="612" y="672"/>
                </a:moveTo>
                <a:lnTo>
                  <a:pt x="844" y="812"/>
                </a:lnTo>
                <a:lnTo>
                  <a:pt x="798" y="883"/>
                </a:lnTo>
                <a:lnTo>
                  <a:pt x="524" y="713"/>
                </a:lnTo>
                <a:lnTo>
                  <a:pt x="524" y="363"/>
                </a:lnTo>
                <a:lnTo>
                  <a:pt x="612" y="363"/>
                </a:lnTo>
                <a:lnTo>
                  <a:pt x="612" y="672"/>
                </a:lnTo>
                <a:close/>
                <a:moveTo>
                  <a:pt x="344" y="96"/>
                </a:moveTo>
                <a:lnTo>
                  <a:pt x="73" y="317"/>
                </a:lnTo>
                <a:lnTo>
                  <a:pt x="0" y="229"/>
                </a:lnTo>
                <a:lnTo>
                  <a:pt x="267" y="8"/>
                </a:lnTo>
                <a:lnTo>
                  <a:pt x="344" y="96"/>
                </a:lnTo>
                <a:close/>
                <a:moveTo>
                  <a:pt x="1164" y="229"/>
                </a:moveTo>
                <a:lnTo>
                  <a:pt x="1090" y="317"/>
                </a:lnTo>
                <a:lnTo>
                  <a:pt x="819" y="87"/>
                </a:lnTo>
                <a:lnTo>
                  <a:pt x="896" y="0"/>
                </a:lnTo>
                <a:lnTo>
                  <a:pt x="1164" y="229"/>
                </a:lnTo>
                <a:close/>
              </a:path>
            </a:pathLst>
          </a:custGeom>
          <a:solidFill>
            <a:schemeClr val="accent1">
              <a:lumMod val="75000"/>
            </a:schemeClr>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defPPr>
              <a:defRPr lang="en-GB"/>
            </a:defPPr>
            <a:lvl1pPr algn="l" defTabSz="457200" rtl="0" fontAlgn="base" hangingPunct="0">
              <a:lnSpc>
                <a:spcPct val="93000"/>
              </a:lnSpc>
              <a:spcBef>
                <a:spcPct val="0"/>
              </a:spcBef>
              <a:spcAft>
                <a:spcPct val="0"/>
              </a:spcAft>
              <a:buClr>
                <a:srgbClr val="000000"/>
              </a:buClr>
              <a:buSzPct val="100000"/>
              <a:buFont typeface="Times New Roman" charset="0"/>
              <a:defRPr kern="1200">
                <a:solidFill>
                  <a:schemeClr val="tx1"/>
                </a:solidFill>
                <a:latin typeface="Arial" charset="0"/>
                <a:ea typeface="SimSun" charset="0"/>
                <a:cs typeface="SimSun" charset="0"/>
              </a:defRPr>
            </a:lvl1pPr>
            <a:lvl2pPr marL="742950" indent="-285750" algn="l" defTabSz="457200" rtl="0" fontAlgn="base" hangingPunct="0">
              <a:lnSpc>
                <a:spcPct val="93000"/>
              </a:lnSpc>
              <a:spcBef>
                <a:spcPct val="0"/>
              </a:spcBef>
              <a:spcAft>
                <a:spcPct val="0"/>
              </a:spcAft>
              <a:buClr>
                <a:srgbClr val="000000"/>
              </a:buClr>
              <a:buSzPct val="100000"/>
              <a:buFont typeface="Times New Roman" charset="0"/>
              <a:defRPr kern="1200">
                <a:solidFill>
                  <a:schemeClr val="tx1"/>
                </a:solidFill>
                <a:latin typeface="Arial" charset="0"/>
                <a:ea typeface="SimSun" charset="0"/>
                <a:cs typeface="SimSun" charset="0"/>
              </a:defRPr>
            </a:lvl2pPr>
            <a:lvl3pPr marL="1143000" indent="-228600" algn="l" defTabSz="457200" rtl="0" fontAlgn="base" hangingPunct="0">
              <a:lnSpc>
                <a:spcPct val="93000"/>
              </a:lnSpc>
              <a:spcBef>
                <a:spcPct val="0"/>
              </a:spcBef>
              <a:spcAft>
                <a:spcPct val="0"/>
              </a:spcAft>
              <a:buClr>
                <a:srgbClr val="000000"/>
              </a:buClr>
              <a:buSzPct val="100000"/>
              <a:buFont typeface="Times New Roman" charset="0"/>
              <a:defRPr kern="1200">
                <a:solidFill>
                  <a:schemeClr val="tx1"/>
                </a:solidFill>
                <a:latin typeface="Arial" charset="0"/>
                <a:ea typeface="SimSun" charset="0"/>
                <a:cs typeface="SimSun" charset="0"/>
              </a:defRPr>
            </a:lvl3pPr>
            <a:lvl4pPr marL="1600200" indent="-228600" algn="l" defTabSz="457200" rtl="0" fontAlgn="base" hangingPunct="0">
              <a:lnSpc>
                <a:spcPct val="93000"/>
              </a:lnSpc>
              <a:spcBef>
                <a:spcPct val="0"/>
              </a:spcBef>
              <a:spcAft>
                <a:spcPct val="0"/>
              </a:spcAft>
              <a:buClr>
                <a:srgbClr val="000000"/>
              </a:buClr>
              <a:buSzPct val="100000"/>
              <a:buFont typeface="Times New Roman" charset="0"/>
              <a:defRPr kern="1200">
                <a:solidFill>
                  <a:schemeClr val="tx1"/>
                </a:solidFill>
                <a:latin typeface="Arial" charset="0"/>
                <a:ea typeface="SimSun" charset="0"/>
                <a:cs typeface="SimSun" charset="0"/>
              </a:defRPr>
            </a:lvl4pPr>
            <a:lvl5pPr marL="2057400" indent="-228600" algn="l" defTabSz="457200" rtl="0" fontAlgn="base" hangingPunct="0">
              <a:lnSpc>
                <a:spcPct val="93000"/>
              </a:lnSpc>
              <a:spcBef>
                <a:spcPct val="0"/>
              </a:spcBef>
              <a:spcAft>
                <a:spcPct val="0"/>
              </a:spcAft>
              <a:buClr>
                <a:srgbClr val="000000"/>
              </a:buClr>
              <a:buSzPct val="100000"/>
              <a:buFont typeface="Times New Roman" charset="0"/>
              <a:defRPr kern="1200">
                <a:solidFill>
                  <a:schemeClr val="tx1"/>
                </a:solidFill>
                <a:latin typeface="Arial" charset="0"/>
                <a:ea typeface="SimSun" charset="0"/>
                <a:cs typeface="SimSun" charset="0"/>
              </a:defRPr>
            </a:lvl5pPr>
            <a:lvl6pPr marL="2286000" algn="l" defTabSz="457200" rtl="0" eaLnBrk="1" latinLnBrk="0" hangingPunct="1">
              <a:defRPr kern="1200">
                <a:solidFill>
                  <a:schemeClr val="tx1"/>
                </a:solidFill>
                <a:latin typeface="Arial" charset="0"/>
                <a:ea typeface="SimSun" charset="0"/>
                <a:cs typeface="SimSun" charset="0"/>
              </a:defRPr>
            </a:lvl6pPr>
            <a:lvl7pPr marL="2743200" algn="l" defTabSz="457200" rtl="0" eaLnBrk="1" latinLnBrk="0" hangingPunct="1">
              <a:defRPr kern="1200">
                <a:solidFill>
                  <a:schemeClr val="tx1"/>
                </a:solidFill>
                <a:latin typeface="Arial" charset="0"/>
                <a:ea typeface="SimSun" charset="0"/>
                <a:cs typeface="SimSun" charset="0"/>
              </a:defRPr>
            </a:lvl7pPr>
            <a:lvl8pPr marL="3200400" algn="l" defTabSz="457200" rtl="0" eaLnBrk="1" latinLnBrk="0" hangingPunct="1">
              <a:defRPr kern="1200">
                <a:solidFill>
                  <a:schemeClr val="tx1"/>
                </a:solidFill>
                <a:latin typeface="Arial" charset="0"/>
                <a:ea typeface="SimSun" charset="0"/>
                <a:cs typeface="SimSun" charset="0"/>
              </a:defRPr>
            </a:lvl8pPr>
            <a:lvl9pPr marL="3657600" algn="l" defTabSz="457200" rtl="0" eaLnBrk="1" latinLnBrk="0" hangingPunct="1">
              <a:defRPr kern="1200">
                <a:solidFill>
                  <a:schemeClr val="tx1"/>
                </a:solidFill>
                <a:latin typeface="Arial" charset="0"/>
                <a:ea typeface="SimSun" charset="0"/>
                <a:cs typeface="SimSun" charset="0"/>
              </a:defRPr>
            </a:lvl9pPr>
          </a:lstStyle>
          <a:p>
            <a:endParaRPr lang="en-US" dirty="0"/>
          </a:p>
        </p:txBody>
      </p:sp>
      <p:sp>
        <p:nvSpPr>
          <p:cNvPr id="33" name="Freeform 93">
            <a:extLst>
              <a:ext uri="{FF2B5EF4-FFF2-40B4-BE49-F238E27FC236}">
                <a16:creationId xmlns:a16="http://schemas.microsoft.com/office/drawing/2014/main" id="{70CDE586-861E-4FDB-B484-B952EC911F20}"/>
              </a:ext>
            </a:extLst>
          </p:cNvPr>
          <p:cNvSpPr>
            <a:spLocks noChangeArrowheads="1"/>
          </p:cNvSpPr>
          <p:nvPr/>
        </p:nvSpPr>
        <p:spPr bwMode="auto">
          <a:xfrm>
            <a:off x="4927600" y="3862308"/>
            <a:ext cx="350726" cy="350726"/>
          </a:xfrm>
          <a:custGeom>
            <a:avLst/>
            <a:gdLst>
              <a:gd name="T0" fmla="*/ 874 w 1165"/>
              <a:gd name="T1" fmla="*/ 640 h 1165"/>
              <a:gd name="T2" fmla="*/ 874 w 1165"/>
              <a:gd name="T3" fmla="*/ 525 h 1165"/>
              <a:gd name="T4" fmla="*/ 639 w 1165"/>
              <a:gd name="T5" fmla="*/ 525 h 1165"/>
              <a:gd name="T6" fmla="*/ 639 w 1165"/>
              <a:gd name="T7" fmla="*/ 290 h 1165"/>
              <a:gd name="T8" fmla="*/ 524 w 1165"/>
              <a:gd name="T9" fmla="*/ 290 h 1165"/>
              <a:gd name="T10" fmla="*/ 524 w 1165"/>
              <a:gd name="T11" fmla="*/ 525 h 1165"/>
              <a:gd name="T12" fmla="*/ 289 w 1165"/>
              <a:gd name="T13" fmla="*/ 525 h 1165"/>
              <a:gd name="T14" fmla="*/ 289 w 1165"/>
              <a:gd name="T15" fmla="*/ 640 h 1165"/>
              <a:gd name="T16" fmla="*/ 524 w 1165"/>
              <a:gd name="T17" fmla="*/ 640 h 1165"/>
              <a:gd name="T18" fmla="*/ 524 w 1165"/>
              <a:gd name="T19" fmla="*/ 875 h 1165"/>
              <a:gd name="T20" fmla="*/ 639 w 1165"/>
              <a:gd name="T21" fmla="*/ 875 h 1165"/>
              <a:gd name="T22" fmla="*/ 639 w 1165"/>
              <a:gd name="T23" fmla="*/ 640 h 1165"/>
              <a:gd name="T24" fmla="*/ 874 w 1165"/>
              <a:gd name="T25" fmla="*/ 640 h 1165"/>
              <a:gd name="T26" fmla="*/ 582 w 1165"/>
              <a:gd name="T27" fmla="*/ 0 h 1165"/>
              <a:gd name="T28" fmla="*/ 1164 w 1165"/>
              <a:gd name="T29" fmla="*/ 582 h 1165"/>
              <a:gd name="T30" fmla="*/ 582 w 1165"/>
              <a:gd name="T31" fmla="*/ 1164 h 1165"/>
              <a:gd name="T32" fmla="*/ 0 w 1165"/>
              <a:gd name="T33" fmla="*/ 582 h 1165"/>
              <a:gd name="T34" fmla="*/ 582 w 1165"/>
              <a:gd name="T35" fmla="*/ 0 h 1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65" h="1165">
                <a:moveTo>
                  <a:pt x="874" y="640"/>
                </a:moveTo>
                <a:lnTo>
                  <a:pt x="874" y="525"/>
                </a:lnTo>
                <a:lnTo>
                  <a:pt x="639" y="525"/>
                </a:lnTo>
                <a:lnTo>
                  <a:pt x="639" y="290"/>
                </a:lnTo>
                <a:lnTo>
                  <a:pt x="524" y="290"/>
                </a:lnTo>
                <a:lnTo>
                  <a:pt x="524" y="525"/>
                </a:lnTo>
                <a:lnTo>
                  <a:pt x="289" y="525"/>
                </a:lnTo>
                <a:lnTo>
                  <a:pt x="289" y="640"/>
                </a:lnTo>
                <a:lnTo>
                  <a:pt x="524" y="640"/>
                </a:lnTo>
                <a:lnTo>
                  <a:pt x="524" y="875"/>
                </a:lnTo>
                <a:lnTo>
                  <a:pt x="639" y="875"/>
                </a:lnTo>
                <a:lnTo>
                  <a:pt x="639" y="640"/>
                </a:lnTo>
                <a:lnTo>
                  <a:pt x="874" y="640"/>
                </a:lnTo>
                <a:close/>
                <a:moveTo>
                  <a:pt x="582" y="0"/>
                </a:moveTo>
                <a:cubicBezTo>
                  <a:pt x="904" y="0"/>
                  <a:pt x="1164" y="259"/>
                  <a:pt x="1164" y="582"/>
                </a:cubicBezTo>
                <a:cubicBezTo>
                  <a:pt x="1164" y="904"/>
                  <a:pt x="905" y="1164"/>
                  <a:pt x="582" y="1164"/>
                </a:cubicBezTo>
                <a:cubicBezTo>
                  <a:pt x="260" y="1164"/>
                  <a:pt x="0" y="904"/>
                  <a:pt x="0" y="582"/>
                </a:cubicBezTo>
                <a:cubicBezTo>
                  <a:pt x="0" y="259"/>
                  <a:pt x="259" y="0"/>
                  <a:pt x="582" y="0"/>
                </a:cubicBezTo>
                <a:close/>
              </a:path>
            </a:pathLst>
          </a:custGeom>
          <a:solidFill>
            <a:schemeClr val="tx1"/>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defPPr>
              <a:defRPr lang="en-GB"/>
            </a:defPPr>
            <a:lvl1pPr algn="l" defTabSz="457200" rtl="0" fontAlgn="base" hangingPunct="0">
              <a:lnSpc>
                <a:spcPct val="93000"/>
              </a:lnSpc>
              <a:spcBef>
                <a:spcPct val="0"/>
              </a:spcBef>
              <a:spcAft>
                <a:spcPct val="0"/>
              </a:spcAft>
              <a:buClr>
                <a:srgbClr val="000000"/>
              </a:buClr>
              <a:buSzPct val="100000"/>
              <a:buFont typeface="Times New Roman" charset="0"/>
              <a:defRPr kern="1200">
                <a:solidFill>
                  <a:schemeClr val="tx1"/>
                </a:solidFill>
                <a:latin typeface="Arial" charset="0"/>
                <a:ea typeface="SimSun" charset="0"/>
                <a:cs typeface="SimSun" charset="0"/>
              </a:defRPr>
            </a:lvl1pPr>
            <a:lvl2pPr marL="742950" indent="-285750" algn="l" defTabSz="457200" rtl="0" fontAlgn="base" hangingPunct="0">
              <a:lnSpc>
                <a:spcPct val="93000"/>
              </a:lnSpc>
              <a:spcBef>
                <a:spcPct val="0"/>
              </a:spcBef>
              <a:spcAft>
                <a:spcPct val="0"/>
              </a:spcAft>
              <a:buClr>
                <a:srgbClr val="000000"/>
              </a:buClr>
              <a:buSzPct val="100000"/>
              <a:buFont typeface="Times New Roman" charset="0"/>
              <a:defRPr kern="1200">
                <a:solidFill>
                  <a:schemeClr val="tx1"/>
                </a:solidFill>
                <a:latin typeface="Arial" charset="0"/>
                <a:ea typeface="SimSun" charset="0"/>
                <a:cs typeface="SimSun" charset="0"/>
              </a:defRPr>
            </a:lvl2pPr>
            <a:lvl3pPr marL="1143000" indent="-228600" algn="l" defTabSz="457200" rtl="0" fontAlgn="base" hangingPunct="0">
              <a:lnSpc>
                <a:spcPct val="93000"/>
              </a:lnSpc>
              <a:spcBef>
                <a:spcPct val="0"/>
              </a:spcBef>
              <a:spcAft>
                <a:spcPct val="0"/>
              </a:spcAft>
              <a:buClr>
                <a:srgbClr val="000000"/>
              </a:buClr>
              <a:buSzPct val="100000"/>
              <a:buFont typeface="Times New Roman" charset="0"/>
              <a:defRPr kern="1200">
                <a:solidFill>
                  <a:schemeClr val="tx1"/>
                </a:solidFill>
                <a:latin typeface="Arial" charset="0"/>
                <a:ea typeface="SimSun" charset="0"/>
                <a:cs typeface="SimSun" charset="0"/>
              </a:defRPr>
            </a:lvl3pPr>
            <a:lvl4pPr marL="1600200" indent="-228600" algn="l" defTabSz="457200" rtl="0" fontAlgn="base" hangingPunct="0">
              <a:lnSpc>
                <a:spcPct val="93000"/>
              </a:lnSpc>
              <a:spcBef>
                <a:spcPct val="0"/>
              </a:spcBef>
              <a:spcAft>
                <a:spcPct val="0"/>
              </a:spcAft>
              <a:buClr>
                <a:srgbClr val="000000"/>
              </a:buClr>
              <a:buSzPct val="100000"/>
              <a:buFont typeface="Times New Roman" charset="0"/>
              <a:defRPr kern="1200">
                <a:solidFill>
                  <a:schemeClr val="tx1"/>
                </a:solidFill>
                <a:latin typeface="Arial" charset="0"/>
                <a:ea typeface="SimSun" charset="0"/>
                <a:cs typeface="SimSun" charset="0"/>
              </a:defRPr>
            </a:lvl4pPr>
            <a:lvl5pPr marL="2057400" indent="-228600" algn="l" defTabSz="457200" rtl="0" fontAlgn="base" hangingPunct="0">
              <a:lnSpc>
                <a:spcPct val="93000"/>
              </a:lnSpc>
              <a:spcBef>
                <a:spcPct val="0"/>
              </a:spcBef>
              <a:spcAft>
                <a:spcPct val="0"/>
              </a:spcAft>
              <a:buClr>
                <a:srgbClr val="000000"/>
              </a:buClr>
              <a:buSzPct val="100000"/>
              <a:buFont typeface="Times New Roman" charset="0"/>
              <a:defRPr kern="1200">
                <a:solidFill>
                  <a:schemeClr val="tx1"/>
                </a:solidFill>
                <a:latin typeface="Arial" charset="0"/>
                <a:ea typeface="SimSun" charset="0"/>
                <a:cs typeface="SimSun" charset="0"/>
              </a:defRPr>
            </a:lvl5pPr>
            <a:lvl6pPr marL="2286000" algn="l" defTabSz="457200" rtl="0" eaLnBrk="1" latinLnBrk="0" hangingPunct="1">
              <a:defRPr kern="1200">
                <a:solidFill>
                  <a:schemeClr val="tx1"/>
                </a:solidFill>
                <a:latin typeface="Arial" charset="0"/>
                <a:ea typeface="SimSun" charset="0"/>
                <a:cs typeface="SimSun" charset="0"/>
              </a:defRPr>
            </a:lvl6pPr>
            <a:lvl7pPr marL="2743200" algn="l" defTabSz="457200" rtl="0" eaLnBrk="1" latinLnBrk="0" hangingPunct="1">
              <a:defRPr kern="1200">
                <a:solidFill>
                  <a:schemeClr val="tx1"/>
                </a:solidFill>
                <a:latin typeface="Arial" charset="0"/>
                <a:ea typeface="SimSun" charset="0"/>
                <a:cs typeface="SimSun" charset="0"/>
              </a:defRPr>
            </a:lvl7pPr>
            <a:lvl8pPr marL="3200400" algn="l" defTabSz="457200" rtl="0" eaLnBrk="1" latinLnBrk="0" hangingPunct="1">
              <a:defRPr kern="1200">
                <a:solidFill>
                  <a:schemeClr val="tx1"/>
                </a:solidFill>
                <a:latin typeface="Arial" charset="0"/>
                <a:ea typeface="SimSun" charset="0"/>
                <a:cs typeface="SimSun" charset="0"/>
              </a:defRPr>
            </a:lvl8pPr>
            <a:lvl9pPr marL="3657600" algn="l" defTabSz="457200" rtl="0" eaLnBrk="1" latinLnBrk="0" hangingPunct="1">
              <a:defRPr kern="1200">
                <a:solidFill>
                  <a:schemeClr val="tx1"/>
                </a:solidFill>
                <a:latin typeface="Arial" charset="0"/>
                <a:ea typeface="SimSun" charset="0"/>
                <a:cs typeface="SimSun" charset="0"/>
              </a:defRPr>
            </a:lvl9pPr>
          </a:lstStyle>
          <a:p>
            <a:endParaRPr lang="en-US" dirty="0"/>
          </a:p>
        </p:txBody>
      </p:sp>
      <p:pic>
        <p:nvPicPr>
          <p:cNvPr id="2" name="Picture 1">
            <a:extLst>
              <a:ext uri="{FF2B5EF4-FFF2-40B4-BE49-F238E27FC236}">
                <a16:creationId xmlns:a16="http://schemas.microsoft.com/office/drawing/2014/main" id="{BC6FF3C1-AAD4-0E36-5C9A-7EBF704A433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1600" y="78044"/>
            <a:ext cx="2761494" cy="807722"/>
          </a:xfrm>
          <a:prstGeom prst="rect">
            <a:avLst/>
          </a:prstGeom>
        </p:spPr>
      </p:pic>
    </p:spTree>
    <p:extLst>
      <p:ext uri="{BB962C8B-B14F-4D97-AF65-F5344CB8AC3E}">
        <p14:creationId xmlns:p14="http://schemas.microsoft.com/office/powerpoint/2010/main" val="18908169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E482EA1-CB6D-46A8-A8A6-31B669819C21}"/>
              </a:ext>
            </a:extLst>
          </p:cNvPr>
          <p:cNvSpPr txBox="1"/>
          <p:nvPr/>
        </p:nvSpPr>
        <p:spPr>
          <a:xfrm>
            <a:off x="8595360" y="355600"/>
            <a:ext cx="2854960" cy="246221"/>
          </a:xfrm>
          <a:prstGeom prst="rect">
            <a:avLst/>
          </a:prstGeom>
          <a:noFill/>
        </p:spPr>
        <p:txBody>
          <a:bodyPr wrap="square" lIns="0" tIns="0" rIns="0" bIns="0" rtlCol="0">
            <a:spAutoFit/>
          </a:bodyPr>
          <a:lstStyle/>
          <a:p>
            <a:r>
              <a:rPr lang="en-US" sz="1600" b="1" dirty="0">
                <a:solidFill>
                  <a:schemeClr val="bg1"/>
                </a:solidFill>
                <a:latin typeface="Lato" panose="020F0502020204030203" pitchFamily="34" charset="0"/>
                <a:ea typeface="Lato" panose="020F0502020204030203" pitchFamily="34" charset="0"/>
                <a:cs typeface="Lato" panose="020F0502020204030203" pitchFamily="34" charset="0"/>
              </a:rPr>
              <a:t>      Main Key Features </a:t>
            </a:r>
          </a:p>
        </p:txBody>
      </p:sp>
      <p:sp>
        <p:nvSpPr>
          <p:cNvPr id="5" name="7 CuadroTexto">
            <a:extLst>
              <a:ext uri="{FF2B5EF4-FFF2-40B4-BE49-F238E27FC236}">
                <a16:creationId xmlns:a16="http://schemas.microsoft.com/office/drawing/2014/main" id="{E2EA0362-674E-492E-8787-39C836DE8D34}"/>
              </a:ext>
            </a:extLst>
          </p:cNvPr>
          <p:cNvSpPr txBox="1"/>
          <p:nvPr/>
        </p:nvSpPr>
        <p:spPr>
          <a:xfrm>
            <a:off x="8849360" y="1330961"/>
            <a:ext cx="2296160" cy="323678"/>
          </a:xfrm>
          <a:prstGeom prst="rect">
            <a:avLst/>
          </a:prstGeom>
          <a:noFill/>
        </p:spPr>
        <p:txBody>
          <a:bodyPr wrap="square" lIns="0" tIns="0" rIns="0" bIns="0">
            <a:spAutoFit/>
          </a:bodyPr>
          <a:lstStyle/>
          <a:p>
            <a:pPr>
              <a:lnSpc>
                <a:spcPct val="150000"/>
              </a:lnSpc>
            </a:pPr>
            <a:endParaRPr lang="en-US" altLang="en-US" sz="1600" dirty="0">
              <a:solidFill>
                <a:schemeClr val="bg1"/>
              </a:solidFill>
              <a:latin typeface="Lato" panose="020F0502020204030203" pitchFamily="34" charset="0"/>
              <a:ea typeface="Lato" panose="020F0502020204030203" pitchFamily="34" charset="0"/>
              <a:cs typeface="Lato" panose="020F0502020204030203" pitchFamily="34" charset="0"/>
            </a:endParaRPr>
          </a:p>
        </p:txBody>
      </p:sp>
      <p:sp>
        <p:nvSpPr>
          <p:cNvPr id="8" name="7 CuadroTexto">
            <a:extLst>
              <a:ext uri="{FF2B5EF4-FFF2-40B4-BE49-F238E27FC236}">
                <a16:creationId xmlns:a16="http://schemas.microsoft.com/office/drawing/2014/main" id="{6DDC2B99-C36B-4052-978F-2485850649DE}"/>
              </a:ext>
            </a:extLst>
          </p:cNvPr>
          <p:cNvSpPr txBox="1"/>
          <p:nvPr/>
        </p:nvSpPr>
        <p:spPr>
          <a:xfrm>
            <a:off x="9003370" y="3288309"/>
            <a:ext cx="1977064" cy="242823"/>
          </a:xfrm>
          <a:prstGeom prst="rect">
            <a:avLst/>
          </a:prstGeom>
          <a:noFill/>
        </p:spPr>
        <p:txBody>
          <a:bodyPr wrap="square" lIns="0" tIns="0" rIns="0" bIns="0">
            <a:spAutoFit/>
          </a:bodyPr>
          <a:lstStyle/>
          <a:p>
            <a:pPr>
              <a:lnSpc>
                <a:spcPct val="150000"/>
              </a:lnSpc>
            </a:pPr>
            <a:r>
              <a:rPr lang="en-US" sz="1200" dirty="0">
                <a:solidFill>
                  <a:schemeClr val="bg1"/>
                </a:solidFill>
                <a:latin typeface="Lato" panose="020F0502020204030203" pitchFamily="34" charset="0"/>
                <a:ea typeface="Lato" panose="020F0502020204030203" pitchFamily="34" charset="0"/>
                <a:cs typeface="Lato" panose="020F0502020204030203" pitchFamily="34" charset="0"/>
              </a:rPr>
              <a:t>.</a:t>
            </a:r>
            <a:endParaRPr lang="en-US" altLang="en-US" sz="1200" dirty="0">
              <a:solidFill>
                <a:schemeClr val="bg1"/>
              </a:solidFill>
              <a:latin typeface="Lato" panose="020F0502020204030203" pitchFamily="34" charset="0"/>
              <a:ea typeface="Lato" panose="020F0502020204030203" pitchFamily="34" charset="0"/>
              <a:cs typeface="Lato" panose="020F0502020204030203" pitchFamily="34" charset="0"/>
            </a:endParaRPr>
          </a:p>
        </p:txBody>
      </p:sp>
      <p:sp>
        <p:nvSpPr>
          <p:cNvPr id="11" name="7 CuadroTexto">
            <a:extLst>
              <a:ext uri="{FF2B5EF4-FFF2-40B4-BE49-F238E27FC236}">
                <a16:creationId xmlns:a16="http://schemas.microsoft.com/office/drawing/2014/main" id="{FE17190E-C943-4574-948F-7654B8BDFB4C}"/>
              </a:ext>
            </a:extLst>
          </p:cNvPr>
          <p:cNvSpPr txBox="1"/>
          <p:nvPr/>
        </p:nvSpPr>
        <p:spPr>
          <a:xfrm>
            <a:off x="8067040" y="985520"/>
            <a:ext cx="3779520" cy="8676620"/>
          </a:xfrm>
          <a:prstGeom prst="rect">
            <a:avLst/>
          </a:prstGeom>
          <a:noFill/>
        </p:spPr>
        <p:txBody>
          <a:bodyPr wrap="square" lIns="0" tIns="0" rIns="0" bIns="0">
            <a:spAutoFit/>
          </a:bodyPr>
          <a:lstStyle/>
          <a:p>
            <a:r>
              <a:rPr lang="en-US" b="1" dirty="0"/>
              <a:t>Event Creation:</a:t>
            </a:r>
            <a:r>
              <a:rPr lang="en-US" dirty="0"/>
              <a:t> Users can easily create new events, specifying details such as event title, date, time, location, and description.</a:t>
            </a:r>
          </a:p>
          <a:p>
            <a:endParaRPr lang="en-US" dirty="0"/>
          </a:p>
          <a:p>
            <a:r>
              <a:rPr lang="en-US" b="1" dirty="0"/>
              <a:t>Event Deletion:</a:t>
            </a:r>
            <a:r>
              <a:rPr lang="en-US" dirty="0"/>
              <a:t> The app allows users to delete events effortlessly. Deleting an event removes it from the system, ensuring clean and clutter-free event lists.</a:t>
            </a:r>
          </a:p>
          <a:p>
            <a:endParaRPr lang="en-US" dirty="0"/>
          </a:p>
          <a:p>
            <a:r>
              <a:rPr lang="en-US" b="1" dirty="0"/>
              <a:t>Event Editing:</a:t>
            </a:r>
            <a:r>
              <a:rPr lang="en-US" dirty="0"/>
              <a:t> Users have the flexibility to edit event details, providing them with the ability to make changes to event information as needed.</a:t>
            </a:r>
          </a:p>
          <a:p>
            <a:endParaRPr lang="en-US" dirty="0"/>
          </a:p>
          <a:p>
            <a:r>
              <a:rPr lang="en-US" b="1" dirty="0"/>
              <a:t>Responsive Design:</a:t>
            </a:r>
            <a:r>
              <a:rPr lang="en-US" dirty="0"/>
              <a:t> The application is built with a responsive design approach, ensuring optimal user experience across various devices and screen sizes.</a:t>
            </a:r>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pPr>
              <a:lnSpc>
                <a:spcPct val="150000"/>
              </a:lnSpc>
            </a:pPr>
            <a:endParaRPr lang="en-US" altLang="en-US" sz="1200" dirty="0">
              <a:solidFill>
                <a:schemeClr val="bg1"/>
              </a:solidFill>
              <a:latin typeface="Lato" panose="020F0502020204030203" pitchFamily="34" charset="0"/>
              <a:ea typeface="Lato" panose="020F0502020204030203" pitchFamily="34" charset="0"/>
              <a:cs typeface="Lato" panose="020F0502020204030203" pitchFamily="34" charset="0"/>
            </a:endParaRPr>
          </a:p>
        </p:txBody>
      </p:sp>
      <p:sp>
        <p:nvSpPr>
          <p:cNvPr id="21" name="TextBox 20">
            <a:extLst>
              <a:ext uri="{FF2B5EF4-FFF2-40B4-BE49-F238E27FC236}">
                <a16:creationId xmlns:a16="http://schemas.microsoft.com/office/drawing/2014/main" id="{F4679C4E-404B-455F-B8D6-4D4531CEB6B0}"/>
              </a:ext>
            </a:extLst>
          </p:cNvPr>
          <p:cNvSpPr txBox="1"/>
          <p:nvPr/>
        </p:nvSpPr>
        <p:spPr>
          <a:xfrm>
            <a:off x="1211567" y="2399637"/>
            <a:ext cx="2014718" cy="1128514"/>
          </a:xfrm>
          <a:prstGeom prst="rect">
            <a:avLst/>
          </a:prstGeom>
          <a:noFill/>
          <a:ln>
            <a:noFill/>
          </a:ln>
        </p:spPr>
        <p:txBody>
          <a:bodyPr wrap="square" lIns="0" tIns="0" rIns="0" bIns="0" rtlCol="0" anchor="ctr" anchorCtr="0">
            <a:spAutoFit/>
          </a:bodyPr>
          <a:lstStyle/>
          <a:p>
            <a:pPr>
              <a:lnSpc>
                <a:spcPts val="4400"/>
              </a:lnSpc>
            </a:pPr>
            <a:r>
              <a:rPr lang="en-US" sz="4000" dirty="0">
                <a:solidFill>
                  <a:schemeClr val="bg1"/>
                </a:solidFill>
                <a:latin typeface="PT Serif" panose="020A0603040505020204" pitchFamily="18" charset="0"/>
                <a:ea typeface="Source Serif Pro" panose="02040603050405020204" pitchFamily="18" charset="0"/>
                <a:cs typeface="Open Sans Extrabold" panose="020B0906030804020204" pitchFamily="34" charset="0"/>
              </a:rPr>
              <a:t>Our Project</a:t>
            </a:r>
          </a:p>
        </p:txBody>
      </p:sp>
      <p:sp>
        <p:nvSpPr>
          <p:cNvPr id="23" name="Rectangle 22">
            <a:extLst>
              <a:ext uri="{FF2B5EF4-FFF2-40B4-BE49-F238E27FC236}">
                <a16:creationId xmlns:a16="http://schemas.microsoft.com/office/drawing/2014/main" id="{1A435236-C651-4742-BEB5-0F1ABF2BBE66}"/>
              </a:ext>
            </a:extLst>
          </p:cNvPr>
          <p:cNvSpPr/>
          <p:nvPr/>
        </p:nvSpPr>
        <p:spPr>
          <a:xfrm>
            <a:off x="1211567" y="3663851"/>
            <a:ext cx="2014718" cy="690061"/>
          </a:xfrm>
          <a:prstGeom prst="rect">
            <a:avLst/>
          </a:prstGeom>
        </p:spPr>
        <p:txBody>
          <a:bodyPr wrap="square" lIns="0" tIns="0" rIns="0" bIns="0">
            <a:spAutoFit/>
          </a:bodyPr>
          <a:lstStyle/>
          <a:p>
            <a:pPr>
              <a:lnSpc>
                <a:spcPct val="150000"/>
              </a:lnSpc>
            </a:pPr>
            <a:r>
              <a:rPr lang="en-US" sz="1600" dirty="0">
                <a:solidFill>
                  <a:schemeClr val="bg1"/>
                </a:solidFill>
                <a:latin typeface="Lato" panose="020F0502020204030203" pitchFamily="34" charset="0"/>
                <a:ea typeface="Lato" panose="020F0502020204030203" pitchFamily="34" charset="0"/>
                <a:cs typeface="Lato" panose="020F0502020204030203" pitchFamily="34" charset="0"/>
              </a:rPr>
              <a:t>Technical hub Event Management System</a:t>
            </a:r>
            <a:endParaRPr lang="en-US" sz="1200" dirty="0">
              <a:solidFill>
                <a:schemeClr val="bg1"/>
              </a:solidFill>
              <a:latin typeface="Lato" panose="020F0502020204030203" pitchFamily="34" charset="0"/>
              <a:ea typeface="Lato" panose="020F0502020204030203" pitchFamily="34" charset="0"/>
              <a:cs typeface="Lato" panose="020F0502020204030203" pitchFamily="34" charset="0"/>
            </a:endParaRPr>
          </a:p>
        </p:txBody>
      </p:sp>
      <p:pic>
        <p:nvPicPr>
          <p:cNvPr id="33" name="Picture Placeholder 32">
            <a:extLst>
              <a:ext uri="{FF2B5EF4-FFF2-40B4-BE49-F238E27FC236}">
                <a16:creationId xmlns:a16="http://schemas.microsoft.com/office/drawing/2014/main" id="{6FAAC96F-5FF1-7C7C-4B71-AD07BC609515}"/>
              </a:ext>
            </a:extLst>
          </p:cNvPr>
          <p:cNvPicPr>
            <a:picLocks noGrp="1" noChangeAspect="1"/>
          </p:cNvPicPr>
          <p:nvPr>
            <p:ph type="pic" sz="quarter" idx="12"/>
          </p:nvPr>
        </p:nvPicPr>
        <p:blipFill>
          <a:blip r:embed="rId2" cstate="print">
            <a:extLst>
              <a:ext uri="{28A0092B-C50C-407E-A947-70E740481C1C}">
                <a14:useLocalDpi xmlns:a14="http://schemas.microsoft.com/office/drawing/2010/main" val="0"/>
              </a:ext>
            </a:extLst>
          </a:blip>
          <a:srcRect t="10640" b="10640"/>
          <a:stretch>
            <a:fillRect/>
          </a:stretch>
        </p:blipFill>
        <p:spPr>
          <a:xfrm>
            <a:off x="3454401" y="4847304"/>
            <a:ext cx="4023360" cy="1887794"/>
          </a:xfrm>
        </p:spPr>
      </p:pic>
      <p:pic>
        <p:nvPicPr>
          <p:cNvPr id="17" name="Picture Placeholder 16" descr="ss1.jpg"/>
          <p:cNvPicPr>
            <a:picLocks noGrp="1" noChangeAspect="1"/>
          </p:cNvPicPr>
          <p:nvPr>
            <p:ph type="pic" sz="quarter" idx="11"/>
          </p:nvPr>
        </p:nvPicPr>
        <p:blipFill>
          <a:blip r:embed="rId3" cstate="print"/>
          <a:srcRect l="10873" r="10873"/>
          <a:stretch>
            <a:fillRect/>
          </a:stretch>
        </p:blipFill>
        <p:spPr>
          <a:xfrm>
            <a:off x="3434080" y="203200"/>
            <a:ext cx="4094479" cy="1920240"/>
          </a:xfrm>
        </p:spPr>
      </p:pic>
      <p:pic>
        <p:nvPicPr>
          <p:cNvPr id="24" name="Picture Placeholder 23" descr="ss4.PNG"/>
          <p:cNvPicPr>
            <a:picLocks noGrp="1" noChangeAspect="1"/>
          </p:cNvPicPr>
          <p:nvPr>
            <p:ph type="pic" sz="quarter" idx="10"/>
          </p:nvPr>
        </p:nvPicPr>
        <p:blipFill>
          <a:blip r:embed="rId4" cstate="print"/>
          <a:srcRect l="14883" r="14883"/>
          <a:stretch>
            <a:fillRect/>
          </a:stretch>
        </p:blipFill>
        <p:spPr>
          <a:xfrm>
            <a:off x="3444240" y="2479040"/>
            <a:ext cx="4053839" cy="2103120"/>
          </a:xfrm>
        </p:spPr>
      </p:pic>
      <p:pic>
        <p:nvPicPr>
          <p:cNvPr id="2" name="Picture 1">
            <a:extLst>
              <a:ext uri="{FF2B5EF4-FFF2-40B4-BE49-F238E27FC236}">
                <a16:creationId xmlns:a16="http://schemas.microsoft.com/office/drawing/2014/main" id="{4A0EE4DD-70BD-D6B8-EFB0-25698E81437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34105" y="355598"/>
            <a:ext cx="2761494" cy="807722"/>
          </a:xfrm>
          <a:prstGeom prst="rect">
            <a:avLst/>
          </a:prstGeom>
        </p:spPr>
      </p:pic>
    </p:spTree>
    <p:extLst>
      <p:ext uri="{BB962C8B-B14F-4D97-AF65-F5344CB8AC3E}">
        <p14:creationId xmlns:p14="http://schemas.microsoft.com/office/powerpoint/2010/main" val="37440333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7B41082-6564-4F6B-8443-FE9B98782106}"/>
              </a:ext>
            </a:extLst>
          </p:cNvPr>
          <p:cNvSpPr/>
          <p:nvPr/>
        </p:nvSpPr>
        <p:spPr>
          <a:xfrm>
            <a:off x="1582426" y="3523521"/>
            <a:ext cx="2732608" cy="2316479"/>
          </a:xfrm>
          <a:prstGeom prst="rect">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7" name="Rectangle 6">
            <a:extLst>
              <a:ext uri="{FF2B5EF4-FFF2-40B4-BE49-F238E27FC236}">
                <a16:creationId xmlns:a16="http://schemas.microsoft.com/office/drawing/2014/main" id="{B3438A1C-6753-4DBF-8015-1967016FC134}"/>
              </a:ext>
            </a:extLst>
          </p:cNvPr>
          <p:cNvSpPr/>
          <p:nvPr/>
        </p:nvSpPr>
        <p:spPr>
          <a:xfrm>
            <a:off x="8277434" y="3523521"/>
            <a:ext cx="2732608" cy="2316479"/>
          </a:xfrm>
          <a:prstGeom prst="rect">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3" name="Rectangle 42">
            <a:extLst>
              <a:ext uri="{FF2B5EF4-FFF2-40B4-BE49-F238E27FC236}">
                <a16:creationId xmlns:a16="http://schemas.microsoft.com/office/drawing/2014/main" id="{1B263724-F3BF-44E6-9A52-580854B43ADC}"/>
              </a:ext>
            </a:extLst>
          </p:cNvPr>
          <p:cNvSpPr/>
          <p:nvPr/>
        </p:nvSpPr>
        <p:spPr>
          <a:xfrm>
            <a:off x="4729695" y="3283241"/>
            <a:ext cx="2732608" cy="231648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 name="Rectangle 7">
            <a:extLst>
              <a:ext uri="{FF2B5EF4-FFF2-40B4-BE49-F238E27FC236}">
                <a16:creationId xmlns:a16="http://schemas.microsoft.com/office/drawing/2014/main" id="{D48C218D-BAED-42E7-B88A-78A0DAC5997E}"/>
              </a:ext>
            </a:extLst>
          </p:cNvPr>
          <p:cNvSpPr/>
          <p:nvPr/>
        </p:nvSpPr>
        <p:spPr>
          <a:xfrm>
            <a:off x="6390640" y="1379561"/>
            <a:ext cx="4419168" cy="242823"/>
          </a:xfrm>
          <a:prstGeom prst="rect">
            <a:avLst/>
          </a:prstGeom>
        </p:spPr>
        <p:txBody>
          <a:bodyPr wrap="square" lIns="0" tIns="0" rIns="0" bIns="0" numCol="1">
            <a:spAutoFit/>
          </a:bodyPr>
          <a:lstStyle/>
          <a:p>
            <a:pPr>
              <a:lnSpc>
                <a:spcPct val="150000"/>
              </a:lnSpc>
            </a:pPr>
            <a:r>
              <a:rPr lang="en-US" sz="1200" dirty="0">
                <a:solidFill>
                  <a:schemeClr val="bg1"/>
                </a:solidFill>
                <a:latin typeface="Lato" panose="020F0502020204030203" pitchFamily="34" charset="0"/>
                <a:ea typeface="Lato" panose="020F0502020204030203" pitchFamily="34" charset="0"/>
                <a:cs typeface="Lato" panose="020F0502020204030203" pitchFamily="34" charset="0"/>
              </a:rPr>
              <a:t>.</a:t>
            </a:r>
          </a:p>
        </p:txBody>
      </p:sp>
      <p:sp>
        <p:nvSpPr>
          <p:cNvPr id="10" name="TextBox 9">
            <a:extLst>
              <a:ext uri="{FF2B5EF4-FFF2-40B4-BE49-F238E27FC236}">
                <a16:creationId xmlns:a16="http://schemas.microsoft.com/office/drawing/2014/main" id="{41AA6244-5B06-457E-8313-F0F61F788FAC}"/>
              </a:ext>
            </a:extLst>
          </p:cNvPr>
          <p:cNvSpPr txBox="1"/>
          <p:nvPr/>
        </p:nvSpPr>
        <p:spPr>
          <a:xfrm>
            <a:off x="1382192" y="1359492"/>
            <a:ext cx="8066608" cy="564257"/>
          </a:xfrm>
          <a:prstGeom prst="rect">
            <a:avLst/>
          </a:prstGeom>
          <a:noFill/>
          <a:ln>
            <a:noFill/>
          </a:ln>
        </p:spPr>
        <p:txBody>
          <a:bodyPr wrap="square" lIns="0" tIns="0" rIns="0" bIns="0" rtlCol="0" anchor="ctr" anchorCtr="0">
            <a:spAutoFit/>
          </a:bodyPr>
          <a:lstStyle/>
          <a:p>
            <a:pPr>
              <a:lnSpc>
                <a:spcPts val="4400"/>
              </a:lnSpc>
            </a:pPr>
            <a:r>
              <a:rPr lang="en-US" sz="4000" dirty="0">
                <a:solidFill>
                  <a:schemeClr val="bg1"/>
                </a:solidFill>
                <a:latin typeface="PT Serif" panose="020A0603040505020204" pitchFamily="18" charset="0"/>
                <a:ea typeface="Source Serif Pro" panose="02040603050405020204" pitchFamily="18" charset="0"/>
              </a:rPr>
              <a:t>                     Results and Finding</a:t>
            </a:r>
          </a:p>
        </p:txBody>
      </p:sp>
      <p:sp>
        <p:nvSpPr>
          <p:cNvPr id="13" name="TextBox 28">
            <a:extLst>
              <a:ext uri="{FF2B5EF4-FFF2-40B4-BE49-F238E27FC236}">
                <a16:creationId xmlns:a16="http://schemas.microsoft.com/office/drawing/2014/main" id="{61E0FA54-1A50-4CBE-8CA4-972717C87AC6}"/>
              </a:ext>
            </a:extLst>
          </p:cNvPr>
          <p:cNvSpPr txBox="1">
            <a:spLocks noChangeArrowheads="1"/>
          </p:cNvSpPr>
          <p:nvPr/>
        </p:nvSpPr>
        <p:spPr bwMode="auto">
          <a:xfrm>
            <a:off x="1735711" y="4042560"/>
            <a:ext cx="231812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2813" fontAlgn="base">
              <a:spcBef>
                <a:spcPct val="0"/>
              </a:spcBef>
              <a:spcAft>
                <a:spcPct val="0"/>
              </a:spcAft>
              <a:defRPr>
                <a:solidFill>
                  <a:schemeClr val="tx1"/>
                </a:solidFill>
                <a:latin typeface="Calibri" panose="020F0502020204030204" pitchFamily="34" charset="0"/>
              </a:defRPr>
            </a:lvl6pPr>
            <a:lvl7pPr marL="2971800" indent="-228600" defTabSz="912813" fontAlgn="base">
              <a:spcBef>
                <a:spcPct val="0"/>
              </a:spcBef>
              <a:spcAft>
                <a:spcPct val="0"/>
              </a:spcAft>
              <a:defRPr>
                <a:solidFill>
                  <a:schemeClr val="tx1"/>
                </a:solidFill>
                <a:latin typeface="Calibri" panose="020F0502020204030204" pitchFamily="34" charset="0"/>
              </a:defRPr>
            </a:lvl7pPr>
            <a:lvl8pPr marL="3429000" indent="-228600" defTabSz="912813" fontAlgn="base">
              <a:spcBef>
                <a:spcPct val="0"/>
              </a:spcBef>
              <a:spcAft>
                <a:spcPct val="0"/>
              </a:spcAft>
              <a:defRPr>
                <a:solidFill>
                  <a:schemeClr val="tx1"/>
                </a:solidFill>
                <a:latin typeface="Calibri" panose="020F0502020204030204" pitchFamily="34" charset="0"/>
              </a:defRPr>
            </a:lvl8pPr>
            <a:lvl9pPr marL="3886200" indent="-228600" defTabSz="912813" fontAlgn="base">
              <a:spcBef>
                <a:spcPct val="0"/>
              </a:spcBef>
              <a:spcAft>
                <a:spcPct val="0"/>
              </a:spcAft>
              <a:defRPr>
                <a:solidFill>
                  <a:schemeClr val="tx1"/>
                </a:solidFill>
                <a:latin typeface="Calibri" panose="020F0502020204030204" pitchFamily="34" charset="0"/>
              </a:defRPr>
            </a:lvl9pPr>
          </a:lstStyle>
          <a:p>
            <a:pPr algn="ctr"/>
            <a:r>
              <a:rPr lang="en-US" altLang="en-US" sz="1400" b="1" dirty="0">
                <a:solidFill>
                  <a:schemeClr val="bg1"/>
                </a:solidFill>
                <a:latin typeface="Lato" panose="020F0502020204030203" pitchFamily="34" charset="0"/>
                <a:ea typeface="Lato" panose="020F0502020204030203" pitchFamily="34" charset="0"/>
                <a:cs typeface="Lato" panose="020F0502020204030203" pitchFamily="34" charset="0"/>
              </a:rPr>
              <a:t>Through this project we</a:t>
            </a:r>
          </a:p>
          <a:p>
            <a:pPr algn="ctr"/>
            <a:r>
              <a:rPr lang="en-US" altLang="en-US" sz="1400" b="1" dirty="0">
                <a:solidFill>
                  <a:schemeClr val="bg1"/>
                </a:solidFill>
                <a:latin typeface="Lato" panose="020F0502020204030203" pitchFamily="34" charset="0"/>
                <a:ea typeface="Lato" panose="020F0502020204030203" pitchFamily="34" charset="0"/>
                <a:cs typeface="Lato" panose="020F0502020204030203" pitchFamily="34" charset="0"/>
              </a:rPr>
              <a:t>  learned the storing data dynamically</a:t>
            </a:r>
          </a:p>
        </p:txBody>
      </p:sp>
      <p:sp>
        <p:nvSpPr>
          <p:cNvPr id="20" name="TextBox 28">
            <a:extLst>
              <a:ext uri="{FF2B5EF4-FFF2-40B4-BE49-F238E27FC236}">
                <a16:creationId xmlns:a16="http://schemas.microsoft.com/office/drawing/2014/main" id="{572C04FF-BA7B-4229-965F-588DE194ABDE}"/>
              </a:ext>
            </a:extLst>
          </p:cNvPr>
          <p:cNvSpPr txBox="1">
            <a:spLocks noChangeArrowheads="1"/>
          </p:cNvSpPr>
          <p:nvPr/>
        </p:nvSpPr>
        <p:spPr bwMode="auto">
          <a:xfrm>
            <a:off x="8430719" y="4042560"/>
            <a:ext cx="229824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2813" fontAlgn="base">
              <a:spcBef>
                <a:spcPct val="0"/>
              </a:spcBef>
              <a:spcAft>
                <a:spcPct val="0"/>
              </a:spcAft>
              <a:defRPr>
                <a:solidFill>
                  <a:schemeClr val="tx1"/>
                </a:solidFill>
                <a:latin typeface="Calibri" panose="020F0502020204030204" pitchFamily="34" charset="0"/>
              </a:defRPr>
            </a:lvl6pPr>
            <a:lvl7pPr marL="2971800" indent="-228600" defTabSz="912813" fontAlgn="base">
              <a:spcBef>
                <a:spcPct val="0"/>
              </a:spcBef>
              <a:spcAft>
                <a:spcPct val="0"/>
              </a:spcAft>
              <a:defRPr>
                <a:solidFill>
                  <a:schemeClr val="tx1"/>
                </a:solidFill>
                <a:latin typeface="Calibri" panose="020F0502020204030204" pitchFamily="34" charset="0"/>
              </a:defRPr>
            </a:lvl7pPr>
            <a:lvl8pPr marL="3429000" indent="-228600" defTabSz="912813" fontAlgn="base">
              <a:spcBef>
                <a:spcPct val="0"/>
              </a:spcBef>
              <a:spcAft>
                <a:spcPct val="0"/>
              </a:spcAft>
              <a:defRPr>
                <a:solidFill>
                  <a:schemeClr val="tx1"/>
                </a:solidFill>
                <a:latin typeface="Calibri" panose="020F0502020204030204" pitchFamily="34" charset="0"/>
              </a:defRPr>
            </a:lvl8pPr>
            <a:lvl9pPr marL="3886200" indent="-228600" defTabSz="912813" fontAlgn="base">
              <a:spcBef>
                <a:spcPct val="0"/>
              </a:spcBef>
              <a:spcAft>
                <a:spcPct val="0"/>
              </a:spcAft>
              <a:defRPr>
                <a:solidFill>
                  <a:schemeClr val="tx1"/>
                </a:solidFill>
                <a:latin typeface="Calibri" panose="020F0502020204030204" pitchFamily="34" charset="0"/>
              </a:defRPr>
            </a:lvl9pPr>
          </a:lstStyle>
          <a:p>
            <a:pPr algn="ctr"/>
            <a:r>
              <a:rPr lang="en-US" altLang="en-US" sz="1400" b="1" dirty="0">
                <a:solidFill>
                  <a:schemeClr val="bg1"/>
                </a:solidFill>
                <a:latin typeface="Lato" panose="020F0502020204030203" pitchFamily="34" charset="0"/>
                <a:ea typeface="Lato" panose="020F0502020204030203" pitchFamily="34" charset="0"/>
                <a:cs typeface="Lato" panose="020F0502020204030203" pitchFamily="34" charset="0"/>
              </a:rPr>
              <a:t>We learned how to use the</a:t>
            </a:r>
          </a:p>
          <a:p>
            <a:pPr algn="ctr"/>
            <a:r>
              <a:rPr lang="en-US" altLang="en-US" sz="1400" b="1" dirty="0">
                <a:solidFill>
                  <a:schemeClr val="bg1"/>
                </a:solidFill>
                <a:latin typeface="Lato" panose="020F0502020204030203" pitchFamily="34" charset="0"/>
                <a:ea typeface="Lato" panose="020F0502020204030203" pitchFamily="34" charset="0"/>
                <a:cs typeface="Lato" panose="020F0502020204030203" pitchFamily="34" charset="0"/>
              </a:rPr>
              <a:t> </a:t>
            </a:r>
            <a:r>
              <a:rPr lang="en-US" altLang="en-US" sz="1400" b="1" dirty="0" err="1">
                <a:solidFill>
                  <a:schemeClr val="bg1"/>
                </a:solidFill>
                <a:latin typeface="Lato" panose="020F0502020204030203" pitchFamily="34" charset="0"/>
                <a:ea typeface="Lato" panose="020F0502020204030203" pitchFamily="34" charset="0"/>
                <a:cs typeface="Lato" panose="020F0502020204030203" pitchFamily="34" charset="0"/>
              </a:rPr>
              <a:t>multer</a:t>
            </a:r>
            <a:r>
              <a:rPr lang="en-US" altLang="en-US" sz="1400" b="1" dirty="0">
                <a:solidFill>
                  <a:schemeClr val="bg1"/>
                </a:solidFill>
                <a:latin typeface="Lato" panose="020F0502020204030203" pitchFamily="34" charset="0"/>
                <a:ea typeface="Lato" panose="020F0502020204030203" pitchFamily="34" charset="0"/>
                <a:cs typeface="Lato" panose="020F0502020204030203" pitchFamily="34" charset="0"/>
              </a:rPr>
              <a:t> concept in Backend</a:t>
            </a:r>
          </a:p>
        </p:txBody>
      </p:sp>
      <p:sp>
        <p:nvSpPr>
          <p:cNvPr id="21" name="7 CuadroTexto">
            <a:extLst>
              <a:ext uri="{FF2B5EF4-FFF2-40B4-BE49-F238E27FC236}">
                <a16:creationId xmlns:a16="http://schemas.microsoft.com/office/drawing/2014/main" id="{D7555E09-52CB-4647-BC1E-39B525393911}"/>
              </a:ext>
            </a:extLst>
          </p:cNvPr>
          <p:cNvSpPr txBox="1">
            <a:spLocks noChangeArrowheads="1"/>
          </p:cNvSpPr>
          <p:nvPr/>
        </p:nvSpPr>
        <p:spPr bwMode="auto">
          <a:xfrm>
            <a:off x="8382000" y="3972560"/>
            <a:ext cx="207523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2813" fontAlgn="base">
              <a:spcBef>
                <a:spcPct val="0"/>
              </a:spcBef>
              <a:spcAft>
                <a:spcPct val="0"/>
              </a:spcAft>
              <a:defRPr>
                <a:solidFill>
                  <a:schemeClr val="tx1"/>
                </a:solidFill>
                <a:latin typeface="Calibri" panose="020F0502020204030204" pitchFamily="34" charset="0"/>
              </a:defRPr>
            </a:lvl6pPr>
            <a:lvl7pPr marL="2971800" indent="-228600" defTabSz="912813" fontAlgn="base">
              <a:spcBef>
                <a:spcPct val="0"/>
              </a:spcBef>
              <a:spcAft>
                <a:spcPct val="0"/>
              </a:spcAft>
              <a:defRPr>
                <a:solidFill>
                  <a:schemeClr val="tx1"/>
                </a:solidFill>
                <a:latin typeface="Calibri" panose="020F0502020204030204" pitchFamily="34" charset="0"/>
              </a:defRPr>
            </a:lvl7pPr>
            <a:lvl8pPr marL="3429000" indent="-228600" defTabSz="912813" fontAlgn="base">
              <a:spcBef>
                <a:spcPct val="0"/>
              </a:spcBef>
              <a:spcAft>
                <a:spcPct val="0"/>
              </a:spcAft>
              <a:defRPr>
                <a:solidFill>
                  <a:schemeClr val="tx1"/>
                </a:solidFill>
                <a:latin typeface="Calibri" panose="020F0502020204030204" pitchFamily="34" charset="0"/>
              </a:defRPr>
            </a:lvl8pPr>
            <a:lvl9pPr marL="3886200" indent="-228600" defTabSz="912813" fontAlgn="base">
              <a:spcBef>
                <a:spcPct val="0"/>
              </a:spcBef>
              <a:spcAft>
                <a:spcPct val="0"/>
              </a:spcAft>
              <a:defRPr>
                <a:solidFill>
                  <a:schemeClr val="tx1"/>
                </a:solidFill>
                <a:latin typeface="Calibri" panose="020F0502020204030204" pitchFamily="34" charset="0"/>
              </a:defRPr>
            </a:lvl9pPr>
          </a:lstStyle>
          <a:p>
            <a:pPr algn="ctr">
              <a:lnSpc>
                <a:spcPct val="150000"/>
              </a:lnSpc>
            </a:pPr>
            <a:r>
              <a:rPr lang="en-US" sz="1200" dirty="0">
                <a:solidFill>
                  <a:schemeClr val="bg1"/>
                </a:solidFill>
                <a:latin typeface="Lato" panose="020F0502020204030203" pitchFamily="34" charset="0"/>
                <a:ea typeface="Lato" panose="020F0502020204030203" pitchFamily="34" charset="0"/>
                <a:cs typeface="Lato" panose="020F0502020204030203" pitchFamily="34" charset="0"/>
              </a:rPr>
              <a:t>.</a:t>
            </a:r>
            <a:endParaRPr lang="en-US" altLang="en-US" sz="1200" dirty="0">
              <a:solidFill>
                <a:schemeClr val="bg1"/>
              </a:solidFill>
              <a:latin typeface="Lato" panose="020F0502020204030203" pitchFamily="34" charset="0"/>
              <a:ea typeface="Lato" panose="020F0502020204030203" pitchFamily="34" charset="0"/>
              <a:cs typeface="Lato" panose="020F0502020204030203" pitchFamily="34" charset="0"/>
            </a:endParaRPr>
          </a:p>
        </p:txBody>
      </p:sp>
      <p:sp>
        <p:nvSpPr>
          <p:cNvPr id="18" name="7 CuadroTexto">
            <a:extLst>
              <a:ext uri="{FF2B5EF4-FFF2-40B4-BE49-F238E27FC236}">
                <a16:creationId xmlns:a16="http://schemas.microsoft.com/office/drawing/2014/main" id="{D8C7503D-C972-4647-968F-C105AA90709F}"/>
              </a:ext>
            </a:extLst>
          </p:cNvPr>
          <p:cNvSpPr txBox="1">
            <a:spLocks noChangeArrowheads="1"/>
          </p:cNvSpPr>
          <p:nvPr/>
        </p:nvSpPr>
        <p:spPr bwMode="auto">
          <a:xfrm>
            <a:off x="5082265" y="3650591"/>
            <a:ext cx="2027467" cy="1581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2813" fontAlgn="base">
              <a:spcBef>
                <a:spcPct val="0"/>
              </a:spcBef>
              <a:spcAft>
                <a:spcPct val="0"/>
              </a:spcAft>
              <a:defRPr>
                <a:solidFill>
                  <a:schemeClr val="tx1"/>
                </a:solidFill>
                <a:latin typeface="Calibri" panose="020F0502020204030204" pitchFamily="34" charset="0"/>
              </a:defRPr>
            </a:lvl6pPr>
            <a:lvl7pPr marL="2971800" indent="-228600" defTabSz="912813" fontAlgn="base">
              <a:spcBef>
                <a:spcPct val="0"/>
              </a:spcBef>
              <a:spcAft>
                <a:spcPct val="0"/>
              </a:spcAft>
              <a:defRPr>
                <a:solidFill>
                  <a:schemeClr val="tx1"/>
                </a:solidFill>
                <a:latin typeface="Calibri" panose="020F0502020204030204" pitchFamily="34" charset="0"/>
              </a:defRPr>
            </a:lvl7pPr>
            <a:lvl8pPr marL="3429000" indent="-228600" defTabSz="912813" fontAlgn="base">
              <a:spcBef>
                <a:spcPct val="0"/>
              </a:spcBef>
              <a:spcAft>
                <a:spcPct val="0"/>
              </a:spcAft>
              <a:defRPr>
                <a:solidFill>
                  <a:schemeClr val="tx1"/>
                </a:solidFill>
                <a:latin typeface="Calibri" panose="020F0502020204030204" pitchFamily="34" charset="0"/>
              </a:defRPr>
            </a:lvl8pPr>
            <a:lvl9pPr marL="3886200" indent="-228600" defTabSz="912813" fontAlgn="base">
              <a:spcBef>
                <a:spcPct val="0"/>
              </a:spcBef>
              <a:spcAft>
                <a:spcPct val="0"/>
              </a:spcAft>
              <a:defRPr>
                <a:solidFill>
                  <a:schemeClr val="tx1"/>
                </a:solidFill>
                <a:latin typeface="Calibri" panose="020F0502020204030204" pitchFamily="34" charset="0"/>
              </a:defRPr>
            </a:lvl9pPr>
          </a:lstStyle>
          <a:p>
            <a:pPr algn="ctr">
              <a:lnSpc>
                <a:spcPct val="150000"/>
              </a:lnSpc>
            </a:pPr>
            <a:r>
              <a:rPr lang="en-US" altLang="en-US" sz="1400" b="1" dirty="0">
                <a:solidFill>
                  <a:schemeClr val="bg1"/>
                </a:solidFill>
                <a:latin typeface="Source Sans Pro" panose="020B0503030403020204" pitchFamily="34" charset="0"/>
                <a:ea typeface="Source Sans Pro" panose="020B0503030403020204" pitchFamily="34" charset="0"/>
              </a:rPr>
              <a:t>While doing this project we came to know the real time data  maintain nance through mongo db .</a:t>
            </a:r>
          </a:p>
        </p:txBody>
      </p:sp>
      <p:pic>
        <p:nvPicPr>
          <p:cNvPr id="2" name="Picture 1">
            <a:extLst>
              <a:ext uri="{FF2B5EF4-FFF2-40B4-BE49-F238E27FC236}">
                <a16:creationId xmlns:a16="http://schemas.microsoft.com/office/drawing/2014/main" id="{597DF6BF-1F1C-6C8A-3BA5-F152FBBC116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1679" y="155745"/>
            <a:ext cx="2761494" cy="807722"/>
          </a:xfrm>
          <a:prstGeom prst="rect">
            <a:avLst/>
          </a:prstGeom>
        </p:spPr>
      </p:pic>
    </p:spTree>
    <p:extLst>
      <p:ext uri="{BB962C8B-B14F-4D97-AF65-F5344CB8AC3E}">
        <p14:creationId xmlns:p14="http://schemas.microsoft.com/office/powerpoint/2010/main" val="26694882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73D282F-DCC2-4B6B-A048-7301EE249578}"/>
              </a:ext>
            </a:extLst>
          </p:cNvPr>
          <p:cNvSpPr txBox="1"/>
          <p:nvPr/>
        </p:nvSpPr>
        <p:spPr>
          <a:xfrm>
            <a:off x="2499360" y="1345777"/>
            <a:ext cx="8075433" cy="564257"/>
          </a:xfrm>
          <a:prstGeom prst="rect">
            <a:avLst/>
          </a:prstGeom>
          <a:noFill/>
          <a:ln>
            <a:noFill/>
          </a:ln>
        </p:spPr>
        <p:txBody>
          <a:bodyPr wrap="square" lIns="0" tIns="0" rIns="0" bIns="0" rtlCol="0" anchor="ctr" anchorCtr="0">
            <a:spAutoFit/>
          </a:bodyPr>
          <a:lstStyle/>
          <a:p>
            <a:pPr>
              <a:lnSpc>
                <a:spcPts val="4400"/>
              </a:lnSpc>
            </a:pPr>
            <a:r>
              <a:rPr lang="en-US" sz="4000" dirty="0">
                <a:solidFill>
                  <a:schemeClr val="bg1"/>
                </a:solidFill>
                <a:latin typeface="PT Serif" panose="020A0603040505020204" pitchFamily="18" charset="0"/>
              </a:rPr>
              <a:t>                  CONCLUSION</a:t>
            </a:r>
          </a:p>
        </p:txBody>
      </p:sp>
      <p:sp>
        <p:nvSpPr>
          <p:cNvPr id="5" name="Rectangle 4">
            <a:extLst>
              <a:ext uri="{FF2B5EF4-FFF2-40B4-BE49-F238E27FC236}">
                <a16:creationId xmlns:a16="http://schemas.microsoft.com/office/drawing/2014/main" id="{6F0DE6DA-61A9-4D4D-87A7-D6AD84E888A5}"/>
              </a:ext>
            </a:extLst>
          </p:cNvPr>
          <p:cNvSpPr/>
          <p:nvPr/>
        </p:nvSpPr>
        <p:spPr>
          <a:xfrm>
            <a:off x="2123440" y="2326640"/>
            <a:ext cx="8961120" cy="2026132"/>
          </a:xfrm>
          <a:prstGeom prst="rect">
            <a:avLst/>
          </a:prstGeom>
        </p:spPr>
        <p:txBody>
          <a:bodyPr wrap="square" lIns="0" tIns="0" rIns="0" bIns="0">
            <a:spAutoFit/>
          </a:bodyPr>
          <a:lstStyle/>
          <a:p>
            <a:pPr>
              <a:lnSpc>
                <a:spcPct val="150000"/>
              </a:lnSpc>
              <a:defRPr/>
            </a:pPr>
            <a:r>
              <a:rPr lang="en-US" b="1" i="1" dirty="0">
                <a:solidFill>
                  <a:schemeClr val="bg1"/>
                </a:solidFill>
                <a:latin typeface="PT Serif"/>
                <a:ea typeface="Lato" panose="020F0502020204030203" pitchFamily="34" charset="0"/>
                <a:cs typeface="Times New Roman" pitchFamily="18" charset="0"/>
              </a:rPr>
              <a:t>In conclusion, the creation of our Technical Hub Event Management System represents a significant step forward for our organization. This project simplifies tasks like maintaining their database with no confusion, understanding the events list,  resource management, and feedback collection, making the entire process more efficient and effective.</a:t>
            </a:r>
          </a:p>
        </p:txBody>
      </p:sp>
      <p:pic>
        <p:nvPicPr>
          <p:cNvPr id="2" name="Picture 1">
            <a:extLst>
              <a:ext uri="{FF2B5EF4-FFF2-40B4-BE49-F238E27FC236}">
                <a16:creationId xmlns:a16="http://schemas.microsoft.com/office/drawing/2014/main" id="{CCA6B42F-7C81-DA88-D9A9-1DCF622F1BE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4000" y="205739"/>
            <a:ext cx="2761494" cy="807722"/>
          </a:xfrm>
          <a:prstGeom prst="rect">
            <a:avLst/>
          </a:prstGeom>
        </p:spPr>
      </p:pic>
    </p:spTree>
    <p:extLst>
      <p:ext uri="{BB962C8B-B14F-4D97-AF65-F5344CB8AC3E}">
        <p14:creationId xmlns:p14="http://schemas.microsoft.com/office/powerpoint/2010/main" val="1625672467"/>
      </p:ext>
    </p:extLst>
  </p:cSld>
  <p:clrMapOvr>
    <a:masterClrMapping/>
  </p:clrMapOvr>
</p:sld>
</file>

<file path=ppt/theme/theme1.xml><?xml version="1.0" encoding="utf-8"?>
<a:theme xmlns:a="http://schemas.openxmlformats.org/drawingml/2006/main" name="Office Theme">
  <a:themeElements>
    <a:clrScheme name="Pitch Deck Green">
      <a:dk1>
        <a:srgbClr val="687C51"/>
      </a:dk1>
      <a:lt1>
        <a:sysClr val="window" lastClr="FFFFFF"/>
      </a:lt1>
      <a:dk2>
        <a:srgbClr val="000000"/>
      </a:dk2>
      <a:lt2>
        <a:srgbClr val="F8F8F8"/>
      </a:lt2>
      <a:accent1>
        <a:srgbClr val="C7D2BC"/>
      </a:accent1>
      <a:accent2>
        <a:srgbClr val="8A8A8A"/>
      </a:accent2>
      <a:accent3>
        <a:srgbClr val="8A8A8A"/>
      </a:accent3>
      <a:accent4>
        <a:srgbClr val="8A8A8A"/>
      </a:accent4>
      <a:accent5>
        <a:srgbClr val="8A8A8A"/>
      </a:accent5>
      <a:accent6>
        <a:srgbClr val="FFEBB3"/>
      </a:accent6>
      <a:hlink>
        <a:srgbClr val="8A8A8A"/>
      </a:hlink>
      <a:folHlink>
        <a:srgbClr val="D3D3D3"/>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75863</TotalTime>
  <Words>419</Words>
  <Application>Microsoft Office PowerPoint</Application>
  <PresentationFormat>Widescreen</PresentationFormat>
  <Paragraphs>81</Paragraphs>
  <Slides>8</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Arial</vt:lpstr>
      <vt:lpstr>Calibri</vt:lpstr>
      <vt:lpstr>Lato</vt:lpstr>
      <vt:lpstr>PT Sans</vt:lpstr>
      <vt:lpstr>PT Serif</vt:lpstr>
      <vt:lpstr>Source Sans Pro</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Dewa Pastika Bagya</dc:creator>
  <cp:lastModifiedBy>Rongala Lakshmi pavani</cp:lastModifiedBy>
  <cp:revision>3927</cp:revision>
  <dcterms:created xsi:type="dcterms:W3CDTF">2018-11-21T06:39:41Z</dcterms:created>
  <dcterms:modified xsi:type="dcterms:W3CDTF">2024-03-20T06:57:44Z</dcterms:modified>
</cp:coreProperties>
</file>