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19574" y="12668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S.P.LAKSHMI PRIYA </a:t>
            </a:r>
          </a:p>
          <a:p>
            <a:r>
              <a:rPr lang="en-US" sz="2400" dirty="0"/>
              <a:t>REGISTER NO: 312200857</a:t>
            </a:r>
          </a:p>
          <a:p>
            <a:r>
              <a:rPr lang="en-US" sz="2400" dirty="0"/>
              <a:t>DEPARTMENT:B.COM(General)3</a:t>
            </a:r>
            <a:r>
              <a:rPr lang="en-US" sz="2400" baseline="30000" dirty="0"/>
              <a:t>rd </a:t>
            </a:r>
            <a:r>
              <a:rPr lang="en-US" sz="2400" dirty="0"/>
              <a:t>year</a:t>
            </a:r>
          </a:p>
          <a:p>
            <a:r>
              <a:rPr lang="en-US" sz="2400" dirty="0"/>
              <a:t>COLLEGE </a:t>
            </a:r>
            <a:r>
              <a:rPr lang="en-US" sz="2400" dirty="0" err="1"/>
              <a:t>Pachaiyappa’s</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C02D268-F7D1-4958-464A-1813776468F6}"/>
              </a:ext>
            </a:extLst>
          </p:cNvPr>
          <p:cNvSpPr txBox="1"/>
          <p:nvPr/>
        </p:nvSpPr>
        <p:spPr>
          <a:xfrm>
            <a:off x="834072" y="2472035"/>
            <a:ext cx="6104658" cy="923330"/>
          </a:xfrm>
          <a:prstGeom prst="rect">
            <a:avLst/>
          </a:prstGeom>
          <a:noFill/>
        </p:spPr>
        <p:txBody>
          <a:bodyPr wrap="square">
            <a:spAutoFit/>
          </a:bodyPr>
          <a:lstStyle/>
          <a:p>
            <a:r>
              <a:rPr lang="en-US" b="1" dirty="0"/>
              <a:t>Incomplete data: Missing values or incomplete records can hinder analysis. Inaccurate data: Errors, outliers, or inconsistencies may affect the accuracy of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This analysis typically includes reviewing data on employee productivity, engagement, turnover rates, and demographics. The insights gained can help in optimizing recruitment strategies, enhancing employee satisfaction, and aligning workforce management with business goals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9DEAB8A-02B1-4759-1D3E-C9955C3D4F39}"/>
              </a:ext>
            </a:extLst>
          </p:cNvPr>
          <p:cNvSpPr txBox="1"/>
          <p:nvPr/>
        </p:nvSpPr>
        <p:spPr>
          <a:xfrm>
            <a:off x="1001944" y="2078116"/>
            <a:ext cx="5694131" cy="923330"/>
          </a:xfrm>
          <a:prstGeom prst="rect">
            <a:avLst/>
          </a:prstGeom>
          <a:noFill/>
        </p:spPr>
        <p:txBody>
          <a:bodyPr wrap="square">
            <a:spAutoFit/>
          </a:bodyPr>
          <a:lstStyle/>
          <a:p>
            <a:r>
              <a:rPr lang="en-US" dirty="0"/>
              <a:t>HR Professionals Managers </a:t>
            </a:r>
          </a:p>
          <a:p>
            <a:r>
              <a:rPr lang="en-US" dirty="0"/>
              <a:t>Team Leaders Executives and Leadership </a:t>
            </a:r>
          </a:p>
          <a:p>
            <a:r>
              <a:rPr lang="en-US" dirty="0"/>
              <a:t>Development Specialists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4" name="Picture 13">
            <a:extLst>
              <a:ext uri="{FF2B5EF4-FFF2-40B4-BE49-F238E27FC236}">
                <a16:creationId xmlns:a16="http://schemas.microsoft.com/office/drawing/2014/main" id="{6CFD7976-9817-7228-2153-B980CFC08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7179" y="1433195"/>
            <a:ext cx="4586538" cy="5418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5" name="Picture 4">
            <a:extLst>
              <a:ext uri="{FF2B5EF4-FFF2-40B4-BE49-F238E27FC236}">
                <a16:creationId xmlns:a16="http://schemas.microsoft.com/office/drawing/2014/main" id="{764F706E-78E5-391B-CB76-A62630009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591" y="1143634"/>
            <a:ext cx="4991072" cy="541866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0C00A03-4229-CA6C-0AA3-3687C5CF414E}"/>
              </a:ext>
            </a:extLst>
          </p:cNvPr>
          <p:cNvSpPr txBox="1"/>
          <p:nvPr/>
        </p:nvSpPr>
        <p:spPr>
          <a:xfrm>
            <a:off x="2895600" y="25071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54DFCA2-EF40-A043-8228-CABC921AE1AC}"/>
              </a:ext>
            </a:extLst>
          </p:cNvPr>
          <p:cNvSpPr txBox="1"/>
          <p:nvPr/>
        </p:nvSpPr>
        <p:spPr>
          <a:xfrm>
            <a:off x="3048000" y="2659503"/>
            <a:ext cx="8534018" cy="2246769"/>
          </a:xfrm>
          <a:prstGeom prst="rect">
            <a:avLst/>
          </a:prstGeom>
          <a:noFill/>
        </p:spPr>
        <p:txBody>
          <a:bodyPr wrap="square" rtlCol="0">
            <a:spAutoFit/>
          </a:bodyPr>
          <a:lstStyle/>
          <a:p>
            <a:pPr algn="l"/>
            <a:r>
              <a:rPr lang="en-IN" sz="2800" b="1" dirty="0"/>
              <a:t>Advanced Filtering and Sorting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Dashboard creation </a:t>
            </a:r>
          </a:p>
          <a:p>
            <a:r>
              <a:rPr lang="en-US" sz="2800" b="1" dirty="0">
                <a:latin typeface="Times New Roman" panose="02020603050405020304" pitchFamily="18" charset="0"/>
                <a:cs typeface="Times New Roman" panose="02020603050405020304" pitchFamily="18" charset="0"/>
              </a:rPr>
              <a:t>Trend analysis </a:t>
            </a:r>
          </a:p>
          <a:p>
            <a:r>
              <a:rPr lang="en-US" sz="2800" b="1" dirty="0">
                <a:latin typeface="Times New Roman" panose="02020603050405020304" pitchFamily="18" charset="0"/>
                <a:cs typeface="Times New Roman" panose="02020603050405020304" pitchFamily="18" charset="0"/>
              </a:rPr>
              <a:t>Employee segmentation </a:t>
            </a:r>
          </a:p>
          <a:p>
            <a:r>
              <a:rPr lang="en-US" sz="2800" b="1">
                <a:latin typeface="Times New Roman" panose="02020603050405020304" pitchFamily="18" charset="0"/>
                <a:cs typeface="Times New Roman" panose="02020603050405020304" pitchFamily="18" charset="0"/>
              </a:rPr>
              <a:t>Correlation analysis </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Lakshmi Priya</cp:lastModifiedBy>
  <cp:revision>15</cp:revision>
  <dcterms:created xsi:type="dcterms:W3CDTF">2024-03-29T15:07:22Z</dcterms:created>
  <dcterms:modified xsi:type="dcterms:W3CDTF">2024-08-31T14:16:38Z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