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219574" y="12668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S.P.LAKSHMI PRIYA </a:t>
            </a:r>
          </a:p>
          <a:p>
            <a:r>
              <a:rPr lang="en-US" sz="2400" dirty="0"/>
              <a:t>REGISTER NO: 312200857</a:t>
            </a:r>
          </a:p>
          <a:p>
            <a:r>
              <a:rPr lang="en-US" sz="2400" dirty="0"/>
              <a:t>DEPARTMENT:B.COM(General)3</a:t>
            </a:r>
            <a:r>
              <a:rPr lang="en-US" sz="2400" baseline="30000" dirty="0"/>
              <a:t>rd </a:t>
            </a:r>
            <a:r>
              <a:rPr lang="en-US" sz="2400" dirty="0"/>
              <a:t>year</a:t>
            </a:r>
          </a:p>
          <a:p>
            <a:r>
              <a:rPr lang="en-US" sz="2400" dirty="0"/>
              <a:t>COLLEGE </a:t>
            </a:r>
            <a:r>
              <a:rPr lang="en-US" sz="2400" dirty="0" err="1"/>
              <a:t>Pachaiyappa’s</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78FC55D7-4C4F-F34F-4B44-750DCEB2B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658" y="1163030"/>
            <a:ext cx="5139594"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D069-7B04-B950-9EB3-206DE51B8F37}"/>
              </a:ext>
            </a:extLst>
          </p:cNvPr>
          <p:cNvSpPr>
            <a:spLocks noGrp="1"/>
          </p:cNvSpPr>
          <p:nvPr>
            <p:ph type="title"/>
          </p:nvPr>
        </p:nvSpPr>
        <p:spPr/>
        <p:txBody>
          <a:bodyPr/>
          <a:lstStyle/>
          <a:p>
            <a:r>
              <a:rPr lang="en-US" dirty="0"/>
              <a:t>MODELLING</a:t>
            </a:r>
          </a:p>
        </p:txBody>
      </p:sp>
      <p:sp>
        <p:nvSpPr>
          <p:cNvPr id="3" name="Text Placeholder 2">
            <a:extLst>
              <a:ext uri="{FF2B5EF4-FFF2-40B4-BE49-F238E27FC236}">
                <a16:creationId xmlns:a16="http://schemas.microsoft.com/office/drawing/2014/main" id="{CECA5548-2D40-EBE0-89D4-330574C3E3AD}"/>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EBB3EA7-E407-3054-ADC5-A881FCD94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954" y="1143634"/>
            <a:ext cx="5376334" cy="5418667"/>
          </a:xfrm>
          <a:prstGeom prst="rect">
            <a:avLst/>
          </a:prstGeom>
        </p:spPr>
      </p:pic>
    </p:spTree>
    <p:extLst>
      <p:ext uri="{BB962C8B-B14F-4D97-AF65-F5344CB8AC3E}">
        <p14:creationId xmlns:p14="http://schemas.microsoft.com/office/powerpoint/2010/main" val="273026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E59755D9-6E8F-40CB-1CFE-65E7510BB1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695449"/>
            <a:ext cx="8858250" cy="49498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421B-3C37-3424-3363-7248BE2DE9A2}"/>
              </a:ext>
            </a:extLst>
          </p:cNvPr>
          <p:cNvSpPr>
            <a:spLocks noGrp="1"/>
          </p:cNvSpPr>
          <p:nvPr>
            <p:ph type="title"/>
          </p:nvPr>
        </p:nvSpPr>
        <p:spPr>
          <a:xfrm>
            <a:off x="755332" y="385444"/>
            <a:ext cx="10681335" cy="876309"/>
          </a:xfrm>
        </p:spPr>
        <p:txBody>
          <a:bodyPr/>
          <a:lstStyle/>
          <a:p>
            <a:r>
              <a:rPr lang="en-US" dirty="0"/>
              <a:t>RESULTS</a:t>
            </a:r>
            <a:br>
              <a:rPr lang="en-US" dirty="0"/>
            </a:br>
            <a:endParaRPr lang="en-US" dirty="0"/>
          </a:p>
        </p:txBody>
      </p:sp>
      <p:pic>
        <p:nvPicPr>
          <p:cNvPr id="3" name="Picture 2">
            <a:extLst>
              <a:ext uri="{FF2B5EF4-FFF2-40B4-BE49-F238E27FC236}">
                <a16:creationId xmlns:a16="http://schemas.microsoft.com/office/drawing/2014/main" id="{FD638048-1BBE-7820-9073-C227FA575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043" y="2717469"/>
            <a:ext cx="6048375" cy="3352800"/>
          </a:xfrm>
          <a:prstGeom prst="rect">
            <a:avLst/>
          </a:prstGeom>
        </p:spPr>
      </p:pic>
      <p:sp>
        <p:nvSpPr>
          <p:cNvPr id="5" name="TextBox 4">
            <a:extLst>
              <a:ext uri="{FF2B5EF4-FFF2-40B4-BE49-F238E27FC236}">
                <a16:creationId xmlns:a16="http://schemas.microsoft.com/office/drawing/2014/main" id="{16CBB8EF-F1D4-0003-E9F9-E01D7ABD0797}"/>
              </a:ext>
            </a:extLst>
          </p:cNvPr>
          <p:cNvSpPr txBox="1"/>
          <p:nvPr/>
        </p:nvSpPr>
        <p:spPr>
          <a:xfrm>
            <a:off x="4852184" y="1715272"/>
            <a:ext cx="6104658" cy="369332"/>
          </a:xfrm>
          <a:prstGeom prst="rect">
            <a:avLst/>
          </a:prstGeom>
          <a:noFill/>
        </p:spPr>
        <p:txBody>
          <a:bodyPr wrap="square">
            <a:spAutoFit/>
          </a:bodyPr>
          <a:lstStyle/>
          <a:p>
            <a:r>
              <a:rPr lang="en-US" b="1" dirty="0"/>
              <a:t>Pie chart</a:t>
            </a:r>
          </a:p>
        </p:txBody>
      </p:sp>
    </p:spTree>
    <p:extLst>
      <p:ext uri="{BB962C8B-B14F-4D97-AF65-F5344CB8AC3E}">
        <p14:creationId xmlns:p14="http://schemas.microsoft.com/office/powerpoint/2010/main" val="259918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03DCED-02AB-D8C1-B917-960B08E5138C}"/>
              </a:ext>
            </a:extLst>
          </p:cNvPr>
          <p:cNvSpPr txBox="1"/>
          <p:nvPr/>
        </p:nvSpPr>
        <p:spPr>
          <a:xfrm>
            <a:off x="3052330" y="1733828"/>
            <a:ext cx="6104658" cy="3416320"/>
          </a:xfrm>
          <a:prstGeom prst="rect">
            <a:avLst/>
          </a:prstGeom>
          <a:noFill/>
        </p:spPr>
        <p:txBody>
          <a:bodyPr wrap="square">
            <a:spAutoFit/>
          </a:bodyPr>
          <a:lstStyle/>
          <a:p>
            <a:r>
              <a:rPr lang="en-US" dirty="0"/>
              <a:t>In conclusion, employee data analysis using Excel provides valuable insights into workforce metrics, helping organizations make informed decisions. By leveraging Excel’s functions and tools, such as pivot tables, charts, and advanced formulas, businesses can effectively track performance, identify trends, and address issues related to productivity, retention, and satisfaction. This analytical approach enables more strategic planning and operational improvements, ultimately contributing to a more efficient and engaged workforce. For continued success, it's crucial to regularly update and review the data to adapt to changing organizational needs and ensure accuracy.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C02D268-F7D1-4958-464A-1813776468F6}"/>
              </a:ext>
            </a:extLst>
          </p:cNvPr>
          <p:cNvSpPr txBox="1"/>
          <p:nvPr/>
        </p:nvSpPr>
        <p:spPr>
          <a:xfrm>
            <a:off x="834072" y="2472035"/>
            <a:ext cx="6104658" cy="923330"/>
          </a:xfrm>
          <a:prstGeom prst="rect">
            <a:avLst/>
          </a:prstGeom>
          <a:noFill/>
        </p:spPr>
        <p:txBody>
          <a:bodyPr wrap="square">
            <a:spAutoFit/>
          </a:bodyPr>
          <a:lstStyle/>
          <a:p>
            <a:r>
              <a:rPr lang="en-US" b="1" dirty="0"/>
              <a:t>Incomplete data: Missing values or incomplete records can hinder analysis. Inaccurate data: Errors, outliers, or inconsistencies may affect the accuracy of 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This analysis typically includes reviewing data on employee productivity, engagement, turnover rates, and demographics. The insights gained can help in optimizing recruitment strategies, enhancing employee satisfaction, and aligning workforce management with business goals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9DEAB8A-02B1-4759-1D3E-C9955C3D4F39}"/>
              </a:ext>
            </a:extLst>
          </p:cNvPr>
          <p:cNvSpPr txBox="1"/>
          <p:nvPr/>
        </p:nvSpPr>
        <p:spPr>
          <a:xfrm>
            <a:off x="1001944" y="2078116"/>
            <a:ext cx="5694131" cy="923330"/>
          </a:xfrm>
          <a:prstGeom prst="rect">
            <a:avLst/>
          </a:prstGeom>
          <a:noFill/>
        </p:spPr>
        <p:txBody>
          <a:bodyPr wrap="square">
            <a:spAutoFit/>
          </a:bodyPr>
          <a:lstStyle/>
          <a:p>
            <a:r>
              <a:rPr lang="en-US" dirty="0"/>
              <a:t>HR Professionals Managers </a:t>
            </a:r>
          </a:p>
          <a:p>
            <a:r>
              <a:rPr lang="en-US" dirty="0"/>
              <a:t>Team Leaders Executives and Leadership </a:t>
            </a:r>
          </a:p>
          <a:p>
            <a:r>
              <a:rPr lang="en-US" dirty="0"/>
              <a:t>Development Specialists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4" name="Picture 13">
            <a:extLst>
              <a:ext uri="{FF2B5EF4-FFF2-40B4-BE49-F238E27FC236}">
                <a16:creationId xmlns:a16="http://schemas.microsoft.com/office/drawing/2014/main" id="{6CFD7976-9817-7228-2153-B980CFC08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7179" y="1433195"/>
            <a:ext cx="4586538" cy="5418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5" name="Picture 4">
            <a:extLst>
              <a:ext uri="{FF2B5EF4-FFF2-40B4-BE49-F238E27FC236}">
                <a16:creationId xmlns:a16="http://schemas.microsoft.com/office/drawing/2014/main" id="{764F706E-78E5-391B-CB76-A62630009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591" y="1143634"/>
            <a:ext cx="4991072" cy="5418667"/>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0C00A03-4229-CA6C-0AA3-3687C5CF414E}"/>
              </a:ext>
            </a:extLst>
          </p:cNvPr>
          <p:cNvSpPr txBox="1"/>
          <p:nvPr/>
        </p:nvSpPr>
        <p:spPr>
          <a:xfrm>
            <a:off x="2895600" y="25071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54DFCA2-EF40-A043-8228-CABC921AE1AC}"/>
              </a:ext>
            </a:extLst>
          </p:cNvPr>
          <p:cNvSpPr txBox="1"/>
          <p:nvPr/>
        </p:nvSpPr>
        <p:spPr>
          <a:xfrm>
            <a:off x="3048000" y="2659503"/>
            <a:ext cx="8534018" cy="2246769"/>
          </a:xfrm>
          <a:prstGeom prst="rect">
            <a:avLst/>
          </a:prstGeom>
          <a:noFill/>
        </p:spPr>
        <p:txBody>
          <a:bodyPr wrap="square" rtlCol="0">
            <a:spAutoFit/>
          </a:bodyPr>
          <a:lstStyle/>
          <a:p>
            <a:pPr algn="l"/>
            <a:r>
              <a:rPr lang="en-IN" sz="2800" b="1" dirty="0"/>
              <a:t>Advanced Filtering and Sorting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Dashboard creation </a:t>
            </a:r>
          </a:p>
          <a:p>
            <a:r>
              <a:rPr lang="en-US" sz="2800" b="1" dirty="0">
                <a:latin typeface="Times New Roman" panose="02020603050405020304" pitchFamily="18" charset="0"/>
                <a:cs typeface="Times New Roman" panose="02020603050405020304" pitchFamily="18" charset="0"/>
              </a:rPr>
              <a:t>Trend analysis </a:t>
            </a:r>
          </a:p>
          <a:p>
            <a:r>
              <a:rPr lang="en-US" sz="2800" b="1" dirty="0">
                <a:latin typeface="Times New Roman" panose="02020603050405020304" pitchFamily="18" charset="0"/>
                <a:cs typeface="Times New Roman" panose="02020603050405020304" pitchFamily="18" charset="0"/>
              </a:rPr>
              <a:t>Employee segmentation </a:t>
            </a:r>
          </a:p>
          <a:p>
            <a:r>
              <a:rPr lang="en-US" sz="2800" b="1">
                <a:latin typeface="Times New Roman" panose="02020603050405020304" pitchFamily="18" charset="0"/>
                <a:cs typeface="Times New Roman" panose="02020603050405020304" pitchFamily="18" charset="0"/>
              </a:rPr>
              <a:t>Correlation analysis </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Lakshmi Priya</cp:lastModifiedBy>
  <cp:revision>16</cp:revision>
  <dcterms:created xsi:type="dcterms:W3CDTF">2024-03-29T15:07:22Z</dcterms:created>
  <dcterms:modified xsi:type="dcterms:W3CDTF">2024-09-01T12:42:18Z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