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74" r:id="rId14"/>
    <p:sldId id="267" r:id="rId15"/>
    <p:sldId id="268" r:id="rId16"/>
    <p:sldId id="275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7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3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502152"/>
          </a:xfrm>
        </p:spPr>
        <p:txBody>
          <a:bodyPr>
            <a:normAutofit/>
          </a:bodyPr>
          <a:lstStyle/>
          <a:p>
            <a:r>
              <a:rPr lang="en-US" sz="4800" b="0" i="0" dirty="0">
                <a:effectLst/>
                <a:latin typeface="Courier New" panose="02070309020205020404" pitchFamily="49" charset="0"/>
              </a:rPr>
              <a:t>N</a:t>
            </a:r>
            <a:r>
              <a:rPr lang="en-US" sz="4800" b="0" i="0" dirty="0">
                <a:effectLst/>
                <a:latin typeface="Arial" panose="020B0604020202020204" pitchFamily="34" charset="0"/>
              </a:rPr>
              <a:t>eural </a:t>
            </a:r>
            <a:r>
              <a:rPr lang="en-US" sz="4800" b="0" i="0" dirty="0">
                <a:effectLst/>
                <a:latin typeface="Courier New" panose="02070309020205020404" pitchFamily="49" charset="0"/>
              </a:rPr>
              <a:t>N</a:t>
            </a:r>
            <a:r>
              <a:rPr lang="en-US" sz="4800" b="0" i="0" dirty="0">
                <a:effectLst/>
                <a:latin typeface="Arial" panose="020B0604020202020204" pitchFamily="34" charset="0"/>
              </a:rPr>
              <a:t>etworks for Image Recognition in Games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Pooling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MaxPooling2D reduces spatial dimensions of feature maps.</a:t>
            </a:r>
          </a:p>
          <a:p>
            <a:pPr marL="0" indent="0">
              <a:buNone/>
            </a:pPr>
            <a:r>
              <a:rPr dirty="0"/>
              <a:t>• Pool size: (2, 2).</a:t>
            </a:r>
          </a:p>
          <a:p>
            <a:pPr marL="0" indent="0">
              <a:buNone/>
            </a:pPr>
            <a:r>
              <a:rPr dirty="0"/>
              <a:t>• Prevents overfitting by reducing parameters and computation.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Fully Connected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Dense Layer with 128 neurons and </a:t>
            </a:r>
            <a:r>
              <a:rPr dirty="0" err="1"/>
              <a:t>ReLU</a:t>
            </a:r>
            <a:r>
              <a:rPr dirty="0"/>
              <a:t> activation learns high-level features.</a:t>
            </a:r>
          </a:p>
          <a:p>
            <a:pPr marL="0" indent="0">
              <a:buNone/>
            </a:pPr>
            <a:r>
              <a:rPr dirty="0"/>
              <a:t>• Dropout Layer (rate = 0.5) prevents overfitting.</a:t>
            </a:r>
          </a:p>
          <a:p>
            <a:pPr marL="0" indent="0">
              <a:buNone/>
            </a:pPr>
            <a:r>
              <a:rPr dirty="0"/>
              <a:t>• Output Layer with </a:t>
            </a:r>
            <a:r>
              <a:rPr dirty="0" err="1"/>
              <a:t>softmax</a:t>
            </a:r>
            <a:r>
              <a:rPr dirty="0"/>
              <a:t> activation predicts probabilities for each class.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Optimizer: Adam ensures dynamic learning rate adjustments for faster convergence.</a:t>
            </a:r>
          </a:p>
          <a:p>
            <a:pPr marL="0" indent="0">
              <a:buNone/>
            </a:pPr>
            <a:r>
              <a:rPr dirty="0"/>
              <a:t>• Loss Function: Categorical </a:t>
            </a:r>
            <a:r>
              <a:rPr dirty="0" err="1"/>
              <a:t>crossentropy</a:t>
            </a:r>
            <a:r>
              <a:rPr dirty="0"/>
              <a:t> for multi-class classification.</a:t>
            </a:r>
          </a:p>
          <a:p>
            <a:pPr marL="0" indent="0">
              <a:buNone/>
            </a:pPr>
            <a:r>
              <a:rPr dirty="0"/>
              <a:t>• Metrics: Accuracy tracks model performance.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and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Challenge: Manual labeling of thousands of game screenshots.</a:t>
            </a:r>
          </a:p>
          <a:p>
            <a:pPr marL="0" indent="0">
              <a:buNone/>
            </a:pPr>
            <a:r>
              <a:rPr dirty="0"/>
              <a:t>   Solution: Leveraged pre-annotated datasets like </a:t>
            </a:r>
            <a:r>
              <a:rPr lang="en-US" dirty="0"/>
              <a:t>   </a:t>
            </a:r>
            <a:r>
              <a:rPr dirty="0"/>
              <a:t>Basketball Tracking.</a:t>
            </a:r>
          </a:p>
          <a:p>
            <a:r>
              <a:rPr dirty="0"/>
              <a:t>Challenge: Balancing real-time performance and accuracy</a:t>
            </a:r>
          </a:p>
          <a:p>
            <a:pPr marL="0" indent="0">
              <a:buNone/>
            </a:pPr>
            <a:r>
              <a:rPr dirty="0"/>
              <a:t>   Solution: Adopted </a:t>
            </a:r>
            <a:r>
              <a:rPr dirty="0" err="1"/>
              <a:t>MobileNet</a:t>
            </a:r>
            <a:r>
              <a:rPr dirty="0"/>
              <a:t> architecture for efficiency.</a:t>
            </a:r>
          </a:p>
          <a:p>
            <a:r>
              <a:rPr lang="en-US" dirty="0"/>
              <a:t>Challenge: Handling in-game lighting variations.</a:t>
            </a:r>
          </a:p>
          <a:p>
            <a:pPr marL="0" indent="0">
              <a:buNone/>
            </a:pPr>
            <a:r>
              <a:rPr lang="en-US" dirty="0"/>
              <a:t>   Solution: Preprocessing techniques like histogram equalization.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470384" cy="4601183"/>
          </a:xfrm>
        </p:spPr>
        <p:txBody>
          <a:bodyPr/>
          <a:lstStyle/>
          <a:p>
            <a:r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Achieved 85% accuracy with optimized CNNs.</a:t>
            </a:r>
          </a:p>
          <a:p>
            <a:r>
              <a:rPr dirty="0"/>
              <a:t> Reduced latency by 20% using lightweight architectures (e.g., </a:t>
            </a:r>
            <a:r>
              <a:rPr dirty="0" err="1"/>
              <a:t>MobileNet</a:t>
            </a:r>
            <a:r>
              <a:rPr dirty="0"/>
              <a:t>).</a:t>
            </a:r>
          </a:p>
          <a:p>
            <a:r>
              <a:rPr dirty="0"/>
              <a:t> Successfully integrated data augmentation techniques.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Baseline CNN: 78% accuracy, high latency.</a:t>
            </a:r>
            <a:r>
              <a:rPr lang="en-IN" dirty="0"/>
              <a:t>(</a:t>
            </a:r>
            <a:r>
              <a:rPr lang="en-US" dirty="0"/>
              <a:t>Issue: High latency unsuitable for real-time applications.)</a:t>
            </a:r>
            <a:endParaRPr dirty="0"/>
          </a:p>
          <a:p>
            <a:r>
              <a:rPr dirty="0"/>
              <a:t>Optimized CNN: 85% accuracy, latency reduced by 15%.</a:t>
            </a:r>
          </a:p>
          <a:p>
            <a:r>
              <a:rPr dirty="0" err="1"/>
              <a:t>MobileNet</a:t>
            </a:r>
            <a:r>
              <a:rPr dirty="0"/>
              <a:t>: 82% accuracy, latency reduced by 20%.</a:t>
            </a:r>
            <a:r>
              <a:rPr lang="en-US" dirty="0"/>
              <a:t>(Strikes a balance between accuracy and speed.)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Baseline CNN: High latency, moderate accuracy.</a:t>
            </a:r>
          </a:p>
          <a:p>
            <a:r>
              <a:rPr dirty="0"/>
              <a:t>Optimized CNN: Improved accuracy with latency reduction.</a:t>
            </a:r>
          </a:p>
          <a:p>
            <a:r>
              <a:rPr dirty="0" err="1"/>
              <a:t>MobileNet</a:t>
            </a:r>
            <a:r>
              <a:rPr dirty="0"/>
              <a:t>: Effective for real-time gaming applications.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Extend the model to multi-object tracking in complex gaming scenarios.</a:t>
            </a:r>
          </a:p>
          <a:p>
            <a:r>
              <a:rPr dirty="0"/>
              <a:t>Incorporate additional features like interaction prediction.</a:t>
            </a:r>
          </a:p>
          <a:p>
            <a:r>
              <a:rPr dirty="0"/>
              <a:t>Experiment with advanced architectures for improved accuracy.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This project demonstrates the potential of CNNs for real-time gaming applications. By balancing speed and accuracy, the model offers a robust solution for object detection, laying the groundwork for future advancements in gaming AI.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8A03-C3B1-4BD5-B4DF-EFE3D092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1CB9-9A95-A850-6372-C4FFE6F4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  <a:t>1.Akshaya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j-lt"/>
              </a:rPr>
              <a:t>Vangeti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  <a:t>2.Venkata Naga Akhil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j-lt"/>
              </a:rPr>
              <a:t>Kuchimanchi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  <a:t>3.Lakshmi Reddy Bhavanam</a:t>
            </a:r>
          </a:p>
          <a:p>
            <a:pPr marL="0" indent="0" algn="l">
              <a:buNone/>
            </a:pPr>
            <a:b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  <a:t>Course: Intro to AI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  <a:t>Date: Dec 7, 2024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8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This presentation provides a detailed explanation of the CNN model designed for real-time gaming object detection. It highlights the project background, methodology, challenges, and results, offering insights into the model's architecture and performance.</a:t>
            </a:r>
            <a:endParaRPr lang="en-US" dirty="0"/>
          </a:p>
          <a:p>
            <a:r>
              <a:rPr lang="en-US" dirty="0"/>
              <a:t> Research Question: Can a CNN model effectively identify game objects in real-time?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Develop a robust CNN-based model for real-time object detection.</a:t>
            </a:r>
          </a:p>
          <a:p>
            <a:pPr marL="0" indent="0">
              <a:buNone/>
            </a:pPr>
            <a:r>
              <a:rPr dirty="0"/>
              <a:t>• Ensure high accuracy while maintaining low latency.</a:t>
            </a:r>
          </a:p>
          <a:p>
            <a:pPr marL="0" indent="0">
              <a:buNone/>
            </a:pPr>
            <a:r>
              <a:rPr dirty="0"/>
              <a:t>• Address real-time challenges like lighting variations and dynamic environments.</a:t>
            </a:r>
          </a:p>
          <a:p>
            <a:pPr marL="0" indent="0">
              <a:buNone/>
            </a:pPr>
            <a:r>
              <a:rPr dirty="0"/>
              <a:t>• Long-term vision: Integrate the model into complex gaming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Datasets used: Basketball Tracking and Open Images.</a:t>
            </a:r>
          </a:p>
          <a:p>
            <a:r>
              <a:rPr dirty="0"/>
              <a:t> Data Augmentation Techniques: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 - Rotation, scaling, and flipping for diversity.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</a:t>
            </a:r>
            <a:r>
              <a:rPr dirty="0"/>
              <a:t> - Normalization (pixel values scaled to [0, 1]).</a:t>
            </a:r>
          </a:p>
          <a:p>
            <a:r>
              <a:rPr dirty="0"/>
              <a:t> Validation Split: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- 80% training and 20% validation.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CNN is structured using the TensorFlow/</a:t>
            </a:r>
            <a:r>
              <a:rPr dirty="0" err="1"/>
              <a:t>Keras</a:t>
            </a:r>
            <a:r>
              <a:rPr dirty="0"/>
              <a:t> Sequential API. Key components include convolutional, pooling, and dense layers to extract features and classify objects.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Real-Time Object Detection: Faster R-CNN emphasizes lightweight architectures.</a:t>
            </a:r>
          </a:p>
          <a:p>
            <a:r>
              <a:rPr dirty="0"/>
              <a:t>Deep Learning in Gaming: Transfer learning using </a:t>
            </a:r>
            <a:r>
              <a:rPr dirty="0" err="1"/>
              <a:t>ResNet</a:t>
            </a:r>
            <a:r>
              <a:rPr dirty="0"/>
              <a:t>, VGG.</a:t>
            </a:r>
          </a:p>
          <a:p>
            <a:r>
              <a:rPr dirty="0"/>
              <a:t>Reducing Latency: </a:t>
            </a:r>
            <a:r>
              <a:rPr dirty="0" err="1"/>
              <a:t>MobileNet</a:t>
            </a:r>
            <a:r>
              <a:rPr dirty="0"/>
              <a:t> for rapid inference with model pruning.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Input size: (224, 224, 3).</a:t>
            </a:r>
          </a:p>
          <a:p>
            <a:pPr marL="0" indent="0">
              <a:buNone/>
            </a:pPr>
            <a:r>
              <a:rPr dirty="0"/>
              <a:t>• Accepts RGB images resized to 224x224 pixels.</a:t>
            </a:r>
          </a:p>
          <a:p>
            <a:pPr marL="0" indent="0">
              <a:buNone/>
            </a:pPr>
            <a:r>
              <a:rPr dirty="0"/>
              <a:t>• This layer standardizes the input shape for the model.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356084" cy="4601183"/>
          </a:xfrm>
        </p:spPr>
        <p:txBody>
          <a:bodyPr/>
          <a:lstStyle/>
          <a:p>
            <a:r>
              <a:t>Convolutional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Feature extraction using filters.</a:t>
            </a:r>
          </a:p>
          <a:p>
            <a:pPr marL="0" indent="0">
              <a:buNone/>
            </a:pPr>
            <a:r>
              <a:rPr dirty="0"/>
              <a:t>• 3 Layers with increasing filter counts (32, 64, 128):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</a:t>
            </a:r>
            <a:r>
              <a:rPr dirty="0"/>
              <a:t>- Detects edges, textures, and complex </a:t>
            </a:r>
            <a:r>
              <a:rPr lang="en-US" dirty="0"/>
              <a:t>   </a:t>
            </a:r>
            <a:r>
              <a:rPr dirty="0"/>
              <a:t>patterns.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ReLU</a:t>
            </a:r>
            <a:r>
              <a:rPr dirty="0"/>
              <a:t> activation introduces non-linearity.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</TotalTime>
  <Words>672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Corbel</vt:lpstr>
      <vt:lpstr>Courier New</vt:lpstr>
      <vt:lpstr>Wingdings 2</vt:lpstr>
      <vt:lpstr>Frame</vt:lpstr>
      <vt:lpstr>Neural Networks for Image Recognition in Games</vt:lpstr>
      <vt:lpstr>Team Members</vt:lpstr>
      <vt:lpstr>Introduction</vt:lpstr>
      <vt:lpstr>Project Objectives</vt:lpstr>
      <vt:lpstr>Dataset Preparation</vt:lpstr>
      <vt:lpstr>CNN Model Overview</vt:lpstr>
      <vt:lpstr>Related Literature</vt:lpstr>
      <vt:lpstr>Input Layer</vt:lpstr>
      <vt:lpstr>Convolutional Layers</vt:lpstr>
      <vt:lpstr>Pooling Layers</vt:lpstr>
      <vt:lpstr>Fully Connected Layers</vt:lpstr>
      <vt:lpstr>Model Compilation</vt:lpstr>
      <vt:lpstr>Challenges and Solutions </vt:lpstr>
      <vt:lpstr>Achievements</vt:lpstr>
      <vt:lpstr>Experimentation Results</vt:lpstr>
      <vt:lpstr>Results and Insights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Lakshmi Reddy Bhavanam</cp:lastModifiedBy>
  <cp:revision>2</cp:revision>
  <dcterms:created xsi:type="dcterms:W3CDTF">2013-01-27T09:14:16Z</dcterms:created>
  <dcterms:modified xsi:type="dcterms:W3CDTF">2024-12-08T01:26:28Z</dcterms:modified>
  <cp:category/>
</cp:coreProperties>
</file>