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A93E0EA-4DF4-4E2E-9794-CE09581A9B1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EE2C44C-60EC-4F0B-943E-CC6DF46533D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81EFEA-AF1F-4BC7-A571-56E770BD086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53B0CC-7B66-4BCA-9572-0648FA4E472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DBABBB-F26C-4029-A245-E5DA83416AA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D67F05-DAB4-41E3-BD85-38692E37E50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837360" cy="5479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11476080" y="18000"/>
            <a:ext cx="692640" cy="693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13932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837360" cy="547920"/>
          </a:xfrm>
          <a:prstGeom prst="rect">
            <a:avLst/>
          </a:prstGeom>
          <a:ln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/>
          <a:stretch/>
        </p:blipFill>
        <p:spPr>
          <a:xfrm>
            <a:off x="11476080" y="18000"/>
            <a:ext cx="692640" cy="693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abs/pii/S1568494620303410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7480"/>
            <a:ext cx="12191400" cy="12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i="1" lang="en-IN" sz="3400" spc="-1" strike="noStrike">
                <a:solidFill>
                  <a:srgbClr val="ff0000"/>
                </a:solidFill>
                <a:latin typeface="Calibri Light"/>
              </a:rPr>
              <a:t>Predict The Price Of Books  </a:t>
            </a:r>
            <a:br/>
            <a:endParaRPr b="0" lang="en-IN" sz="3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67120" y="3426480"/>
            <a:ext cx="445716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Lakshmi Sarvani B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IN" sz="2400" spc="-1" strike="noStrike">
                <a:solidFill>
                  <a:srgbClr val="000066"/>
                </a:solidFill>
                <a:latin typeface="Times New Roman"/>
              </a:rPr>
              <a:t>USN: 1RN19IS402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-24840"/>
            <a:ext cx="121914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66"/>
                </a:solidFill>
                <a:latin typeface="Times New Roman"/>
                <a:ea typeface="DejaVu Sans"/>
              </a:rPr>
              <a:t>RNS INSTITUTE OF TECHNOLOGY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 cap="all">
                <a:solidFill>
                  <a:srgbClr val="000066"/>
                </a:solidFill>
                <a:latin typeface="Times New Roman"/>
                <a:ea typeface="DejaVu Sans"/>
              </a:rPr>
              <a:t>BENGALURU - 98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983880"/>
            <a:ext cx="12191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DEPARTMENT OF INFORMATION SCIENCE &amp; ENGINEERING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279520" y="1785960"/>
            <a:ext cx="6768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Presentation on Internship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5640" y="5269320"/>
            <a:ext cx="5128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Internal Guide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66"/>
                </a:solidFill>
                <a:latin typeface="Times New Roman"/>
                <a:ea typeface="DejaVu Sans"/>
              </a:rPr>
              <a:t>Mr.. Karthik S Chouri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Asst. Prof, Dept of  ISE, RNSIT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7037280" y="5244120"/>
            <a:ext cx="5128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External Guide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66"/>
                </a:solidFill>
                <a:latin typeface="Times New Roman"/>
                <a:ea typeface="DejaVu Sans"/>
              </a:rPr>
              <a:t>Mr. Satyendra Nath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Data Scientist, LocalHost Tecnology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3" name="Picture 16" descr=""/>
          <p:cNvPicPr/>
          <p:nvPr/>
        </p:nvPicPr>
        <p:blipFill>
          <a:blip r:embed="rId1"/>
          <a:stretch/>
        </p:blipFill>
        <p:spPr>
          <a:xfrm>
            <a:off x="9234720" y="3978360"/>
            <a:ext cx="732960" cy="761400"/>
          </a:xfrm>
          <a:prstGeom prst="rect">
            <a:avLst/>
          </a:prstGeom>
          <a:ln>
            <a:noFill/>
          </a:ln>
        </p:spPr>
      </p:pic>
      <p:sp>
        <p:nvSpPr>
          <p:cNvPr id="94" name="CustomShape 8"/>
          <p:cNvSpPr/>
          <p:nvPr/>
        </p:nvSpPr>
        <p:spPr>
          <a:xfrm>
            <a:off x="7777800" y="4787640"/>
            <a:ext cx="3718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LocalHost Technology Private Limited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063520" y="191520"/>
            <a:ext cx="74667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CONCLUSIONS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23520" y="944640"/>
            <a:ext cx="11088360" cy="52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XGBoost is an optimized distributed gradient boosting library designed to be highly efficient, flexible and portable.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D47DC7-B8BF-45CF-A6BC-53B29F18D1CB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135520" y="136440"/>
            <a:ext cx="74667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Future Enhancements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95280" y="944640"/>
            <a:ext cx="11316600" cy="52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5EA975-8DAD-46C6-9CC9-454E8DE350F1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Arial"/>
              </a:rPr>
              <a:t>We</a:t>
            </a:r>
            <a:r>
              <a:rPr b="1" lang="en-IN" sz="2200" spc="-1" strike="noStrike">
                <a:latin typeface="Arial"/>
              </a:rPr>
              <a:t> can further increase the efficiency of the algorithm.</a:t>
            </a:r>
            <a:endParaRPr b="1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Improve the accuracy of </a:t>
            </a:r>
            <a:r>
              <a:rPr b="1" lang="en-IN" sz="2000" spc="-1" strike="noStrike">
                <a:latin typeface="Arial"/>
              </a:rPr>
              <a:t>prediction.</a:t>
            </a:r>
            <a:endParaRPr b="1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Try to decrease the execution time.</a:t>
            </a:r>
            <a:endParaRPr b="1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83520" y="136440"/>
            <a:ext cx="10369800" cy="62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ctr">
              <a:lnSpc>
                <a:spcPct val="90000"/>
              </a:lnSpc>
              <a:spcBef>
                <a:spcPts val="1001"/>
              </a:spcBef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REFERENCES</a:t>
            </a:r>
            <a:endParaRPr b="0" lang="en-IN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IN" sz="2200" spc="-1" strike="noStrike">
                <a:solidFill>
                  <a:srgbClr val="404040"/>
                </a:solidFill>
                <a:latin typeface="Times New Roman"/>
              </a:rPr>
              <a:t>[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1</a:t>
            </a:r>
            <a:r>
              <a:rPr b="1" lang="en-IN" sz="2000" spc="-1" strike="noStrike">
                <a:solidFill>
                  <a:srgbClr val="404040"/>
                </a:solidFill>
                <a:latin typeface="Times New Roman"/>
              </a:rPr>
              <a:t>]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https://machinehack.com/hackathon/predict_the_price_of_books/data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404040"/>
                </a:solidFill>
                <a:latin typeface="Times New Roman"/>
              </a:rPr>
              <a:t>[2]https://medium.com/analytics-vidhya/books-price-prediction-via-python-31dc358ad8d8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404040"/>
                </a:solidFill>
                <a:latin typeface="Times New Roman"/>
              </a:rPr>
              <a:t>[3]</a:t>
            </a:r>
            <a:r>
              <a:rPr b="1" lang="en-IN" sz="2000" spc="-1" strike="noStrike">
                <a:solidFill>
                  <a:srgbClr val="404040"/>
                </a:solidFill>
                <a:latin typeface="Times New Roman"/>
                <a:hlinkClick r:id="rId1"/>
              </a:rPr>
              <a:t>https://www.sciencedirect.com/science/article/abs/pii/S1568494620303410</a:t>
            </a:r>
            <a:r>
              <a:rPr b="1" lang="en-IN" sz="2000" spc="-1" strike="noStrike">
                <a:solidFill>
                  <a:srgbClr val="404040"/>
                </a:solidFill>
                <a:latin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404040"/>
                </a:solidFill>
                <a:latin typeface="Times New Roman"/>
              </a:rPr>
              <a:t>[4]https://www.researchgate.net/publication/336992097_LITERATURE_SURVEY_ON_MACHINE_LEARNING_BASED_TECHNIQUES_IN_MEDICAL_DATAANALYSIS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EBEE87-87E2-4E14-9EEE-EC889D4B5745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639520" y="2458440"/>
            <a:ext cx="6552360" cy="7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4800" spc="-1" strike="noStrike">
                <a:solidFill>
                  <a:srgbClr val="000060"/>
                </a:solidFill>
                <a:latin typeface="Calibri Light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D686A8-AAA7-40FC-AD92-C6D665717C9A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952640" y="5364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152800" y="1484640"/>
            <a:ext cx="7886160" cy="46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Abstract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About the Company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Literature Survey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Requirements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System Design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Detailed Design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Implementation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Testing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Conclusion and Future Enhancements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Q &amp; 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833613-0BC3-424A-95C7-2DD3F66F6237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23520" y="332640"/>
            <a:ext cx="746676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ABSTRACT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738440" y="1357200"/>
            <a:ext cx="857196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55680" indent="-35496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en-IN" sz="2800" spc="-1" strike="noStrike">
              <a:latin typeface="Arial"/>
            </a:endParaRPr>
          </a:p>
          <a:p>
            <a:pPr marL="355680" indent="-35496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SQL</a:t>
            </a:r>
            <a:endParaRPr b="0" lang="en-IN" sz="2800" spc="-1" strike="noStrike">
              <a:latin typeface="Arial"/>
            </a:endParaRPr>
          </a:p>
          <a:p>
            <a:pPr marL="355680" indent="-35496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Data Science Models</a:t>
            </a:r>
            <a:endParaRPr b="0" lang="en-IN" sz="2800" spc="-1" strike="noStrike">
              <a:latin typeface="Arial"/>
            </a:endParaRPr>
          </a:p>
          <a:p>
            <a:pPr marL="355680" indent="-35496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Linear Regression</a:t>
            </a:r>
            <a:endParaRPr b="0" lang="en-IN" sz="1800" spc="-1" strike="noStrike">
              <a:latin typeface="Arial"/>
            </a:endParaRPr>
          </a:p>
          <a:p>
            <a:pPr marL="355680" indent="-35496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Logistic Regression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BE4EE9-844F-4EBE-9186-EFED69A021B2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981080" y="116640"/>
            <a:ext cx="746676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About the Company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67520" y="914400"/>
            <a:ext cx="1065636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3000"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NoC is the main interconnecting infrastructure in CMP(chip multi processor) and many-core systems which are composed of routers that are inter-connected  to provide the processing elements.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The major challenges in the fabrication process of NoC designs is occurrence of defective components  where routers and links are the major components of NoC.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These components may be subjected to manufacturing defect or sometimes  due to exposing to different noises, radiation,  and interferences.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7589A0-DE78-4362-9E87-48E4EEE4399A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981080" y="116640"/>
            <a:ext cx="746676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INTRODUCTION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914400"/>
            <a:ext cx="1094436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In this project we use the given data set to predict the price of books based on certain features like: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Author: The author(s) of the book.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Edition: The edition of the book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Reviews: The customer reviews about the book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Ratings: The customer ratings of the book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Genre: The genre the book belongs to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A7DA85-85AF-4D52-AA71-1E669B55D441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35520" y="1196640"/>
            <a:ext cx="1152072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MACHINE LEARNING BASED TECHNIQUES IN MEDICAL DATA ANALYSIS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Online Book Store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Stock Market Prediction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981080" y="152280"/>
            <a:ext cx="82288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2f5597"/>
                </a:solidFill>
                <a:latin typeface="Times New Roman"/>
                <a:ea typeface="DejaVu Sans"/>
              </a:rPr>
              <a:t>LITERATURE</a:t>
            </a:r>
            <a:r>
              <a:rPr b="1" lang="en-IN" sz="3000" spc="-1" strike="noStrike" cap="small">
                <a:solidFill>
                  <a:srgbClr val="4472c4"/>
                </a:solidFill>
                <a:latin typeface="Times New Roman"/>
                <a:ea typeface="DejaVu Sans"/>
              </a:rPr>
              <a:t> </a:t>
            </a:r>
            <a:r>
              <a:rPr b="1" lang="en-IN" sz="3000" spc="-1" strike="noStrike" cap="small">
                <a:solidFill>
                  <a:srgbClr val="2f5597"/>
                </a:solidFill>
                <a:latin typeface="Times New Roman"/>
                <a:ea typeface="DejaVu Sans"/>
              </a:rPr>
              <a:t>SURVEY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382040-A65C-4967-80A1-43D3A8AB349B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35520" y="146160"/>
            <a:ext cx="7466760" cy="7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Requirements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59280" y="992160"/>
            <a:ext cx="11352600" cy="52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55680" indent="-354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Anaconda Navigator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Jupyter Notebook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Data Set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OS: Windows 10</a:t>
            </a:r>
            <a:endParaRPr b="0" lang="en-IN" sz="2800" spc="-1" strike="noStrike">
              <a:latin typeface="Arial"/>
            </a:endParaRPr>
          </a:p>
          <a:p>
            <a:pPr marL="355680" indent="-354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RAM: 1GB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31D248-F7EA-4650-AD72-66EB29D50DE5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36440"/>
            <a:ext cx="1051488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System Design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15520" y="992160"/>
            <a:ext cx="11160360" cy="51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4C8C9E-C6D9-44C3-9C0F-D18CA56B2EB2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907720" y="1685880"/>
            <a:ext cx="6476400" cy="35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36440"/>
            <a:ext cx="1051488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Detailed Design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63565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VII Semester, Department of ISE, RNSIT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35880" y="992160"/>
            <a:ext cx="11304000" cy="51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400B10B-FB9E-4992-B461-B32B14C4C25D}" type="slidenum">
              <a:rPr b="1" lang="en-IN" sz="1200" spc="-1" strike="noStrike">
                <a:solidFill>
                  <a:srgbClr val="2b5ff3"/>
                </a:solidFill>
                <a:latin typeface="Calibri"/>
              </a:rPr>
              <a:t>12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907720" y="1849680"/>
            <a:ext cx="6476400" cy="31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2946</TotalTime>
  <Application>Neat_Office/6.2.8.2$Windows_x86 LibreOffice_project/</Application>
  <Words>737</Words>
  <Paragraphs>184</Paragraphs>
  <Company>DARSHAN SATHYA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2015-10-29T14:36:38Z</dcterms:created>
  <dc:creator>DARSHAN SATHYA</dc:creator>
  <dc:description/>
  <dc:language>en-IN</dc:language>
  <cp:lastModifiedBy/>
  <dcterms:modified xsi:type="dcterms:W3CDTF">2022-01-10T16:18:43Z</dcterms:modified>
  <cp:revision>285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DARSHAN SATHYA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