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74" r:id="rId11"/>
    <p:sldId id="265" r:id="rId12"/>
    <p:sldId id="266" r:id="rId13"/>
    <p:sldId id="278" r:id="rId14"/>
    <p:sldId id="267" r:id="rId15"/>
    <p:sldId id="271" r:id="rId16"/>
    <p:sldId id="272" r:id="rId17"/>
    <p:sldId id="273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ENAKSHI" initials="M" lastIdx="2" clrIdx="0">
    <p:extLst>
      <p:ext uri="{19B8F6BF-5375-455C-9EA6-DF929625EA0E}">
        <p15:presenceInfo xmlns:p15="http://schemas.microsoft.com/office/powerpoint/2012/main" userId="MEENAK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7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5T17:22:45.979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61A2F-D999-41DF-A178-3EB6194708B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6311-D6D4-4A27-951F-B027D5179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4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1BF-536B-4AF0-A681-22D70F92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D0AE9-8E48-4946-800D-2D6714F5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3047-DD43-4AA0-8582-5CD0D9D2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1419-8181-45B4-A720-F870615C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42A0-8D1A-4768-B4BF-C9082789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DB7-7793-417A-AE16-BF7F63DE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61C11-98B0-4D12-AA40-56033061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67C8-BD11-407A-8564-03F27D36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5868-2476-46FF-A016-E5C1594F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9EBD-72C8-4BE3-8D9B-4164910B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7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CF756-9E7B-44D2-9746-25BB22FC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42F5C-1596-47AE-92BE-C2087B60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C455-2D4A-4BEB-9F58-E0612DB6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2DFD-172B-4EA7-8170-8F1A01B5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7C20-6275-4F3B-9A8D-5E23C653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240-1460-4D68-9B5D-61D0E91E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1AB5-0CE7-473B-BF7E-BA5D1503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54C7-8290-4F34-B409-1461EC9E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3E12-126E-4738-B350-662AB98B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EC6A-C96C-4DF7-9AAE-070C5EE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2D5E-B51D-47ED-9022-01A02FB1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6C615-3E69-4803-BA16-E16787BE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D779-F4F9-458D-BDC0-43DC8FC6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8AEE-CBD8-43A1-BCCC-733C3D8E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AA97-D614-4641-A950-2FE90A2D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7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1B8-77F1-48DD-9738-02EC9327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30FA-50C6-47A9-9689-67588F98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C315-8F5D-49DC-8F4F-ECF44790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0624-3657-429E-BF39-F82B2CB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C3B1F-AE89-4B59-A25F-AA5B216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7D7F-4D66-4C64-9FAE-018E6020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0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55B-B81B-4313-8A25-0AE67D7F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20831-A8C0-4875-96C7-AF91CF59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D9034-7A7C-4559-A7AF-1A531DFE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F1B33-E4ED-4067-A32B-D9C2F2698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CB4A-41C9-4F71-BE42-2CAB7B027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5E91D-425B-4F29-97EA-9D474818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52459-7529-4F37-BAB6-C9D0E5A7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5C7BA-8480-483E-9FDB-764ABB73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8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8008-A16D-4EFD-AE32-E5428681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3F6E-0CDA-464D-8A87-9A3450A1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8D7E-36BF-40DB-8D28-268A6DF8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42767-0957-49F1-85C6-C924E472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1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037CC-8B61-4F1B-B2F5-8B6D535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188F7-D2D6-459A-B3BA-44A85035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E436-E9BE-4D9A-A64F-DE1A12E5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39DA-C61C-4AE4-B0A9-B5AEB0A9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2D7-FBE3-4C58-804E-EA325A48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58D3D-A499-4160-ACF6-AAC5B6B29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B485-FE79-48C5-BD68-9E3D12DE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1420-D1B8-46D5-91AE-4DA26423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65F1-6352-4287-81FA-9432B10B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5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B127-70FB-4547-AD77-3F6F2AE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1053D-39B7-4010-9630-5F1BAB25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271D-3422-43C1-885E-08645FD9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D05B-1580-4E9D-A0D0-47AECF1B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685B7-4142-4FBC-A1EE-D23864D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D56C-7039-44CB-AB4A-81F02B62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65BBD-D26B-4944-A40F-ED0F1598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4C1C-7941-4A2D-B312-0D21CAD7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3E8-7823-4677-A617-8C633A3F0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7475-16D4-4DCC-B1A2-0A15855935A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986B-F7BD-424D-A324-B3D5ADEF2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883D-FE48-4B1F-A712-F27263FF2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9AB0-9952-43F2-87B9-8C13AECC5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9E66-BA91-48BF-8FC7-4C822F2A6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B7B50-B32D-42FE-BA6C-29C09EA89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2E789-AAB3-4F86-BB26-F0F1A995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D175F-0065-4EE6-BCEF-F75C456F8981}"/>
              </a:ext>
            </a:extLst>
          </p:cNvPr>
          <p:cNvSpPr txBox="1"/>
          <p:nvPr/>
        </p:nvSpPr>
        <p:spPr>
          <a:xfrm>
            <a:off x="2733869" y="2668555"/>
            <a:ext cx="768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Create a folder in any drive of </a:t>
            </a:r>
            <a:r>
              <a:rPr lang="en-US" sz="3200" dirty="0" err="1">
                <a:solidFill>
                  <a:schemeClr val="bg1"/>
                </a:solidFill>
              </a:rPr>
              <a:t>ur</a:t>
            </a:r>
            <a:r>
              <a:rPr lang="en-US" sz="3200" dirty="0">
                <a:solidFill>
                  <a:schemeClr val="bg1"/>
                </a:solidFill>
              </a:rPr>
              <a:t> wish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EA1-ABC9-4A1A-8B4E-1718394C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D906-00C0-4998-94F0-7AB74FD4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AFD88-8A5B-4507-B962-B692D870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DCF3D-4217-4FD6-B1D2-CA5552E2468F}"/>
              </a:ext>
            </a:extLst>
          </p:cNvPr>
          <p:cNvSpPr txBox="1"/>
          <p:nvPr/>
        </p:nvSpPr>
        <p:spPr>
          <a:xfrm>
            <a:off x="2967135" y="4795935"/>
            <a:ext cx="481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“/admin/” after the </a:t>
            </a:r>
            <a:r>
              <a:rPr lang="en-US" dirty="0" err="1"/>
              <a:t>ip</a:t>
            </a:r>
            <a:r>
              <a:rPr lang="en-US" dirty="0"/>
              <a:t> address and login with</a:t>
            </a:r>
          </a:p>
          <a:p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user name and password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51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F43D-91A5-490F-B285-9F885466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CC29-5ECA-402C-AE15-ADAF29D0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89AD8-0C2F-4BDB-8675-8C70B19B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1CC86-82CF-4049-A037-E4F664BF8875}"/>
              </a:ext>
            </a:extLst>
          </p:cNvPr>
          <p:cNvSpPr txBox="1"/>
          <p:nvPr/>
        </p:nvSpPr>
        <p:spPr>
          <a:xfrm>
            <a:off x="5640355" y="2747865"/>
            <a:ext cx="726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You will get this screen</a:t>
            </a:r>
          </a:p>
        </p:txBody>
      </p:sp>
    </p:spTree>
    <p:extLst>
      <p:ext uri="{BB962C8B-B14F-4D97-AF65-F5344CB8AC3E}">
        <p14:creationId xmlns:p14="http://schemas.microsoft.com/office/powerpoint/2010/main" val="40342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A1D6-E321-4A55-96AF-E8740171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CE97-4CB8-4E04-99EE-C38A0134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125F4-B62E-41CB-95CB-ECD88B4B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FBE99-A2AE-4957-B3A4-A4D2B18621AA}"/>
              </a:ext>
            </a:extLst>
          </p:cNvPr>
          <p:cNvSpPr txBox="1"/>
          <p:nvPr/>
        </p:nvSpPr>
        <p:spPr>
          <a:xfrm>
            <a:off x="7905751" y="2845837"/>
            <a:ext cx="6052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Now its time to create app folder inside</a:t>
            </a:r>
          </a:p>
          <a:p>
            <a:r>
              <a:rPr lang="en-US" dirty="0">
                <a:solidFill>
                  <a:schemeClr val="bg1"/>
                </a:solidFill>
              </a:rPr>
              <a:t> the main Django folder </a:t>
            </a:r>
          </a:p>
          <a:p>
            <a:r>
              <a:rPr lang="en-US" dirty="0">
                <a:solidFill>
                  <a:schemeClr val="bg1"/>
                </a:solidFill>
              </a:rPr>
              <a:t>5.Run the command </a:t>
            </a:r>
          </a:p>
          <a:p>
            <a:r>
              <a:rPr lang="en-US" dirty="0">
                <a:solidFill>
                  <a:schemeClr val="bg1"/>
                </a:solidFill>
              </a:rPr>
              <a:t>“python manage.py </a:t>
            </a:r>
            <a:r>
              <a:rPr lang="en-US" dirty="0" err="1">
                <a:solidFill>
                  <a:schemeClr val="bg1"/>
                </a:solidFill>
              </a:rPr>
              <a:t>startapp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anyname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sure the app folder created </a:t>
            </a:r>
          </a:p>
          <a:p>
            <a:r>
              <a:rPr lang="en-US" dirty="0">
                <a:solidFill>
                  <a:schemeClr val="bg1"/>
                </a:solidFill>
              </a:rPr>
              <a:t>inside the main folder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6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571D-CD84-46DB-B448-3A0445A7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C5FB-B0EA-4329-BCAD-099BA2FE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11415-D449-40C6-BE1E-9F90C5BD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CFED1-8DC7-4B0D-B3FA-BF485BFA765A}"/>
              </a:ext>
            </a:extLst>
          </p:cNvPr>
          <p:cNvSpPr txBox="1"/>
          <p:nvPr/>
        </p:nvSpPr>
        <p:spPr>
          <a:xfrm>
            <a:off x="4982547" y="3340359"/>
            <a:ext cx="753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sure these files are created in the app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Now we have to follow few steps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8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4254-5B30-465C-B5BF-328188CE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2BFD-FB58-4D35-A91D-FFC00A79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EC0B9-00E7-49FD-9079-EAE9C29E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5CB6B-8F9C-4047-899D-62291A81CD71}"/>
              </a:ext>
            </a:extLst>
          </p:cNvPr>
          <p:cNvSpPr txBox="1"/>
          <p:nvPr/>
        </p:nvSpPr>
        <p:spPr>
          <a:xfrm>
            <a:off x="2024743" y="4273420"/>
            <a:ext cx="110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open the file “apps.py” and copy the class name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07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C36-F0AD-4383-B0AA-7DB1C788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A78A-1EBD-49D1-A1C7-1878A0D6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3A18D-A12F-4B13-AAF4-C27118AB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B6928-F664-4E20-B3B6-A132BFE43C29}"/>
              </a:ext>
            </a:extLst>
          </p:cNvPr>
          <p:cNvSpPr txBox="1"/>
          <p:nvPr/>
        </p:nvSpPr>
        <p:spPr>
          <a:xfrm>
            <a:off x="438540" y="2881900"/>
            <a:ext cx="874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1: adding installed apps under settings.py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line no. 40 “</a:t>
            </a:r>
            <a:r>
              <a:rPr lang="en-US" dirty="0" err="1">
                <a:solidFill>
                  <a:schemeClr val="bg1"/>
                </a:solidFill>
              </a:rPr>
              <a:t>nameoftheapp.apps.copiedclassname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376490-499F-4072-BE59-F692F9138222}"/>
              </a:ext>
            </a:extLst>
          </p:cNvPr>
          <p:cNvCxnSpPr>
            <a:cxnSpLocks/>
          </p:cNvCxnSpPr>
          <p:nvPr/>
        </p:nvCxnSpPr>
        <p:spPr>
          <a:xfrm flipH="1">
            <a:off x="9048750" y="2781300"/>
            <a:ext cx="2190751" cy="14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7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D1E6-281A-4A8F-BDC9-522EA598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EA35B-9B0B-4BF0-9AF0-961CA84EBD38}"/>
              </a:ext>
            </a:extLst>
          </p:cNvPr>
          <p:cNvSpPr txBox="1"/>
          <p:nvPr/>
        </p:nvSpPr>
        <p:spPr>
          <a:xfrm>
            <a:off x="0" y="314325"/>
            <a:ext cx="1207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urls.py </a:t>
            </a:r>
          </a:p>
          <a:p>
            <a:r>
              <a:rPr lang="en-US" dirty="0"/>
              <a:t>Open the main folder urls.py and we need to add 1.“include” and </a:t>
            </a:r>
          </a:p>
          <a:p>
            <a:r>
              <a:rPr lang="en-US" dirty="0"/>
              <a:t>					 2.path of App, </a:t>
            </a:r>
            <a:r>
              <a:rPr lang="en-US" dirty="0" err="1"/>
              <a:t>url’s</a:t>
            </a:r>
            <a:r>
              <a:rPr lang="en-US" dirty="0"/>
              <a:t> folder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17EF8-9366-4A31-B228-474A0399B0E2}"/>
              </a:ext>
            </a:extLst>
          </p:cNvPr>
          <p:cNvCxnSpPr>
            <a:cxnSpLocks/>
          </p:cNvCxnSpPr>
          <p:nvPr/>
        </p:nvCxnSpPr>
        <p:spPr>
          <a:xfrm flipH="1">
            <a:off x="9172575" y="4762500"/>
            <a:ext cx="1952626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5F2139-8157-437C-B31C-C85AAF7A1D4D}"/>
              </a:ext>
            </a:extLst>
          </p:cNvPr>
          <p:cNvCxnSpPr>
            <a:cxnSpLocks/>
          </p:cNvCxnSpPr>
          <p:nvPr/>
        </p:nvCxnSpPr>
        <p:spPr>
          <a:xfrm flipH="1">
            <a:off x="9505951" y="5711230"/>
            <a:ext cx="1847849" cy="69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2B85EEE-1D93-46DF-A190-88980B6D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490"/>
            <a:ext cx="12192000" cy="528894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D6D160-F429-4A64-86F9-2842A38AE6D7}"/>
              </a:ext>
            </a:extLst>
          </p:cNvPr>
          <p:cNvCxnSpPr>
            <a:cxnSpLocks/>
          </p:cNvCxnSpPr>
          <p:nvPr/>
        </p:nvCxnSpPr>
        <p:spPr>
          <a:xfrm flipH="1">
            <a:off x="9582150" y="5857875"/>
            <a:ext cx="1438275" cy="3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D9099-AA45-4143-919A-E3660802F1C5}"/>
              </a:ext>
            </a:extLst>
          </p:cNvPr>
          <p:cNvCxnSpPr>
            <a:cxnSpLocks/>
          </p:cNvCxnSpPr>
          <p:nvPr/>
        </p:nvCxnSpPr>
        <p:spPr>
          <a:xfrm flipH="1">
            <a:off x="9096375" y="5185291"/>
            <a:ext cx="1647824" cy="13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33298B-92E7-466C-8DBF-430B7B72B26B}"/>
              </a:ext>
            </a:extLst>
          </p:cNvPr>
          <p:cNvSpPr txBox="1"/>
          <p:nvPr/>
        </p:nvSpPr>
        <p:spPr>
          <a:xfrm>
            <a:off x="10820399" y="5000625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CAA55-99D5-4BC7-A4E3-7AFB3157A595}"/>
              </a:ext>
            </a:extLst>
          </p:cNvPr>
          <p:cNvSpPr txBox="1"/>
          <p:nvPr/>
        </p:nvSpPr>
        <p:spPr>
          <a:xfrm>
            <a:off x="10991850" y="5608082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56AB6C-F0B0-4CCE-AAEA-1FA2CD16D3BE}"/>
              </a:ext>
            </a:extLst>
          </p:cNvPr>
          <p:cNvSpPr txBox="1"/>
          <p:nvPr/>
        </p:nvSpPr>
        <p:spPr>
          <a:xfrm>
            <a:off x="2695575" y="119851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BEFORE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3F9AE-3C6F-4056-871F-45174E1861DA}"/>
              </a:ext>
            </a:extLst>
          </p:cNvPr>
          <p:cNvSpPr txBox="1"/>
          <p:nvPr/>
        </p:nvSpPr>
        <p:spPr>
          <a:xfrm>
            <a:off x="7777162" y="1143684"/>
            <a:ext cx="20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AFTER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4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F1A-2DA5-4F28-A48D-97286E48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81D2-AD06-4DF3-9F8A-05956246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63859-5BD0-4090-B73A-BE4BE11D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0C0B3-678F-4AF3-9662-868A8C704EB9}"/>
              </a:ext>
            </a:extLst>
          </p:cNvPr>
          <p:cNvSpPr txBox="1"/>
          <p:nvPr/>
        </p:nvSpPr>
        <p:spPr>
          <a:xfrm>
            <a:off x="5438776" y="1400175"/>
            <a:ext cx="686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Now create “urls.py” file under app folder and type the below code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DB3747-959C-472E-ADCC-16DEB122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4877"/>
            <a:ext cx="12192000" cy="1948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A5A52-8278-4715-BC4B-4282F370A0F0}"/>
              </a:ext>
            </a:extLst>
          </p:cNvPr>
          <p:cNvSpPr txBox="1"/>
          <p:nvPr/>
        </p:nvSpPr>
        <p:spPr>
          <a:xfrm>
            <a:off x="1162050" y="1841801"/>
            <a:ext cx="4457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BEFORE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3C49A-D668-444C-A3F1-9F0DF0F716C9}"/>
              </a:ext>
            </a:extLst>
          </p:cNvPr>
          <p:cNvSpPr txBox="1"/>
          <p:nvPr/>
        </p:nvSpPr>
        <p:spPr>
          <a:xfrm>
            <a:off x="7562850" y="1990725"/>
            <a:ext cx="3600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AFTER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752CC-9E2F-4081-B0D2-6ACEA1CEAE9B}"/>
              </a:ext>
            </a:extLst>
          </p:cNvPr>
          <p:cNvSpPr txBox="1"/>
          <p:nvPr/>
        </p:nvSpPr>
        <p:spPr>
          <a:xfrm>
            <a:off x="1162050" y="504825"/>
            <a:ext cx="946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3: views.py </a:t>
            </a:r>
          </a:p>
          <a:p>
            <a:r>
              <a:rPr lang="en-US" dirty="0">
                <a:solidFill>
                  <a:schemeClr val="bg1"/>
                </a:solidFill>
              </a:rPr>
              <a:t>Open the app folder views.py and we need to : to add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7A827-963C-44AD-B6AC-7CB81447F4F2}"/>
              </a:ext>
            </a:extLst>
          </p:cNvPr>
          <p:cNvSpPr txBox="1"/>
          <p:nvPr/>
        </p:nvSpPr>
        <p:spPr>
          <a:xfrm>
            <a:off x="528637" y="554034"/>
            <a:ext cx="848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views.py </a:t>
            </a:r>
          </a:p>
          <a:p>
            <a:r>
              <a:rPr lang="en-US" dirty="0"/>
              <a:t>Open the app folder views.py and we and 1.Http</a:t>
            </a:r>
          </a:p>
          <a:p>
            <a:r>
              <a:rPr lang="en-US" dirty="0"/>
              <a:t>				     2.create function called index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45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9E76-DEDA-4980-ACC3-DD688C84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C4A-996E-46E8-B729-85EF11D7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CB968-9FF2-4ABF-8713-CA641E8C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C457C-B694-4C85-8DCA-1DA4336D92CE}"/>
              </a:ext>
            </a:extLst>
          </p:cNvPr>
          <p:cNvSpPr txBox="1"/>
          <p:nvPr/>
        </p:nvSpPr>
        <p:spPr>
          <a:xfrm>
            <a:off x="3785419" y="2959510"/>
            <a:ext cx="650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go to browser and refresh the page you will get this </a:t>
            </a:r>
            <a:r>
              <a:rPr lang="en-US" dirty="0" err="1"/>
              <a:t>sceen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22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3232-0A1B-42B9-8311-99D26DDA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040E-091D-449F-A85F-3A4F8E6C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2229F-62D5-4512-9A0E-45422230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F6A92-0B7C-4C76-9502-E26F916029C5}"/>
              </a:ext>
            </a:extLst>
          </p:cNvPr>
          <p:cNvSpPr txBox="1"/>
          <p:nvPr/>
        </p:nvSpPr>
        <p:spPr>
          <a:xfrm>
            <a:off x="3704253" y="2491273"/>
            <a:ext cx="784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command prompt and </a:t>
            </a:r>
          </a:p>
          <a:p>
            <a:r>
              <a:rPr lang="en-US" dirty="0">
                <a:solidFill>
                  <a:schemeClr val="bg1"/>
                </a:solidFill>
              </a:rPr>
              <a:t>1.run the command “Django-admin </a:t>
            </a:r>
            <a:r>
              <a:rPr lang="en-US" dirty="0" err="1">
                <a:solidFill>
                  <a:schemeClr val="bg1"/>
                </a:solidFill>
              </a:rPr>
              <a:t>startproject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anyname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BD35-6A62-4960-A4F2-0A2B935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35F7-CB52-4C6F-87A3-B0C21700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265A-C5AB-4E0B-B5AB-BEC2B8BB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007D2-EDA2-4BFC-B9E5-7BB16206F59C}"/>
              </a:ext>
            </a:extLst>
          </p:cNvPr>
          <p:cNvSpPr txBox="1"/>
          <p:nvPr/>
        </p:nvSpPr>
        <p:spPr>
          <a:xfrm>
            <a:off x="3517641" y="2724539"/>
            <a:ext cx="577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check the folder and files you have created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3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732C-D6C1-4C6B-B66F-790AFC8B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9357-6DCF-4148-8056-D60A2927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9EC3A-AB8D-4AAB-937A-E01C4480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72519-7BE6-4B24-97F1-B8D76DB6C0B5}"/>
              </a:ext>
            </a:extLst>
          </p:cNvPr>
          <p:cNvSpPr txBox="1"/>
          <p:nvPr/>
        </p:nvSpPr>
        <p:spPr>
          <a:xfrm>
            <a:off x="3144416" y="4488024"/>
            <a:ext cx="9349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open the command prompt</a:t>
            </a:r>
          </a:p>
          <a:p>
            <a:r>
              <a:rPr lang="en-IN" dirty="0">
                <a:solidFill>
                  <a:schemeClr val="bg1"/>
                </a:solidFill>
              </a:rPr>
              <a:t>2.Run the command python manage.py </a:t>
            </a:r>
            <a:r>
              <a:rPr lang="en-IN" dirty="0" err="1">
                <a:solidFill>
                  <a:schemeClr val="bg1"/>
                </a:solidFill>
              </a:rPr>
              <a:t>runserver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And check it is running without any errors and observe the “db.sqlite3” python file created with 0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Now copy the </a:t>
            </a:r>
            <a:r>
              <a:rPr lang="en-IN" dirty="0" err="1">
                <a:solidFill>
                  <a:schemeClr val="bg1"/>
                </a:solidFill>
              </a:rPr>
              <a:t>ip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address 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http://127.0.0.1:8000/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Go to browser and paste 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6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B635-7415-4B68-A7D3-E8BA27D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7762-C6CC-469C-A035-E938B290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FDCCE-49EF-4F60-9823-DB0482D2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DE0D0-7E1F-4477-9921-A2B8FAA0B511}"/>
              </a:ext>
            </a:extLst>
          </p:cNvPr>
          <p:cNvSpPr txBox="1"/>
          <p:nvPr/>
        </p:nvSpPr>
        <p:spPr>
          <a:xfrm>
            <a:off x="7277878" y="2463282"/>
            <a:ext cx="61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you get this screen and it is ready to work further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29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A84-94DD-496E-9B1F-6882B27E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2D62-AB9D-4A15-8500-D9F072A9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7F0D2-35E8-45A7-A941-7BE2CCC6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0F1A3-19E9-4A28-B1FD-5E0984F8135F}"/>
              </a:ext>
            </a:extLst>
          </p:cNvPr>
          <p:cNvSpPr txBox="1"/>
          <p:nvPr/>
        </p:nvSpPr>
        <p:spPr>
          <a:xfrm>
            <a:off x="6363478" y="3163078"/>
            <a:ext cx="706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open one more command prompt and make sure server is running </a:t>
            </a:r>
          </a:p>
          <a:p>
            <a:r>
              <a:rPr lang="en-US" dirty="0">
                <a:solidFill>
                  <a:schemeClr val="bg1"/>
                </a:solidFill>
              </a:rPr>
              <a:t>3.Run the command “python manage.py migrate”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41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8648-8C3B-49A8-944B-E43C6BEE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6BC3-1CAB-4172-8909-A7100B10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9AA9-785A-4E58-9AF5-5806A3A7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78F8-7C0C-4604-8373-8C8731D5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3EBCF-343F-4B5F-A95E-A8815D6CF587}"/>
              </a:ext>
            </a:extLst>
          </p:cNvPr>
          <p:cNvSpPr txBox="1"/>
          <p:nvPr/>
        </p:nvSpPr>
        <p:spPr>
          <a:xfrm>
            <a:off x="6125688" y="4581331"/>
            <a:ext cx="603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Now observe “db.sqlite3” file updated with 128KB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AE72-B85B-4672-850C-86084A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8E56-6A15-4CE8-ADC0-82C066B7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10A90-D699-4F88-BDE2-3C1E91CE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A1D1B-2B1D-44AF-AB7B-DC1A08AA2382}"/>
              </a:ext>
            </a:extLst>
          </p:cNvPr>
          <p:cNvSpPr txBox="1"/>
          <p:nvPr/>
        </p:nvSpPr>
        <p:spPr>
          <a:xfrm>
            <a:off x="8238931" y="3909527"/>
            <a:ext cx="566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</a:t>
            </a:r>
          </a:p>
          <a:p>
            <a:r>
              <a:rPr lang="en-US" dirty="0">
                <a:solidFill>
                  <a:schemeClr val="bg1"/>
                </a:solidFill>
              </a:rPr>
              <a:t>4.run the command “python manage.py </a:t>
            </a:r>
            <a:r>
              <a:rPr lang="en-US" dirty="0" err="1">
                <a:solidFill>
                  <a:schemeClr val="bg1"/>
                </a:solidFill>
              </a:rPr>
              <a:t>createsuperuser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Also enter name email and password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39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B635-7415-4B68-A7D3-E8BA27D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7762-C6CC-469C-A035-E938B290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FDCCE-49EF-4F60-9823-DB0482D2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387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</dc:creator>
  <cp:lastModifiedBy>MEENAKSHI</cp:lastModifiedBy>
  <cp:revision>24</cp:revision>
  <dcterms:created xsi:type="dcterms:W3CDTF">2021-06-23T13:17:20Z</dcterms:created>
  <dcterms:modified xsi:type="dcterms:W3CDTF">2021-06-25T13:08:43Z</dcterms:modified>
</cp:coreProperties>
</file>