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19" r:id="rId7"/>
    <p:sldId id="320" r:id="rId8"/>
    <p:sldId id="323" r:id="rId9"/>
    <p:sldId id="321" r:id="rId10"/>
    <p:sldId id="322" r:id="rId11"/>
    <p:sldId id="31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6565D9"/>
    <a:srgbClr val="C2C2F0"/>
    <a:srgbClr val="8A8AE2"/>
    <a:srgbClr val="808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619" autoAdjust="0"/>
  </p:normalViewPr>
  <p:slideViewPr>
    <p:cSldViewPr snapToGrid="0">
      <p:cViewPr varScale="1">
        <p:scale>
          <a:sx n="86" d="100"/>
          <a:sy n="86" d="100"/>
        </p:scale>
        <p:origin x="538"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1" name="click.wav"/>
          </p:stSnd>
        </p:sndAc>
      </p:transition>
    </mc:Choice>
    <mc:Fallback>
      <p:transition spd="slow" advTm="10000">
        <p:circle/>
        <p:sndAc>
          <p:stSnd>
            <p:snd r:embed="rId1"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audio" Target="../media/audio1.wav"/><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Requires="p14">
      <p:transition spd="slow" p14:dur="800" advTm="10000">
        <p:circle/>
        <p:sndAc>
          <p:stSnd>
            <p:snd r:embed="rId11" name="click.wav"/>
          </p:stSnd>
        </p:sndAc>
      </p:transition>
    </mc:Choice>
    <mc:Fallback>
      <p:transition spd="slow" advTm="10000">
        <p:circle/>
        <p:sndAc>
          <p:stSnd>
            <p:snd r:embed="rId11" name="click.wav"/>
          </p:stSnd>
        </p:sndAc>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pyassignment.com/python/versions-of-python/"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3103" y="1486957"/>
            <a:ext cx="3941685" cy="2750538"/>
          </a:xfrm>
        </p:spPr>
        <p:txBody>
          <a:bodyPr anchor="b">
            <a:normAutofit/>
          </a:bodyPr>
          <a:lstStyle/>
          <a:p>
            <a:r>
              <a:rPr lang="en-US" sz="4400" dirty="0">
                <a:solidFill>
                  <a:schemeClr val="tx1"/>
                </a:solidFill>
              </a:rPr>
              <a:t>Learning Python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608576"/>
            <a:ext cx="4265477" cy="774186"/>
          </a:xfrm>
        </p:spPr>
        <p:txBody>
          <a:bodyPr anchor="t">
            <a:normAutofit/>
          </a:bodyPr>
          <a:lstStyle/>
          <a:p>
            <a:pPr>
              <a:lnSpc>
                <a:spcPct val="100000"/>
              </a:lnSpc>
            </a:pPr>
            <a:r>
              <a:rPr lang="en-US" sz="1600" dirty="0"/>
              <a:t>Power of  python coding</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advTm="10000">
        <p:circle/>
        <p:sndAc>
          <p:stSnd>
            <p:snd r:embed="rId3" name="click.wav"/>
          </p:stSnd>
        </p:sndAc>
      </p:transition>
    </mc:Choice>
    <mc:Fallback>
      <p:transition spd="slow" advTm="10000">
        <p:circl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US" i="0" dirty="0">
                <a:solidFill>
                  <a:srgbClr val="FF0000"/>
                </a:solidFill>
                <a:effectLst/>
                <a:latin typeface="Times New Roman" panose="02020603050405020304" pitchFamily="18" charset="0"/>
                <a:cs typeface="Times New Roman" panose="02020603050405020304" pitchFamily="18" charset="0"/>
              </a:rPr>
              <a:t>     Python Introduction</a:t>
            </a: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a:xfrm>
            <a:off x="1097280" y="2063813"/>
            <a:ext cx="7514060" cy="3760891"/>
          </a:xfrm>
        </p:spPr>
        <p:txBody>
          <a:bodyPr>
            <a:noAutofit/>
          </a:bodyPr>
          <a:lstStyle/>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Python is an interpreted and </a:t>
            </a:r>
            <a:r>
              <a:rPr lang="en-US" sz="1800" b="1" dirty="0">
                <a:solidFill>
                  <a:srgbClr val="FF0000"/>
                </a:solidFill>
                <a:latin typeface="Times New Roman" panose="02020603050405020304" pitchFamily="18" charset="0"/>
                <a:cs typeface="Times New Roman" panose="02020603050405020304" pitchFamily="18" charset="0"/>
              </a:rPr>
              <a:t>high-level programming language </a:t>
            </a:r>
            <a:r>
              <a:rPr lang="en-US" sz="1700" dirty="0">
                <a:solidFill>
                  <a:schemeClr val="tx1"/>
                </a:solidFill>
                <a:latin typeface="Times New Roman" panose="02020603050405020304" pitchFamily="18" charset="0"/>
                <a:cs typeface="Times New Roman" panose="02020603050405020304" pitchFamily="18" charset="0"/>
              </a:rPr>
              <a:t>which was originated in the year of late 1980s but it was implemented in December 1989 by </a:t>
            </a:r>
            <a:r>
              <a:rPr lang="en-US" sz="1800" b="1" dirty="0">
                <a:solidFill>
                  <a:srgbClr val="FF0000"/>
                </a:solidFill>
                <a:latin typeface="Times New Roman" panose="02020603050405020304" pitchFamily="18" charset="0"/>
                <a:cs typeface="Times New Roman" panose="02020603050405020304" pitchFamily="18" charset="0"/>
              </a:rPr>
              <a:t>Guido Van Rossum</a:t>
            </a:r>
            <a:r>
              <a:rPr lang="en-US" sz="1700" dirty="0">
                <a:solidFill>
                  <a:srgbClr val="FF0000"/>
                </a:solidFill>
                <a:latin typeface="Times New Roman" panose="02020603050405020304" pitchFamily="18" charset="0"/>
                <a:cs typeface="Times New Roman" panose="02020603050405020304" pitchFamily="18" charset="0"/>
              </a:rPr>
              <a:t>.</a:t>
            </a:r>
          </a:p>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The word Python came when Guido Van Rossum began implementing Python, Guido van Rossum was also reading the published scripts from “Monty Python’s Flying Circus”, a BBC comedy series from the 1970s.</a:t>
            </a:r>
          </a:p>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Van Rossum thought he needed a name that was short, unique, and slightly mysterious, so he decided to call the language Python. According to a recent survey by Stack Overflow, Python has overtaken java in popularity.</a:t>
            </a:r>
          </a:p>
          <a:p>
            <a:pPr algn="just" fontAlgn="base">
              <a:lnSpc>
                <a:spcPct val="150000"/>
              </a:lnSpc>
              <a:buFont typeface="Wingdings" panose="05000000000000000000" pitchFamily="2" charset="2"/>
              <a:buChar char="Ø"/>
            </a:pPr>
            <a:endParaRPr lang="en-US" sz="1700" dirty="0">
              <a:solidFill>
                <a:schemeClr val="tx1"/>
              </a:solidFill>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688" y="1968274"/>
            <a:ext cx="2867025" cy="4314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625443"/>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2" name="click.wav"/>
          </p:stSnd>
        </p:sndAc>
      </p:transition>
    </mc:Choice>
    <mc:Fallback>
      <p:transition spd="slow" advTm="10000">
        <p:circle/>
        <p:sndAc>
          <p:stSnd>
            <p:snd r:embed="rId2"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US" i="0" dirty="0">
                <a:solidFill>
                  <a:srgbClr val="FF0000"/>
                </a:solidFill>
                <a:effectLst/>
                <a:latin typeface="Times New Roman" panose="02020603050405020304" pitchFamily="18" charset="0"/>
                <a:cs typeface="Times New Roman" panose="02020603050405020304" pitchFamily="18" charset="0"/>
              </a:rPr>
              <a:t>Python Introduction</a:t>
            </a: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a:xfrm>
            <a:off x="1097279" y="2063813"/>
            <a:ext cx="10124095" cy="3760891"/>
          </a:xfrm>
        </p:spPr>
        <p:txBody>
          <a:bodyPr>
            <a:noAutofit/>
          </a:bodyPr>
          <a:lstStyle/>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Python is dynamically typed, and garbage-collected language which aims to help a programmer to write clear and logical code for both small and large-scale projects.</a:t>
            </a:r>
          </a:p>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Learning Python is good because Python is a famous programming language because it is easy to learn and use. Moreover, there is a large number of libraries available that can be used in your projects today! Some developers even consider it to be a must-known programming language.</a:t>
            </a:r>
          </a:p>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Python is opensource which was developed under OSI-approved license, making it freely usable and distributable, even for commercial use. It means any of them can contribute to the python software.</a:t>
            </a:r>
          </a:p>
          <a:p>
            <a:pPr marL="0" indent="0" algn="just" fontAlgn="base">
              <a:lnSpc>
                <a:spcPct val="150000"/>
              </a:lnSpc>
              <a:buNone/>
            </a:pPr>
            <a:endParaRPr lang="en-US" sz="1700" dirty="0">
              <a:solidFill>
                <a:schemeClr val="tx1"/>
              </a:solidFill>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endParaRPr lang="en-US" sz="1700" dirty="0">
              <a:solidFill>
                <a:schemeClr val="tx1"/>
              </a:solidFill>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669122"/>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2" name="click.wav"/>
          </p:stSnd>
        </p:sndAc>
      </p:transition>
    </mc:Choice>
    <mc:Fallback>
      <p:transition spd="slow" advTm="10000">
        <p:circle/>
        <p:sndAc>
          <p:stSnd>
            <p:snd r:embed="rId2"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IN" dirty="0">
                <a:solidFill>
                  <a:srgbClr val="FF0000"/>
                </a:solidFill>
                <a:latin typeface="Times New Roman" panose="02020603050405020304" pitchFamily="18" charset="0"/>
                <a:cs typeface="Times New Roman" panose="02020603050405020304" pitchFamily="18" charset="0"/>
              </a:rPr>
              <a:t>Python Interpreter</a:t>
            </a:r>
            <a:endParaRPr lang="en-US" i="0"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a:xfrm>
            <a:off x="1097280" y="4985553"/>
            <a:ext cx="10319403" cy="1450757"/>
          </a:xfrm>
        </p:spPr>
        <p:txBody>
          <a:bodyPr>
            <a:noAutofit/>
          </a:bodyPr>
          <a:lstStyle/>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An interpreter is a kind of program that executes other programs when you write python, programs, it converts source code written by the developer into an intermediate language. Which again translated into the native language/machine language that is executed.</a:t>
            </a:r>
          </a:p>
          <a:p>
            <a:pPr algn="just" fontAlgn="base">
              <a:lnSpc>
                <a:spcPct val="150000"/>
              </a:lnSpc>
              <a:buFont typeface="Wingdings" panose="05000000000000000000" pitchFamily="2" charset="2"/>
              <a:buChar char="Ø"/>
            </a:pPr>
            <a:endParaRPr lang="en-US" sz="1700" dirty="0">
              <a:solidFill>
                <a:schemeClr val="tx1"/>
              </a:solidFill>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pic>
        <p:nvPicPr>
          <p:cNvPr id="1026" name="Picture 2" descr="python interpreter working">
            <a:extLst>
              <a:ext uri="{FF2B5EF4-FFF2-40B4-BE49-F238E27FC236}">
                <a16:creationId xmlns:a16="http://schemas.microsoft.com/office/drawing/2014/main" id="{C7D6B929-1C56-4396-8E1A-2F955FE3B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17" y="2013753"/>
            <a:ext cx="541972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799762"/>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2" name="click.wav"/>
          </p:stSnd>
        </p:sndAc>
      </p:transition>
    </mc:Choice>
    <mc:Fallback>
      <p:transition spd="slow" advTm="10000">
        <p:circle/>
        <p:sndAc>
          <p:stSnd>
            <p:snd r:embed="rId2"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latin typeface="Times New Roman" pitchFamily="18" charset="0"/>
                <a:cs typeface="Times New Roman" pitchFamily="18" charset="0"/>
              </a:rPr>
              <a:t>What can I do with Python</a:t>
            </a:r>
          </a:p>
        </p:txBody>
      </p:sp>
      <p:sp>
        <p:nvSpPr>
          <p:cNvPr id="3" name="Content Placeholder 2"/>
          <p:cNvSpPr>
            <a:spLocks noGrp="1"/>
          </p:cNvSpPr>
          <p:nvPr>
            <p:ph idx="1"/>
          </p:nvPr>
        </p:nvSpPr>
        <p:spPr/>
        <p:txBody>
          <a:bodyPr>
            <a:normAutofit/>
          </a:bodyPr>
          <a:lstStyle/>
          <a:p>
            <a:pPr>
              <a:buFont typeface="Wingdings" pitchFamily="2" charset="2"/>
              <a:buChar char="q"/>
            </a:pPr>
            <a:r>
              <a:rPr lang="en-IN" sz="2400" dirty="0">
                <a:latin typeface="Times New Roman" pitchFamily="18" charset="0"/>
                <a:cs typeface="Times New Roman" pitchFamily="18" charset="0"/>
              </a:rPr>
              <a:t>System programming</a:t>
            </a:r>
          </a:p>
          <a:p>
            <a:pPr>
              <a:buFont typeface="Wingdings" pitchFamily="2" charset="2"/>
              <a:buChar char="q"/>
            </a:pPr>
            <a:r>
              <a:rPr lang="en-IN" sz="2400" dirty="0">
                <a:latin typeface="Times New Roman" pitchFamily="18" charset="0"/>
                <a:cs typeface="Times New Roman" pitchFamily="18" charset="0"/>
              </a:rPr>
              <a:t>Graphical user interface programming</a:t>
            </a:r>
          </a:p>
          <a:p>
            <a:pPr>
              <a:buFont typeface="Wingdings" pitchFamily="2" charset="2"/>
              <a:buChar char="q"/>
            </a:pPr>
            <a:r>
              <a:rPr lang="en-IN" sz="2400" dirty="0">
                <a:latin typeface="Times New Roman" pitchFamily="18" charset="0"/>
                <a:cs typeface="Times New Roman" pitchFamily="18" charset="0"/>
              </a:rPr>
              <a:t>Internet scripting</a:t>
            </a:r>
          </a:p>
          <a:p>
            <a:pPr>
              <a:buFont typeface="Wingdings" pitchFamily="2" charset="2"/>
              <a:buChar char="q"/>
            </a:pPr>
            <a:r>
              <a:rPr lang="en-IN" sz="2400" dirty="0">
                <a:latin typeface="Times New Roman" pitchFamily="18" charset="0"/>
                <a:cs typeface="Times New Roman" pitchFamily="18" charset="0"/>
              </a:rPr>
              <a:t>Component integration</a:t>
            </a:r>
          </a:p>
          <a:p>
            <a:pPr>
              <a:buFont typeface="Wingdings" pitchFamily="2" charset="2"/>
              <a:buChar char="q"/>
            </a:pPr>
            <a:r>
              <a:rPr lang="en-IN" sz="2400" dirty="0">
                <a:latin typeface="Times New Roman" pitchFamily="18" charset="0"/>
                <a:cs typeface="Times New Roman" pitchFamily="18" charset="0"/>
              </a:rPr>
              <a:t>Database programming</a:t>
            </a:r>
          </a:p>
          <a:p>
            <a:pPr>
              <a:buFont typeface="Wingdings" pitchFamily="2" charset="2"/>
              <a:buChar char="q"/>
            </a:pPr>
            <a:r>
              <a:rPr lang="en-IN" sz="2400" dirty="0">
                <a:latin typeface="Times New Roman" pitchFamily="18" charset="0"/>
                <a:cs typeface="Times New Roman" pitchFamily="18" charset="0"/>
              </a:rPr>
              <a:t>Gaming , Images, XML, Robot and more</a:t>
            </a:r>
          </a:p>
          <a:p>
            <a:pPr>
              <a:buFont typeface="Wingdings" pitchFamily="2" charset="2"/>
              <a:buChar char="q"/>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5337343"/>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2" name="click.wav"/>
          </p:stSnd>
        </p:sndAc>
      </p:transition>
    </mc:Choice>
    <mc:Fallback>
      <p:transition spd="slow" advTm="10000">
        <p:circle/>
        <p:sndAc>
          <p:stSnd>
            <p:snd r:embed="rId2"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IN" dirty="0">
                <a:solidFill>
                  <a:srgbClr val="FF0000"/>
                </a:solidFill>
                <a:latin typeface="Times New Roman" panose="02020603050405020304" pitchFamily="18" charset="0"/>
                <a:cs typeface="Times New Roman" panose="02020603050405020304" pitchFamily="18" charset="0"/>
              </a:rPr>
              <a:t>Main Applications of Python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a:xfrm>
            <a:off x="1097280" y="4985553"/>
            <a:ext cx="10319403" cy="1450757"/>
          </a:xfrm>
        </p:spPr>
        <p:txBody>
          <a:bodyPr>
            <a:noAutofit/>
          </a:bodyPr>
          <a:lstStyle/>
          <a:p>
            <a:pPr algn="just" fontAlgn="base">
              <a:lnSpc>
                <a:spcPct val="150000"/>
              </a:lnSpc>
              <a:buFont typeface="Wingdings" panose="05000000000000000000" pitchFamily="2" charset="2"/>
              <a:buChar char="Ø"/>
            </a:pPr>
            <a:endParaRPr lang="en-US" sz="1700" dirty="0">
              <a:solidFill>
                <a:schemeClr val="tx1"/>
              </a:solidFill>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BDB33B-79E4-430A-979E-BE32E4220D75}"/>
              </a:ext>
            </a:extLst>
          </p:cNvPr>
          <p:cNvSpPr txBox="1"/>
          <p:nvPr/>
        </p:nvSpPr>
        <p:spPr>
          <a:xfrm>
            <a:off x="1349406" y="1514797"/>
            <a:ext cx="8194089" cy="4693593"/>
          </a:xfrm>
          <a:prstGeom prst="rect">
            <a:avLst/>
          </a:prstGeom>
          <a:noFill/>
        </p:spPr>
        <p:txBody>
          <a:bodyPr wrap="square">
            <a:spAutoFit/>
          </a:bodyPr>
          <a:lstStyle/>
          <a:p>
            <a:pPr algn="l" fontAlgn="base"/>
            <a:endParaRPr lang="en-US" sz="1700" dirty="0">
              <a:latin typeface="Times New Roman" panose="02020603050405020304" pitchFamily="18" charset="0"/>
              <a:cs typeface="Times New Roman" panose="02020603050405020304" pitchFamily="18" charset="0"/>
            </a:endParaRPr>
          </a:p>
          <a:p>
            <a:pPr algn="l" fontAlgn="base"/>
            <a:endParaRPr lang="en-US" sz="1700" dirty="0">
              <a:latin typeface="Times New Roman" panose="02020603050405020304" pitchFamily="18" charset="0"/>
              <a:cs typeface="Times New Roman" panose="02020603050405020304" pitchFamily="18" charset="0"/>
            </a:endParaRPr>
          </a:p>
          <a:p>
            <a:pPr algn="l" fontAlgn="base">
              <a:spcBef>
                <a:spcPts val="300"/>
              </a:spcBef>
            </a:pPr>
            <a:r>
              <a:rPr lang="en-US" sz="2000" dirty="0">
                <a:latin typeface="Times New Roman" panose="02020603050405020304" pitchFamily="18" charset="0"/>
                <a:cs typeface="Times New Roman" panose="02020603050405020304" pitchFamily="18" charset="0"/>
              </a:rPr>
              <a:t>Here are some of the main applications of Python:</a:t>
            </a:r>
          </a:p>
          <a:p>
            <a:pPr algn="l" fontAlgn="base">
              <a:spcBef>
                <a:spcPts val="300"/>
              </a:spcBef>
              <a:buFont typeface="+mj-lt"/>
              <a:buAutoNum type="arabicPeriod"/>
            </a:pPr>
            <a:r>
              <a:rPr lang="en-US" sz="2000" dirty="0">
                <a:latin typeface="Times New Roman" panose="02020603050405020304" pitchFamily="18" charset="0"/>
                <a:cs typeface="Times New Roman" panose="02020603050405020304" pitchFamily="18" charset="0"/>
              </a:rPr>
              <a:t>Data Science</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Automation</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Application Development</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Artificial Intelligence</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Machine Learning</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Web development</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Business applications</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Image Processing</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Desktop GUI</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Audio/Video Applications</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Scientific Calculations</a:t>
            </a:r>
          </a:p>
          <a:p>
            <a:pPr algn="l" fontAlgn="base">
              <a:buFont typeface="+mj-lt"/>
              <a:buAutoNum type="arabicPeriod"/>
            </a:pPr>
            <a:r>
              <a:rPr lang="en-US" sz="2000" dirty="0">
                <a:latin typeface="Times New Roman" panose="02020603050405020304" pitchFamily="18" charset="0"/>
                <a:cs typeface="Times New Roman" panose="02020603050405020304" pitchFamily="18" charset="0"/>
              </a:rPr>
              <a:t>Embedded Application</a:t>
            </a:r>
          </a:p>
        </p:txBody>
      </p:sp>
      <p:pic>
        <p:nvPicPr>
          <p:cNvPr id="9" name="Picture 8">
            <a:extLst>
              <a:ext uri="{FF2B5EF4-FFF2-40B4-BE49-F238E27FC236}">
                <a16:creationId xmlns:a16="http://schemas.microsoft.com/office/drawing/2014/main" id="{CD4F04FE-528E-4AA7-897B-21E8B8E284E7}"/>
              </a:ext>
            </a:extLst>
          </p:cNvPr>
          <p:cNvPicPr>
            <a:picLocks noChangeAspect="1"/>
          </p:cNvPicPr>
          <p:nvPr/>
        </p:nvPicPr>
        <p:blipFill>
          <a:blip r:embed="rId3"/>
          <a:stretch>
            <a:fillRect/>
          </a:stretch>
        </p:blipFill>
        <p:spPr>
          <a:xfrm>
            <a:off x="7155402" y="2089831"/>
            <a:ext cx="4148831" cy="3955862"/>
          </a:xfrm>
          <a:prstGeom prst="rect">
            <a:avLst/>
          </a:prstGeom>
        </p:spPr>
      </p:pic>
    </p:spTree>
    <p:extLst>
      <p:ext uri="{BB962C8B-B14F-4D97-AF65-F5344CB8AC3E}">
        <p14:creationId xmlns:p14="http://schemas.microsoft.com/office/powerpoint/2010/main" val="1446599917"/>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2" name="click.wav"/>
          </p:stSnd>
        </p:sndAc>
      </p:transition>
    </mc:Choice>
    <mc:Fallback>
      <p:transition spd="slow" advTm="10000">
        <p:circle/>
        <p:sndAc>
          <p:stSnd>
            <p:snd r:embed="rId2"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br>
              <a:rPr lang="en-IN"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br>
            <a:r>
              <a:rPr lang="en-IN" dirty="0">
                <a:solidFill>
                  <a:srgbClr val="FF0000"/>
                </a:solidFill>
                <a:latin typeface="Times New Roman" panose="02020603050405020304" pitchFamily="18" charset="0"/>
                <a:cs typeface="Times New Roman" panose="02020603050405020304" pitchFamily="18" charset="0"/>
              </a:rPr>
              <a:t>Versions Of  Python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a:xfrm>
            <a:off x="1097280" y="2015231"/>
            <a:ext cx="10319403" cy="4421079"/>
          </a:xfrm>
        </p:spPr>
        <p:txBody>
          <a:bodyPr>
            <a:noAutofit/>
          </a:bodyPr>
          <a:lstStyle/>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The first version of Python was released in February 1991, and Python reached version 1.0 in January 1994 while the last version released while Van Rossum was at CWI was Python 1.2.</a:t>
            </a:r>
          </a:p>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To check versions/version of Python installed on your system, open command prompt(terminal), type “python”, hit enter then you will see the version of python installed on your system.</a:t>
            </a:r>
          </a:p>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Current version of python is </a:t>
            </a:r>
            <a:r>
              <a:rPr lang="en-US" sz="1800" b="1" dirty="0">
                <a:solidFill>
                  <a:srgbClr val="0070C0"/>
                </a:solidFill>
                <a:latin typeface="Times New Roman" panose="02020603050405020304" pitchFamily="18" charset="0"/>
                <a:cs typeface="Times New Roman" panose="02020603050405020304" pitchFamily="18" charset="0"/>
              </a:rPr>
              <a:t>“Python 3.9.5 released on 03 May 2021”</a:t>
            </a:r>
          </a:p>
          <a:p>
            <a:pPr algn="just" fontAlgn="base">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81519553"/>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2" name="click.wav"/>
          </p:stSnd>
        </p:sndAc>
      </p:transition>
    </mc:Choice>
    <mc:Fallback>
      <p:transition spd="slow" advTm="10000">
        <p:circle/>
        <p:sndAc>
          <p:stSnd>
            <p:snd r:embed="rId2"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46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542468" y="4997003"/>
            <a:ext cx="4198512" cy="400110"/>
          </a:xfrm>
          <a:prstGeom prst="rect">
            <a:avLst/>
          </a:prstGeom>
          <a:noFill/>
        </p:spPr>
        <p:txBody>
          <a:bodyPr wrap="square" rtlCol="0">
            <a:spAutoFit/>
          </a:bodyPr>
          <a:lstStyle/>
          <a:p>
            <a:endParaRPr lang="en-IN" sz="2000" dirty="0"/>
          </a:p>
        </p:txBody>
      </p:sp>
      <p:sp>
        <p:nvSpPr>
          <p:cNvPr id="4" name="TextBox 3"/>
          <p:cNvSpPr txBox="1"/>
          <p:nvPr/>
        </p:nvSpPr>
        <p:spPr>
          <a:xfrm>
            <a:off x="6555346" y="5563674"/>
            <a:ext cx="4984123" cy="400110"/>
          </a:xfrm>
          <a:prstGeom prst="rect">
            <a:avLst/>
          </a:prstGeom>
          <a:noFill/>
        </p:spPr>
        <p:txBody>
          <a:bodyPr wrap="square" rtlCol="0">
            <a:spAutoFit/>
          </a:bodyPr>
          <a:lstStyle/>
          <a:p>
            <a:r>
              <a:rPr lang="en-IN" sz="2000" b="1" dirty="0">
                <a:solidFill>
                  <a:schemeClr val="tx2">
                    <a:lumMod val="10000"/>
                    <a:lumOff val="90000"/>
                  </a:schemeClr>
                </a:solidFill>
              </a:rPr>
              <a:t>Every  ending  is  a  new  Beginning  </a:t>
            </a:r>
            <a:r>
              <a:rPr lang="en-IN" sz="1100" b="1" dirty="0">
                <a:solidFill>
                  <a:schemeClr val="tx2">
                    <a:lumMod val="10000"/>
                    <a:lumOff val="90000"/>
                  </a:schemeClr>
                </a:solidFill>
                <a:sym typeface="Webdings"/>
              </a:rPr>
              <a:t>  </a:t>
            </a:r>
            <a:endParaRPr lang="en-IN" sz="1600" b="1" dirty="0">
              <a:solidFill>
                <a:schemeClr val="tx2">
                  <a:lumMod val="10000"/>
                  <a:lumOff val="90000"/>
                </a:schemeClr>
              </a:solidFill>
            </a:endParaRPr>
          </a:p>
        </p:txBody>
      </p:sp>
    </p:spTree>
    <p:extLst>
      <p:ext uri="{BB962C8B-B14F-4D97-AF65-F5344CB8AC3E}">
        <p14:creationId xmlns:p14="http://schemas.microsoft.com/office/powerpoint/2010/main" val="684510508"/>
      </p:ext>
    </p:extLst>
  </p:cSld>
  <p:clrMapOvr>
    <a:masterClrMapping/>
  </p:clrMapOvr>
  <mc:AlternateContent xmlns:mc="http://schemas.openxmlformats.org/markup-compatibility/2006">
    <mc:Choice xmlns:p14="http://schemas.microsoft.com/office/powerpoint/2010/main" Requires="p14">
      <p:transition spd="slow" p14:dur="800" advTm="10000">
        <p:circle/>
        <p:sndAc>
          <p:stSnd>
            <p:snd r:embed="rId2" name="click.wav"/>
          </p:stSnd>
        </p:sndAc>
      </p:transition>
    </mc:Choice>
    <mc:Fallback>
      <p:transition spd="slow" advTm="10000">
        <p:circle/>
        <p:sndAc>
          <p:stSnd>
            <p:snd r:embed="rId2" name="click.wav"/>
          </p:stSnd>
        </p:sndAc>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{23FDB30C-D245-405D-8F32-C783337F84B7}tf22712842_win32</Template>
  <TotalTime>874</TotalTime>
  <Words>441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Bookman Old Style</vt:lpstr>
      <vt:lpstr>Calibri</vt:lpstr>
      <vt:lpstr>Franklin Gothic Book</vt:lpstr>
      <vt:lpstr>Times New Roman</vt:lpstr>
      <vt:lpstr>Wingdings</vt:lpstr>
      <vt:lpstr>1_RetrospectVTI</vt:lpstr>
      <vt:lpstr>Learning Python</vt:lpstr>
      <vt:lpstr>     Python Introduction</vt:lpstr>
      <vt:lpstr>Python Introduction</vt:lpstr>
      <vt:lpstr>Python Interpreter</vt:lpstr>
      <vt:lpstr>What can I do with Python</vt:lpstr>
      <vt:lpstr>Main Applications of Python</vt:lpstr>
      <vt:lpstr> Versions Of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dc:title>
  <dc:creator>MEENAKSHI</dc:creator>
  <cp:lastModifiedBy>MEENAKSHI</cp:lastModifiedBy>
  <cp:revision>79</cp:revision>
  <dcterms:created xsi:type="dcterms:W3CDTF">2021-05-24T12:46:00Z</dcterms:created>
  <dcterms:modified xsi:type="dcterms:W3CDTF">2021-05-31T13:26:34Z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