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sualizationsinTableau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4F3BC6-39B9-4B05-85C2-C2883CC1E9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Visualizations in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815EEA-6C9E-4125-A54E-B6CBCA2B3EE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1/30/2022 8:25:25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" id="2" name="slide2">
            <a:extLst>
              <a:ext uri="{FF2B5EF4-FFF2-40B4-BE49-F238E27FC236}">
                <a16:creationId xmlns:a16="http://schemas.microsoft.com/office/drawing/2014/main" id="{88C68646-FD81-47F9-8DBC-973E83EF40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414587"/>
            <a:ext cx="10553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grams" id="3" name="slide3">
            <a:extLst>
              <a:ext uri="{FF2B5EF4-FFF2-40B4-BE49-F238E27FC236}">
                <a16:creationId xmlns:a16="http://schemas.microsoft.com/office/drawing/2014/main" id="{0337D429-B78F-43D1-B9F8-1EEEF576EF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616" y="0"/>
            <a:ext cx="2366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Line 2" id="4" name="slide4">
            <a:extLst>
              <a:ext uri="{FF2B5EF4-FFF2-40B4-BE49-F238E27FC236}">
                <a16:creationId xmlns:a16="http://schemas.microsoft.com/office/drawing/2014/main" id="{D6C412BE-99F3-47F2-BFFE-B5469FB0B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56" y="0"/>
            <a:ext cx="569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reto Chart" id="5" name="slide5">
            <a:extLst>
              <a:ext uri="{FF2B5EF4-FFF2-40B4-BE49-F238E27FC236}">
                <a16:creationId xmlns:a16="http://schemas.microsoft.com/office/drawing/2014/main" id="{0C9BFB9D-8D1F-4B73-91FE-6FC63E40C9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794" y="0"/>
            <a:ext cx="5036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fall Chart" id="6" name="slide6">
            <a:extLst>
              <a:ext uri="{FF2B5EF4-FFF2-40B4-BE49-F238E27FC236}">
                <a16:creationId xmlns:a16="http://schemas.microsoft.com/office/drawing/2014/main" id="{9A0D3A19-635E-4249-97B8-22D8C394B8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906" y="0"/>
            <a:ext cx="4742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2022-01-30T08:25:26Z</dcterms:created>
  <dcterms:modified xsi:type="dcterms:W3CDTF">2022-01-30T08:25:26Z</dcterms:modified>
</cp:coreProperties>
</file>