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7335441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811054"/>
            <a:ext cx="67437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4061039"/>
            <a:ext cx="4935141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7335078" y="6803351"/>
            <a:ext cx="1484923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7335078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8820000" y="6803351"/>
            <a:ext cx="324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7335441" y="2698612"/>
            <a:ext cx="1808559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8575" y="1869795"/>
            <a:ext cx="4981425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38750" y="2994142"/>
            <a:ext cx="4981220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6000" y="3763649"/>
            <a:ext cx="4104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7331869" y="1762069"/>
            <a:ext cx="1488131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335441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76775" y="2204792"/>
            <a:ext cx="4467225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6775" y="4148861"/>
            <a:ext cx="4467225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7335441" y="5247782"/>
            <a:ext cx="1808559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7335078" y="6803351"/>
            <a:ext cx="1484923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7335078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8820000" y="6803351"/>
            <a:ext cx="324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8575" y="1869795"/>
            <a:ext cx="4981425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38750" y="2994142"/>
            <a:ext cx="4981220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6000" y="3763649"/>
            <a:ext cx="4104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7331869" y="1762069"/>
            <a:ext cx="1488131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08559" y="0"/>
            <a:ext cx="7335441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75" y="2156226"/>
            <a:ext cx="44685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1"/>
            <a:ext cx="446722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180855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7335078" y="6803351"/>
            <a:ext cx="1484923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7335078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8820000" y="6803351"/>
            <a:ext cx="324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EF53-3C25-43F2-A320-97B835486AB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EB55-F172-4B2F-9CA5-381A809A0D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Play with Maths: 10 Fun Ideas for All Ages — Mashup Math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14043" r="14043"/>
          <a:stretch>
            <a:fillRect/>
          </a:stretch>
        </p:blipFill>
        <p:spPr bwMode="auto">
          <a:xfrm>
            <a:off x="0" y="0"/>
            <a:ext cx="7335838" cy="6804025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2811054"/>
            <a:ext cx="6781800" cy="121503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4800" dirty="0">
                <a:ln w="11430"/>
                <a:solidFill>
                  <a:sysClr val="windowText" lastClr="00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MATHEMATICAL HUB </a:t>
            </a:r>
            <a:r>
              <a:rPr lang="en-US" sz="4800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20096"/>
            <a:ext cx="6172200" cy="1999704"/>
          </a:xfrm>
        </p:spPr>
        <p:txBody>
          <a:bodyPr/>
          <a:lstStyle/>
          <a:p>
            <a:pPr algn="l"/>
            <a:r>
              <a:rPr lang="en-US" sz="3200" dirty="0"/>
              <a:t>By: </a:t>
            </a:r>
          </a:p>
          <a:p>
            <a:pPr algn="l"/>
            <a:r>
              <a:rPr lang="en-US" dirty="0" err="1"/>
              <a:t>Lakshya</a:t>
            </a:r>
            <a:r>
              <a:rPr lang="en-US" dirty="0"/>
              <a:t> Jindal   </a:t>
            </a:r>
            <a:r>
              <a:rPr lang="en-US" sz="3200" dirty="0"/>
              <a:t>(2100271530046)</a:t>
            </a:r>
          </a:p>
          <a:p>
            <a:pPr algn="l"/>
            <a:r>
              <a:rPr lang="en-US" dirty="0" err="1"/>
              <a:t>Tanmye</a:t>
            </a:r>
            <a:r>
              <a:rPr lang="en-US" dirty="0"/>
              <a:t> </a:t>
            </a:r>
            <a:r>
              <a:rPr lang="en-US" sz="3200" dirty="0" err="1"/>
              <a:t>Gorain</a:t>
            </a:r>
            <a:r>
              <a:rPr lang="en-US" sz="3200" dirty="0"/>
              <a:t> (2100271530078)</a:t>
            </a:r>
          </a:p>
          <a:p>
            <a:pPr algn="l"/>
            <a:r>
              <a:rPr lang="en-US" sz="3200" dirty="0"/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9084" y="6359858"/>
            <a:ext cx="1804916" cy="49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50" name="Picture 14" descr="Junior Maths Championship for students till Class VI : The Tribune In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24600" cy="6858000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1869" y="1762069"/>
            <a:ext cx="1488131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728" y="1869795"/>
            <a:ext cx="5749254" cy="112434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1" algn="ctr"/>
            <a:r>
              <a:rPr lang="en-US" sz="4000" b="1" dirty="0"/>
              <a:t>Problem Introduction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722728" y="2994141"/>
            <a:ext cx="5749224" cy="2369429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Small children are now losing interest in the normal class room study as now its an era of technology it can be more playful for children specially unprivileged one.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9084" y="6359858"/>
            <a:ext cx="1804916" cy="49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5552" y="6605516"/>
            <a:ext cx="3940791" cy="25248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91921" y="1774209"/>
            <a:ext cx="3541593" cy="10918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42" name="AutoShape 6" descr="Math' or 'Maths'? - Quick and Dirty Tips ™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6" name="AutoShape 10" descr="Math' or 'Maths'? - Quick and Dirty Tips ™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8" name="AutoShape 12" descr="Math' or 'Maths'? - Quick and Dirty Tips ™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Le plus vieux problème de maths de l'histoire a trouvé un début de répons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20228" r="20228"/>
          <a:stretch>
            <a:fillRect/>
          </a:stretch>
        </p:blipFill>
        <p:spPr bwMode="auto">
          <a:xfrm>
            <a:off x="3009900" y="0"/>
            <a:ext cx="6134100" cy="6858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41" y="1719618"/>
            <a:ext cx="5674057" cy="955345"/>
          </a:xfrm>
          <a:ln>
            <a:noFill/>
          </a:ln>
        </p:spPr>
        <p:txBody>
          <a:bodyPr/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Motivation</a:t>
            </a:r>
            <a:br>
              <a:rPr lang="en-US" sz="4000" b="1" dirty="0"/>
            </a:br>
            <a:endParaRPr lang="en-US" sz="48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443" y="2647667"/>
            <a:ext cx="5674057" cy="2511187"/>
          </a:xfrm>
          <a:ln>
            <a:noFill/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By seeing disinterest  of children in mathematics.</a:t>
            </a:r>
          </a:p>
          <a:p>
            <a:pPr lvl="0" algn="just"/>
            <a:r>
              <a:rPr lang="en-US" sz="2400" dirty="0"/>
              <a:t>Even adults face doing small calculations which are useful in our daily lives.</a:t>
            </a:r>
          </a:p>
          <a:p>
            <a:pPr lvl="0" algn="just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4915" y="1651380"/>
            <a:ext cx="3754838" cy="7051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Undergraduate Maths | School of Mathematics and Physics | Queen's  University Belfast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/>
          <a:srcRect l="28054" r="28054"/>
          <a:stretch>
            <a:fillRect/>
          </a:stretch>
        </p:blipFill>
        <p:spPr bwMode="auto">
          <a:xfrm>
            <a:off x="0" y="0"/>
            <a:ext cx="5410200" cy="7086600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9230" y="1760561"/>
            <a:ext cx="3149354" cy="116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39084" y="6359858"/>
            <a:ext cx="1804916" cy="498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20" y="1869795"/>
            <a:ext cx="6271281" cy="112434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2" algn="ctr"/>
            <a:r>
              <a:rPr lang="en-US" sz="4000" b="1" dirty="0"/>
              <a:t>Project Objective</a:t>
            </a: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48720" y="2994141"/>
            <a:ext cx="6271250" cy="2983578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Objective of the project is to make calculations for children and even adults easy i.e. solutions are easily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Maths Formulas for Class 10 Chapterwise: Free PDF - Leverage Edu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25295" r="25295"/>
          <a:stretch>
            <a:fillRect/>
          </a:stretch>
        </p:blipFill>
        <p:spPr bwMode="auto">
          <a:xfrm>
            <a:off x="3725863" y="0"/>
            <a:ext cx="5418137" cy="6858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56" y="1487606"/>
            <a:ext cx="5885597" cy="1132765"/>
          </a:xfrm>
          <a:ln>
            <a:noFill/>
          </a:ln>
        </p:spPr>
        <p:txBody>
          <a:bodyPr/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Scope</a:t>
            </a:r>
            <a:r>
              <a:rPr lang="en-US" sz="4800" b="1" dirty="0"/>
              <a:t> </a:t>
            </a:r>
            <a:r>
              <a:rPr lang="en-US" sz="4000" b="1" dirty="0"/>
              <a:t>of</a:t>
            </a:r>
            <a:r>
              <a:rPr lang="en-US" sz="4800" b="1" dirty="0"/>
              <a:t> </a:t>
            </a:r>
            <a:r>
              <a:rPr lang="en-US" sz="4000" b="1" dirty="0"/>
              <a:t>the</a:t>
            </a:r>
            <a:r>
              <a:rPr lang="en-US" sz="4800" b="1" dirty="0"/>
              <a:t> </a:t>
            </a:r>
            <a:r>
              <a:rPr lang="en-US" sz="4000" b="1" dirty="0"/>
              <a:t>Project</a:t>
            </a:r>
            <a:br>
              <a:rPr lang="en-US" sz="4800" b="1" dirty="0"/>
            </a:br>
            <a:br>
              <a:rPr lang="en-US" sz="4000" b="1" dirty="0"/>
            </a:br>
            <a:endParaRPr lang="en-US" sz="48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320" y="2620371"/>
            <a:ext cx="5906069" cy="3261814"/>
          </a:xfrm>
          <a:ln>
            <a:noFill/>
          </a:ln>
        </p:spPr>
        <p:txBody>
          <a:bodyPr/>
          <a:lstStyle/>
          <a:p>
            <a:pPr lvl="0" algn="just"/>
            <a:r>
              <a:rPr lang="en-US" sz="2400" dirty="0"/>
              <a:t>The test is for young children . They can test themselves and as well as can do practice for  improved results. It’s a good program to learn and score full marks. Its useful for the teachers to take test of children and make learning little bit full of fun.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39084" y="6359858"/>
            <a:ext cx="1804916" cy="49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235424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424" y="5049673"/>
            <a:ext cx="1351128" cy="504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81000" y="152400"/>
            <a:ext cx="4219550" cy="641447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all" normalizeH="0" baseline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FUNCTIONALITIES</a:t>
            </a:r>
            <a:r>
              <a:rPr kumimoji="0" lang="en-US" sz="3200" b="1" i="0" u="none" strike="noStrike" cap="all" normalizeH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endParaRPr kumimoji="0" lang="en-US" sz="3200" b="1" i="0" u="none" strike="noStrike" cap="all" normalizeH="0" baseline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7" y="1845122"/>
            <a:ext cx="3534299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YOU!</a:t>
            </a:r>
            <a:endParaRPr lang="ru-RU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080" y="3669063"/>
            <a:ext cx="3275648" cy="52471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TANMYE GORAIN (2100271530078)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800" y="4692152"/>
            <a:ext cx="2734483" cy="337047"/>
          </a:xfrm>
        </p:spPr>
        <p:txBody>
          <a:bodyPr/>
          <a:lstStyle/>
          <a:p>
            <a:r>
              <a:rPr lang="en-US" dirty="0"/>
              <a:t>LAKSHYA JINDAL</a:t>
            </a:r>
          </a:p>
          <a:p>
            <a:r>
              <a:rPr lang="en-US" dirty="0"/>
              <a:t>(2100271530046)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/>
          <a:stretch>
            <a:fillRect/>
          </a:stretch>
        </p:blipFill>
        <p:spPr>
          <a:xfrm rot="21155793">
            <a:off x="4167706" y="789059"/>
            <a:ext cx="5207252" cy="4464430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171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MATHEMATICAL HUB APP</vt:lpstr>
      <vt:lpstr>Problem Introduction</vt:lpstr>
      <vt:lpstr>Motivation </vt:lpstr>
      <vt:lpstr>Project Objective</vt:lpstr>
      <vt:lpstr>Scope of the Project 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HUB</dc:title>
  <dc:creator>TVAN</dc:creator>
  <cp:lastModifiedBy>LAKSHYA JINDAL</cp:lastModifiedBy>
  <cp:revision>11</cp:revision>
  <dcterms:created xsi:type="dcterms:W3CDTF">2022-10-10T18:30:43Z</dcterms:created>
  <dcterms:modified xsi:type="dcterms:W3CDTF">2022-10-11T07:43:15Z</dcterms:modified>
</cp:coreProperties>
</file>