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hyperlink" Target="https://cloud-object-storage-cos-static-web-hosting-pl7.s3.jp-tok.cloud-object-storage.appdomain.cloud/About.html"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14"/>
          <p:cNvSpPr/>
          <p:nvPr/>
        </p:nvSpPr>
        <p:spPr>
          <a:xfrm>
            <a:off x="-1" y="1"/>
            <a:ext cx="12191697" cy="68580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95" name="Rectangle 16"/>
          <p:cNvSpPr/>
          <p:nvPr/>
        </p:nvSpPr>
        <p:spPr>
          <a:xfrm>
            <a:off x="-1" y="0"/>
            <a:ext cx="12191697" cy="6858000"/>
          </a:xfrm>
          <a:prstGeom prst="rect">
            <a:avLst/>
          </a:prstGeom>
          <a:gradFill>
            <a:gsLst>
              <a:gs pos="16000">
                <a:schemeClr val="accent6">
                  <a:alpha val="20000"/>
                </a:schemeClr>
              </a:gs>
              <a:gs pos="85000">
                <a:schemeClr val="accent1">
                  <a:alpha val="40000"/>
                </a:schemeClr>
              </a:gs>
            </a:gsLst>
            <a:lin ang="12000000"/>
          </a:gradFill>
          <a:ln w="12700">
            <a:miter lim="400000"/>
          </a:ln>
        </p:spPr>
        <p:txBody>
          <a:bodyPr lIns="45719" rIns="45719" anchor="ctr"/>
          <a:lstStyle/>
          <a:p>
            <a:pPr algn="ctr">
              <a:defRPr>
                <a:solidFill>
                  <a:srgbClr val="FFFFFF"/>
                </a:solidFill>
              </a:defRPr>
            </a:pPr>
            <a:endParaRPr/>
          </a:p>
        </p:txBody>
      </p:sp>
      <p:grpSp>
        <p:nvGrpSpPr>
          <p:cNvPr id="100" name="Group 18"/>
          <p:cNvGrpSpPr/>
          <p:nvPr/>
        </p:nvGrpSpPr>
        <p:grpSpPr>
          <a:xfrm>
            <a:off x="-18231" y="-8168"/>
            <a:ext cx="4834072" cy="2488152"/>
            <a:chOff x="0" y="0"/>
            <a:chExt cx="4834070" cy="2488150"/>
          </a:xfrm>
        </p:grpSpPr>
        <p:sp>
          <p:nvSpPr>
            <p:cNvPr id="96" name="Freeform: Shape 19"/>
            <p:cNvSpPr/>
            <p:nvPr/>
          </p:nvSpPr>
          <p:spPr>
            <a:xfrm flipH="1">
              <a:off x="0" y="0"/>
              <a:ext cx="4834071" cy="2488151"/>
            </a:xfrm>
            <a:custGeom>
              <a:avLst/>
              <a:gdLst/>
              <a:ahLst/>
              <a:cxnLst>
                <a:cxn ang="0">
                  <a:pos x="wd2" y="hd2"/>
                </a:cxn>
                <a:cxn ang="5400000">
                  <a:pos x="wd2" y="hd2"/>
                </a:cxn>
                <a:cxn ang="10800000">
                  <a:pos x="wd2" y="hd2"/>
                </a:cxn>
                <a:cxn ang="16200000">
                  <a:pos x="wd2" y="hd2"/>
                </a:cxn>
              </a:cxnLst>
              <a:rect l="0" t="0" r="r" b="b"/>
              <a:pathLst>
                <a:path w="21600" h="21598" extrusionOk="0">
                  <a:moveTo>
                    <a:pt x="0" y="0"/>
                  </a:moveTo>
                  <a:lnTo>
                    <a:pt x="149" y="0"/>
                  </a:lnTo>
                  <a:lnTo>
                    <a:pt x="183" y="1016"/>
                  </a:lnTo>
                  <a:cubicBezTo>
                    <a:pt x="204" y="1363"/>
                    <a:pt x="236" y="1708"/>
                    <a:pt x="280" y="2050"/>
                  </a:cubicBezTo>
                  <a:cubicBezTo>
                    <a:pt x="371" y="2732"/>
                    <a:pt x="503" y="3399"/>
                    <a:pt x="681" y="4038"/>
                  </a:cubicBezTo>
                  <a:cubicBezTo>
                    <a:pt x="723" y="4199"/>
                    <a:pt x="772" y="4356"/>
                    <a:pt x="819" y="4513"/>
                  </a:cubicBezTo>
                  <a:cubicBezTo>
                    <a:pt x="870" y="4669"/>
                    <a:pt x="918" y="4825"/>
                    <a:pt x="972" y="4978"/>
                  </a:cubicBezTo>
                  <a:cubicBezTo>
                    <a:pt x="1077" y="5285"/>
                    <a:pt x="1193" y="5584"/>
                    <a:pt x="1313" y="5878"/>
                  </a:cubicBezTo>
                  <a:cubicBezTo>
                    <a:pt x="1432" y="6174"/>
                    <a:pt x="1560" y="6461"/>
                    <a:pt x="1689" y="6748"/>
                  </a:cubicBezTo>
                  <a:cubicBezTo>
                    <a:pt x="1820" y="7033"/>
                    <a:pt x="1956" y="7314"/>
                    <a:pt x="2092" y="7594"/>
                  </a:cubicBezTo>
                  <a:cubicBezTo>
                    <a:pt x="2365" y="8154"/>
                    <a:pt x="2650" y="8704"/>
                    <a:pt x="2930" y="9266"/>
                  </a:cubicBezTo>
                  <a:cubicBezTo>
                    <a:pt x="3071" y="9546"/>
                    <a:pt x="3211" y="9828"/>
                    <a:pt x="3350" y="10113"/>
                  </a:cubicBezTo>
                  <a:cubicBezTo>
                    <a:pt x="3487" y="10396"/>
                    <a:pt x="3624" y="10697"/>
                    <a:pt x="3757" y="10972"/>
                  </a:cubicBezTo>
                  <a:cubicBezTo>
                    <a:pt x="3890" y="11253"/>
                    <a:pt x="4028" y="11526"/>
                    <a:pt x="4165" y="11801"/>
                  </a:cubicBezTo>
                  <a:cubicBezTo>
                    <a:pt x="4306" y="12071"/>
                    <a:pt x="4446" y="12341"/>
                    <a:pt x="4591" y="12602"/>
                  </a:cubicBezTo>
                  <a:cubicBezTo>
                    <a:pt x="4881" y="13126"/>
                    <a:pt x="5182" y="13632"/>
                    <a:pt x="5495" y="14111"/>
                  </a:cubicBezTo>
                  <a:cubicBezTo>
                    <a:pt x="6123" y="15069"/>
                    <a:pt x="6800" y="15924"/>
                    <a:pt x="7525" y="16632"/>
                  </a:cubicBezTo>
                  <a:cubicBezTo>
                    <a:pt x="7888" y="16984"/>
                    <a:pt x="8260" y="17307"/>
                    <a:pt x="8647" y="17580"/>
                  </a:cubicBezTo>
                  <a:cubicBezTo>
                    <a:pt x="9031" y="17860"/>
                    <a:pt x="9427" y="18096"/>
                    <a:pt x="9831" y="18296"/>
                  </a:cubicBezTo>
                  <a:cubicBezTo>
                    <a:pt x="10235" y="18496"/>
                    <a:pt x="10646" y="18659"/>
                    <a:pt x="11064" y="18790"/>
                  </a:cubicBezTo>
                  <a:cubicBezTo>
                    <a:pt x="11482" y="18919"/>
                    <a:pt x="11908" y="19008"/>
                    <a:pt x="12336" y="19067"/>
                  </a:cubicBezTo>
                  <a:cubicBezTo>
                    <a:pt x="12764" y="19127"/>
                    <a:pt x="13197" y="19153"/>
                    <a:pt x="13631" y="19154"/>
                  </a:cubicBezTo>
                  <a:cubicBezTo>
                    <a:pt x="13739" y="19154"/>
                    <a:pt x="13849" y="19157"/>
                    <a:pt x="13952" y="19150"/>
                  </a:cubicBezTo>
                  <a:lnTo>
                    <a:pt x="14110" y="19144"/>
                  </a:lnTo>
                  <a:lnTo>
                    <a:pt x="14267" y="19132"/>
                  </a:lnTo>
                  <a:cubicBezTo>
                    <a:pt x="14477" y="19117"/>
                    <a:pt x="14685" y="19085"/>
                    <a:pt x="14892" y="19047"/>
                  </a:cubicBezTo>
                  <a:cubicBezTo>
                    <a:pt x="15720" y="18890"/>
                    <a:pt x="16527" y="18546"/>
                    <a:pt x="17301" y="18040"/>
                  </a:cubicBezTo>
                  <a:cubicBezTo>
                    <a:pt x="17690" y="17790"/>
                    <a:pt x="18069" y="17492"/>
                    <a:pt x="18442" y="17167"/>
                  </a:cubicBezTo>
                  <a:cubicBezTo>
                    <a:pt x="18815" y="16843"/>
                    <a:pt x="19182" y="16484"/>
                    <a:pt x="19543" y="16104"/>
                  </a:cubicBezTo>
                  <a:cubicBezTo>
                    <a:pt x="19904" y="15723"/>
                    <a:pt x="20259" y="15318"/>
                    <a:pt x="20613" y="14901"/>
                  </a:cubicBezTo>
                  <a:cubicBezTo>
                    <a:pt x="20790" y="14692"/>
                    <a:pt x="20966" y="14478"/>
                    <a:pt x="21141" y="14264"/>
                  </a:cubicBezTo>
                  <a:lnTo>
                    <a:pt x="21600" y="13696"/>
                  </a:lnTo>
                  <a:lnTo>
                    <a:pt x="21600" y="16703"/>
                  </a:lnTo>
                  <a:lnTo>
                    <a:pt x="21559" y="16756"/>
                  </a:lnTo>
                  <a:cubicBezTo>
                    <a:pt x="21196" y="17210"/>
                    <a:pt x="20824" y="17656"/>
                    <a:pt x="20437" y="18081"/>
                  </a:cubicBezTo>
                  <a:cubicBezTo>
                    <a:pt x="20050" y="18506"/>
                    <a:pt x="19652" y="18918"/>
                    <a:pt x="19234" y="19293"/>
                  </a:cubicBezTo>
                  <a:cubicBezTo>
                    <a:pt x="18816" y="19668"/>
                    <a:pt x="18383" y="20016"/>
                    <a:pt x="17932" y="20316"/>
                  </a:cubicBezTo>
                  <a:cubicBezTo>
                    <a:pt x="17033" y="20923"/>
                    <a:pt x="16062" y="21329"/>
                    <a:pt x="15079" y="21499"/>
                  </a:cubicBezTo>
                  <a:cubicBezTo>
                    <a:pt x="14834" y="21539"/>
                    <a:pt x="14588" y="21572"/>
                    <a:pt x="14342" y="21585"/>
                  </a:cubicBezTo>
                  <a:lnTo>
                    <a:pt x="14157" y="21595"/>
                  </a:lnTo>
                  <a:lnTo>
                    <a:pt x="13973" y="21597"/>
                  </a:lnTo>
                  <a:cubicBezTo>
                    <a:pt x="13849" y="21600"/>
                    <a:pt x="13731" y="21594"/>
                    <a:pt x="13612" y="21590"/>
                  </a:cubicBezTo>
                  <a:cubicBezTo>
                    <a:pt x="13374" y="21585"/>
                    <a:pt x="13134" y="21563"/>
                    <a:pt x="12895" y="21544"/>
                  </a:cubicBezTo>
                  <a:cubicBezTo>
                    <a:pt x="12656" y="21513"/>
                    <a:pt x="12417" y="21485"/>
                    <a:pt x="12178" y="21438"/>
                  </a:cubicBezTo>
                  <a:cubicBezTo>
                    <a:pt x="11700" y="21349"/>
                    <a:pt x="11223" y="21228"/>
                    <a:pt x="10750" y="21059"/>
                  </a:cubicBezTo>
                  <a:cubicBezTo>
                    <a:pt x="10277" y="20890"/>
                    <a:pt x="9809" y="20672"/>
                    <a:pt x="9353" y="20406"/>
                  </a:cubicBezTo>
                  <a:cubicBezTo>
                    <a:pt x="8897" y="20139"/>
                    <a:pt x="8453" y="19821"/>
                    <a:pt x="8026" y="19459"/>
                  </a:cubicBezTo>
                  <a:cubicBezTo>
                    <a:pt x="7600" y="19093"/>
                    <a:pt x="7191" y="18683"/>
                    <a:pt x="6808" y="18227"/>
                  </a:cubicBezTo>
                  <a:cubicBezTo>
                    <a:pt x="6037" y="17321"/>
                    <a:pt x="5361" y="16259"/>
                    <a:pt x="4769" y="15123"/>
                  </a:cubicBezTo>
                  <a:cubicBezTo>
                    <a:pt x="4474" y="14552"/>
                    <a:pt x="4200" y="13963"/>
                    <a:pt x="3940" y="13363"/>
                  </a:cubicBezTo>
                  <a:cubicBezTo>
                    <a:pt x="3680" y="12763"/>
                    <a:pt x="3437" y="12150"/>
                    <a:pt x="3207" y="11528"/>
                  </a:cubicBezTo>
                  <a:cubicBezTo>
                    <a:pt x="3090" y="11213"/>
                    <a:pt x="2983" y="10919"/>
                    <a:pt x="2866" y="10617"/>
                  </a:cubicBezTo>
                  <a:cubicBezTo>
                    <a:pt x="2750" y="10318"/>
                    <a:pt x="2632" y="10019"/>
                    <a:pt x="2511" y="9722"/>
                  </a:cubicBezTo>
                  <a:lnTo>
                    <a:pt x="1770" y="7939"/>
                  </a:lnTo>
                  <a:cubicBezTo>
                    <a:pt x="1647" y="7639"/>
                    <a:pt x="1525" y="7338"/>
                    <a:pt x="1407" y="7032"/>
                  </a:cubicBezTo>
                  <a:cubicBezTo>
                    <a:pt x="1289" y="6727"/>
                    <a:pt x="1171" y="6421"/>
                    <a:pt x="1062" y="6105"/>
                  </a:cubicBezTo>
                  <a:cubicBezTo>
                    <a:pt x="843" y="5478"/>
                    <a:pt x="641" y="4832"/>
                    <a:pt x="481" y="4161"/>
                  </a:cubicBezTo>
                  <a:cubicBezTo>
                    <a:pt x="317" y="3493"/>
                    <a:pt x="196" y="2800"/>
                    <a:pt x="114" y="2097"/>
                  </a:cubicBezTo>
                  <a:cubicBezTo>
                    <a:pt x="75" y="1746"/>
                    <a:pt x="46" y="1392"/>
                    <a:pt x="27" y="1037"/>
                  </a:cubicBezTo>
                  <a:close/>
                </a:path>
              </a:pathLst>
            </a:custGeom>
            <a:solidFill>
              <a:srgbClr val="FFFFFF">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7" name="Freeform: Shape 20"/>
            <p:cNvSpPr/>
            <p:nvPr/>
          </p:nvSpPr>
          <p:spPr>
            <a:xfrm flipH="1">
              <a:off x="0" y="0"/>
              <a:ext cx="4789178" cy="2280681"/>
            </a:xfrm>
            <a:custGeom>
              <a:avLst/>
              <a:gdLst/>
              <a:ahLst/>
              <a:cxnLst>
                <a:cxn ang="0">
                  <a:pos x="wd2" y="hd2"/>
                </a:cxn>
                <a:cxn ang="5400000">
                  <a:pos x="wd2" y="hd2"/>
                </a:cxn>
                <a:cxn ang="10800000">
                  <a:pos x="wd2" y="hd2"/>
                </a:cxn>
                <a:cxn ang="16200000">
                  <a:pos x="wd2" y="hd2"/>
                </a:cxn>
              </a:cxnLst>
              <a:rect l="0" t="0" r="r" b="b"/>
              <a:pathLst>
                <a:path w="21600" h="21599" extrusionOk="0">
                  <a:moveTo>
                    <a:pt x="0" y="0"/>
                  </a:moveTo>
                  <a:lnTo>
                    <a:pt x="824" y="0"/>
                  </a:lnTo>
                  <a:lnTo>
                    <a:pt x="846" y="647"/>
                  </a:lnTo>
                  <a:cubicBezTo>
                    <a:pt x="869" y="984"/>
                    <a:pt x="903" y="1317"/>
                    <a:pt x="950" y="1644"/>
                  </a:cubicBezTo>
                  <a:cubicBezTo>
                    <a:pt x="1043" y="2300"/>
                    <a:pt x="1189" y="2926"/>
                    <a:pt x="1362" y="3530"/>
                  </a:cubicBezTo>
                  <a:cubicBezTo>
                    <a:pt x="1450" y="3831"/>
                    <a:pt x="1547" y="4126"/>
                    <a:pt x="1650" y="4418"/>
                  </a:cubicBezTo>
                  <a:cubicBezTo>
                    <a:pt x="1754" y="4708"/>
                    <a:pt x="1865" y="4994"/>
                    <a:pt x="1980" y="5277"/>
                  </a:cubicBezTo>
                  <a:cubicBezTo>
                    <a:pt x="2214" y="5841"/>
                    <a:pt x="2474" y="6388"/>
                    <a:pt x="2743" y="6938"/>
                  </a:cubicBezTo>
                  <a:cubicBezTo>
                    <a:pt x="3012" y="7488"/>
                    <a:pt x="3293" y="8039"/>
                    <a:pt x="3569" y="8611"/>
                  </a:cubicBezTo>
                  <a:cubicBezTo>
                    <a:pt x="3707" y="8896"/>
                    <a:pt x="3844" y="9188"/>
                    <a:pt x="3980" y="9485"/>
                  </a:cubicBezTo>
                  <a:lnTo>
                    <a:pt x="4177" y="9913"/>
                  </a:lnTo>
                  <a:cubicBezTo>
                    <a:pt x="4242" y="10050"/>
                    <a:pt x="4303" y="10190"/>
                    <a:pt x="4370" y="10324"/>
                  </a:cubicBezTo>
                  <a:cubicBezTo>
                    <a:pt x="4891" y="11410"/>
                    <a:pt x="5456" y="12409"/>
                    <a:pt x="6031" y="13357"/>
                  </a:cubicBezTo>
                  <a:cubicBezTo>
                    <a:pt x="6319" y="13828"/>
                    <a:pt x="6613" y="14284"/>
                    <a:pt x="6914" y="14721"/>
                  </a:cubicBezTo>
                  <a:cubicBezTo>
                    <a:pt x="7214" y="15158"/>
                    <a:pt x="7521" y="15581"/>
                    <a:pt x="7838" y="15979"/>
                  </a:cubicBezTo>
                  <a:cubicBezTo>
                    <a:pt x="8471" y="16776"/>
                    <a:pt x="9154" y="17489"/>
                    <a:pt x="9904" y="17969"/>
                  </a:cubicBezTo>
                  <a:cubicBezTo>
                    <a:pt x="10278" y="18209"/>
                    <a:pt x="10665" y="18393"/>
                    <a:pt x="11059" y="18531"/>
                  </a:cubicBezTo>
                  <a:cubicBezTo>
                    <a:pt x="11158" y="18564"/>
                    <a:pt x="11256" y="18602"/>
                    <a:pt x="11356" y="18630"/>
                  </a:cubicBezTo>
                  <a:lnTo>
                    <a:pt x="11654" y="18713"/>
                  </a:lnTo>
                  <a:cubicBezTo>
                    <a:pt x="11855" y="18758"/>
                    <a:pt x="12055" y="18805"/>
                    <a:pt x="12257" y="18832"/>
                  </a:cubicBezTo>
                  <a:cubicBezTo>
                    <a:pt x="12358" y="18848"/>
                    <a:pt x="12459" y="18863"/>
                    <a:pt x="12560" y="18871"/>
                  </a:cubicBezTo>
                  <a:cubicBezTo>
                    <a:pt x="12662" y="18879"/>
                    <a:pt x="12763" y="18893"/>
                    <a:pt x="12865" y="18898"/>
                  </a:cubicBezTo>
                  <a:lnTo>
                    <a:pt x="13170" y="18910"/>
                  </a:lnTo>
                  <a:cubicBezTo>
                    <a:pt x="13271" y="18914"/>
                    <a:pt x="13374" y="18908"/>
                    <a:pt x="13476" y="18907"/>
                  </a:cubicBezTo>
                  <a:lnTo>
                    <a:pt x="13629" y="18905"/>
                  </a:lnTo>
                  <a:cubicBezTo>
                    <a:pt x="13678" y="18902"/>
                    <a:pt x="13727" y="18897"/>
                    <a:pt x="13776" y="18894"/>
                  </a:cubicBezTo>
                  <a:cubicBezTo>
                    <a:pt x="13825" y="18889"/>
                    <a:pt x="13875" y="18887"/>
                    <a:pt x="13923" y="18881"/>
                  </a:cubicBezTo>
                  <a:lnTo>
                    <a:pt x="14070" y="18861"/>
                  </a:lnTo>
                  <a:cubicBezTo>
                    <a:pt x="14265" y="18835"/>
                    <a:pt x="14459" y="18791"/>
                    <a:pt x="14651" y="18741"/>
                  </a:cubicBezTo>
                  <a:cubicBezTo>
                    <a:pt x="15421" y="18528"/>
                    <a:pt x="16161" y="18111"/>
                    <a:pt x="16865" y="17526"/>
                  </a:cubicBezTo>
                  <a:cubicBezTo>
                    <a:pt x="17573" y="16948"/>
                    <a:pt x="18246" y="16207"/>
                    <a:pt x="18911" y="15396"/>
                  </a:cubicBezTo>
                  <a:cubicBezTo>
                    <a:pt x="19077" y="15194"/>
                    <a:pt x="19242" y="14982"/>
                    <a:pt x="19407" y="14770"/>
                  </a:cubicBezTo>
                  <a:cubicBezTo>
                    <a:pt x="19573" y="14558"/>
                    <a:pt x="19738" y="14342"/>
                    <a:pt x="19903" y="14123"/>
                  </a:cubicBezTo>
                  <a:lnTo>
                    <a:pt x="20907" y="12780"/>
                  </a:lnTo>
                  <a:lnTo>
                    <a:pt x="21600" y="11891"/>
                  </a:lnTo>
                  <a:lnTo>
                    <a:pt x="21600" y="16358"/>
                  </a:lnTo>
                  <a:lnTo>
                    <a:pt x="21163" y="16899"/>
                  </a:lnTo>
                  <a:cubicBezTo>
                    <a:pt x="20985" y="17116"/>
                    <a:pt x="20804" y="17333"/>
                    <a:pt x="20620" y="17547"/>
                  </a:cubicBezTo>
                  <a:cubicBezTo>
                    <a:pt x="20436" y="17759"/>
                    <a:pt x="20250" y="17970"/>
                    <a:pt x="20060" y="18176"/>
                  </a:cubicBezTo>
                  <a:cubicBezTo>
                    <a:pt x="19681" y="18590"/>
                    <a:pt x="19291" y="18991"/>
                    <a:pt x="18884" y="19358"/>
                  </a:cubicBezTo>
                  <a:cubicBezTo>
                    <a:pt x="18477" y="19726"/>
                    <a:pt x="18057" y="20068"/>
                    <a:pt x="17619" y="20362"/>
                  </a:cubicBezTo>
                  <a:cubicBezTo>
                    <a:pt x="16747" y="20958"/>
                    <a:pt x="15811" y="21360"/>
                    <a:pt x="14866" y="21518"/>
                  </a:cubicBezTo>
                  <a:cubicBezTo>
                    <a:pt x="14630" y="21556"/>
                    <a:pt x="14393" y="21584"/>
                    <a:pt x="14157" y="21592"/>
                  </a:cubicBezTo>
                  <a:lnTo>
                    <a:pt x="13980" y="21599"/>
                  </a:lnTo>
                  <a:cubicBezTo>
                    <a:pt x="13921" y="21600"/>
                    <a:pt x="13862" y="21597"/>
                    <a:pt x="13803" y="21597"/>
                  </a:cubicBezTo>
                  <a:lnTo>
                    <a:pt x="13627" y="21594"/>
                  </a:lnTo>
                  <a:lnTo>
                    <a:pt x="13456" y="21583"/>
                  </a:lnTo>
                  <a:cubicBezTo>
                    <a:pt x="13000" y="21559"/>
                    <a:pt x="12543" y="21498"/>
                    <a:pt x="12089" y="21401"/>
                  </a:cubicBezTo>
                  <a:cubicBezTo>
                    <a:pt x="11633" y="21309"/>
                    <a:pt x="11179" y="21176"/>
                    <a:pt x="10730" y="21000"/>
                  </a:cubicBezTo>
                  <a:cubicBezTo>
                    <a:pt x="10281" y="20822"/>
                    <a:pt x="9836" y="20611"/>
                    <a:pt x="9395" y="20371"/>
                  </a:cubicBezTo>
                  <a:cubicBezTo>
                    <a:pt x="8515" y="19887"/>
                    <a:pt x="7645" y="19285"/>
                    <a:pt x="6840" y="18482"/>
                  </a:cubicBezTo>
                  <a:cubicBezTo>
                    <a:pt x="6034" y="17680"/>
                    <a:pt x="5315" y="16664"/>
                    <a:pt x="4687" y="15539"/>
                  </a:cubicBezTo>
                  <a:cubicBezTo>
                    <a:pt x="4371" y="14978"/>
                    <a:pt x="4084" y="14380"/>
                    <a:pt x="3814" y="13769"/>
                  </a:cubicBezTo>
                  <a:cubicBezTo>
                    <a:pt x="3545" y="13154"/>
                    <a:pt x="3290" y="12531"/>
                    <a:pt x="3051" y="11894"/>
                  </a:cubicBezTo>
                  <a:cubicBezTo>
                    <a:pt x="2990" y="11736"/>
                    <a:pt x="2932" y="11576"/>
                    <a:pt x="2873" y="11416"/>
                  </a:cubicBezTo>
                  <a:lnTo>
                    <a:pt x="2703" y="10953"/>
                  </a:lnTo>
                  <a:cubicBezTo>
                    <a:pt x="2594" y="10654"/>
                    <a:pt x="2481" y="10357"/>
                    <a:pt x="2367" y="10055"/>
                  </a:cubicBezTo>
                  <a:lnTo>
                    <a:pt x="1671" y="8221"/>
                  </a:lnTo>
                  <a:cubicBezTo>
                    <a:pt x="1438" y="7596"/>
                    <a:pt x="1208" y="6952"/>
                    <a:pt x="992" y="6281"/>
                  </a:cubicBezTo>
                  <a:cubicBezTo>
                    <a:pt x="885" y="5946"/>
                    <a:pt x="781" y="5604"/>
                    <a:pt x="686" y="5253"/>
                  </a:cubicBezTo>
                  <a:cubicBezTo>
                    <a:pt x="592" y="4902"/>
                    <a:pt x="504" y="4544"/>
                    <a:pt x="426" y="4178"/>
                  </a:cubicBezTo>
                  <a:cubicBezTo>
                    <a:pt x="350" y="3811"/>
                    <a:pt x="282" y="3439"/>
                    <a:pt x="227" y="3062"/>
                  </a:cubicBezTo>
                  <a:cubicBezTo>
                    <a:pt x="201" y="2873"/>
                    <a:pt x="174" y="2683"/>
                    <a:pt x="152" y="2493"/>
                  </a:cubicBezTo>
                  <a:lnTo>
                    <a:pt x="120" y="2207"/>
                  </a:lnTo>
                  <a:lnTo>
                    <a:pt x="93" y="1921"/>
                  </a:lnTo>
                  <a:cubicBezTo>
                    <a:pt x="57" y="1539"/>
                    <a:pt x="32" y="1156"/>
                    <a:pt x="16" y="774"/>
                  </a:cubicBezTo>
                  <a:close/>
                </a:path>
              </a:pathLst>
            </a:custGeom>
            <a:solidFill>
              <a:srgbClr val="FFFFFF">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8" name="Freeform: Shape 21"/>
            <p:cNvSpPr/>
            <p:nvPr/>
          </p:nvSpPr>
          <p:spPr>
            <a:xfrm flipH="1">
              <a:off x="0" y="0"/>
              <a:ext cx="4784869" cy="2240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515" y="0"/>
                  </a:lnTo>
                  <a:lnTo>
                    <a:pt x="2535" y="630"/>
                  </a:lnTo>
                  <a:cubicBezTo>
                    <a:pt x="2664" y="2657"/>
                    <a:pt x="3248" y="4106"/>
                    <a:pt x="4320" y="6604"/>
                  </a:cubicBezTo>
                  <a:cubicBezTo>
                    <a:pt x="4615" y="7293"/>
                    <a:pt x="4921" y="8006"/>
                    <a:pt x="5233" y="8789"/>
                  </a:cubicBezTo>
                  <a:cubicBezTo>
                    <a:pt x="7621" y="14775"/>
                    <a:pt x="10185" y="17329"/>
                    <a:pt x="13804" y="17329"/>
                  </a:cubicBezTo>
                  <a:cubicBezTo>
                    <a:pt x="16180" y="17329"/>
                    <a:pt x="17923" y="15248"/>
                    <a:pt x="20311" y="12075"/>
                  </a:cubicBezTo>
                  <a:cubicBezTo>
                    <a:pt x="20577" y="11721"/>
                    <a:pt x="20844" y="11370"/>
                    <a:pt x="21102" y="11032"/>
                  </a:cubicBezTo>
                  <a:lnTo>
                    <a:pt x="21600" y="10374"/>
                  </a:lnTo>
                  <a:lnTo>
                    <a:pt x="21600" y="15778"/>
                  </a:lnTo>
                  <a:lnTo>
                    <a:pt x="20953" y="16627"/>
                  </a:lnTo>
                  <a:cubicBezTo>
                    <a:pt x="18844" y="19343"/>
                    <a:pt x="16699" y="21600"/>
                    <a:pt x="13804" y="21600"/>
                  </a:cubicBezTo>
                  <a:cubicBezTo>
                    <a:pt x="8896" y="21600"/>
                    <a:pt x="5709" y="17592"/>
                    <a:pt x="3154" y="11187"/>
                  </a:cubicBezTo>
                  <a:cubicBezTo>
                    <a:pt x="1716" y="7584"/>
                    <a:pt x="197" y="5042"/>
                    <a:pt x="13" y="629"/>
                  </a:cubicBezTo>
                  <a:close/>
                </a:path>
              </a:pathLst>
            </a:custGeom>
            <a:solidFill>
              <a:srgbClr val="FFFFFF">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9" name="Freeform: Shape 22"/>
            <p:cNvSpPr/>
            <p:nvPr/>
          </p:nvSpPr>
          <p:spPr>
            <a:xfrm flipH="1">
              <a:off x="0" y="0"/>
              <a:ext cx="4784869" cy="2240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017" y="0"/>
                  </a:lnTo>
                  <a:lnTo>
                    <a:pt x="3034" y="537"/>
                  </a:lnTo>
                  <a:cubicBezTo>
                    <a:pt x="3151" y="2356"/>
                    <a:pt x="3684" y="3673"/>
                    <a:pt x="4725" y="6101"/>
                  </a:cubicBezTo>
                  <a:cubicBezTo>
                    <a:pt x="5023" y="6796"/>
                    <a:pt x="5331" y="7514"/>
                    <a:pt x="5649" y="8310"/>
                  </a:cubicBezTo>
                  <a:cubicBezTo>
                    <a:pt x="6772" y="11124"/>
                    <a:pt x="7924" y="13125"/>
                    <a:pt x="9172" y="14426"/>
                  </a:cubicBezTo>
                  <a:cubicBezTo>
                    <a:pt x="10495" y="15805"/>
                    <a:pt x="12010" y="16474"/>
                    <a:pt x="13804" y="16474"/>
                  </a:cubicBezTo>
                  <a:cubicBezTo>
                    <a:pt x="14822" y="16474"/>
                    <a:pt x="15768" y="16060"/>
                    <a:pt x="16783" y="15170"/>
                  </a:cubicBezTo>
                  <a:cubicBezTo>
                    <a:pt x="17825" y="14256"/>
                    <a:pt x="18857" y="12923"/>
                    <a:pt x="20001" y="11403"/>
                  </a:cubicBezTo>
                  <a:cubicBezTo>
                    <a:pt x="20269" y="11046"/>
                    <a:pt x="20536" y="10695"/>
                    <a:pt x="20795" y="10356"/>
                  </a:cubicBezTo>
                  <a:lnTo>
                    <a:pt x="21600" y="9291"/>
                  </a:lnTo>
                  <a:lnTo>
                    <a:pt x="21600" y="15778"/>
                  </a:lnTo>
                  <a:lnTo>
                    <a:pt x="20953" y="16627"/>
                  </a:lnTo>
                  <a:cubicBezTo>
                    <a:pt x="18844" y="19343"/>
                    <a:pt x="16699" y="21600"/>
                    <a:pt x="13804" y="21600"/>
                  </a:cubicBezTo>
                  <a:cubicBezTo>
                    <a:pt x="8896" y="21600"/>
                    <a:pt x="5709" y="17592"/>
                    <a:pt x="3154" y="11187"/>
                  </a:cubicBezTo>
                  <a:cubicBezTo>
                    <a:pt x="1716" y="7584"/>
                    <a:pt x="197" y="5042"/>
                    <a:pt x="13" y="629"/>
                  </a:cubicBezTo>
                  <a:close/>
                </a:path>
              </a:pathLst>
            </a:custGeom>
            <a:solidFill>
              <a:srgbClr val="FFFFFF">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01" name="Title 7"/>
          <p:cNvSpPr txBox="1">
            <a:spLocks noGrp="1"/>
          </p:cNvSpPr>
          <p:nvPr>
            <p:ph type="title"/>
          </p:nvPr>
        </p:nvSpPr>
        <p:spPr>
          <a:xfrm>
            <a:off x="136738" y="252659"/>
            <a:ext cx="9017238" cy="932787"/>
          </a:xfrm>
          <a:prstGeom prst="rect">
            <a:avLst/>
          </a:prstGeom>
          <a:solidFill>
            <a:schemeClr val="accent1">
              <a:alpha val="50000"/>
            </a:schemeClr>
          </a:solidFill>
        </p:spPr>
        <p:txBody>
          <a:bodyPr>
            <a:normAutofit fontScale="90000"/>
          </a:bodyPr>
          <a:lstStyle/>
          <a:p>
            <a:pPr defTabSz="365760">
              <a:lnSpc>
                <a:spcPct val="100000"/>
              </a:lnSpc>
              <a:defRPr sz="960"/>
            </a:pPr>
            <a:br>
              <a:rPr dirty="0"/>
            </a:br>
            <a:r>
              <a:rPr u="sng" dirty="0"/>
              <a:t>Ministry</a:t>
            </a:r>
            <a:r>
              <a:rPr dirty="0"/>
              <a:t>:-Ministry Of Culture	     </a:t>
            </a:r>
            <a:r>
              <a:rPr u="sng" dirty="0"/>
              <a:t>PS Code</a:t>
            </a:r>
            <a:r>
              <a:rPr dirty="0"/>
              <a:t>:-SIH1648	    	 </a:t>
            </a:r>
            <a:r>
              <a:rPr u="sng" dirty="0"/>
              <a:t>Theme Name</a:t>
            </a:r>
            <a:r>
              <a:rPr dirty="0"/>
              <a:t>:-Travel and Tourism </a:t>
            </a:r>
            <a:br>
              <a:rPr dirty="0"/>
            </a:br>
            <a:r>
              <a:rPr u="sng" dirty="0"/>
              <a:t>Problem Statement Title:-  A chatbot-based ticketing system can streamline bookings, enhance customer service, manage high volumes, minimize errors, and offer valuable data insights, while also supporting multilingual interactions and integrated payments.</a:t>
            </a:r>
            <a:br>
              <a:rPr u="sng" dirty="0"/>
            </a:br>
            <a:r>
              <a:rPr u="sng" dirty="0"/>
              <a:t>Team Name</a:t>
            </a:r>
            <a:r>
              <a:rPr dirty="0"/>
              <a:t>:-</a:t>
            </a:r>
            <a:r>
              <a:rPr dirty="0" err="1"/>
              <a:t>QTick</a:t>
            </a:r>
            <a:r>
              <a:rPr dirty="0"/>
              <a:t>		 		</a:t>
            </a:r>
            <a:r>
              <a:rPr u="sng" dirty="0"/>
              <a:t>Team Leader Name</a:t>
            </a:r>
            <a:r>
              <a:rPr dirty="0"/>
              <a:t>:-Prerna Sharma</a:t>
            </a:r>
            <a:br>
              <a:rPr dirty="0"/>
            </a:br>
            <a:r>
              <a:rPr u="sng" dirty="0"/>
              <a:t>Institute Name</a:t>
            </a:r>
            <a:r>
              <a:rPr dirty="0"/>
              <a:t>:- Ajay Kumar Garg Engineering College, Ghaziabad	                                  </a:t>
            </a:r>
            <a:r>
              <a:rPr u="sng" dirty="0"/>
              <a:t>Institute Code (AISHE):-</a:t>
            </a:r>
            <a:r>
              <a:rPr dirty="0"/>
              <a:t>C-46109</a:t>
            </a:r>
            <a:br>
              <a:rPr dirty="0"/>
            </a:br>
            <a:endParaRPr dirty="0"/>
          </a:p>
        </p:txBody>
      </p:sp>
      <p:grpSp>
        <p:nvGrpSpPr>
          <p:cNvPr id="106" name="Group 24"/>
          <p:cNvGrpSpPr/>
          <p:nvPr/>
        </p:nvGrpSpPr>
        <p:grpSpPr>
          <a:xfrm>
            <a:off x="9058274" y="4146309"/>
            <a:ext cx="3142402" cy="2716807"/>
            <a:chOff x="0" y="0"/>
            <a:chExt cx="3142400" cy="2716805"/>
          </a:xfrm>
        </p:grpSpPr>
        <p:sp>
          <p:nvSpPr>
            <p:cNvPr id="102" name="Freeform: Shape 25"/>
            <p:cNvSpPr/>
            <p:nvPr/>
          </p:nvSpPr>
          <p:spPr>
            <a:xfrm rot="10800000">
              <a:off x="0" y="-1"/>
              <a:ext cx="3142401" cy="2711615"/>
            </a:xfrm>
            <a:custGeom>
              <a:avLst/>
              <a:gdLst/>
              <a:ahLst/>
              <a:cxnLst>
                <a:cxn ang="0">
                  <a:pos x="wd2" y="hd2"/>
                </a:cxn>
                <a:cxn ang="5400000">
                  <a:pos x="wd2" y="hd2"/>
                </a:cxn>
                <a:cxn ang="10800000">
                  <a:pos x="wd2" y="hd2"/>
                </a:cxn>
                <a:cxn ang="16200000">
                  <a:pos x="wd2" y="hd2"/>
                </a:cxn>
              </a:cxnLst>
              <a:rect l="0" t="0" r="r" b="b"/>
              <a:pathLst>
                <a:path w="21600" h="21600" extrusionOk="0">
                  <a:moveTo>
                    <a:pt x="21180" y="0"/>
                  </a:moveTo>
                  <a:lnTo>
                    <a:pt x="21600" y="0"/>
                  </a:lnTo>
                  <a:lnTo>
                    <a:pt x="21577" y="123"/>
                  </a:lnTo>
                  <a:cubicBezTo>
                    <a:pt x="21315" y="1325"/>
                    <a:pt x="20978" y="2511"/>
                    <a:pt x="20569" y="3669"/>
                  </a:cubicBezTo>
                  <a:cubicBezTo>
                    <a:pt x="20296" y="4441"/>
                    <a:pt x="20000" y="5206"/>
                    <a:pt x="19666" y="5953"/>
                  </a:cubicBezTo>
                  <a:cubicBezTo>
                    <a:pt x="19337" y="6702"/>
                    <a:pt x="18974" y="7436"/>
                    <a:pt x="18584" y="8152"/>
                  </a:cubicBezTo>
                  <a:cubicBezTo>
                    <a:pt x="17801" y="9585"/>
                    <a:pt x="16908" y="10954"/>
                    <a:pt x="15908" y="12232"/>
                  </a:cubicBezTo>
                  <a:cubicBezTo>
                    <a:pt x="15406" y="12868"/>
                    <a:pt x="14882" y="13486"/>
                    <a:pt x="14328" y="14072"/>
                  </a:cubicBezTo>
                  <a:cubicBezTo>
                    <a:pt x="14190" y="14220"/>
                    <a:pt x="14052" y="14366"/>
                    <a:pt x="13909" y="14509"/>
                  </a:cubicBezTo>
                  <a:cubicBezTo>
                    <a:pt x="13768" y="14652"/>
                    <a:pt x="13629" y="14799"/>
                    <a:pt x="13483" y="14937"/>
                  </a:cubicBezTo>
                  <a:cubicBezTo>
                    <a:pt x="13195" y="15217"/>
                    <a:pt x="12899" y="15489"/>
                    <a:pt x="12601" y="15758"/>
                  </a:cubicBezTo>
                  <a:cubicBezTo>
                    <a:pt x="11403" y="16828"/>
                    <a:pt x="10110" y="17775"/>
                    <a:pt x="8747" y="18588"/>
                  </a:cubicBezTo>
                  <a:cubicBezTo>
                    <a:pt x="6703" y="19808"/>
                    <a:pt x="4488" y="20711"/>
                    <a:pt x="2197" y="21230"/>
                  </a:cubicBezTo>
                  <a:lnTo>
                    <a:pt x="0" y="21600"/>
                  </a:lnTo>
                  <a:lnTo>
                    <a:pt x="0" y="19310"/>
                  </a:lnTo>
                  <a:lnTo>
                    <a:pt x="1732" y="18939"/>
                  </a:lnTo>
                  <a:cubicBezTo>
                    <a:pt x="2424" y="18754"/>
                    <a:pt x="3110" y="18543"/>
                    <a:pt x="3787" y="18298"/>
                  </a:cubicBezTo>
                  <a:cubicBezTo>
                    <a:pt x="4465" y="18055"/>
                    <a:pt x="5134" y="17782"/>
                    <a:pt x="5794" y="17481"/>
                  </a:cubicBezTo>
                  <a:cubicBezTo>
                    <a:pt x="6452" y="17179"/>
                    <a:pt x="7102" y="16849"/>
                    <a:pt x="7740" y="16494"/>
                  </a:cubicBezTo>
                  <a:cubicBezTo>
                    <a:pt x="9017" y="15783"/>
                    <a:pt x="10251" y="14973"/>
                    <a:pt x="11431" y="14068"/>
                  </a:cubicBezTo>
                  <a:cubicBezTo>
                    <a:pt x="11725" y="13840"/>
                    <a:pt x="12018" y="13610"/>
                    <a:pt x="12304" y="13369"/>
                  </a:cubicBezTo>
                  <a:cubicBezTo>
                    <a:pt x="12449" y="13251"/>
                    <a:pt x="12590" y="13129"/>
                    <a:pt x="12733" y="13008"/>
                  </a:cubicBezTo>
                  <a:cubicBezTo>
                    <a:pt x="12876" y="12888"/>
                    <a:pt x="13017" y="12764"/>
                    <a:pt x="13156" y="12638"/>
                  </a:cubicBezTo>
                  <a:cubicBezTo>
                    <a:pt x="13716" y="12136"/>
                    <a:pt x="14263" y="11616"/>
                    <a:pt x="14790" y="11069"/>
                  </a:cubicBezTo>
                  <a:cubicBezTo>
                    <a:pt x="15846" y="9978"/>
                    <a:pt x="16825" y="8788"/>
                    <a:pt x="17705" y="7508"/>
                  </a:cubicBezTo>
                  <a:cubicBezTo>
                    <a:pt x="18145" y="6868"/>
                    <a:pt x="18561" y="6206"/>
                    <a:pt x="18948" y="5522"/>
                  </a:cubicBezTo>
                  <a:cubicBezTo>
                    <a:pt x="19329" y="4835"/>
                    <a:pt x="19689" y="4131"/>
                    <a:pt x="20007" y="3403"/>
                  </a:cubicBezTo>
                  <a:cubicBezTo>
                    <a:pt x="20089" y="3222"/>
                    <a:pt x="20166" y="3038"/>
                    <a:pt x="20241" y="2855"/>
                  </a:cubicBezTo>
                  <a:lnTo>
                    <a:pt x="20355" y="2578"/>
                  </a:lnTo>
                  <a:lnTo>
                    <a:pt x="20464" y="2299"/>
                  </a:lnTo>
                  <a:cubicBezTo>
                    <a:pt x="20534" y="2113"/>
                    <a:pt x="20606" y="1927"/>
                    <a:pt x="20670" y="1737"/>
                  </a:cubicBezTo>
                  <a:cubicBezTo>
                    <a:pt x="20735" y="1547"/>
                    <a:pt x="20806" y="1360"/>
                    <a:pt x="20864" y="1168"/>
                  </a:cubicBezTo>
                  <a:close/>
                </a:path>
              </a:pathLst>
            </a:custGeom>
            <a:solidFill>
              <a:srgbClr val="FFFFFF">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3" name="Freeform: Shape 26"/>
            <p:cNvSpPr/>
            <p:nvPr/>
          </p:nvSpPr>
          <p:spPr>
            <a:xfrm rot="10800000">
              <a:off x="27346" y="282930"/>
              <a:ext cx="3115055" cy="2433876"/>
            </a:xfrm>
            <a:custGeom>
              <a:avLst/>
              <a:gdLst/>
              <a:ahLst/>
              <a:cxnLst>
                <a:cxn ang="0">
                  <a:pos x="wd2" y="hd2"/>
                </a:cxn>
                <a:cxn ang="5400000">
                  <a:pos x="wd2" y="hd2"/>
                </a:cxn>
                <a:cxn ang="10800000">
                  <a:pos x="wd2" y="hd2"/>
                </a:cxn>
                <a:cxn ang="16200000">
                  <a:pos x="wd2" y="hd2"/>
                </a:cxn>
              </a:cxnLst>
              <a:rect l="0" t="0" r="r" b="b"/>
              <a:pathLst>
                <a:path w="21600" h="21600" extrusionOk="0">
                  <a:moveTo>
                    <a:pt x="16435" y="0"/>
                  </a:moveTo>
                  <a:lnTo>
                    <a:pt x="21600" y="0"/>
                  </a:lnTo>
                  <a:lnTo>
                    <a:pt x="21100" y="1976"/>
                  </a:lnTo>
                  <a:cubicBezTo>
                    <a:pt x="18092" y="11885"/>
                    <a:pt x="9788" y="19495"/>
                    <a:pt x="806" y="21467"/>
                  </a:cubicBezTo>
                  <a:lnTo>
                    <a:pt x="0" y="21600"/>
                  </a:lnTo>
                  <a:lnTo>
                    <a:pt x="0" y="15577"/>
                  </a:lnTo>
                  <a:lnTo>
                    <a:pt x="151" y="15551"/>
                  </a:lnTo>
                  <a:cubicBezTo>
                    <a:pt x="1453" y="15248"/>
                    <a:pt x="2756" y="14797"/>
                    <a:pt x="4022" y="14207"/>
                  </a:cubicBezTo>
                  <a:cubicBezTo>
                    <a:pt x="6528" y="13041"/>
                    <a:pt x="8914" y="11326"/>
                    <a:pt x="10922" y="9246"/>
                  </a:cubicBezTo>
                  <a:cubicBezTo>
                    <a:pt x="12926" y="7170"/>
                    <a:pt x="14566" y="4713"/>
                    <a:pt x="15664" y="2143"/>
                  </a:cubicBezTo>
                  <a:cubicBezTo>
                    <a:pt x="15875" y="1648"/>
                    <a:pt x="16067" y="1149"/>
                    <a:pt x="16240" y="647"/>
                  </a:cubicBezTo>
                  <a:close/>
                </a:path>
              </a:pathLst>
            </a:custGeom>
            <a:solidFill>
              <a:srgbClr val="FFFFFF">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4" name="Freeform: Shape 27"/>
            <p:cNvSpPr/>
            <p:nvPr/>
          </p:nvSpPr>
          <p:spPr>
            <a:xfrm rot="10800000">
              <a:off x="17316" y="246744"/>
              <a:ext cx="3125085" cy="2464870"/>
            </a:xfrm>
            <a:custGeom>
              <a:avLst/>
              <a:gdLst/>
              <a:ahLst/>
              <a:cxnLst>
                <a:cxn ang="0">
                  <a:pos x="wd2" y="hd2"/>
                </a:cxn>
                <a:cxn ang="5400000">
                  <a:pos x="wd2" y="hd2"/>
                </a:cxn>
                <a:cxn ang="10800000">
                  <a:pos x="wd2" y="hd2"/>
                </a:cxn>
                <a:cxn ang="16200000">
                  <a:pos x="wd2" y="hd2"/>
                </a:cxn>
              </a:cxnLst>
              <a:rect l="0" t="0" r="r" b="b"/>
              <a:pathLst>
                <a:path w="21600" h="21600" extrusionOk="0">
                  <a:moveTo>
                    <a:pt x="20025" y="0"/>
                  </a:moveTo>
                  <a:lnTo>
                    <a:pt x="21600" y="0"/>
                  </a:lnTo>
                  <a:lnTo>
                    <a:pt x="21193" y="1838"/>
                  </a:lnTo>
                  <a:cubicBezTo>
                    <a:pt x="20965" y="2673"/>
                    <a:pt x="20698" y="3494"/>
                    <a:pt x="20391" y="4293"/>
                  </a:cubicBezTo>
                  <a:cubicBezTo>
                    <a:pt x="19159" y="7489"/>
                    <a:pt x="17374" y="10350"/>
                    <a:pt x="15271" y="12785"/>
                  </a:cubicBezTo>
                  <a:cubicBezTo>
                    <a:pt x="14217" y="14003"/>
                    <a:pt x="13079" y="15114"/>
                    <a:pt x="11876" y="16112"/>
                  </a:cubicBezTo>
                  <a:cubicBezTo>
                    <a:pt x="10672" y="17109"/>
                    <a:pt x="9404" y="17997"/>
                    <a:pt x="8081" y="18753"/>
                  </a:cubicBezTo>
                  <a:cubicBezTo>
                    <a:pt x="6094" y="19879"/>
                    <a:pt x="3993" y="20719"/>
                    <a:pt x="1834" y="21245"/>
                  </a:cubicBezTo>
                  <a:lnTo>
                    <a:pt x="0" y="21600"/>
                  </a:lnTo>
                  <a:lnTo>
                    <a:pt x="0" y="18966"/>
                  </a:lnTo>
                  <a:lnTo>
                    <a:pt x="1392" y="18686"/>
                  </a:lnTo>
                  <a:cubicBezTo>
                    <a:pt x="2052" y="18520"/>
                    <a:pt x="2707" y="18321"/>
                    <a:pt x="3355" y="18091"/>
                  </a:cubicBezTo>
                  <a:cubicBezTo>
                    <a:pt x="4651" y="17635"/>
                    <a:pt x="5915" y="17043"/>
                    <a:pt x="7140" y="16358"/>
                  </a:cubicBezTo>
                  <a:cubicBezTo>
                    <a:pt x="9597" y="15002"/>
                    <a:pt x="11891" y="13204"/>
                    <a:pt x="13903" y="11032"/>
                  </a:cubicBezTo>
                  <a:cubicBezTo>
                    <a:pt x="14906" y="9943"/>
                    <a:pt x="15835" y="8754"/>
                    <a:pt x="16668" y="7478"/>
                  </a:cubicBezTo>
                  <a:cubicBezTo>
                    <a:pt x="17502" y="6203"/>
                    <a:pt x="18238" y="4836"/>
                    <a:pt x="18854" y="3396"/>
                  </a:cubicBezTo>
                  <a:cubicBezTo>
                    <a:pt x="19162" y="2676"/>
                    <a:pt x="19444" y="1940"/>
                    <a:pt x="19693" y="1187"/>
                  </a:cubicBezTo>
                  <a:close/>
                </a:path>
              </a:pathLst>
            </a:custGeom>
            <a:solidFill>
              <a:srgbClr val="FFFFFF">
                <a:alpha val="30000"/>
              </a:srgbClr>
            </a:solidFill>
            <a:ln w="12700" cap="flat">
              <a:noFill/>
              <a:miter lim="400000"/>
            </a:ln>
            <a:effectLst/>
          </p:spPr>
          <p:txBody>
            <a:bodyPr wrap="square" lIns="45719" tIns="45719" rIns="45719" bIns="45719" numCol="1" anchor="ctr">
              <a:noAutofit/>
            </a:bodyPr>
            <a:lstStyle/>
            <a:p>
              <a:pPr algn="ctr">
                <a:defRPr sz="800">
                  <a:solidFill>
                    <a:srgbClr val="FFFFFF"/>
                  </a:solidFill>
                </a:defRPr>
              </a:pPr>
              <a:endParaRPr/>
            </a:p>
          </p:txBody>
        </p:sp>
        <p:sp>
          <p:nvSpPr>
            <p:cNvPr id="105" name="Freeform: Shape 28"/>
            <p:cNvSpPr/>
            <p:nvPr/>
          </p:nvSpPr>
          <p:spPr>
            <a:xfrm rot="10800000">
              <a:off x="29029" y="283029"/>
              <a:ext cx="3112609" cy="2428584"/>
            </a:xfrm>
            <a:custGeom>
              <a:avLst/>
              <a:gdLst/>
              <a:ahLst/>
              <a:cxnLst>
                <a:cxn ang="0">
                  <a:pos x="wd2" y="hd2"/>
                </a:cxn>
                <a:cxn ang="5400000">
                  <a:pos x="wd2" y="hd2"/>
                </a:cxn>
                <a:cxn ang="10800000">
                  <a:pos x="wd2" y="hd2"/>
                </a:cxn>
                <a:cxn ang="16200000">
                  <a:pos x="wd2" y="hd2"/>
                </a:cxn>
              </a:cxnLst>
              <a:rect l="0" t="0" r="r" b="b"/>
              <a:pathLst>
                <a:path w="21600" h="21600" extrusionOk="0">
                  <a:moveTo>
                    <a:pt x="17302" y="0"/>
                  </a:moveTo>
                  <a:lnTo>
                    <a:pt x="21600" y="0"/>
                  </a:lnTo>
                  <a:lnTo>
                    <a:pt x="21111" y="1934"/>
                  </a:lnTo>
                  <a:cubicBezTo>
                    <a:pt x="18101" y="11865"/>
                    <a:pt x="9790" y="19491"/>
                    <a:pt x="802" y="21467"/>
                  </a:cubicBezTo>
                  <a:lnTo>
                    <a:pt x="0" y="21600"/>
                  </a:lnTo>
                  <a:lnTo>
                    <a:pt x="0" y="16575"/>
                  </a:lnTo>
                  <a:lnTo>
                    <a:pt x="296" y="16523"/>
                  </a:lnTo>
                  <a:cubicBezTo>
                    <a:pt x="1639" y="16211"/>
                    <a:pt x="2982" y="15742"/>
                    <a:pt x="4314" y="15120"/>
                  </a:cubicBezTo>
                  <a:cubicBezTo>
                    <a:pt x="6909" y="13912"/>
                    <a:pt x="9379" y="12133"/>
                    <a:pt x="11459" y="9976"/>
                  </a:cubicBezTo>
                  <a:cubicBezTo>
                    <a:pt x="13575" y="7781"/>
                    <a:pt x="15238" y="5285"/>
                    <a:pt x="16401" y="2557"/>
                  </a:cubicBezTo>
                  <a:cubicBezTo>
                    <a:pt x="16624" y="2034"/>
                    <a:pt x="16826" y="1507"/>
                    <a:pt x="17008" y="977"/>
                  </a:cubicBezTo>
                  <a:close/>
                </a:path>
              </a:pathLst>
            </a:custGeom>
            <a:solidFill>
              <a:srgbClr val="FFFFFF">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09" name="Group"/>
          <p:cNvGrpSpPr/>
          <p:nvPr/>
        </p:nvGrpSpPr>
        <p:grpSpPr>
          <a:xfrm>
            <a:off x="180596" y="3019882"/>
            <a:ext cx="8315613" cy="3529215"/>
            <a:chOff x="0" y="0"/>
            <a:chExt cx="8315611" cy="3529214"/>
          </a:xfrm>
        </p:grpSpPr>
        <p:sp>
          <p:nvSpPr>
            <p:cNvPr id="107" name="Rounded Rectangle"/>
            <p:cNvSpPr/>
            <p:nvPr/>
          </p:nvSpPr>
          <p:spPr>
            <a:xfrm>
              <a:off x="0" y="0"/>
              <a:ext cx="8315612" cy="3529215"/>
            </a:xfrm>
            <a:prstGeom prst="roundRect">
              <a:avLst>
                <a:gd name="adj" fmla="val 16667"/>
              </a:avLst>
            </a:prstGeom>
            <a:gradFill flip="none" rotWithShape="1">
              <a:gsLst>
                <a:gs pos="0">
                  <a:srgbClr val="70A6DB"/>
                </a:gs>
                <a:gs pos="50000">
                  <a:srgbClr val="559BDB"/>
                </a:gs>
                <a:gs pos="100000">
                  <a:srgbClr val="448AC9"/>
                </a:gs>
              </a:gsLst>
              <a:lin ang="5400000" scaled="0"/>
            </a:gradFill>
            <a:ln w="12700" cap="flat">
              <a:noFill/>
              <a:miter lim="400000"/>
            </a:ln>
            <a:effectLst/>
          </p:spPr>
          <p:txBody>
            <a:bodyPr wrap="square" lIns="45719" tIns="45719" rIns="45719" bIns="45719" numCol="1" anchor="ctr">
              <a:noAutofit/>
            </a:bodyPr>
            <a:lstStyle/>
            <a:p>
              <a:pPr defTabSz="622300">
                <a:lnSpc>
                  <a:spcPct val="90000"/>
                </a:lnSpc>
                <a:spcBef>
                  <a:spcPts val="1100"/>
                </a:spcBef>
                <a:defRPr sz="1400">
                  <a:solidFill>
                    <a:srgbClr val="F2F2F2"/>
                  </a:solidFill>
                </a:defRPr>
              </a:pPr>
              <a:endParaRPr/>
            </a:p>
          </p:txBody>
        </p:sp>
        <p:sp>
          <p:nvSpPr>
            <p:cNvPr id="108" name="The solution is a comprehensive, multilingual, chatbot-based ticketing system for museums designed to streamline the booking process and enhance the visitor experience. This system will:…"/>
            <p:cNvSpPr txBox="1"/>
            <p:nvPr/>
          </p:nvSpPr>
          <p:spPr>
            <a:xfrm>
              <a:off x="172281" y="299597"/>
              <a:ext cx="7971048" cy="29300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339" tIns="53339" rIns="53339" bIns="53339" numCol="1" anchor="ctr">
              <a:spAutoFit/>
            </a:bodyPr>
            <a:lstStyle/>
            <a:p>
              <a:pPr defTabSz="622300">
                <a:lnSpc>
                  <a:spcPct val="90000"/>
                </a:lnSpc>
                <a:spcBef>
                  <a:spcPts val="500"/>
                </a:spcBef>
                <a:defRPr sz="1400">
                  <a:solidFill>
                    <a:srgbClr val="F2F2F2"/>
                  </a:solidFill>
                </a:defRPr>
              </a:pPr>
              <a:r>
                <a:t>The solution is a comprehensive, multilingual, chatbot-based ticketing system for museums designed to streamline the booking process and enhance the visitor experience. This system will:</a:t>
              </a:r>
              <a:endParaRPr sz="2800">
                <a:solidFill>
                  <a:srgbClr val="FFFFFF"/>
                </a:solidFill>
              </a:endParaRPr>
            </a:p>
            <a:p>
              <a:pPr defTabSz="622300">
                <a:lnSpc>
                  <a:spcPct val="90000"/>
                </a:lnSpc>
                <a:spcBef>
                  <a:spcPts val="500"/>
                </a:spcBef>
                <a:defRPr sz="1400" b="1">
                  <a:solidFill>
                    <a:srgbClr val="F2F2F2"/>
                  </a:solidFill>
                </a:defRPr>
              </a:pPr>
              <a:r>
                <a:t>Automate Ticket Booking:</a:t>
              </a:r>
              <a:r>
                <a:rPr b="0"/>
                <a:t> Allow visitors to book tickets for museum entry and special events through a user-friendly chatbot interface, eliminating the need for manual booking and reducing wait times.</a:t>
              </a:r>
              <a:endParaRPr sz="2800">
                <a:solidFill>
                  <a:srgbClr val="FFFFFF"/>
                </a:solidFill>
              </a:endParaRPr>
            </a:p>
            <a:p>
              <a:pPr defTabSz="622300">
                <a:lnSpc>
                  <a:spcPct val="90000"/>
                </a:lnSpc>
                <a:spcBef>
                  <a:spcPts val="500"/>
                </a:spcBef>
                <a:defRPr sz="1400" b="1">
                  <a:solidFill>
                    <a:srgbClr val="F2F2F2"/>
                  </a:solidFill>
                </a:defRPr>
              </a:pPr>
              <a:r>
                <a:t>Multilingual Support:</a:t>
              </a:r>
              <a:r>
                <a:rPr b="0"/>
                <a:t> Offer support in multiple languages, making the system accessible to a diverse range of visitors.</a:t>
              </a:r>
              <a:endParaRPr sz="2800">
                <a:solidFill>
                  <a:srgbClr val="FFFFFF"/>
                </a:solidFill>
              </a:endParaRPr>
            </a:p>
            <a:p>
              <a:pPr defTabSz="622300">
                <a:lnSpc>
                  <a:spcPct val="90000"/>
                </a:lnSpc>
                <a:spcBef>
                  <a:spcPts val="500"/>
                </a:spcBef>
                <a:defRPr sz="1400" b="1">
                  <a:solidFill>
                    <a:srgbClr val="F2F2F2"/>
                  </a:solidFill>
                </a:defRPr>
              </a:pPr>
              <a:r>
                <a:t>Payment Integration:</a:t>
              </a:r>
              <a:r>
                <a:rPr b="0"/>
                <a:t> Include a secure payment gateway that enables visitors to complete transactions online, making the process fully automated and reducing the chances of human error.</a:t>
              </a:r>
              <a:endParaRPr sz="2800">
                <a:solidFill>
                  <a:srgbClr val="FFFFFF"/>
                </a:solidFill>
              </a:endParaRPr>
            </a:p>
            <a:p>
              <a:pPr defTabSz="622300">
                <a:lnSpc>
                  <a:spcPct val="90000"/>
                </a:lnSpc>
                <a:spcBef>
                  <a:spcPts val="500"/>
                </a:spcBef>
                <a:defRPr sz="1400" b="1">
                  <a:solidFill>
                    <a:srgbClr val="F2F2F2"/>
                  </a:solidFill>
                </a:defRPr>
              </a:pPr>
              <a:r>
                <a:t>Improved Efficiency:</a:t>
              </a:r>
              <a:r>
                <a:rPr b="0"/>
                <a:t> Handle high volumes of bookings efficiently, reduce errors, and improve overall customer service by providing quick, accurate, and consistent responses to visitor queries.</a:t>
              </a:r>
              <a:endParaRPr sz="2800">
                <a:solidFill>
                  <a:srgbClr val="FFFFFF"/>
                </a:solidFill>
              </a:endParaRPr>
            </a:p>
          </p:txBody>
        </p:sp>
      </p:grpSp>
      <p:pic>
        <p:nvPicPr>
          <p:cNvPr id="110" name="Picture 8" descr="Picture 8"/>
          <p:cNvPicPr>
            <a:picLocks noChangeAspect="1"/>
          </p:cNvPicPr>
          <p:nvPr/>
        </p:nvPicPr>
        <p:blipFill>
          <a:blip r:embed="rId2"/>
          <a:stretch>
            <a:fillRect/>
          </a:stretch>
        </p:blipFill>
        <p:spPr>
          <a:xfrm>
            <a:off x="8498541" y="3486908"/>
            <a:ext cx="3693154" cy="2428585"/>
          </a:xfrm>
          <a:prstGeom prst="rect">
            <a:avLst/>
          </a:prstGeom>
          <a:ln w="12700">
            <a:miter lim="400000"/>
          </a:ln>
        </p:spPr>
      </p:pic>
      <p:grpSp>
        <p:nvGrpSpPr>
          <p:cNvPr id="113" name="Rectangle: Rounded Corners 9"/>
          <p:cNvGrpSpPr/>
          <p:nvPr/>
        </p:nvGrpSpPr>
        <p:grpSpPr>
          <a:xfrm>
            <a:off x="149062" y="1387091"/>
            <a:ext cx="9055376" cy="1481616"/>
            <a:chOff x="0" y="0"/>
            <a:chExt cx="9055375" cy="1481614"/>
          </a:xfrm>
        </p:grpSpPr>
        <p:sp>
          <p:nvSpPr>
            <p:cNvPr id="111" name="Rounded Rectangle"/>
            <p:cNvSpPr/>
            <p:nvPr/>
          </p:nvSpPr>
          <p:spPr>
            <a:xfrm>
              <a:off x="0" y="0"/>
              <a:ext cx="9055376" cy="1481615"/>
            </a:xfrm>
            <a:prstGeom prst="roundRect">
              <a:avLst>
                <a:gd name="adj" fmla="val 16667"/>
              </a:avLst>
            </a:prstGeom>
            <a:gradFill flip="none" rotWithShape="1">
              <a:gsLst>
                <a:gs pos="0">
                  <a:srgbClr val="2A69A2"/>
                </a:gs>
                <a:gs pos="48000">
                  <a:srgbClr val="609ED6"/>
                </a:gs>
                <a:gs pos="100000">
                  <a:srgbClr val="9DC3E6"/>
                </a:gs>
              </a:gsLst>
              <a:lin ang="16200000" scaled="0"/>
            </a:gradFill>
            <a:ln w="12700" cap="flat">
              <a:noFill/>
              <a:miter lim="400000"/>
            </a:ln>
            <a:effectLst/>
          </p:spPr>
          <p:txBody>
            <a:bodyPr wrap="square" lIns="45719" tIns="45719" rIns="45719" bIns="45719" numCol="1" anchor="ctr">
              <a:noAutofit/>
            </a:bodyPr>
            <a:lstStyle/>
            <a:p>
              <a:pPr>
                <a:defRPr sz="1100"/>
              </a:pPr>
              <a:endParaRPr/>
            </a:p>
          </p:txBody>
        </p:sp>
        <p:sp>
          <p:nvSpPr>
            <p:cNvPr id="112" name="PROBLEM STATEMENT- Enhancing Museum Visitor Experience Through an Efficient and Responsive Multilingual Chatbot-Based Ticketing System. Visitors to museums often face challenges with manual ticket booking, leading to long queues, errors, and reduced sati"/>
            <p:cNvSpPr txBox="1"/>
            <p:nvPr/>
          </p:nvSpPr>
          <p:spPr>
            <a:xfrm>
              <a:off x="118045" y="143207"/>
              <a:ext cx="8819285" cy="11952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defRPr sz="1400">
                  <a:solidFill>
                    <a:srgbClr val="FFFFFF"/>
                  </a:solidFill>
                </a:defRPr>
              </a:pPr>
              <a:r>
                <a:t>PROBLEM STATEMENT- Enhancing Museum Visitor Experience Through an Efficient and Responsive Multilingual Chatbot-Based Ticketing System. Visitors to museums often face challenges with manual ticket booking, leading to long queues, errors, and reduced satisfaction. This impacts the museum's reputation and visitor numbers. Implementing a multilingual chatbot-based ticketing system will streamline the process, improve customer service, reduce errors for better decision making</a:t>
              </a:r>
              <a:r>
                <a:rPr sz="1100"/>
                <a:t>.</a:t>
              </a:r>
            </a:p>
          </p:txBody>
        </p:sp>
      </p:grpSp>
      <p:pic>
        <p:nvPicPr>
          <p:cNvPr id="114" name="Google Shape;93;p2" descr="Google Shape;93;p2"/>
          <p:cNvPicPr>
            <a:picLocks noChangeAspect="1"/>
          </p:cNvPicPr>
          <p:nvPr/>
        </p:nvPicPr>
        <p:blipFill>
          <a:blip r:embed="rId3"/>
          <a:stretch>
            <a:fillRect/>
          </a:stretch>
        </p:blipFill>
        <p:spPr>
          <a:xfrm>
            <a:off x="9281942" y="29818"/>
            <a:ext cx="2695066" cy="1378469"/>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48"/>
          <p:cNvSpPr/>
          <p:nvPr/>
        </p:nvSpPr>
        <p:spPr>
          <a:xfrm>
            <a:off x="-1" y="1"/>
            <a:ext cx="12191697" cy="68580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17" name="Rectangle 50"/>
          <p:cNvSpPr/>
          <p:nvPr/>
        </p:nvSpPr>
        <p:spPr>
          <a:xfrm>
            <a:off x="304" y="0"/>
            <a:ext cx="12191697" cy="6858000"/>
          </a:xfrm>
          <a:prstGeom prst="rect">
            <a:avLst/>
          </a:prstGeom>
          <a:gradFill>
            <a:gsLst>
              <a:gs pos="16000">
                <a:schemeClr val="accent6">
                  <a:alpha val="20000"/>
                </a:schemeClr>
              </a:gs>
              <a:gs pos="85000">
                <a:schemeClr val="accent1">
                  <a:alpha val="40000"/>
                </a:schemeClr>
              </a:gs>
            </a:gsLst>
            <a:lin ang="12000000"/>
          </a:gradFill>
          <a:ln w="12700">
            <a:miter lim="400000"/>
          </a:ln>
        </p:spPr>
        <p:txBody>
          <a:bodyPr lIns="45719" rIns="45719" anchor="ctr"/>
          <a:lstStyle/>
          <a:p>
            <a:pPr algn="ctr">
              <a:defRPr>
                <a:solidFill>
                  <a:srgbClr val="FFFFFF"/>
                </a:solidFill>
              </a:defRPr>
            </a:pPr>
            <a:endParaRPr/>
          </a:p>
        </p:txBody>
      </p:sp>
      <p:grpSp>
        <p:nvGrpSpPr>
          <p:cNvPr id="125" name="Group 52"/>
          <p:cNvGrpSpPr/>
          <p:nvPr/>
        </p:nvGrpSpPr>
        <p:grpSpPr>
          <a:xfrm>
            <a:off x="1303401" y="3985"/>
            <a:ext cx="9772767" cy="6858001"/>
            <a:chOff x="0" y="0"/>
            <a:chExt cx="9772765" cy="6858000"/>
          </a:xfrm>
        </p:grpSpPr>
        <p:sp>
          <p:nvSpPr>
            <p:cNvPr id="118" name="Freeform: Shape 53"/>
            <p:cNvSpPr/>
            <p:nvPr/>
          </p:nvSpPr>
          <p:spPr>
            <a:xfrm>
              <a:off x="257149" y="0"/>
              <a:ext cx="9313017" cy="6858000"/>
            </a:xfrm>
            <a:custGeom>
              <a:avLst/>
              <a:gdLst/>
              <a:ahLst/>
              <a:cxnLst>
                <a:cxn ang="0">
                  <a:pos x="wd2" y="hd2"/>
                </a:cxn>
                <a:cxn ang="5400000">
                  <a:pos x="wd2" y="hd2"/>
                </a:cxn>
                <a:cxn ang="10800000">
                  <a:pos x="wd2" y="hd2"/>
                </a:cxn>
                <a:cxn ang="16200000">
                  <a:pos x="wd2" y="hd2"/>
                </a:cxn>
              </a:cxnLst>
              <a:rect l="0" t="0" r="r" b="b"/>
              <a:pathLst>
                <a:path w="21572" h="21600" extrusionOk="0">
                  <a:moveTo>
                    <a:pt x="16200" y="0"/>
                  </a:moveTo>
                  <a:lnTo>
                    <a:pt x="17045" y="0"/>
                  </a:lnTo>
                  <a:lnTo>
                    <a:pt x="17315" y="261"/>
                  </a:lnTo>
                  <a:cubicBezTo>
                    <a:pt x="17587" y="535"/>
                    <a:pt x="17851" y="824"/>
                    <a:pt x="18106" y="1129"/>
                  </a:cubicBezTo>
                  <a:cubicBezTo>
                    <a:pt x="18616" y="1737"/>
                    <a:pt x="19086" y="2409"/>
                    <a:pt x="19508" y="3135"/>
                  </a:cubicBezTo>
                  <a:cubicBezTo>
                    <a:pt x="19932" y="3859"/>
                    <a:pt x="20300" y="4645"/>
                    <a:pt x="20609" y="5472"/>
                  </a:cubicBezTo>
                  <a:cubicBezTo>
                    <a:pt x="20917" y="6300"/>
                    <a:pt x="21159" y="7175"/>
                    <a:pt x="21326" y="8077"/>
                  </a:cubicBezTo>
                  <a:cubicBezTo>
                    <a:pt x="21409" y="8528"/>
                    <a:pt x="21471" y="8987"/>
                    <a:pt x="21512" y="9449"/>
                  </a:cubicBezTo>
                  <a:cubicBezTo>
                    <a:pt x="21554" y="9911"/>
                    <a:pt x="21575" y="10377"/>
                    <a:pt x="21572" y="10842"/>
                  </a:cubicBezTo>
                  <a:cubicBezTo>
                    <a:pt x="21565" y="11773"/>
                    <a:pt x="21475" y="12703"/>
                    <a:pt x="21289" y="13596"/>
                  </a:cubicBezTo>
                  <a:cubicBezTo>
                    <a:pt x="21196" y="14042"/>
                    <a:pt x="21088" y="14481"/>
                    <a:pt x="20948" y="14913"/>
                  </a:cubicBezTo>
                  <a:cubicBezTo>
                    <a:pt x="20808" y="15344"/>
                    <a:pt x="20636" y="15770"/>
                    <a:pt x="20407" y="16153"/>
                  </a:cubicBezTo>
                  <a:cubicBezTo>
                    <a:pt x="20292" y="16344"/>
                    <a:pt x="20167" y="16526"/>
                    <a:pt x="20027" y="16685"/>
                  </a:cubicBezTo>
                  <a:cubicBezTo>
                    <a:pt x="19889" y="16845"/>
                    <a:pt x="19742" y="16988"/>
                    <a:pt x="19591" y="17114"/>
                  </a:cubicBezTo>
                  <a:cubicBezTo>
                    <a:pt x="19441" y="17241"/>
                    <a:pt x="19287" y="17349"/>
                    <a:pt x="19135" y="17453"/>
                  </a:cubicBezTo>
                  <a:cubicBezTo>
                    <a:pt x="18983" y="17556"/>
                    <a:pt x="18832" y="17653"/>
                    <a:pt x="18684" y="17750"/>
                  </a:cubicBezTo>
                  <a:cubicBezTo>
                    <a:pt x="18388" y="17945"/>
                    <a:pt x="18103" y="18149"/>
                    <a:pt x="17833" y="18385"/>
                  </a:cubicBezTo>
                  <a:cubicBezTo>
                    <a:pt x="17564" y="18622"/>
                    <a:pt x="17308" y="18885"/>
                    <a:pt x="17072" y="19181"/>
                  </a:cubicBezTo>
                  <a:cubicBezTo>
                    <a:pt x="16955" y="19328"/>
                    <a:pt x="16838" y="19484"/>
                    <a:pt x="16722" y="19641"/>
                  </a:cubicBezTo>
                  <a:cubicBezTo>
                    <a:pt x="16606" y="19797"/>
                    <a:pt x="16492" y="19957"/>
                    <a:pt x="16378" y="20117"/>
                  </a:cubicBezTo>
                  <a:cubicBezTo>
                    <a:pt x="16152" y="20438"/>
                    <a:pt x="15928" y="20766"/>
                    <a:pt x="15703" y="21093"/>
                  </a:cubicBezTo>
                  <a:cubicBezTo>
                    <a:pt x="15590" y="21257"/>
                    <a:pt x="15477" y="21420"/>
                    <a:pt x="15362" y="21582"/>
                  </a:cubicBezTo>
                  <a:lnTo>
                    <a:pt x="15349" y="21600"/>
                  </a:lnTo>
                  <a:lnTo>
                    <a:pt x="14882" y="21600"/>
                  </a:lnTo>
                  <a:lnTo>
                    <a:pt x="15120" y="21280"/>
                  </a:lnTo>
                  <a:cubicBezTo>
                    <a:pt x="15234" y="21121"/>
                    <a:pt x="15347" y="20960"/>
                    <a:pt x="15460" y="20798"/>
                  </a:cubicBezTo>
                  <a:cubicBezTo>
                    <a:pt x="15686" y="20475"/>
                    <a:pt x="15910" y="20147"/>
                    <a:pt x="16136" y="19820"/>
                  </a:cubicBezTo>
                  <a:lnTo>
                    <a:pt x="16476" y="19331"/>
                  </a:lnTo>
                  <a:cubicBezTo>
                    <a:pt x="16591" y="19168"/>
                    <a:pt x="16706" y="19007"/>
                    <a:pt x="16828" y="18846"/>
                  </a:cubicBezTo>
                  <a:cubicBezTo>
                    <a:pt x="17309" y="18202"/>
                    <a:pt x="17886" y="17671"/>
                    <a:pt x="18472" y="17231"/>
                  </a:cubicBezTo>
                  <a:cubicBezTo>
                    <a:pt x="18763" y="17006"/>
                    <a:pt x="19050" y="16795"/>
                    <a:pt x="19299" y="16548"/>
                  </a:cubicBezTo>
                  <a:cubicBezTo>
                    <a:pt x="19549" y="16303"/>
                    <a:pt x="19758" y="16019"/>
                    <a:pt x="19920" y="15685"/>
                  </a:cubicBezTo>
                  <a:cubicBezTo>
                    <a:pt x="20086" y="15355"/>
                    <a:pt x="20208" y="14980"/>
                    <a:pt x="20307" y="14587"/>
                  </a:cubicBezTo>
                  <a:cubicBezTo>
                    <a:pt x="20405" y="14195"/>
                    <a:pt x="20478" y="13782"/>
                    <a:pt x="20536" y="13368"/>
                  </a:cubicBezTo>
                  <a:cubicBezTo>
                    <a:pt x="20550" y="13264"/>
                    <a:pt x="20565" y="13161"/>
                    <a:pt x="20576" y="13057"/>
                  </a:cubicBezTo>
                  <a:lnTo>
                    <a:pt x="20610" y="12745"/>
                  </a:lnTo>
                  <a:lnTo>
                    <a:pt x="20635" y="12432"/>
                  </a:lnTo>
                  <a:cubicBezTo>
                    <a:pt x="20645" y="12328"/>
                    <a:pt x="20647" y="12223"/>
                    <a:pt x="20653" y="12119"/>
                  </a:cubicBezTo>
                  <a:cubicBezTo>
                    <a:pt x="20676" y="11701"/>
                    <a:pt x="20676" y="11282"/>
                    <a:pt x="20664" y="10865"/>
                  </a:cubicBezTo>
                  <a:lnTo>
                    <a:pt x="20650" y="10552"/>
                  </a:lnTo>
                  <a:cubicBezTo>
                    <a:pt x="20644" y="10448"/>
                    <a:pt x="20635" y="10344"/>
                    <a:pt x="20628" y="10240"/>
                  </a:cubicBezTo>
                  <a:cubicBezTo>
                    <a:pt x="20622" y="10136"/>
                    <a:pt x="20610" y="10032"/>
                    <a:pt x="20602" y="9929"/>
                  </a:cubicBezTo>
                  <a:cubicBezTo>
                    <a:pt x="20593" y="9825"/>
                    <a:pt x="20581" y="9722"/>
                    <a:pt x="20569" y="9619"/>
                  </a:cubicBezTo>
                  <a:cubicBezTo>
                    <a:pt x="20520" y="9206"/>
                    <a:pt x="20457" y="8796"/>
                    <a:pt x="20378" y="8390"/>
                  </a:cubicBezTo>
                  <a:cubicBezTo>
                    <a:pt x="20219" y="7580"/>
                    <a:pt x="20003" y="6788"/>
                    <a:pt x="19737" y="6022"/>
                  </a:cubicBezTo>
                  <a:cubicBezTo>
                    <a:pt x="19603" y="5639"/>
                    <a:pt x="19458" y="5263"/>
                    <a:pt x="19302" y="4893"/>
                  </a:cubicBezTo>
                  <a:cubicBezTo>
                    <a:pt x="19147" y="4523"/>
                    <a:pt x="18978" y="4161"/>
                    <a:pt x="18801" y="3806"/>
                  </a:cubicBezTo>
                  <a:cubicBezTo>
                    <a:pt x="18623" y="3451"/>
                    <a:pt x="18434" y="3106"/>
                    <a:pt x="18238" y="2766"/>
                  </a:cubicBezTo>
                  <a:cubicBezTo>
                    <a:pt x="18040" y="2428"/>
                    <a:pt x="17832" y="2099"/>
                    <a:pt x="17615" y="1780"/>
                  </a:cubicBezTo>
                  <a:cubicBezTo>
                    <a:pt x="17397" y="1461"/>
                    <a:pt x="17172" y="1149"/>
                    <a:pt x="16935" y="852"/>
                  </a:cubicBezTo>
                  <a:close/>
                  <a:moveTo>
                    <a:pt x="4059" y="0"/>
                  </a:moveTo>
                  <a:lnTo>
                    <a:pt x="4994" y="0"/>
                  </a:lnTo>
                  <a:lnTo>
                    <a:pt x="4874" y="128"/>
                  </a:lnTo>
                  <a:cubicBezTo>
                    <a:pt x="4502" y="547"/>
                    <a:pt x="4156" y="1000"/>
                    <a:pt x="3837" y="1480"/>
                  </a:cubicBezTo>
                  <a:cubicBezTo>
                    <a:pt x="2984" y="2762"/>
                    <a:pt x="2324" y="4235"/>
                    <a:pt x="1867" y="5799"/>
                  </a:cubicBezTo>
                  <a:cubicBezTo>
                    <a:pt x="1640" y="6581"/>
                    <a:pt x="1462" y="7387"/>
                    <a:pt x="1345" y="8209"/>
                  </a:cubicBezTo>
                  <a:cubicBezTo>
                    <a:pt x="1230" y="9031"/>
                    <a:pt x="1170" y="9865"/>
                    <a:pt x="1167" y="10700"/>
                  </a:cubicBezTo>
                  <a:cubicBezTo>
                    <a:pt x="1162" y="11535"/>
                    <a:pt x="1214" y="12370"/>
                    <a:pt x="1321" y="13191"/>
                  </a:cubicBezTo>
                  <a:cubicBezTo>
                    <a:pt x="1427" y="14013"/>
                    <a:pt x="1596" y="14820"/>
                    <a:pt x="1815" y="15603"/>
                  </a:cubicBezTo>
                  <a:cubicBezTo>
                    <a:pt x="2257" y="17165"/>
                    <a:pt x="2918" y="18626"/>
                    <a:pt x="3771" y="19868"/>
                  </a:cubicBezTo>
                  <a:cubicBezTo>
                    <a:pt x="4198" y="20490"/>
                    <a:pt x="4671" y="21055"/>
                    <a:pt x="5180" y="21559"/>
                  </a:cubicBezTo>
                  <a:lnTo>
                    <a:pt x="5224" y="21600"/>
                  </a:lnTo>
                  <a:lnTo>
                    <a:pt x="3657" y="21600"/>
                  </a:lnTo>
                  <a:lnTo>
                    <a:pt x="3394" y="21288"/>
                  </a:lnTo>
                  <a:cubicBezTo>
                    <a:pt x="3267" y="21130"/>
                    <a:pt x="3142" y="20967"/>
                    <a:pt x="3020" y="20801"/>
                  </a:cubicBezTo>
                  <a:cubicBezTo>
                    <a:pt x="2047" y="19468"/>
                    <a:pt x="1270" y="17877"/>
                    <a:pt x="750" y="16146"/>
                  </a:cubicBezTo>
                  <a:cubicBezTo>
                    <a:pt x="227" y="14416"/>
                    <a:pt x="-25" y="12542"/>
                    <a:pt x="2" y="10681"/>
                  </a:cubicBezTo>
                  <a:cubicBezTo>
                    <a:pt x="14" y="9750"/>
                    <a:pt x="94" y="8821"/>
                    <a:pt x="245" y="7911"/>
                  </a:cubicBezTo>
                  <a:cubicBezTo>
                    <a:pt x="394" y="7003"/>
                    <a:pt x="607" y="6111"/>
                    <a:pt x="892" y="5263"/>
                  </a:cubicBezTo>
                  <a:cubicBezTo>
                    <a:pt x="1458" y="3563"/>
                    <a:pt x="2298" y="2038"/>
                    <a:pt x="3321" y="807"/>
                  </a:cubicBezTo>
                  <a:cubicBezTo>
                    <a:pt x="3449" y="653"/>
                    <a:pt x="3580" y="503"/>
                    <a:pt x="3713" y="358"/>
                  </a:cubicBez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9" name="Freeform: Shape 54"/>
            <p:cNvSpPr/>
            <p:nvPr/>
          </p:nvSpPr>
          <p:spPr>
            <a:xfrm>
              <a:off x="356066" y="0"/>
              <a:ext cx="9065551" cy="6858000"/>
            </a:xfrm>
            <a:custGeom>
              <a:avLst/>
              <a:gdLst/>
              <a:ahLst/>
              <a:cxnLst>
                <a:cxn ang="0">
                  <a:pos x="wd2" y="hd2"/>
                </a:cxn>
                <a:cxn ang="5400000">
                  <a:pos x="wd2" y="hd2"/>
                </a:cxn>
                <a:cxn ang="10800000">
                  <a:pos x="wd2" y="hd2"/>
                </a:cxn>
                <a:cxn ang="16200000">
                  <a:pos x="wd2" y="hd2"/>
                </a:cxn>
              </a:cxnLst>
              <a:rect l="0" t="0" r="r" b="b"/>
              <a:pathLst>
                <a:path w="20745" h="21600" extrusionOk="0">
                  <a:moveTo>
                    <a:pt x="4210" y="0"/>
                  </a:moveTo>
                  <a:lnTo>
                    <a:pt x="15971" y="0"/>
                  </a:lnTo>
                  <a:lnTo>
                    <a:pt x="15995" y="21"/>
                  </a:lnTo>
                  <a:cubicBezTo>
                    <a:pt x="19311" y="3248"/>
                    <a:pt x="21600" y="8893"/>
                    <a:pt x="20440" y="14428"/>
                  </a:cubicBezTo>
                  <a:cubicBezTo>
                    <a:pt x="19663" y="18133"/>
                    <a:pt x="18260" y="17191"/>
                    <a:pt x="16399" y="19716"/>
                  </a:cubicBezTo>
                  <a:cubicBezTo>
                    <a:pt x="16166" y="20031"/>
                    <a:pt x="15941" y="20354"/>
                    <a:pt x="15718" y="20676"/>
                  </a:cubicBezTo>
                  <a:lnTo>
                    <a:pt x="15084" y="21600"/>
                  </a:lnTo>
                  <a:lnTo>
                    <a:pt x="11864" y="21600"/>
                  </a:lnTo>
                  <a:lnTo>
                    <a:pt x="12002" y="21473"/>
                  </a:lnTo>
                  <a:cubicBezTo>
                    <a:pt x="12542" y="20943"/>
                    <a:pt x="13098" y="20153"/>
                    <a:pt x="13807" y="19115"/>
                  </a:cubicBezTo>
                  <a:cubicBezTo>
                    <a:pt x="14132" y="18641"/>
                    <a:pt x="14468" y="18150"/>
                    <a:pt x="14829" y="17660"/>
                  </a:cubicBezTo>
                  <a:cubicBezTo>
                    <a:pt x="15774" y="16378"/>
                    <a:pt x="16645" y="15757"/>
                    <a:pt x="17280" y="15304"/>
                  </a:cubicBezTo>
                  <a:cubicBezTo>
                    <a:pt x="17592" y="15081"/>
                    <a:pt x="17839" y="14906"/>
                    <a:pt x="17950" y="14750"/>
                  </a:cubicBezTo>
                  <a:cubicBezTo>
                    <a:pt x="18075" y="14575"/>
                    <a:pt x="18206" y="14181"/>
                    <a:pt x="18320" y="13639"/>
                  </a:cubicBezTo>
                  <a:cubicBezTo>
                    <a:pt x="18611" y="12251"/>
                    <a:pt x="18619" y="10795"/>
                    <a:pt x="18344" y="9312"/>
                  </a:cubicBezTo>
                  <a:cubicBezTo>
                    <a:pt x="18080" y="7890"/>
                    <a:pt x="17550" y="6453"/>
                    <a:pt x="16811" y="5155"/>
                  </a:cubicBezTo>
                  <a:cubicBezTo>
                    <a:pt x="15972" y="3681"/>
                    <a:pt x="14903" y="2436"/>
                    <a:pt x="13720" y="1554"/>
                  </a:cubicBezTo>
                  <a:cubicBezTo>
                    <a:pt x="12566" y="693"/>
                    <a:pt x="11378" y="237"/>
                    <a:pt x="10286" y="237"/>
                  </a:cubicBezTo>
                  <a:cubicBezTo>
                    <a:pt x="8133" y="237"/>
                    <a:pt x="6108" y="1377"/>
                    <a:pt x="4582" y="3446"/>
                  </a:cubicBezTo>
                  <a:cubicBezTo>
                    <a:pt x="3836" y="4459"/>
                    <a:pt x="3250" y="5638"/>
                    <a:pt x="2841" y="6951"/>
                  </a:cubicBezTo>
                  <a:cubicBezTo>
                    <a:pt x="2416" y="8312"/>
                    <a:pt x="2201" y="9761"/>
                    <a:pt x="2201" y="11256"/>
                  </a:cubicBezTo>
                  <a:cubicBezTo>
                    <a:pt x="2201" y="12615"/>
                    <a:pt x="2379" y="13940"/>
                    <a:pt x="2732" y="15194"/>
                  </a:cubicBezTo>
                  <a:cubicBezTo>
                    <a:pt x="3072" y="16404"/>
                    <a:pt x="3563" y="17516"/>
                    <a:pt x="4192" y="18498"/>
                  </a:cubicBezTo>
                  <a:cubicBezTo>
                    <a:pt x="4936" y="19659"/>
                    <a:pt x="5869" y="20613"/>
                    <a:pt x="6890" y="21258"/>
                  </a:cubicBezTo>
                  <a:cubicBezTo>
                    <a:pt x="7023" y="21342"/>
                    <a:pt x="7157" y="21421"/>
                    <a:pt x="7293" y="21495"/>
                  </a:cubicBezTo>
                  <a:lnTo>
                    <a:pt x="7502" y="21600"/>
                  </a:lnTo>
                  <a:lnTo>
                    <a:pt x="3389" y="21600"/>
                  </a:lnTo>
                  <a:lnTo>
                    <a:pt x="3267" y="21454"/>
                  </a:lnTo>
                  <a:cubicBezTo>
                    <a:pt x="3004" y="21121"/>
                    <a:pt x="2755" y="20770"/>
                    <a:pt x="2519" y="20402"/>
                  </a:cubicBezTo>
                  <a:cubicBezTo>
                    <a:pt x="950" y="17953"/>
                    <a:pt x="0" y="14755"/>
                    <a:pt x="0" y="11255"/>
                  </a:cubicBezTo>
                  <a:cubicBezTo>
                    <a:pt x="0" y="6681"/>
                    <a:pt x="1623" y="2620"/>
                    <a:pt x="4132" y="76"/>
                  </a:cubicBez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0" name="Freeform: Shape 55"/>
            <p:cNvSpPr/>
            <p:nvPr/>
          </p:nvSpPr>
          <p:spPr>
            <a:xfrm>
              <a:off x="344814" y="0"/>
              <a:ext cx="9088052" cy="6858000"/>
            </a:xfrm>
            <a:custGeom>
              <a:avLst/>
              <a:gdLst/>
              <a:ahLst/>
              <a:cxnLst>
                <a:cxn ang="0">
                  <a:pos x="wd2" y="hd2"/>
                </a:cxn>
                <a:cxn ang="5400000">
                  <a:pos x="wd2" y="hd2"/>
                </a:cxn>
                <a:cxn ang="10800000">
                  <a:pos x="wd2" y="hd2"/>
                </a:cxn>
                <a:cxn ang="16200000">
                  <a:pos x="wd2" y="hd2"/>
                </a:cxn>
              </a:cxnLst>
              <a:rect l="0" t="0" r="r" b="b"/>
              <a:pathLst>
                <a:path w="20745" h="21600" extrusionOk="0">
                  <a:moveTo>
                    <a:pt x="11776" y="0"/>
                  </a:moveTo>
                  <a:lnTo>
                    <a:pt x="15971" y="0"/>
                  </a:lnTo>
                  <a:lnTo>
                    <a:pt x="15995" y="21"/>
                  </a:lnTo>
                  <a:cubicBezTo>
                    <a:pt x="19311" y="3248"/>
                    <a:pt x="21600" y="8893"/>
                    <a:pt x="20440" y="14428"/>
                  </a:cubicBezTo>
                  <a:cubicBezTo>
                    <a:pt x="19663" y="18133"/>
                    <a:pt x="18260" y="17191"/>
                    <a:pt x="16399" y="19716"/>
                  </a:cubicBezTo>
                  <a:cubicBezTo>
                    <a:pt x="16166" y="20031"/>
                    <a:pt x="15941" y="20354"/>
                    <a:pt x="15718" y="20676"/>
                  </a:cubicBezTo>
                  <a:lnTo>
                    <a:pt x="15084" y="21600"/>
                  </a:lnTo>
                  <a:lnTo>
                    <a:pt x="12470" y="21600"/>
                  </a:lnTo>
                  <a:lnTo>
                    <a:pt x="12621" y="21432"/>
                  </a:lnTo>
                  <a:cubicBezTo>
                    <a:pt x="13103" y="20871"/>
                    <a:pt x="13580" y="20173"/>
                    <a:pt x="14079" y="19445"/>
                  </a:cubicBezTo>
                  <a:cubicBezTo>
                    <a:pt x="14401" y="18974"/>
                    <a:pt x="14734" y="18486"/>
                    <a:pt x="15091" y="18003"/>
                  </a:cubicBezTo>
                  <a:cubicBezTo>
                    <a:pt x="15997" y="16774"/>
                    <a:pt x="16839" y="16173"/>
                    <a:pt x="17453" y="15735"/>
                  </a:cubicBezTo>
                  <a:cubicBezTo>
                    <a:pt x="17843" y="15457"/>
                    <a:pt x="18071" y="15290"/>
                    <a:pt x="18216" y="15087"/>
                  </a:cubicBezTo>
                  <a:cubicBezTo>
                    <a:pt x="18386" y="14849"/>
                    <a:pt x="18540" y="14406"/>
                    <a:pt x="18673" y="13770"/>
                  </a:cubicBezTo>
                  <a:cubicBezTo>
                    <a:pt x="18981" y="12300"/>
                    <a:pt x="18990" y="10760"/>
                    <a:pt x="18700" y="9194"/>
                  </a:cubicBezTo>
                  <a:cubicBezTo>
                    <a:pt x="18424" y="7708"/>
                    <a:pt x="17872" y="6209"/>
                    <a:pt x="17103" y="4859"/>
                  </a:cubicBezTo>
                  <a:cubicBezTo>
                    <a:pt x="16234" y="3333"/>
                    <a:pt x="15126" y="2042"/>
                    <a:pt x="13899" y="1127"/>
                  </a:cubicBezTo>
                  <a:cubicBezTo>
                    <a:pt x="13295" y="676"/>
                    <a:pt x="12680" y="332"/>
                    <a:pt x="12072" y="100"/>
                  </a:cubicBezTo>
                  <a:close/>
                  <a:moveTo>
                    <a:pt x="4210" y="0"/>
                  </a:moveTo>
                  <a:lnTo>
                    <a:pt x="8525" y="0"/>
                  </a:lnTo>
                  <a:lnTo>
                    <a:pt x="8226" y="91"/>
                  </a:lnTo>
                  <a:cubicBezTo>
                    <a:pt x="6761" y="588"/>
                    <a:pt x="5417" y="1616"/>
                    <a:pt x="4321" y="3104"/>
                  </a:cubicBezTo>
                  <a:cubicBezTo>
                    <a:pt x="3541" y="4161"/>
                    <a:pt x="2929" y="5392"/>
                    <a:pt x="2502" y="6763"/>
                  </a:cubicBezTo>
                  <a:cubicBezTo>
                    <a:pt x="2059" y="8184"/>
                    <a:pt x="1834" y="9696"/>
                    <a:pt x="1834" y="11256"/>
                  </a:cubicBezTo>
                  <a:cubicBezTo>
                    <a:pt x="1834" y="12673"/>
                    <a:pt x="2021" y="14056"/>
                    <a:pt x="2389" y="15366"/>
                  </a:cubicBezTo>
                  <a:cubicBezTo>
                    <a:pt x="2744" y="16629"/>
                    <a:pt x="3257" y="17790"/>
                    <a:pt x="3914" y="18815"/>
                  </a:cubicBezTo>
                  <a:cubicBezTo>
                    <a:pt x="4594" y="19876"/>
                    <a:pt x="5425" y="20773"/>
                    <a:pt x="6337" y="21432"/>
                  </a:cubicBezTo>
                  <a:lnTo>
                    <a:pt x="6585" y="21600"/>
                  </a:lnTo>
                  <a:lnTo>
                    <a:pt x="3389" y="21600"/>
                  </a:lnTo>
                  <a:lnTo>
                    <a:pt x="3267" y="21454"/>
                  </a:lnTo>
                  <a:cubicBezTo>
                    <a:pt x="3004" y="21121"/>
                    <a:pt x="2755" y="20770"/>
                    <a:pt x="2519" y="20402"/>
                  </a:cubicBezTo>
                  <a:cubicBezTo>
                    <a:pt x="950" y="17953"/>
                    <a:pt x="0" y="14755"/>
                    <a:pt x="0" y="11255"/>
                  </a:cubicBezTo>
                  <a:cubicBezTo>
                    <a:pt x="0" y="6681"/>
                    <a:pt x="1623" y="2620"/>
                    <a:pt x="4132" y="76"/>
                  </a:cubicBez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1" name="Freeform: Shape 56"/>
            <p:cNvSpPr/>
            <p:nvPr/>
          </p:nvSpPr>
          <p:spPr>
            <a:xfrm>
              <a:off x="325659" y="0"/>
              <a:ext cx="9107210" cy="6858000"/>
            </a:xfrm>
            <a:custGeom>
              <a:avLst/>
              <a:gdLst/>
              <a:ahLst/>
              <a:cxnLst>
                <a:cxn ang="0">
                  <a:pos x="wd2" y="hd2"/>
                </a:cxn>
                <a:cxn ang="5400000">
                  <a:pos x="wd2" y="hd2"/>
                </a:cxn>
                <a:cxn ang="10800000">
                  <a:pos x="wd2" y="hd2"/>
                </a:cxn>
                <a:cxn ang="16200000">
                  <a:pos x="wd2" y="hd2"/>
                </a:cxn>
              </a:cxnLst>
              <a:rect l="0" t="0" r="r" b="b"/>
              <a:pathLst>
                <a:path w="21579" h="21600" extrusionOk="0">
                  <a:moveTo>
                    <a:pt x="14654" y="0"/>
                  </a:moveTo>
                  <a:lnTo>
                    <a:pt x="16552" y="0"/>
                  </a:lnTo>
                  <a:lnTo>
                    <a:pt x="17354" y="778"/>
                  </a:lnTo>
                  <a:cubicBezTo>
                    <a:pt x="17623" y="1060"/>
                    <a:pt x="17882" y="1355"/>
                    <a:pt x="18132" y="1665"/>
                  </a:cubicBezTo>
                  <a:cubicBezTo>
                    <a:pt x="18632" y="2283"/>
                    <a:pt x="19098" y="2953"/>
                    <a:pt x="19516" y="3673"/>
                  </a:cubicBezTo>
                  <a:cubicBezTo>
                    <a:pt x="19936" y="4392"/>
                    <a:pt x="20306" y="5164"/>
                    <a:pt x="20624" y="5975"/>
                  </a:cubicBezTo>
                  <a:cubicBezTo>
                    <a:pt x="20782" y="6382"/>
                    <a:pt x="20924" y="6799"/>
                    <a:pt x="21053" y="7225"/>
                  </a:cubicBezTo>
                  <a:cubicBezTo>
                    <a:pt x="21084" y="7333"/>
                    <a:pt x="21117" y="7439"/>
                    <a:pt x="21145" y="7547"/>
                  </a:cubicBezTo>
                  <a:lnTo>
                    <a:pt x="21230" y="7873"/>
                  </a:lnTo>
                  <a:lnTo>
                    <a:pt x="21305" y="8204"/>
                  </a:lnTo>
                  <a:cubicBezTo>
                    <a:pt x="21330" y="8314"/>
                    <a:pt x="21350" y="8426"/>
                    <a:pt x="21371" y="8538"/>
                  </a:cubicBezTo>
                  <a:cubicBezTo>
                    <a:pt x="21536" y="9433"/>
                    <a:pt x="21594" y="10362"/>
                    <a:pt x="21576" y="11283"/>
                  </a:cubicBezTo>
                  <a:cubicBezTo>
                    <a:pt x="21566" y="11743"/>
                    <a:pt x="21528" y="12203"/>
                    <a:pt x="21462" y="12655"/>
                  </a:cubicBezTo>
                  <a:cubicBezTo>
                    <a:pt x="21395" y="13107"/>
                    <a:pt x="21302" y="13550"/>
                    <a:pt x="21196" y="13983"/>
                  </a:cubicBezTo>
                  <a:cubicBezTo>
                    <a:pt x="21090" y="14418"/>
                    <a:pt x="20976" y="14840"/>
                    <a:pt x="20842" y="15267"/>
                  </a:cubicBezTo>
                  <a:cubicBezTo>
                    <a:pt x="20774" y="15481"/>
                    <a:pt x="20702" y="15694"/>
                    <a:pt x="20619" y="15906"/>
                  </a:cubicBezTo>
                  <a:cubicBezTo>
                    <a:pt x="20535" y="16117"/>
                    <a:pt x="20442" y="16327"/>
                    <a:pt x="20332" y="16528"/>
                  </a:cubicBezTo>
                  <a:cubicBezTo>
                    <a:pt x="20224" y="16730"/>
                    <a:pt x="20101" y="16923"/>
                    <a:pt x="19965" y="17101"/>
                  </a:cubicBezTo>
                  <a:cubicBezTo>
                    <a:pt x="19897" y="17190"/>
                    <a:pt x="19827" y="17275"/>
                    <a:pt x="19754" y="17356"/>
                  </a:cubicBezTo>
                  <a:cubicBezTo>
                    <a:pt x="19681" y="17436"/>
                    <a:pt x="19607" y="17512"/>
                    <a:pt x="19532" y="17584"/>
                  </a:cubicBezTo>
                  <a:cubicBezTo>
                    <a:pt x="19229" y="17873"/>
                    <a:pt x="18923" y="18089"/>
                    <a:pt x="18643" y="18303"/>
                  </a:cubicBezTo>
                  <a:cubicBezTo>
                    <a:pt x="18363" y="18515"/>
                    <a:pt x="18104" y="18725"/>
                    <a:pt x="17863" y="18957"/>
                  </a:cubicBezTo>
                  <a:cubicBezTo>
                    <a:pt x="17742" y="19072"/>
                    <a:pt x="17626" y="19194"/>
                    <a:pt x="17513" y="19320"/>
                  </a:cubicBezTo>
                  <a:cubicBezTo>
                    <a:pt x="17400" y="19445"/>
                    <a:pt x="17291" y="19578"/>
                    <a:pt x="17184" y="19714"/>
                  </a:cubicBezTo>
                  <a:cubicBezTo>
                    <a:pt x="17130" y="19783"/>
                    <a:pt x="17080" y="19850"/>
                    <a:pt x="17026" y="19924"/>
                  </a:cubicBezTo>
                  <a:lnTo>
                    <a:pt x="16862" y="20148"/>
                  </a:lnTo>
                  <a:lnTo>
                    <a:pt x="16535" y="20603"/>
                  </a:lnTo>
                  <a:cubicBezTo>
                    <a:pt x="16315" y="20908"/>
                    <a:pt x="16088" y="21212"/>
                    <a:pt x="15858" y="21520"/>
                  </a:cubicBezTo>
                  <a:lnTo>
                    <a:pt x="15798" y="21600"/>
                  </a:lnTo>
                  <a:lnTo>
                    <a:pt x="14351" y="21600"/>
                  </a:lnTo>
                  <a:lnTo>
                    <a:pt x="14400" y="21529"/>
                  </a:lnTo>
                  <a:cubicBezTo>
                    <a:pt x="14504" y="21372"/>
                    <a:pt x="14607" y="21213"/>
                    <a:pt x="14711" y="21052"/>
                  </a:cubicBezTo>
                  <a:lnTo>
                    <a:pt x="15022" y="20566"/>
                  </a:lnTo>
                  <a:cubicBezTo>
                    <a:pt x="15231" y="20241"/>
                    <a:pt x="15441" y="19910"/>
                    <a:pt x="15665" y="19588"/>
                  </a:cubicBezTo>
                  <a:cubicBezTo>
                    <a:pt x="15778" y="19428"/>
                    <a:pt x="15893" y="19269"/>
                    <a:pt x="16012" y="19113"/>
                  </a:cubicBezTo>
                  <a:lnTo>
                    <a:pt x="16192" y="18879"/>
                  </a:lnTo>
                  <a:cubicBezTo>
                    <a:pt x="16253" y="18801"/>
                    <a:pt x="16320" y="18719"/>
                    <a:pt x="16385" y="18642"/>
                  </a:cubicBezTo>
                  <a:cubicBezTo>
                    <a:pt x="16648" y="18328"/>
                    <a:pt x="16938" y="18044"/>
                    <a:pt x="17241" y="17796"/>
                  </a:cubicBezTo>
                  <a:cubicBezTo>
                    <a:pt x="17543" y="17547"/>
                    <a:pt x="17860" y="17339"/>
                    <a:pt x="18161" y="17152"/>
                  </a:cubicBezTo>
                  <a:cubicBezTo>
                    <a:pt x="18312" y="17058"/>
                    <a:pt x="18459" y="16968"/>
                    <a:pt x="18596" y="16877"/>
                  </a:cubicBezTo>
                  <a:cubicBezTo>
                    <a:pt x="18735" y="16785"/>
                    <a:pt x="18865" y="16693"/>
                    <a:pt x="18983" y="16591"/>
                  </a:cubicBezTo>
                  <a:cubicBezTo>
                    <a:pt x="19221" y="16390"/>
                    <a:pt x="19414" y="16152"/>
                    <a:pt x="19572" y="15856"/>
                  </a:cubicBezTo>
                  <a:cubicBezTo>
                    <a:pt x="19729" y="15561"/>
                    <a:pt x="19853" y="15218"/>
                    <a:pt x="19945" y="14849"/>
                  </a:cubicBezTo>
                  <a:cubicBezTo>
                    <a:pt x="20037" y="14480"/>
                    <a:pt x="20095" y="14083"/>
                    <a:pt x="20128" y="13689"/>
                  </a:cubicBezTo>
                  <a:cubicBezTo>
                    <a:pt x="20160" y="13295"/>
                    <a:pt x="20167" y="12899"/>
                    <a:pt x="20160" y="12507"/>
                  </a:cubicBezTo>
                  <a:cubicBezTo>
                    <a:pt x="20151" y="12115"/>
                    <a:pt x="20130" y="11727"/>
                    <a:pt x="20101" y="11341"/>
                  </a:cubicBezTo>
                  <a:cubicBezTo>
                    <a:pt x="20071" y="10955"/>
                    <a:pt x="20026" y="10571"/>
                    <a:pt x="19963" y="10193"/>
                  </a:cubicBezTo>
                  <a:cubicBezTo>
                    <a:pt x="19901" y="9813"/>
                    <a:pt x="19827" y="9438"/>
                    <a:pt x="19748" y="9064"/>
                  </a:cubicBezTo>
                  <a:cubicBezTo>
                    <a:pt x="19591" y="8317"/>
                    <a:pt x="19406" y="7572"/>
                    <a:pt x="19163" y="6849"/>
                  </a:cubicBezTo>
                  <a:cubicBezTo>
                    <a:pt x="18920" y="6127"/>
                    <a:pt x="18631" y="5423"/>
                    <a:pt x="18301" y="4748"/>
                  </a:cubicBezTo>
                  <a:cubicBezTo>
                    <a:pt x="18134" y="4412"/>
                    <a:pt x="17959" y="4081"/>
                    <a:pt x="17775" y="3757"/>
                  </a:cubicBezTo>
                  <a:cubicBezTo>
                    <a:pt x="17590" y="3434"/>
                    <a:pt x="17393" y="3122"/>
                    <a:pt x="17189" y="2817"/>
                  </a:cubicBezTo>
                  <a:cubicBezTo>
                    <a:pt x="16780" y="2206"/>
                    <a:pt x="16333" y="1635"/>
                    <a:pt x="15850" y="1115"/>
                  </a:cubicBezTo>
                  <a:cubicBezTo>
                    <a:pt x="15489" y="724"/>
                    <a:pt x="15106" y="363"/>
                    <a:pt x="14706" y="40"/>
                  </a:cubicBezTo>
                  <a:close/>
                  <a:moveTo>
                    <a:pt x="4329" y="0"/>
                  </a:moveTo>
                  <a:lnTo>
                    <a:pt x="6652" y="0"/>
                  </a:lnTo>
                  <a:lnTo>
                    <a:pt x="6321" y="278"/>
                  </a:lnTo>
                  <a:cubicBezTo>
                    <a:pt x="6066" y="503"/>
                    <a:pt x="5819" y="742"/>
                    <a:pt x="5579" y="992"/>
                  </a:cubicBezTo>
                  <a:cubicBezTo>
                    <a:pt x="5339" y="1241"/>
                    <a:pt x="5111" y="1506"/>
                    <a:pt x="4881" y="1769"/>
                  </a:cubicBezTo>
                  <a:cubicBezTo>
                    <a:pt x="4651" y="2031"/>
                    <a:pt x="4427" y="2303"/>
                    <a:pt x="4219" y="2597"/>
                  </a:cubicBezTo>
                  <a:cubicBezTo>
                    <a:pt x="3386" y="3764"/>
                    <a:pt x="2720" y="5129"/>
                    <a:pt x="2262" y="6596"/>
                  </a:cubicBezTo>
                  <a:cubicBezTo>
                    <a:pt x="2033" y="7330"/>
                    <a:pt x="1856" y="8089"/>
                    <a:pt x="1736" y="8862"/>
                  </a:cubicBezTo>
                  <a:cubicBezTo>
                    <a:pt x="1676" y="9248"/>
                    <a:pt x="1630" y="9638"/>
                    <a:pt x="1596" y="10028"/>
                  </a:cubicBezTo>
                  <a:cubicBezTo>
                    <a:pt x="1564" y="10419"/>
                    <a:pt x="1543" y="10811"/>
                    <a:pt x="1534" y="11204"/>
                  </a:cubicBezTo>
                  <a:cubicBezTo>
                    <a:pt x="1527" y="11597"/>
                    <a:pt x="1529" y="11990"/>
                    <a:pt x="1548" y="12382"/>
                  </a:cubicBezTo>
                  <a:cubicBezTo>
                    <a:pt x="1563" y="12774"/>
                    <a:pt x="1594" y="13165"/>
                    <a:pt x="1636" y="13555"/>
                  </a:cubicBezTo>
                  <a:cubicBezTo>
                    <a:pt x="1721" y="14334"/>
                    <a:pt x="1863" y="15105"/>
                    <a:pt x="2065" y="15852"/>
                  </a:cubicBezTo>
                  <a:cubicBezTo>
                    <a:pt x="2267" y="16599"/>
                    <a:pt x="2526" y="17324"/>
                    <a:pt x="2838" y="18011"/>
                  </a:cubicBezTo>
                  <a:cubicBezTo>
                    <a:pt x="2994" y="18354"/>
                    <a:pt x="3163" y="18689"/>
                    <a:pt x="3344" y="19013"/>
                  </a:cubicBezTo>
                  <a:cubicBezTo>
                    <a:pt x="3434" y="19176"/>
                    <a:pt x="3529" y="19334"/>
                    <a:pt x="3625" y="19491"/>
                  </a:cubicBezTo>
                  <a:cubicBezTo>
                    <a:pt x="3723" y="19647"/>
                    <a:pt x="3823" y="19803"/>
                    <a:pt x="3926" y="19954"/>
                  </a:cubicBezTo>
                  <a:cubicBezTo>
                    <a:pt x="4132" y="20257"/>
                    <a:pt x="4349" y="20549"/>
                    <a:pt x="4576" y="20828"/>
                  </a:cubicBezTo>
                  <a:lnTo>
                    <a:pt x="5260" y="21600"/>
                  </a:lnTo>
                  <a:lnTo>
                    <a:pt x="3648" y="21600"/>
                  </a:lnTo>
                  <a:lnTo>
                    <a:pt x="3097" y="20941"/>
                  </a:lnTo>
                  <a:cubicBezTo>
                    <a:pt x="2611" y="20309"/>
                    <a:pt x="2164" y="19608"/>
                    <a:pt x="1777" y="18858"/>
                  </a:cubicBezTo>
                  <a:cubicBezTo>
                    <a:pt x="1391" y="18108"/>
                    <a:pt x="1062" y="17306"/>
                    <a:pt x="794" y="16470"/>
                  </a:cubicBezTo>
                  <a:cubicBezTo>
                    <a:pt x="527" y="15634"/>
                    <a:pt x="324" y="14761"/>
                    <a:pt x="188" y="13870"/>
                  </a:cubicBezTo>
                  <a:cubicBezTo>
                    <a:pt x="119" y="13425"/>
                    <a:pt x="70" y="12974"/>
                    <a:pt x="38" y="12522"/>
                  </a:cubicBezTo>
                  <a:cubicBezTo>
                    <a:pt x="9" y="12069"/>
                    <a:pt x="-6" y="11615"/>
                    <a:pt x="2" y="11160"/>
                  </a:cubicBezTo>
                  <a:cubicBezTo>
                    <a:pt x="8" y="10706"/>
                    <a:pt x="33" y="10252"/>
                    <a:pt x="77" y="9802"/>
                  </a:cubicBezTo>
                  <a:cubicBezTo>
                    <a:pt x="119" y="9351"/>
                    <a:pt x="180" y="8904"/>
                    <a:pt x="257" y="8461"/>
                  </a:cubicBezTo>
                  <a:cubicBezTo>
                    <a:pt x="410" y="7576"/>
                    <a:pt x="624" y="6711"/>
                    <a:pt x="896" y="5877"/>
                  </a:cubicBezTo>
                  <a:cubicBezTo>
                    <a:pt x="1440" y="4210"/>
                    <a:pt x="2217" y="2672"/>
                    <a:pt x="3184" y="1359"/>
                  </a:cubicBezTo>
                  <a:cubicBezTo>
                    <a:pt x="3426" y="1032"/>
                    <a:pt x="3675" y="712"/>
                    <a:pt x="3937" y="410"/>
                  </a:cubicBez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2" name="Freeform: Shape 57"/>
            <p:cNvSpPr/>
            <p:nvPr/>
          </p:nvSpPr>
          <p:spPr>
            <a:xfrm>
              <a:off x="-1" y="0"/>
              <a:ext cx="9767848" cy="6858000"/>
            </a:xfrm>
            <a:custGeom>
              <a:avLst/>
              <a:gdLst/>
              <a:ahLst/>
              <a:cxnLst>
                <a:cxn ang="0">
                  <a:pos x="wd2" y="hd2"/>
                </a:cxn>
                <a:cxn ang="5400000">
                  <a:pos x="wd2" y="hd2"/>
                </a:cxn>
                <a:cxn ang="10800000">
                  <a:pos x="wd2" y="hd2"/>
                </a:cxn>
                <a:cxn ang="16200000">
                  <a:pos x="wd2" y="hd2"/>
                </a:cxn>
              </a:cxnLst>
              <a:rect l="0" t="0" r="r" b="b"/>
              <a:pathLst>
                <a:path w="21600" h="21600" extrusionOk="0">
                  <a:moveTo>
                    <a:pt x="15802" y="0"/>
                  </a:moveTo>
                  <a:lnTo>
                    <a:pt x="17416" y="0"/>
                  </a:lnTo>
                  <a:lnTo>
                    <a:pt x="17670" y="269"/>
                  </a:lnTo>
                  <a:cubicBezTo>
                    <a:pt x="20070" y="2940"/>
                    <a:pt x="21600" y="6982"/>
                    <a:pt x="21600" y="11506"/>
                  </a:cubicBezTo>
                  <a:cubicBezTo>
                    <a:pt x="21600" y="15025"/>
                    <a:pt x="20674" y="18252"/>
                    <a:pt x="19134" y="20769"/>
                  </a:cubicBezTo>
                  <a:lnTo>
                    <a:pt x="18574" y="21600"/>
                  </a:lnTo>
                  <a:lnTo>
                    <a:pt x="14964" y="21600"/>
                  </a:lnTo>
                  <a:lnTo>
                    <a:pt x="15047" y="21484"/>
                  </a:lnTo>
                  <a:lnTo>
                    <a:pt x="15218" y="21245"/>
                  </a:lnTo>
                  <a:cubicBezTo>
                    <a:pt x="15275" y="21165"/>
                    <a:pt x="15331" y="21086"/>
                    <a:pt x="15388" y="21004"/>
                  </a:cubicBezTo>
                  <a:lnTo>
                    <a:pt x="16072" y="20031"/>
                  </a:lnTo>
                  <a:lnTo>
                    <a:pt x="16418" y="19543"/>
                  </a:lnTo>
                  <a:cubicBezTo>
                    <a:pt x="16476" y="19461"/>
                    <a:pt x="16535" y="19379"/>
                    <a:pt x="16596" y="19297"/>
                  </a:cubicBezTo>
                  <a:lnTo>
                    <a:pt x="16688" y="19174"/>
                  </a:lnTo>
                  <a:cubicBezTo>
                    <a:pt x="16718" y="19134"/>
                    <a:pt x="16750" y="19092"/>
                    <a:pt x="16780" y="19054"/>
                  </a:cubicBezTo>
                  <a:lnTo>
                    <a:pt x="16875" y="18932"/>
                  </a:lnTo>
                  <a:lnTo>
                    <a:pt x="16973" y="18811"/>
                  </a:lnTo>
                  <a:cubicBezTo>
                    <a:pt x="17006" y="18771"/>
                    <a:pt x="17040" y="18732"/>
                    <a:pt x="17073" y="18693"/>
                  </a:cubicBezTo>
                  <a:cubicBezTo>
                    <a:pt x="17106" y="18654"/>
                    <a:pt x="17141" y="18616"/>
                    <a:pt x="17174" y="18578"/>
                  </a:cubicBezTo>
                  <a:cubicBezTo>
                    <a:pt x="17310" y="18426"/>
                    <a:pt x="17450" y="18282"/>
                    <a:pt x="17592" y="18145"/>
                  </a:cubicBezTo>
                  <a:cubicBezTo>
                    <a:pt x="17876" y="17870"/>
                    <a:pt x="18170" y="17620"/>
                    <a:pt x="18471" y="17391"/>
                  </a:cubicBezTo>
                  <a:lnTo>
                    <a:pt x="18689" y="17226"/>
                  </a:lnTo>
                  <a:lnTo>
                    <a:pt x="18904" y="17063"/>
                  </a:lnTo>
                  <a:cubicBezTo>
                    <a:pt x="19044" y="16955"/>
                    <a:pt x="19179" y="16848"/>
                    <a:pt x="19304" y="16737"/>
                  </a:cubicBezTo>
                  <a:cubicBezTo>
                    <a:pt x="19335" y="16709"/>
                    <a:pt x="19365" y="16682"/>
                    <a:pt x="19395" y="16653"/>
                  </a:cubicBezTo>
                  <a:cubicBezTo>
                    <a:pt x="19410" y="16639"/>
                    <a:pt x="19425" y="16624"/>
                    <a:pt x="19440" y="16610"/>
                  </a:cubicBezTo>
                  <a:cubicBezTo>
                    <a:pt x="19454" y="16595"/>
                    <a:pt x="19469" y="16581"/>
                    <a:pt x="19483" y="16566"/>
                  </a:cubicBezTo>
                  <a:cubicBezTo>
                    <a:pt x="19539" y="16508"/>
                    <a:pt x="19593" y="16448"/>
                    <a:pt x="19645" y="16386"/>
                  </a:cubicBezTo>
                  <a:cubicBezTo>
                    <a:pt x="19747" y="16261"/>
                    <a:pt x="19838" y="16127"/>
                    <a:pt x="19917" y="15983"/>
                  </a:cubicBezTo>
                  <a:cubicBezTo>
                    <a:pt x="19936" y="15948"/>
                    <a:pt x="19956" y="15909"/>
                    <a:pt x="19976" y="15868"/>
                  </a:cubicBezTo>
                  <a:lnTo>
                    <a:pt x="19991" y="15838"/>
                  </a:lnTo>
                  <a:lnTo>
                    <a:pt x="20005" y="15809"/>
                  </a:lnTo>
                  <a:cubicBezTo>
                    <a:pt x="20014" y="15790"/>
                    <a:pt x="20023" y="15770"/>
                    <a:pt x="20032" y="15750"/>
                  </a:cubicBezTo>
                  <a:cubicBezTo>
                    <a:pt x="20068" y="15671"/>
                    <a:pt x="20102" y="15589"/>
                    <a:pt x="20133" y="15503"/>
                  </a:cubicBezTo>
                  <a:cubicBezTo>
                    <a:pt x="20197" y="15332"/>
                    <a:pt x="20252" y="15148"/>
                    <a:pt x="20302" y="14957"/>
                  </a:cubicBezTo>
                  <a:cubicBezTo>
                    <a:pt x="20353" y="14766"/>
                    <a:pt x="20396" y="14570"/>
                    <a:pt x="20434" y="14368"/>
                  </a:cubicBezTo>
                  <a:cubicBezTo>
                    <a:pt x="20454" y="14268"/>
                    <a:pt x="20472" y="14166"/>
                    <a:pt x="20489" y="14064"/>
                  </a:cubicBezTo>
                  <a:cubicBezTo>
                    <a:pt x="20497" y="14012"/>
                    <a:pt x="20506" y="13961"/>
                    <a:pt x="20514" y="13909"/>
                  </a:cubicBezTo>
                  <a:lnTo>
                    <a:pt x="20525" y="13831"/>
                  </a:lnTo>
                  <a:lnTo>
                    <a:pt x="20536" y="13760"/>
                  </a:lnTo>
                  <a:lnTo>
                    <a:pt x="20558" y="13594"/>
                  </a:lnTo>
                  <a:lnTo>
                    <a:pt x="20568" y="13522"/>
                  </a:lnTo>
                  <a:lnTo>
                    <a:pt x="20572" y="13489"/>
                  </a:lnTo>
                  <a:lnTo>
                    <a:pt x="20576" y="13452"/>
                  </a:lnTo>
                  <a:lnTo>
                    <a:pt x="20594" y="13291"/>
                  </a:lnTo>
                  <a:lnTo>
                    <a:pt x="20603" y="13211"/>
                  </a:lnTo>
                  <a:lnTo>
                    <a:pt x="20607" y="13171"/>
                  </a:lnTo>
                  <a:cubicBezTo>
                    <a:pt x="20609" y="13158"/>
                    <a:pt x="20610" y="13144"/>
                    <a:pt x="20611" y="13131"/>
                  </a:cubicBezTo>
                  <a:lnTo>
                    <a:pt x="20637" y="12816"/>
                  </a:lnTo>
                  <a:cubicBezTo>
                    <a:pt x="20640" y="12776"/>
                    <a:pt x="20643" y="12728"/>
                    <a:pt x="20645" y="12670"/>
                  </a:cubicBezTo>
                  <a:lnTo>
                    <a:pt x="20654" y="12502"/>
                  </a:lnTo>
                  <a:cubicBezTo>
                    <a:pt x="20665" y="12296"/>
                    <a:pt x="20670" y="12085"/>
                    <a:pt x="20671" y="11874"/>
                  </a:cubicBezTo>
                  <a:cubicBezTo>
                    <a:pt x="20671" y="11769"/>
                    <a:pt x="20670" y="11663"/>
                    <a:pt x="20668" y="11556"/>
                  </a:cubicBezTo>
                  <a:lnTo>
                    <a:pt x="20665" y="11399"/>
                  </a:lnTo>
                  <a:lnTo>
                    <a:pt x="20664" y="11363"/>
                  </a:lnTo>
                  <a:lnTo>
                    <a:pt x="20662" y="11322"/>
                  </a:lnTo>
                  <a:lnTo>
                    <a:pt x="20659" y="11242"/>
                  </a:lnTo>
                  <a:lnTo>
                    <a:pt x="20652" y="11081"/>
                  </a:lnTo>
                  <a:cubicBezTo>
                    <a:pt x="20649" y="11028"/>
                    <a:pt x="20645" y="10974"/>
                    <a:pt x="20641" y="10920"/>
                  </a:cubicBezTo>
                  <a:lnTo>
                    <a:pt x="20630" y="10759"/>
                  </a:lnTo>
                  <a:lnTo>
                    <a:pt x="20628" y="10724"/>
                  </a:lnTo>
                  <a:lnTo>
                    <a:pt x="20626" y="10690"/>
                  </a:lnTo>
                  <a:lnTo>
                    <a:pt x="20619" y="10617"/>
                  </a:lnTo>
                  <a:lnTo>
                    <a:pt x="20611" y="10534"/>
                  </a:lnTo>
                  <a:lnTo>
                    <a:pt x="20603" y="10442"/>
                  </a:lnTo>
                  <a:cubicBezTo>
                    <a:pt x="20600" y="10397"/>
                    <a:pt x="20595" y="10351"/>
                    <a:pt x="20590" y="10300"/>
                  </a:cubicBezTo>
                  <a:lnTo>
                    <a:pt x="20571" y="10141"/>
                  </a:lnTo>
                  <a:cubicBezTo>
                    <a:pt x="20565" y="10089"/>
                    <a:pt x="20559" y="10036"/>
                    <a:pt x="20552" y="9984"/>
                  </a:cubicBezTo>
                  <a:cubicBezTo>
                    <a:pt x="20525" y="9774"/>
                    <a:pt x="20494" y="9566"/>
                    <a:pt x="20459" y="9358"/>
                  </a:cubicBezTo>
                  <a:cubicBezTo>
                    <a:pt x="20442" y="9254"/>
                    <a:pt x="20424" y="9151"/>
                    <a:pt x="20404" y="9047"/>
                  </a:cubicBezTo>
                  <a:lnTo>
                    <a:pt x="20390" y="8972"/>
                  </a:lnTo>
                  <a:lnTo>
                    <a:pt x="20375" y="8895"/>
                  </a:lnTo>
                  <a:cubicBezTo>
                    <a:pt x="20365" y="8845"/>
                    <a:pt x="20354" y="8793"/>
                    <a:pt x="20343" y="8742"/>
                  </a:cubicBezTo>
                  <a:cubicBezTo>
                    <a:pt x="20256" y="8331"/>
                    <a:pt x="20155" y="7925"/>
                    <a:pt x="20039" y="7526"/>
                  </a:cubicBezTo>
                  <a:cubicBezTo>
                    <a:pt x="19981" y="7327"/>
                    <a:pt x="19920" y="7128"/>
                    <a:pt x="19855" y="6932"/>
                  </a:cubicBezTo>
                  <a:lnTo>
                    <a:pt x="19806" y="6785"/>
                  </a:lnTo>
                  <a:lnTo>
                    <a:pt x="19756" y="6639"/>
                  </a:lnTo>
                  <a:cubicBezTo>
                    <a:pt x="19723" y="6542"/>
                    <a:pt x="19688" y="6445"/>
                    <a:pt x="19652" y="6348"/>
                  </a:cubicBezTo>
                  <a:cubicBezTo>
                    <a:pt x="19581" y="6154"/>
                    <a:pt x="19509" y="5962"/>
                    <a:pt x="19432" y="5772"/>
                  </a:cubicBezTo>
                  <a:lnTo>
                    <a:pt x="19375" y="5630"/>
                  </a:lnTo>
                  <a:lnTo>
                    <a:pt x="19316" y="5487"/>
                  </a:lnTo>
                  <a:cubicBezTo>
                    <a:pt x="19276" y="5392"/>
                    <a:pt x="19237" y="5299"/>
                    <a:pt x="19196" y="5206"/>
                  </a:cubicBezTo>
                  <a:cubicBezTo>
                    <a:pt x="19116" y="5020"/>
                    <a:pt x="19031" y="4835"/>
                    <a:pt x="18945" y="4652"/>
                  </a:cubicBezTo>
                  <a:lnTo>
                    <a:pt x="18879" y="4515"/>
                  </a:lnTo>
                  <a:lnTo>
                    <a:pt x="18813" y="4378"/>
                  </a:lnTo>
                  <a:cubicBezTo>
                    <a:pt x="18768" y="4288"/>
                    <a:pt x="18724" y="4198"/>
                    <a:pt x="18678" y="4108"/>
                  </a:cubicBezTo>
                  <a:cubicBezTo>
                    <a:pt x="18587" y="3929"/>
                    <a:pt x="18493" y="3752"/>
                    <a:pt x="18397" y="3575"/>
                  </a:cubicBezTo>
                  <a:lnTo>
                    <a:pt x="18324" y="3443"/>
                  </a:lnTo>
                  <a:lnTo>
                    <a:pt x="18288" y="3378"/>
                  </a:lnTo>
                  <a:lnTo>
                    <a:pt x="18252" y="3314"/>
                  </a:lnTo>
                  <a:cubicBezTo>
                    <a:pt x="18203" y="3228"/>
                    <a:pt x="18153" y="3142"/>
                    <a:pt x="18103" y="3056"/>
                  </a:cubicBezTo>
                  <a:cubicBezTo>
                    <a:pt x="18002" y="2885"/>
                    <a:pt x="17899" y="2717"/>
                    <a:pt x="17794" y="2550"/>
                  </a:cubicBezTo>
                  <a:lnTo>
                    <a:pt x="17715" y="2425"/>
                  </a:lnTo>
                  <a:lnTo>
                    <a:pt x="17635" y="2302"/>
                  </a:lnTo>
                  <a:cubicBezTo>
                    <a:pt x="17581" y="2219"/>
                    <a:pt x="17527" y="2137"/>
                    <a:pt x="17472" y="2056"/>
                  </a:cubicBezTo>
                  <a:cubicBezTo>
                    <a:pt x="17362" y="1894"/>
                    <a:pt x="17252" y="1734"/>
                    <a:pt x="17138" y="1578"/>
                  </a:cubicBezTo>
                  <a:cubicBezTo>
                    <a:pt x="17025" y="1423"/>
                    <a:pt x="16908" y="1269"/>
                    <a:pt x="16789" y="1119"/>
                  </a:cubicBezTo>
                  <a:cubicBezTo>
                    <a:pt x="16552" y="819"/>
                    <a:pt x="16305" y="530"/>
                    <a:pt x="16049" y="255"/>
                  </a:cubicBezTo>
                  <a:close/>
                  <a:moveTo>
                    <a:pt x="4184" y="0"/>
                  </a:moveTo>
                  <a:lnTo>
                    <a:pt x="5083" y="0"/>
                  </a:lnTo>
                  <a:lnTo>
                    <a:pt x="4722" y="384"/>
                  </a:lnTo>
                  <a:cubicBezTo>
                    <a:pt x="4597" y="524"/>
                    <a:pt x="4475" y="668"/>
                    <a:pt x="4355" y="816"/>
                  </a:cubicBezTo>
                  <a:cubicBezTo>
                    <a:pt x="4116" y="1112"/>
                    <a:pt x="3888" y="1422"/>
                    <a:pt x="3671" y="1745"/>
                  </a:cubicBezTo>
                  <a:cubicBezTo>
                    <a:pt x="2802" y="3038"/>
                    <a:pt x="2109" y="4522"/>
                    <a:pt x="1613" y="6112"/>
                  </a:cubicBezTo>
                  <a:cubicBezTo>
                    <a:pt x="1489" y="6509"/>
                    <a:pt x="1377" y="6914"/>
                    <a:pt x="1279" y="7323"/>
                  </a:cubicBezTo>
                  <a:cubicBezTo>
                    <a:pt x="1181" y="7732"/>
                    <a:pt x="1097" y="8146"/>
                    <a:pt x="1028" y="8564"/>
                  </a:cubicBezTo>
                  <a:cubicBezTo>
                    <a:pt x="995" y="8772"/>
                    <a:pt x="964" y="8984"/>
                    <a:pt x="937" y="9195"/>
                  </a:cubicBezTo>
                  <a:cubicBezTo>
                    <a:pt x="911" y="9407"/>
                    <a:pt x="887" y="9620"/>
                    <a:pt x="868" y="9834"/>
                  </a:cubicBezTo>
                  <a:cubicBezTo>
                    <a:pt x="828" y="10261"/>
                    <a:pt x="804" y="10690"/>
                    <a:pt x="793" y="11121"/>
                  </a:cubicBezTo>
                  <a:cubicBezTo>
                    <a:pt x="772" y="11984"/>
                    <a:pt x="810" y="12849"/>
                    <a:pt x="907" y="13708"/>
                  </a:cubicBezTo>
                  <a:cubicBezTo>
                    <a:pt x="932" y="13922"/>
                    <a:pt x="960" y="14135"/>
                    <a:pt x="993" y="14347"/>
                  </a:cubicBezTo>
                  <a:cubicBezTo>
                    <a:pt x="1025" y="14559"/>
                    <a:pt x="1062" y="14771"/>
                    <a:pt x="1103" y="14981"/>
                  </a:cubicBezTo>
                  <a:cubicBezTo>
                    <a:pt x="1144" y="15191"/>
                    <a:pt x="1189" y="15401"/>
                    <a:pt x="1238" y="15609"/>
                  </a:cubicBezTo>
                  <a:cubicBezTo>
                    <a:pt x="1287" y="15817"/>
                    <a:pt x="1339" y="16024"/>
                    <a:pt x="1396" y="16227"/>
                  </a:cubicBezTo>
                  <a:cubicBezTo>
                    <a:pt x="1623" y="17045"/>
                    <a:pt x="1913" y="17835"/>
                    <a:pt x="2263" y="18577"/>
                  </a:cubicBezTo>
                  <a:cubicBezTo>
                    <a:pt x="2613" y="19319"/>
                    <a:pt x="3023" y="20011"/>
                    <a:pt x="3485" y="20635"/>
                  </a:cubicBezTo>
                  <a:cubicBezTo>
                    <a:pt x="3716" y="20948"/>
                    <a:pt x="3959" y="21244"/>
                    <a:pt x="4213" y="21523"/>
                  </a:cubicBezTo>
                  <a:lnTo>
                    <a:pt x="4287" y="21600"/>
                  </a:lnTo>
                  <a:lnTo>
                    <a:pt x="3026" y="21600"/>
                  </a:lnTo>
                  <a:lnTo>
                    <a:pt x="2466" y="20769"/>
                  </a:lnTo>
                  <a:cubicBezTo>
                    <a:pt x="926" y="18252"/>
                    <a:pt x="0" y="15025"/>
                    <a:pt x="0" y="11506"/>
                  </a:cubicBezTo>
                  <a:cubicBezTo>
                    <a:pt x="0" y="6982"/>
                    <a:pt x="1530" y="2940"/>
                    <a:pt x="3930" y="269"/>
                  </a:cubicBezTo>
                  <a:close/>
                </a:path>
              </a:pathLst>
            </a:custGeom>
            <a:solidFill>
              <a:srgbClr val="FFFFFF">
                <a:alpha val="51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3" name="Freeform: Shape 58"/>
            <p:cNvSpPr/>
            <p:nvPr/>
          </p:nvSpPr>
          <p:spPr>
            <a:xfrm>
              <a:off x="15032" y="0"/>
              <a:ext cx="9747621" cy="6858000"/>
            </a:xfrm>
            <a:custGeom>
              <a:avLst/>
              <a:gdLst/>
              <a:ahLst/>
              <a:cxnLst>
                <a:cxn ang="0">
                  <a:pos x="wd2" y="hd2"/>
                </a:cxn>
                <a:cxn ang="5400000">
                  <a:pos x="wd2" y="hd2"/>
                </a:cxn>
                <a:cxn ang="10800000">
                  <a:pos x="wd2" y="hd2"/>
                </a:cxn>
                <a:cxn ang="16200000">
                  <a:pos x="wd2" y="hd2"/>
                </a:cxn>
              </a:cxnLst>
              <a:rect l="0" t="0" r="r" b="b"/>
              <a:pathLst>
                <a:path w="21596" h="21600" extrusionOk="0">
                  <a:moveTo>
                    <a:pt x="16031" y="0"/>
                  </a:moveTo>
                  <a:lnTo>
                    <a:pt x="16724" y="0"/>
                  </a:lnTo>
                  <a:lnTo>
                    <a:pt x="17083" y="353"/>
                  </a:lnTo>
                  <a:cubicBezTo>
                    <a:pt x="17217" y="495"/>
                    <a:pt x="17349" y="641"/>
                    <a:pt x="17479" y="792"/>
                  </a:cubicBezTo>
                  <a:cubicBezTo>
                    <a:pt x="17609" y="943"/>
                    <a:pt x="17737" y="1097"/>
                    <a:pt x="17862" y="1255"/>
                  </a:cubicBezTo>
                  <a:cubicBezTo>
                    <a:pt x="17924" y="1334"/>
                    <a:pt x="17986" y="1414"/>
                    <a:pt x="18047" y="1494"/>
                  </a:cubicBezTo>
                  <a:cubicBezTo>
                    <a:pt x="18078" y="1534"/>
                    <a:pt x="18109" y="1574"/>
                    <a:pt x="18140" y="1615"/>
                  </a:cubicBezTo>
                  <a:lnTo>
                    <a:pt x="18231" y="1737"/>
                  </a:lnTo>
                  <a:cubicBezTo>
                    <a:pt x="18352" y="1901"/>
                    <a:pt x="18470" y="2069"/>
                    <a:pt x="18587" y="2239"/>
                  </a:cubicBezTo>
                  <a:cubicBezTo>
                    <a:pt x="18645" y="2325"/>
                    <a:pt x="18703" y="2411"/>
                    <a:pt x="18760" y="2498"/>
                  </a:cubicBezTo>
                  <a:lnTo>
                    <a:pt x="18803" y="2564"/>
                  </a:lnTo>
                  <a:lnTo>
                    <a:pt x="18846" y="2631"/>
                  </a:lnTo>
                  <a:lnTo>
                    <a:pt x="18929" y="2763"/>
                  </a:lnTo>
                  <a:cubicBezTo>
                    <a:pt x="19040" y="2940"/>
                    <a:pt x="19148" y="3120"/>
                    <a:pt x="19255" y="3304"/>
                  </a:cubicBezTo>
                  <a:cubicBezTo>
                    <a:pt x="19308" y="3396"/>
                    <a:pt x="19361" y="3489"/>
                    <a:pt x="19412" y="3583"/>
                  </a:cubicBezTo>
                  <a:lnTo>
                    <a:pt x="19489" y="3723"/>
                  </a:lnTo>
                  <a:lnTo>
                    <a:pt x="19565" y="3865"/>
                  </a:lnTo>
                  <a:cubicBezTo>
                    <a:pt x="19666" y="4054"/>
                    <a:pt x="19764" y="4247"/>
                    <a:pt x="19859" y="4444"/>
                  </a:cubicBezTo>
                  <a:cubicBezTo>
                    <a:pt x="19906" y="4542"/>
                    <a:pt x="19953" y="4642"/>
                    <a:pt x="19999" y="4742"/>
                  </a:cubicBezTo>
                  <a:lnTo>
                    <a:pt x="20067" y="4890"/>
                  </a:lnTo>
                  <a:cubicBezTo>
                    <a:pt x="20089" y="4940"/>
                    <a:pt x="20112" y="4991"/>
                    <a:pt x="20134" y="5041"/>
                  </a:cubicBezTo>
                  <a:cubicBezTo>
                    <a:pt x="20222" y="5243"/>
                    <a:pt x="20308" y="5448"/>
                    <a:pt x="20390" y="5655"/>
                  </a:cubicBezTo>
                  <a:cubicBezTo>
                    <a:pt x="20431" y="5759"/>
                    <a:pt x="20471" y="5863"/>
                    <a:pt x="20510" y="5968"/>
                  </a:cubicBezTo>
                  <a:lnTo>
                    <a:pt x="20569" y="6127"/>
                  </a:lnTo>
                  <a:lnTo>
                    <a:pt x="20626" y="6287"/>
                  </a:lnTo>
                  <a:cubicBezTo>
                    <a:pt x="20701" y="6501"/>
                    <a:pt x="20772" y="6717"/>
                    <a:pt x="20839" y="6936"/>
                  </a:cubicBezTo>
                  <a:cubicBezTo>
                    <a:pt x="20973" y="7374"/>
                    <a:pt x="21093" y="7821"/>
                    <a:pt x="21195" y="8276"/>
                  </a:cubicBezTo>
                  <a:cubicBezTo>
                    <a:pt x="21208" y="8333"/>
                    <a:pt x="21221" y="8390"/>
                    <a:pt x="21233" y="8448"/>
                  </a:cubicBezTo>
                  <a:lnTo>
                    <a:pt x="21252" y="8535"/>
                  </a:lnTo>
                  <a:lnTo>
                    <a:pt x="21270" y="8623"/>
                  </a:lnTo>
                  <a:cubicBezTo>
                    <a:pt x="21293" y="8738"/>
                    <a:pt x="21315" y="8853"/>
                    <a:pt x="21336" y="8969"/>
                  </a:cubicBezTo>
                  <a:cubicBezTo>
                    <a:pt x="21378" y="9201"/>
                    <a:pt x="21414" y="9435"/>
                    <a:pt x="21447" y="9670"/>
                  </a:cubicBezTo>
                  <a:cubicBezTo>
                    <a:pt x="21455" y="9728"/>
                    <a:pt x="21463" y="9787"/>
                    <a:pt x="21470" y="9846"/>
                  </a:cubicBezTo>
                  <a:lnTo>
                    <a:pt x="21492" y="10021"/>
                  </a:lnTo>
                  <a:cubicBezTo>
                    <a:pt x="21499" y="10082"/>
                    <a:pt x="21507" y="10148"/>
                    <a:pt x="21513" y="10215"/>
                  </a:cubicBezTo>
                  <a:lnTo>
                    <a:pt x="21520" y="10292"/>
                  </a:lnTo>
                  <a:lnTo>
                    <a:pt x="21528" y="10376"/>
                  </a:lnTo>
                  <a:cubicBezTo>
                    <a:pt x="21531" y="10406"/>
                    <a:pt x="21534" y="10437"/>
                    <a:pt x="21537" y="10471"/>
                  </a:cubicBezTo>
                  <a:lnTo>
                    <a:pt x="21541" y="10522"/>
                  </a:lnTo>
                  <a:lnTo>
                    <a:pt x="21545" y="10571"/>
                  </a:lnTo>
                  <a:lnTo>
                    <a:pt x="21558" y="10747"/>
                  </a:lnTo>
                  <a:cubicBezTo>
                    <a:pt x="21562" y="10806"/>
                    <a:pt x="21567" y="10864"/>
                    <a:pt x="21570" y="10923"/>
                  </a:cubicBezTo>
                  <a:lnTo>
                    <a:pt x="21579" y="11100"/>
                  </a:lnTo>
                  <a:lnTo>
                    <a:pt x="21584" y="11189"/>
                  </a:lnTo>
                  <a:lnTo>
                    <a:pt x="21586" y="11234"/>
                  </a:lnTo>
                  <a:lnTo>
                    <a:pt x="21588" y="11281"/>
                  </a:lnTo>
                  <a:lnTo>
                    <a:pt x="21590" y="11374"/>
                  </a:lnTo>
                  <a:lnTo>
                    <a:pt x="21592" y="11464"/>
                  </a:lnTo>
                  <a:cubicBezTo>
                    <a:pt x="21595" y="11583"/>
                    <a:pt x="21596" y="11703"/>
                    <a:pt x="21597" y="11823"/>
                  </a:cubicBezTo>
                  <a:cubicBezTo>
                    <a:pt x="21597" y="12064"/>
                    <a:pt x="21592" y="12305"/>
                    <a:pt x="21581" y="12550"/>
                  </a:cubicBezTo>
                  <a:lnTo>
                    <a:pt x="21572" y="12719"/>
                  </a:lnTo>
                  <a:cubicBezTo>
                    <a:pt x="21569" y="12775"/>
                    <a:pt x="21566" y="12839"/>
                    <a:pt x="21561" y="12912"/>
                  </a:cubicBezTo>
                  <a:lnTo>
                    <a:pt x="21531" y="13270"/>
                  </a:lnTo>
                  <a:cubicBezTo>
                    <a:pt x="21530" y="13285"/>
                    <a:pt x="21529" y="13299"/>
                    <a:pt x="21527" y="13314"/>
                  </a:cubicBezTo>
                  <a:lnTo>
                    <a:pt x="21522" y="13357"/>
                  </a:lnTo>
                  <a:lnTo>
                    <a:pt x="21513" y="13445"/>
                  </a:lnTo>
                  <a:lnTo>
                    <a:pt x="21494" y="13619"/>
                  </a:lnTo>
                  <a:lnTo>
                    <a:pt x="21488" y="13666"/>
                  </a:lnTo>
                  <a:lnTo>
                    <a:pt x="21482" y="13717"/>
                  </a:lnTo>
                  <a:cubicBezTo>
                    <a:pt x="21478" y="13750"/>
                    <a:pt x="21474" y="13781"/>
                    <a:pt x="21470" y="13811"/>
                  </a:cubicBezTo>
                  <a:lnTo>
                    <a:pt x="21447" y="13978"/>
                  </a:lnTo>
                  <a:cubicBezTo>
                    <a:pt x="21442" y="14010"/>
                    <a:pt x="21437" y="14041"/>
                    <a:pt x="21433" y="14073"/>
                  </a:cubicBezTo>
                  <a:lnTo>
                    <a:pt x="21419" y="14162"/>
                  </a:lnTo>
                  <a:cubicBezTo>
                    <a:pt x="21410" y="14220"/>
                    <a:pt x="21401" y="14279"/>
                    <a:pt x="21391" y="14338"/>
                  </a:cubicBezTo>
                  <a:cubicBezTo>
                    <a:pt x="21371" y="14455"/>
                    <a:pt x="21350" y="14573"/>
                    <a:pt x="21327" y="14691"/>
                  </a:cubicBezTo>
                  <a:cubicBezTo>
                    <a:pt x="21281" y="14927"/>
                    <a:pt x="21228" y="15163"/>
                    <a:pt x="21165" y="15398"/>
                  </a:cubicBezTo>
                  <a:cubicBezTo>
                    <a:pt x="21103" y="15631"/>
                    <a:pt x="21031" y="15866"/>
                    <a:pt x="20943" y="16097"/>
                  </a:cubicBezTo>
                  <a:cubicBezTo>
                    <a:pt x="20899" y="16213"/>
                    <a:pt x="20852" y="16328"/>
                    <a:pt x="20800" y="16441"/>
                  </a:cubicBezTo>
                  <a:cubicBezTo>
                    <a:pt x="20787" y="16469"/>
                    <a:pt x="20774" y="16497"/>
                    <a:pt x="20760" y="16525"/>
                  </a:cubicBezTo>
                  <a:lnTo>
                    <a:pt x="20740" y="16567"/>
                  </a:lnTo>
                  <a:lnTo>
                    <a:pt x="20720" y="16607"/>
                  </a:lnTo>
                  <a:cubicBezTo>
                    <a:pt x="20693" y="16660"/>
                    <a:pt x="20665" y="16713"/>
                    <a:pt x="20634" y="16768"/>
                  </a:cubicBezTo>
                  <a:cubicBezTo>
                    <a:pt x="20513" y="16986"/>
                    <a:pt x="20376" y="17183"/>
                    <a:pt x="20229" y="17357"/>
                  </a:cubicBezTo>
                  <a:cubicBezTo>
                    <a:pt x="20156" y="17444"/>
                    <a:pt x="20080" y="17526"/>
                    <a:pt x="20003" y="17603"/>
                  </a:cubicBezTo>
                  <a:cubicBezTo>
                    <a:pt x="19984" y="17622"/>
                    <a:pt x="19965" y="17641"/>
                    <a:pt x="19946" y="17659"/>
                  </a:cubicBezTo>
                  <a:cubicBezTo>
                    <a:pt x="19927" y="17677"/>
                    <a:pt x="19907" y="17695"/>
                    <a:pt x="19888" y="17713"/>
                  </a:cubicBezTo>
                  <a:cubicBezTo>
                    <a:pt x="19850" y="17748"/>
                    <a:pt x="19811" y="17783"/>
                    <a:pt x="19772" y="17817"/>
                  </a:cubicBezTo>
                  <a:cubicBezTo>
                    <a:pt x="19617" y="17950"/>
                    <a:pt x="19464" y="18068"/>
                    <a:pt x="19314" y="18178"/>
                  </a:cubicBezTo>
                  <a:lnTo>
                    <a:pt x="19092" y="18340"/>
                  </a:lnTo>
                  <a:lnTo>
                    <a:pt x="18873" y="18500"/>
                  </a:lnTo>
                  <a:cubicBezTo>
                    <a:pt x="18591" y="18706"/>
                    <a:pt x="18318" y="18928"/>
                    <a:pt x="18058" y="19171"/>
                  </a:cubicBezTo>
                  <a:cubicBezTo>
                    <a:pt x="17928" y="19292"/>
                    <a:pt x="17802" y="19418"/>
                    <a:pt x="17679" y="19550"/>
                  </a:cubicBezTo>
                  <a:cubicBezTo>
                    <a:pt x="17649" y="19583"/>
                    <a:pt x="17618" y="19616"/>
                    <a:pt x="17588" y="19650"/>
                  </a:cubicBezTo>
                  <a:lnTo>
                    <a:pt x="17499" y="19752"/>
                  </a:lnTo>
                  <a:lnTo>
                    <a:pt x="17411" y="19856"/>
                  </a:lnTo>
                  <a:lnTo>
                    <a:pt x="17324" y="19965"/>
                  </a:lnTo>
                  <a:cubicBezTo>
                    <a:pt x="17292" y="20004"/>
                    <a:pt x="17264" y="20040"/>
                    <a:pt x="17235" y="20077"/>
                  </a:cubicBezTo>
                  <a:lnTo>
                    <a:pt x="17148" y="20190"/>
                  </a:lnTo>
                  <a:cubicBezTo>
                    <a:pt x="17090" y="20266"/>
                    <a:pt x="17032" y="20344"/>
                    <a:pt x="16973" y="20422"/>
                  </a:cubicBezTo>
                  <a:lnTo>
                    <a:pt x="16622" y="20902"/>
                  </a:lnTo>
                  <a:lnTo>
                    <a:pt x="16115" y="21600"/>
                  </a:lnTo>
                  <a:lnTo>
                    <a:pt x="15023" y="21600"/>
                  </a:lnTo>
                  <a:lnTo>
                    <a:pt x="15188" y="21366"/>
                  </a:lnTo>
                  <a:cubicBezTo>
                    <a:pt x="15245" y="21284"/>
                    <a:pt x="15302" y="21204"/>
                    <a:pt x="15359" y="21121"/>
                  </a:cubicBezTo>
                  <a:lnTo>
                    <a:pt x="16043" y="20129"/>
                  </a:lnTo>
                  <a:lnTo>
                    <a:pt x="16390" y="19632"/>
                  </a:lnTo>
                  <a:cubicBezTo>
                    <a:pt x="16449" y="19549"/>
                    <a:pt x="16508" y="19465"/>
                    <a:pt x="16569" y="19382"/>
                  </a:cubicBezTo>
                  <a:lnTo>
                    <a:pt x="16660" y="19256"/>
                  </a:lnTo>
                  <a:cubicBezTo>
                    <a:pt x="16691" y="19215"/>
                    <a:pt x="16723" y="19173"/>
                    <a:pt x="16753" y="19134"/>
                  </a:cubicBezTo>
                  <a:lnTo>
                    <a:pt x="16848" y="19010"/>
                  </a:lnTo>
                  <a:lnTo>
                    <a:pt x="16946" y="18886"/>
                  </a:lnTo>
                  <a:cubicBezTo>
                    <a:pt x="16979" y="18846"/>
                    <a:pt x="17013" y="18806"/>
                    <a:pt x="17046" y="18766"/>
                  </a:cubicBezTo>
                  <a:cubicBezTo>
                    <a:pt x="17080" y="18726"/>
                    <a:pt x="17114" y="18688"/>
                    <a:pt x="17148" y="18649"/>
                  </a:cubicBezTo>
                  <a:cubicBezTo>
                    <a:pt x="17284" y="18495"/>
                    <a:pt x="17424" y="18348"/>
                    <a:pt x="17566" y="18208"/>
                  </a:cubicBezTo>
                  <a:cubicBezTo>
                    <a:pt x="17851" y="17928"/>
                    <a:pt x="18146" y="17674"/>
                    <a:pt x="18447" y="17441"/>
                  </a:cubicBezTo>
                  <a:lnTo>
                    <a:pt x="18665" y="17273"/>
                  </a:lnTo>
                  <a:lnTo>
                    <a:pt x="18881" y="17106"/>
                  </a:lnTo>
                  <a:cubicBezTo>
                    <a:pt x="19022" y="16996"/>
                    <a:pt x="19157" y="16888"/>
                    <a:pt x="19282" y="16775"/>
                  </a:cubicBezTo>
                  <a:cubicBezTo>
                    <a:pt x="19313" y="16746"/>
                    <a:pt x="19343" y="16718"/>
                    <a:pt x="19373" y="16689"/>
                  </a:cubicBezTo>
                  <a:cubicBezTo>
                    <a:pt x="19388" y="16674"/>
                    <a:pt x="19403" y="16660"/>
                    <a:pt x="19418" y="16645"/>
                  </a:cubicBezTo>
                  <a:cubicBezTo>
                    <a:pt x="19432" y="16630"/>
                    <a:pt x="19447" y="16615"/>
                    <a:pt x="19461" y="16601"/>
                  </a:cubicBezTo>
                  <a:cubicBezTo>
                    <a:pt x="19517" y="16542"/>
                    <a:pt x="19572" y="16481"/>
                    <a:pt x="19623" y="16417"/>
                  </a:cubicBezTo>
                  <a:cubicBezTo>
                    <a:pt x="19726" y="16290"/>
                    <a:pt x="19817" y="16153"/>
                    <a:pt x="19896" y="16007"/>
                  </a:cubicBezTo>
                  <a:cubicBezTo>
                    <a:pt x="19915" y="15971"/>
                    <a:pt x="19935" y="15931"/>
                    <a:pt x="19955" y="15890"/>
                  </a:cubicBezTo>
                  <a:lnTo>
                    <a:pt x="19970" y="15859"/>
                  </a:lnTo>
                  <a:lnTo>
                    <a:pt x="19984" y="15829"/>
                  </a:lnTo>
                  <a:cubicBezTo>
                    <a:pt x="19993" y="15810"/>
                    <a:pt x="20002" y="15790"/>
                    <a:pt x="20011" y="15770"/>
                  </a:cubicBezTo>
                  <a:cubicBezTo>
                    <a:pt x="20047" y="15689"/>
                    <a:pt x="20081" y="15605"/>
                    <a:pt x="20113" y="15518"/>
                  </a:cubicBezTo>
                  <a:cubicBezTo>
                    <a:pt x="20176" y="15343"/>
                    <a:pt x="20232" y="15156"/>
                    <a:pt x="20282" y="14961"/>
                  </a:cubicBezTo>
                  <a:cubicBezTo>
                    <a:pt x="20332" y="14767"/>
                    <a:pt x="20376" y="14567"/>
                    <a:pt x="20414" y="14362"/>
                  </a:cubicBezTo>
                  <a:cubicBezTo>
                    <a:pt x="20434" y="14260"/>
                    <a:pt x="20452" y="14156"/>
                    <a:pt x="20469" y="14052"/>
                  </a:cubicBezTo>
                  <a:cubicBezTo>
                    <a:pt x="20477" y="13999"/>
                    <a:pt x="20486" y="13947"/>
                    <a:pt x="20494" y="13894"/>
                  </a:cubicBezTo>
                  <a:lnTo>
                    <a:pt x="20505" y="13815"/>
                  </a:lnTo>
                  <a:lnTo>
                    <a:pt x="20516" y="13743"/>
                  </a:lnTo>
                  <a:lnTo>
                    <a:pt x="20538" y="13573"/>
                  </a:lnTo>
                  <a:lnTo>
                    <a:pt x="20548" y="13500"/>
                  </a:lnTo>
                  <a:lnTo>
                    <a:pt x="20552" y="13466"/>
                  </a:lnTo>
                  <a:lnTo>
                    <a:pt x="20556" y="13428"/>
                  </a:lnTo>
                  <a:lnTo>
                    <a:pt x="20574" y="13265"/>
                  </a:lnTo>
                  <a:lnTo>
                    <a:pt x="20583" y="13184"/>
                  </a:lnTo>
                  <a:lnTo>
                    <a:pt x="20588" y="13143"/>
                  </a:lnTo>
                  <a:cubicBezTo>
                    <a:pt x="20589" y="13129"/>
                    <a:pt x="20590" y="13115"/>
                    <a:pt x="20591" y="13101"/>
                  </a:cubicBezTo>
                  <a:lnTo>
                    <a:pt x="20617" y="12781"/>
                  </a:lnTo>
                  <a:cubicBezTo>
                    <a:pt x="20620" y="12740"/>
                    <a:pt x="20623" y="12691"/>
                    <a:pt x="20626" y="12632"/>
                  </a:cubicBezTo>
                  <a:lnTo>
                    <a:pt x="20635" y="12461"/>
                  </a:lnTo>
                  <a:cubicBezTo>
                    <a:pt x="20646" y="12251"/>
                    <a:pt x="20651" y="12037"/>
                    <a:pt x="20651" y="11822"/>
                  </a:cubicBezTo>
                  <a:cubicBezTo>
                    <a:pt x="20651" y="11715"/>
                    <a:pt x="20650" y="11606"/>
                    <a:pt x="20648" y="11498"/>
                  </a:cubicBezTo>
                  <a:lnTo>
                    <a:pt x="20645" y="11339"/>
                  </a:lnTo>
                  <a:lnTo>
                    <a:pt x="20644" y="11301"/>
                  </a:lnTo>
                  <a:lnTo>
                    <a:pt x="20643" y="11260"/>
                  </a:lnTo>
                  <a:lnTo>
                    <a:pt x="20639" y="11178"/>
                  </a:lnTo>
                  <a:lnTo>
                    <a:pt x="20632" y="11015"/>
                  </a:lnTo>
                  <a:cubicBezTo>
                    <a:pt x="20630" y="10960"/>
                    <a:pt x="20625" y="10905"/>
                    <a:pt x="20622" y="10850"/>
                  </a:cubicBezTo>
                  <a:lnTo>
                    <a:pt x="20611" y="10686"/>
                  </a:lnTo>
                  <a:lnTo>
                    <a:pt x="20608" y="10650"/>
                  </a:lnTo>
                  <a:lnTo>
                    <a:pt x="20606" y="10617"/>
                  </a:lnTo>
                  <a:lnTo>
                    <a:pt x="20600" y="10542"/>
                  </a:lnTo>
                  <a:lnTo>
                    <a:pt x="20592" y="10457"/>
                  </a:lnTo>
                  <a:lnTo>
                    <a:pt x="20584" y="10363"/>
                  </a:lnTo>
                  <a:cubicBezTo>
                    <a:pt x="20580" y="10317"/>
                    <a:pt x="20576" y="10271"/>
                    <a:pt x="20570" y="10219"/>
                  </a:cubicBezTo>
                  <a:lnTo>
                    <a:pt x="20552" y="10057"/>
                  </a:lnTo>
                  <a:cubicBezTo>
                    <a:pt x="20546" y="10004"/>
                    <a:pt x="20539" y="9950"/>
                    <a:pt x="20532" y="9897"/>
                  </a:cubicBezTo>
                  <a:cubicBezTo>
                    <a:pt x="20506" y="9683"/>
                    <a:pt x="20474" y="9471"/>
                    <a:pt x="20440" y="9260"/>
                  </a:cubicBezTo>
                  <a:cubicBezTo>
                    <a:pt x="20422" y="9154"/>
                    <a:pt x="20404" y="9048"/>
                    <a:pt x="20384" y="8943"/>
                  </a:cubicBezTo>
                  <a:lnTo>
                    <a:pt x="20370" y="8866"/>
                  </a:lnTo>
                  <a:lnTo>
                    <a:pt x="20355" y="8788"/>
                  </a:lnTo>
                  <a:cubicBezTo>
                    <a:pt x="20345" y="8736"/>
                    <a:pt x="20334" y="8684"/>
                    <a:pt x="20323" y="8632"/>
                  </a:cubicBezTo>
                  <a:cubicBezTo>
                    <a:pt x="20235" y="8214"/>
                    <a:pt x="20134" y="7800"/>
                    <a:pt x="20018" y="7394"/>
                  </a:cubicBezTo>
                  <a:cubicBezTo>
                    <a:pt x="19960" y="7190"/>
                    <a:pt x="19899" y="6989"/>
                    <a:pt x="19834" y="6789"/>
                  </a:cubicBezTo>
                  <a:lnTo>
                    <a:pt x="19785" y="6639"/>
                  </a:lnTo>
                  <a:lnTo>
                    <a:pt x="19735" y="6491"/>
                  </a:lnTo>
                  <a:cubicBezTo>
                    <a:pt x="19701" y="6392"/>
                    <a:pt x="19666" y="6292"/>
                    <a:pt x="19631" y="6194"/>
                  </a:cubicBezTo>
                  <a:cubicBezTo>
                    <a:pt x="19560" y="5997"/>
                    <a:pt x="19487" y="5801"/>
                    <a:pt x="19410" y="5607"/>
                  </a:cubicBezTo>
                  <a:lnTo>
                    <a:pt x="19353" y="5462"/>
                  </a:lnTo>
                  <a:lnTo>
                    <a:pt x="19293" y="5316"/>
                  </a:lnTo>
                  <a:cubicBezTo>
                    <a:pt x="19254" y="5220"/>
                    <a:pt x="19215" y="5125"/>
                    <a:pt x="19174" y="5031"/>
                  </a:cubicBezTo>
                  <a:cubicBezTo>
                    <a:pt x="19093" y="4841"/>
                    <a:pt x="19008" y="4653"/>
                    <a:pt x="18922" y="4466"/>
                  </a:cubicBezTo>
                  <a:lnTo>
                    <a:pt x="18856" y="4327"/>
                  </a:lnTo>
                  <a:lnTo>
                    <a:pt x="18790" y="4187"/>
                  </a:lnTo>
                  <a:cubicBezTo>
                    <a:pt x="18745" y="4095"/>
                    <a:pt x="18701" y="4004"/>
                    <a:pt x="18655" y="3913"/>
                  </a:cubicBezTo>
                  <a:cubicBezTo>
                    <a:pt x="18563" y="3730"/>
                    <a:pt x="18469" y="3550"/>
                    <a:pt x="18373" y="3370"/>
                  </a:cubicBezTo>
                  <a:lnTo>
                    <a:pt x="18300" y="3235"/>
                  </a:lnTo>
                  <a:lnTo>
                    <a:pt x="18264" y="3169"/>
                  </a:lnTo>
                  <a:lnTo>
                    <a:pt x="18228" y="3104"/>
                  </a:lnTo>
                  <a:cubicBezTo>
                    <a:pt x="18179" y="3016"/>
                    <a:pt x="18129" y="2928"/>
                    <a:pt x="18078" y="2841"/>
                  </a:cubicBezTo>
                  <a:cubicBezTo>
                    <a:pt x="17978" y="2667"/>
                    <a:pt x="17874" y="2495"/>
                    <a:pt x="17769" y="2325"/>
                  </a:cubicBezTo>
                  <a:lnTo>
                    <a:pt x="17690" y="2198"/>
                  </a:lnTo>
                  <a:lnTo>
                    <a:pt x="17610" y="2072"/>
                  </a:lnTo>
                  <a:cubicBezTo>
                    <a:pt x="17556" y="1988"/>
                    <a:pt x="17501" y="1905"/>
                    <a:pt x="17446" y="1822"/>
                  </a:cubicBezTo>
                  <a:cubicBezTo>
                    <a:pt x="17336" y="1657"/>
                    <a:pt x="17225" y="1494"/>
                    <a:pt x="17112" y="1336"/>
                  </a:cubicBezTo>
                  <a:cubicBezTo>
                    <a:pt x="16998" y="1177"/>
                    <a:pt x="16881" y="1021"/>
                    <a:pt x="16762" y="868"/>
                  </a:cubicBezTo>
                  <a:close/>
                  <a:moveTo>
                    <a:pt x="4060" y="0"/>
                  </a:moveTo>
                  <a:lnTo>
                    <a:pt x="4783" y="0"/>
                  </a:lnTo>
                  <a:lnTo>
                    <a:pt x="4673" y="119"/>
                  </a:lnTo>
                  <a:cubicBezTo>
                    <a:pt x="4547" y="262"/>
                    <a:pt x="4425" y="409"/>
                    <a:pt x="4305" y="559"/>
                  </a:cubicBezTo>
                  <a:cubicBezTo>
                    <a:pt x="4065" y="860"/>
                    <a:pt x="3836" y="1176"/>
                    <a:pt x="3619" y="1505"/>
                  </a:cubicBezTo>
                  <a:cubicBezTo>
                    <a:pt x="2748" y="2822"/>
                    <a:pt x="2054" y="4334"/>
                    <a:pt x="1557" y="5953"/>
                  </a:cubicBezTo>
                  <a:cubicBezTo>
                    <a:pt x="1433" y="6357"/>
                    <a:pt x="1321" y="6769"/>
                    <a:pt x="1223" y="7186"/>
                  </a:cubicBezTo>
                  <a:cubicBezTo>
                    <a:pt x="1125" y="7602"/>
                    <a:pt x="1041" y="8024"/>
                    <a:pt x="972" y="8450"/>
                  </a:cubicBezTo>
                  <a:cubicBezTo>
                    <a:pt x="938" y="8662"/>
                    <a:pt x="907" y="8877"/>
                    <a:pt x="880" y="9093"/>
                  </a:cubicBezTo>
                  <a:cubicBezTo>
                    <a:pt x="854" y="9309"/>
                    <a:pt x="830" y="9526"/>
                    <a:pt x="811" y="9743"/>
                  </a:cubicBezTo>
                  <a:cubicBezTo>
                    <a:pt x="771" y="10178"/>
                    <a:pt x="746" y="10615"/>
                    <a:pt x="736" y="11055"/>
                  </a:cubicBezTo>
                  <a:cubicBezTo>
                    <a:pt x="715" y="11933"/>
                    <a:pt x="753" y="12815"/>
                    <a:pt x="850" y="13689"/>
                  </a:cubicBezTo>
                  <a:cubicBezTo>
                    <a:pt x="875" y="13907"/>
                    <a:pt x="903" y="14124"/>
                    <a:pt x="936" y="14340"/>
                  </a:cubicBezTo>
                  <a:cubicBezTo>
                    <a:pt x="969" y="14556"/>
                    <a:pt x="1006" y="14771"/>
                    <a:pt x="1047" y="14986"/>
                  </a:cubicBezTo>
                  <a:cubicBezTo>
                    <a:pt x="1088" y="15200"/>
                    <a:pt x="1133" y="15413"/>
                    <a:pt x="1181" y="15625"/>
                  </a:cubicBezTo>
                  <a:cubicBezTo>
                    <a:pt x="1231" y="15837"/>
                    <a:pt x="1282" y="16047"/>
                    <a:pt x="1340" y="16255"/>
                  </a:cubicBezTo>
                  <a:cubicBezTo>
                    <a:pt x="1568" y="17088"/>
                    <a:pt x="1858" y="17893"/>
                    <a:pt x="2209" y="18648"/>
                  </a:cubicBezTo>
                  <a:cubicBezTo>
                    <a:pt x="2559" y="19403"/>
                    <a:pt x="2970" y="20108"/>
                    <a:pt x="3433" y="20745"/>
                  </a:cubicBezTo>
                  <a:cubicBezTo>
                    <a:pt x="3548" y="20904"/>
                    <a:pt x="3667" y="21059"/>
                    <a:pt x="3789" y="21210"/>
                  </a:cubicBezTo>
                  <a:lnTo>
                    <a:pt x="4121" y="21600"/>
                  </a:lnTo>
                  <a:lnTo>
                    <a:pt x="3704" y="21600"/>
                  </a:lnTo>
                  <a:lnTo>
                    <a:pt x="3607" y="21489"/>
                  </a:lnTo>
                  <a:cubicBezTo>
                    <a:pt x="3481" y="21337"/>
                    <a:pt x="3356" y="21181"/>
                    <a:pt x="3235" y="21021"/>
                  </a:cubicBezTo>
                  <a:cubicBezTo>
                    <a:pt x="2260" y="19743"/>
                    <a:pt x="1459" y="18209"/>
                    <a:pt x="892" y="16509"/>
                  </a:cubicBezTo>
                  <a:cubicBezTo>
                    <a:pt x="821" y="16296"/>
                    <a:pt x="754" y="16081"/>
                    <a:pt x="691" y="15864"/>
                  </a:cubicBezTo>
                  <a:cubicBezTo>
                    <a:pt x="629" y="15647"/>
                    <a:pt x="570" y="15427"/>
                    <a:pt x="515" y="15205"/>
                  </a:cubicBezTo>
                  <a:cubicBezTo>
                    <a:pt x="460" y="14983"/>
                    <a:pt x="409" y="14758"/>
                    <a:pt x="362" y="14532"/>
                  </a:cubicBezTo>
                  <a:cubicBezTo>
                    <a:pt x="316" y="14306"/>
                    <a:pt x="274" y="14077"/>
                    <a:pt x="237" y="13847"/>
                  </a:cubicBezTo>
                  <a:cubicBezTo>
                    <a:pt x="162" y="13389"/>
                    <a:pt x="105" y="12924"/>
                    <a:pt x="65" y="12456"/>
                  </a:cubicBezTo>
                  <a:cubicBezTo>
                    <a:pt x="46" y="12222"/>
                    <a:pt x="30" y="11987"/>
                    <a:pt x="20" y="11751"/>
                  </a:cubicBezTo>
                  <a:cubicBezTo>
                    <a:pt x="14" y="11633"/>
                    <a:pt x="10" y="11515"/>
                    <a:pt x="7" y="11397"/>
                  </a:cubicBezTo>
                  <a:cubicBezTo>
                    <a:pt x="4" y="11279"/>
                    <a:pt x="2" y="11162"/>
                    <a:pt x="1" y="11044"/>
                  </a:cubicBezTo>
                  <a:cubicBezTo>
                    <a:pt x="-3" y="10572"/>
                    <a:pt x="12" y="10098"/>
                    <a:pt x="45" y="9627"/>
                  </a:cubicBezTo>
                  <a:cubicBezTo>
                    <a:pt x="62" y="9392"/>
                    <a:pt x="82" y="9157"/>
                    <a:pt x="108" y="8923"/>
                  </a:cubicBezTo>
                  <a:cubicBezTo>
                    <a:pt x="134" y="8689"/>
                    <a:pt x="164" y="8456"/>
                    <a:pt x="200" y="8222"/>
                  </a:cubicBezTo>
                  <a:cubicBezTo>
                    <a:pt x="270" y="7757"/>
                    <a:pt x="361" y="7298"/>
                    <a:pt x="468" y="6848"/>
                  </a:cubicBezTo>
                  <a:cubicBezTo>
                    <a:pt x="576" y="6398"/>
                    <a:pt x="700" y="5958"/>
                    <a:pt x="840" y="5526"/>
                  </a:cubicBezTo>
                  <a:cubicBezTo>
                    <a:pt x="1120" y="4663"/>
                    <a:pt x="1465" y="3840"/>
                    <a:pt x="1865" y="3075"/>
                  </a:cubicBezTo>
                  <a:cubicBezTo>
                    <a:pt x="2064" y="2692"/>
                    <a:pt x="2278" y="2324"/>
                    <a:pt x="2504" y="1971"/>
                  </a:cubicBezTo>
                  <a:cubicBezTo>
                    <a:pt x="2731" y="1618"/>
                    <a:pt x="2970" y="1282"/>
                    <a:pt x="3219" y="963"/>
                  </a:cubicBezTo>
                  <a:cubicBezTo>
                    <a:pt x="3469" y="644"/>
                    <a:pt x="3730" y="342"/>
                    <a:pt x="4001" y="59"/>
                  </a:cubicBez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4" name="Freeform: Shape 59"/>
            <p:cNvSpPr/>
            <p:nvPr/>
          </p:nvSpPr>
          <p:spPr>
            <a:xfrm>
              <a:off x="4917" y="0"/>
              <a:ext cx="9767848" cy="6858000"/>
            </a:xfrm>
            <a:custGeom>
              <a:avLst/>
              <a:gdLst/>
              <a:ahLst/>
              <a:cxnLst>
                <a:cxn ang="0">
                  <a:pos x="wd2" y="hd2"/>
                </a:cxn>
                <a:cxn ang="5400000">
                  <a:pos x="wd2" y="hd2"/>
                </a:cxn>
                <a:cxn ang="10800000">
                  <a:pos x="wd2" y="hd2"/>
                </a:cxn>
                <a:cxn ang="16200000">
                  <a:pos x="wd2" y="hd2"/>
                </a:cxn>
              </a:cxnLst>
              <a:rect l="0" t="0" r="r" b="b"/>
              <a:pathLst>
                <a:path w="21600" h="21600" extrusionOk="0">
                  <a:moveTo>
                    <a:pt x="15814" y="0"/>
                  </a:moveTo>
                  <a:lnTo>
                    <a:pt x="17428" y="0"/>
                  </a:lnTo>
                  <a:lnTo>
                    <a:pt x="17670" y="256"/>
                  </a:lnTo>
                  <a:cubicBezTo>
                    <a:pt x="20070" y="2927"/>
                    <a:pt x="21600" y="6969"/>
                    <a:pt x="21600" y="11493"/>
                  </a:cubicBezTo>
                  <a:cubicBezTo>
                    <a:pt x="21600" y="15012"/>
                    <a:pt x="20674" y="18239"/>
                    <a:pt x="19134" y="20756"/>
                  </a:cubicBezTo>
                  <a:lnTo>
                    <a:pt x="18565" y="21600"/>
                  </a:lnTo>
                  <a:lnTo>
                    <a:pt x="14954" y="21600"/>
                  </a:lnTo>
                  <a:lnTo>
                    <a:pt x="14962" y="21590"/>
                  </a:lnTo>
                  <a:cubicBezTo>
                    <a:pt x="14991" y="21552"/>
                    <a:pt x="15019" y="21511"/>
                    <a:pt x="15047" y="21471"/>
                  </a:cubicBezTo>
                  <a:lnTo>
                    <a:pt x="15218" y="21232"/>
                  </a:lnTo>
                  <a:cubicBezTo>
                    <a:pt x="15275" y="21152"/>
                    <a:pt x="15331" y="21073"/>
                    <a:pt x="15388" y="20992"/>
                  </a:cubicBezTo>
                  <a:lnTo>
                    <a:pt x="16072" y="20018"/>
                  </a:lnTo>
                  <a:lnTo>
                    <a:pt x="16418" y="19530"/>
                  </a:lnTo>
                  <a:cubicBezTo>
                    <a:pt x="16476" y="19448"/>
                    <a:pt x="16535" y="19366"/>
                    <a:pt x="16596" y="19284"/>
                  </a:cubicBezTo>
                  <a:lnTo>
                    <a:pt x="16688" y="19161"/>
                  </a:lnTo>
                  <a:cubicBezTo>
                    <a:pt x="16718" y="19121"/>
                    <a:pt x="16750" y="19079"/>
                    <a:pt x="16780" y="19041"/>
                  </a:cubicBezTo>
                  <a:lnTo>
                    <a:pt x="16875" y="18919"/>
                  </a:lnTo>
                  <a:lnTo>
                    <a:pt x="16973" y="18798"/>
                  </a:lnTo>
                  <a:cubicBezTo>
                    <a:pt x="17006" y="18758"/>
                    <a:pt x="17040" y="18719"/>
                    <a:pt x="17073" y="18680"/>
                  </a:cubicBezTo>
                  <a:cubicBezTo>
                    <a:pt x="17106" y="18641"/>
                    <a:pt x="17141" y="18603"/>
                    <a:pt x="17174" y="18565"/>
                  </a:cubicBezTo>
                  <a:cubicBezTo>
                    <a:pt x="17310" y="18413"/>
                    <a:pt x="17450" y="18269"/>
                    <a:pt x="17592" y="18132"/>
                  </a:cubicBezTo>
                  <a:cubicBezTo>
                    <a:pt x="17876" y="17857"/>
                    <a:pt x="18170" y="17607"/>
                    <a:pt x="18471" y="17378"/>
                  </a:cubicBezTo>
                  <a:lnTo>
                    <a:pt x="18689" y="17213"/>
                  </a:lnTo>
                  <a:lnTo>
                    <a:pt x="18904" y="17050"/>
                  </a:lnTo>
                  <a:cubicBezTo>
                    <a:pt x="19044" y="16942"/>
                    <a:pt x="19179" y="16835"/>
                    <a:pt x="19304" y="16724"/>
                  </a:cubicBezTo>
                  <a:cubicBezTo>
                    <a:pt x="19335" y="16696"/>
                    <a:pt x="19365" y="16669"/>
                    <a:pt x="19395" y="16640"/>
                  </a:cubicBezTo>
                  <a:cubicBezTo>
                    <a:pt x="19410" y="16626"/>
                    <a:pt x="19425" y="16611"/>
                    <a:pt x="19440" y="16597"/>
                  </a:cubicBezTo>
                  <a:cubicBezTo>
                    <a:pt x="19454" y="16582"/>
                    <a:pt x="19469" y="16568"/>
                    <a:pt x="19483" y="16553"/>
                  </a:cubicBezTo>
                  <a:cubicBezTo>
                    <a:pt x="19539" y="16495"/>
                    <a:pt x="19593" y="16436"/>
                    <a:pt x="19645" y="16373"/>
                  </a:cubicBezTo>
                  <a:cubicBezTo>
                    <a:pt x="19747" y="16248"/>
                    <a:pt x="19838" y="16114"/>
                    <a:pt x="19917" y="15970"/>
                  </a:cubicBezTo>
                  <a:cubicBezTo>
                    <a:pt x="19936" y="15935"/>
                    <a:pt x="19956" y="15896"/>
                    <a:pt x="19976" y="15855"/>
                  </a:cubicBezTo>
                  <a:lnTo>
                    <a:pt x="19991" y="15825"/>
                  </a:lnTo>
                  <a:lnTo>
                    <a:pt x="20005" y="15796"/>
                  </a:lnTo>
                  <a:cubicBezTo>
                    <a:pt x="20014" y="15777"/>
                    <a:pt x="20023" y="15757"/>
                    <a:pt x="20032" y="15737"/>
                  </a:cubicBezTo>
                  <a:cubicBezTo>
                    <a:pt x="20068" y="15658"/>
                    <a:pt x="20102" y="15576"/>
                    <a:pt x="20133" y="15490"/>
                  </a:cubicBezTo>
                  <a:cubicBezTo>
                    <a:pt x="20197" y="15319"/>
                    <a:pt x="20252" y="15135"/>
                    <a:pt x="20302" y="14944"/>
                  </a:cubicBezTo>
                  <a:cubicBezTo>
                    <a:pt x="20353" y="14753"/>
                    <a:pt x="20396" y="14557"/>
                    <a:pt x="20434" y="14356"/>
                  </a:cubicBezTo>
                  <a:cubicBezTo>
                    <a:pt x="20454" y="14255"/>
                    <a:pt x="20472" y="14153"/>
                    <a:pt x="20489" y="14051"/>
                  </a:cubicBezTo>
                  <a:cubicBezTo>
                    <a:pt x="20497" y="13999"/>
                    <a:pt x="20506" y="13948"/>
                    <a:pt x="20514" y="13896"/>
                  </a:cubicBezTo>
                  <a:lnTo>
                    <a:pt x="20525" y="13819"/>
                  </a:lnTo>
                  <a:lnTo>
                    <a:pt x="20536" y="13748"/>
                  </a:lnTo>
                  <a:lnTo>
                    <a:pt x="20558" y="13581"/>
                  </a:lnTo>
                  <a:lnTo>
                    <a:pt x="20568" y="13509"/>
                  </a:lnTo>
                  <a:lnTo>
                    <a:pt x="20572" y="13476"/>
                  </a:lnTo>
                  <a:lnTo>
                    <a:pt x="20576" y="13439"/>
                  </a:lnTo>
                  <a:lnTo>
                    <a:pt x="20594" y="13279"/>
                  </a:lnTo>
                  <a:lnTo>
                    <a:pt x="20603" y="13198"/>
                  </a:lnTo>
                  <a:lnTo>
                    <a:pt x="20607" y="13158"/>
                  </a:lnTo>
                  <a:cubicBezTo>
                    <a:pt x="20609" y="13145"/>
                    <a:pt x="20610" y="13131"/>
                    <a:pt x="20611" y="13118"/>
                  </a:cubicBezTo>
                  <a:lnTo>
                    <a:pt x="20637" y="12803"/>
                  </a:lnTo>
                  <a:cubicBezTo>
                    <a:pt x="20640" y="12763"/>
                    <a:pt x="20643" y="12715"/>
                    <a:pt x="20645" y="12657"/>
                  </a:cubicBezTo>
                  <a:lnTo>
                    <a:pt x="20654" y="12489"/>
                  </a:lnTo>
                  <a:cubicBezTo>
                    <a:pt x="20665" y="12283"/>
                    <a:pt x="20670" y="12072"/>
                    <a:pt x="20671" y="11861"/>
                  </a:cubicBezTo>
                  <a:cubicBezTo>
                    <a:pt x="20671" y="11756"/>
                    <a:pt x="20670" y="11650"/>
                    <a:pt x="20668" y="11543"/>
                  </a:cubicBezTo>
                  <a:lnTo>
                    <a:pt x="20665" y="11387"/>
                  </a:lnTo>
                  <a:lnTo>
                    <a:pt x="20664" y="11350"/>
                  </a:lnTo>
                  <a:lnTo>
                    <a:pt x="20662" y="11310"/>
                  </a:lnTo>
                  <a:lnTo>
                    <a:pt x="20659" y="11229"/>
                  </a:lnTo>
                  <a:lnTo>
                    <a:pt x="20652" y="11069"/>
                  </a:lnTo>
                  <a:cubicBezTo>
                    <a:pt x="20649" y="11015"/>
                    <a:pt x="20645" y="10961"/>
                    <a:pt x="20641" y="10907"/>
                  </a:cubicBezTo>
                  <a:lnTo>
                    <a:pt x="20630" y="10746"/>
                  </a:lnTo>
                  <a:lnTo>
                    <a:pt x="20628" y="10711"/>
                  </a:lnTo>
                  <a:lnTo>
                    <a:pt x="20626" y="10678"/>
                  </a:lnTo>
                  <a:lnTo>
                    <a:pt x="20619" y="10604"/>
                  </a:lnTo>
                  <a:lnTo>
                    <a:pt x="20611" y="10521"/>
                  </a:lnTo>
                  <a:lnTo>
                    <a:pt x="20603" y="10429"/>
                  </a:lnTo>
                  <a:cubicBezTo>
                    <a:pt x="20600" y="10384"/>
                    <a:pt x="20595" y="10338"/>
                    <a:pt x="20590" y="10287"/>
                  </a:cubicBezTo>
                  <a:lnTo>
                    <a:pt x="20571" y="10128"/>
                  </a:lnTo>
                  <a:cubicBezTo>
                    <a:pt x="20565" y="10076"/>
                    <a:pt x="20559" y="10023"/>
                    <a:pt x="20552" y="9971"/>
                  </a:cubicBezTo>
                  <a:cubicBezTo>
                    <a:pt x="20525" y="9762"/>
                    <a:pt x="20494" y="9553"/>
                    <a:pt x="20459" y="9345"/>
                  </a:cubicBezTo>
                  <a:cubicBezTo>
                    <a:pt x="20442" y="9241"/>
                    <a:pt x="20424" y="9138"/>
                    <a:pt x="20404" y="9035"/>
                  </a:cubicBezTo>
                  <a:lnTo>
                    <a:pt x="20390" y="8959"/>
                  </a:lnTo>
                  <a:lnTo>
                    <a:pt x="20375" y="8882"/>
                  </a:lnTo>
                  <a:cubicBezTo>
                    <a:pt x="20365" y="8832"/>
                    <a:pt x="20354" y="8780"/>
                    <a:pt x="20343" y="8729"/>
                  </a:cubicBezTo>
                  <a:cubicBezTo>
                    <a:pt x="20256" y="8318"/>
                    <a:pt x="20155" y="7912"/>
                    <a:pt x="20039" y="7513"/>
                  </a:cubicBezTo>
                  <a:cubicBezTo>
                    <a:pt x="19981" y="7314"/>
                    <a:pt x="19920" y="7115"/>
                    <a:pt x="19855" y="6919"/>
                  </a:cubicBezTo>
                  <a:lnTo>
                    <a:pt x="19806" y="6772"/>
                  </a:lnTo>
                  <a:lnTo>
                    <a:pt x="19756" y="6627"/>
                  </a:lnTo>
                  <a:cubicBezTo>
                    <a:pt x="19723" y="6529"/>
                    <a:pt x="19688" y="6432"/>
                    <a:pt x="19652" y="6335"/>
                  </a:cubicBezTo>
                  <a:cubicBezTo>
                    <a:pt x="19581" y="6141"/>
                    <a:pt x="19509" y="5949"/>
                    <a:pt x="19432" y="5759"/>
                  </a:cubicBezTo>
                  <a:lnTo>
                    <a:pt x="19375" y="5617"/>
                  </a:lnTo>
                  <a:lnTo>
                    <a:pt x="19316" y="5474"/>
                  </a:lnTo>
                  <a:cubicBezTo>
                    <a:pt x="19276" y="5379"/>
                    <a:pt x="19237" y="5286"/>
                    <a:pt x="19196" y="5193"/>
                  </a:cubicBezTo>
                  <a:cubicBezTo>
                    <a:pt x="19116" y="5007"/>
                    <a:pt x="19031" y="4822"/>
                    <a:pt x="18945" y="4639"/>
                  </a:cubicBezTo>
                  <a:lnTo>
                    <a:pt x="18879" y="4502"/>
                  </a:lnTo>
                  <a:lnTo>
                    <a:pt x="18813" y="4365"/>
                  </a:lnTo>
                  <a:cubicBezTo>
                    <a:pt x="18768" y="4275"/>
                    <a:pt x="18724" y="4185"/>
                    <a:pt x="18678" y="4095"/>
                  </a:cubicBezTo>
                  <a:cubicBezTo>
                    <a:pt x="18587" y="3917"/>
                    <a:pt x="18493" y="3739"/>
                    <a:pt x="18397" y="3562"/>
                  </a:cubicBezTo>
                  <a:lnTo>
                    <a:pt x="18324" y="3430"/>
                  </a:lnTo>
                  <a:lnTo>
                    <a:pt x="18288" y="3365"/>
                  </a:lnTo>
                  <a:lnTo>
                    <a:pt x="18252" y="3301"/>
                  </a:lnTo>
                  <a:cubicBezTo>
                    <a:pt x="18203" y="3215"/>
                    <a:pt x="18153" y="3129"/>
                    <a:pt x="18103" y="3043"/>
                  </a:cubicBezTo>
                  <a:cubicBezTo>
                    <a:pt x="18002" y="2872"/>
                    <a:pt x="17899" y="2704"/>
                    <a:pt x="17794" y="2537"/>
                  </a:cubicBezTo>
                  <a:lnTo>
                    <a:pt x="17715" y="2412"/>
                  </a:lnTo>
                  <a:lnTo>
                    <a:pt x="17635" y="2289"/>
                  </a:lnTo>
                  <a:cubicBezTo>
                    <a:pt x="17581" y="2206"/>
                    <a:pt x="17527" y="2124"/>
                    <a:pt x="17472" y="2043"/>
                  </a:cubicBezTo>
                  <a:cubicBezTo>
                    <a:pt x="17362" y="1881"/>
                    <a:pt x="17252" y="1721"/>
                    <a:pt x="17138" y="1565"/>
                  </a:cubicBezTo>
                  <a:cubicBezTo>
                    <a:pt x="17025" y="1410"/>
                    <a:pt x="16908" y="1256"/>
                    <a:pt x="16789" y="1106"/>
                  </a:cubicBezTo>
                  <a:cubicBezTo>
                    <a:pt x="16552" y="806"/>
                    <a:pt x="16305" y="517"/>
                    <a:pt x="16049" y="242"/>
                  </a:cubicBezTo>
                  <a:close/>
                  <a:moveTo>
                    <a:pt x="4172" y="0"/>
                  </a:moveTo>
                  <a:lnTo>
                    <a:pt x="5070" y="0"/>
                  </a:lnTo>
                  <a:lnTo>
                    <a:pt x="4722" y="371"/>
                  </a:lnTo>
                  <a:cubicBezTo>
                    <a:pt x="4597" y="511"/>
                    <a:pt x="4475" y="655"/>
                    <a:pt x="4355" y="803"/>
                  </a:cubicBezTo>
                  <a:cubicBezTo>
                    <a:pt x="4116" y="1099"/>
                    <a:pt x="3888" y="1409"/>
                    <a:pt x="3671" y="1732"/>
                  </a:cubicBezTo>
                  <a:cubicBezTo>
                    <a:pt x="2802" y="3025"/>
                    <a:pt x="2109" y="4509"/>
                    <a:pt x="1613" y="6099"/>
                  </a:cubicBezTo>
                  <a:cubicBezTo>
                    <a:pt x="1489" y="6496"/>
                    <a:pt x="1377" y="6901"/>
                    <a:pt x="1279" y="7310"/>
                  </a:cubicBezTo>
                  <a:cubicBezTo>
                    <a:pt x="1181" y="7719"/>
                    <a:pt x="1097" y="8133"/>
                    <a:pt x="1028" y="8551"/>
                  </a:cubicBezTo>
                  <a:cubicBezTo>
                    <a:pt x="995" y="8759"/>
                    <a:pt x="964" y="8971"/>
                    <a:pt x="937" y="9182"/>
                  </a:cubicBezTo>
                  <a:cubicBezTo>
                    <a:pt x="911" y="9394"/>
                    <a:pt x="887" y="9607"/>
                    <a:pt x="868" y="9821"/>
                  </a:cubicBezTo>
                  <a:cubicBezTo>
                    <a:pt x="828" y="10248"/>
                    <a:pt x="804" y="10677"/>
                    <a:pt x="793" y="11108"/>
                  </a:cubicBezTo>
                  <a:cubicBezTo>
                    <a:pt x="772" y="11971"/>
                    <a:pt x="810" y="12836"/>
                    <a:pt x="907" y="13695"/>
                  </a:cubicBezTo>
                  <a:cubicBezTo>
                    <a:pt x="932" y="13909"/>
                    <a:pt x="960" y="14122"/>
                    <a:pt x="993" y="14334"/>
                  </a:cubicBezTo>
                  <a:cubicBezTo>
                    <a:pt x="1025" y="14546"/>
                    <a:pt x="1062" y="14758"/>
                    <a:pt x="1103" y="14968"/>
                  </a:cubicBezTo>
                  <a:cubicBezTo>
                    <a:pt x="1144" y="15178"/>
                    <a:pt x="1189" y="15388"/>
                    <a:pt x="1238" y="15596"/>
                  </a:cubicBezTo>
                  <a:cubicBezTo>
                    <a:pt x="1287" y="15804"/>
                    <a:pt x="1339" y="16011"/>
                    <a:pt x="1396" y="16214"/>
                  </a:cubicBezTo>
                  <a:cubicBezTo>
                    <a:pt x="1623" y="17032"/>
                    <a:pt x="1913" y="17822"/>
                    <a:pt x="2263" y="18564"/>
                  </a:cubicBezTo>
                  <a:cubicBezTo>
                    <a:pt x="2613" y="19306"/>
                    <a:pt x="3023" y="19998"/>
                    <a:pt x="3485" y="20623"/>
                  </a:cubicBezTo>
                  <a:cubicBezTo>
                    <a:pt x="3716" y="20935"/>
                    <a:pt x="3959" y="21231"/>
                    <a:pt x="4213" y="21510"/>
                  </a:cubicBezTo>
                  <a:lnTo>
                    <a:pt x="4299" y="21600"/>
                  </a:lnTo>
                  <a:lnTo>
                    <a:pt x="3035" y="21600"/>
                  </a:lnTo>
                  <a:lnTo>
                    <a:pt x="2466" y="20756"/>
                  </a:lnTo>
                  <a:cubicBezTo>
                    <a:pt x="926" y="18239"/>
                    <a:pt x="0" y="15012"/>
                    <a:pt x="0" y="11493"/>
                  </a:cubicBezTo>
                  <a:cubicBezTo>
                    <a:pt x="0" y="6969"/>
                    <a:pt x="1530" y="2927"/>
                    <a:pt x="3930" y="256"/>
                  </a:cubicBezTo>
                  <a:close/>
                </a:path>
              </a:pathLst>
            </a:custGeom>
            <a:solidFill>
              <a:srgbClr val="FFFFFF">
                <a:alpha val="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26" name="TextBox 49"/>
          <p:cNvSpPr txBox="1"/>
          <p:nvPr/>
        </p:nvSpPr>
        <p:spPr>
          <a:xfrm>
            <a:off x="1146600" y="-18497"/>
            <a:ext cx="1784788"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b="1" u="sng">
                <a:effectLst>
                  <a:outerShdw blurRad="38100" dist="38100" dir="2700000" rotWithShape="0">
                    <a:srgbClr val="000000">
                      <a:alpha val="43137"/>
                    </a:srgbClr>
                  </a:outerShdw>
                </a:effectLst>
              </a:defRPr>
            </a:lvl1pPr>
          </a:lstStyle>
          <a:p>
            <a:r>
              <a:t>Use Cases</a:t>
            </a:r>
          </a:p>
        </p:txBody>
      </p:sp>
      <p:sp>
        <p:nvSpPr>
          <p:cNvPr id="127" name="Rectangle: Rounded Corners 11"/>
          <p:cNvSpPr/>
          <p:nvPr/>
        </p:nvSpPr>
        <p:spPr>
          <a:xfrm>
            <a:off x="404219" y="334153"/>
            <a:ext cx="3273180" cy="768591"/>
          </a:xfrm>
          <a:prstGeom prst="roundRect">
            <a:avLst>
              <a:gd name="adj" fmla="val 16667"/>
            </a:avLst>
          </a:prstGeom>
          <a:gradFill>
            <a:gsLst>
              <a:gs pos="0">
                <a:srgbClr val="70A6DB"/>
              </a:gs>
              <a:gs pos="50000">
                <a:srgbClr val="559BDB"/>
              </a:gs>
              <a:gs pos="100000">
                <a:srgbClr val="448AC9"/>
              </a:gs>
            </a:gsLst>
            <a:lin ang="5400000"/>
          </a:gradFill>
          <a:ln w="12700">
            <a:solidFill>
              <a:srgbClr val="000000"/>
            </a:solidFill>
          </a:ln>
          <a:effectLst>
            <a:outerShdw blurRad="63500" dist="19050" dir="5400000" rotWithShape="0">
              <a:srgbClr val="000000">
                <a:alpha val="63000"/>
              </a:srgbClr>
            </a:outerShdw>
          </a:effectLst>
        </p:spPr>
        <p:txBody>
          <a:bodyPr lIns="45719" rIns="45719" anchor="ctr"/>
          <a:lstStyle/>
          <a:p>
            <a:pPr algn="ctr">
              <a:defRPr>
                <a:solidFill>
                  <a:srgbClr val="FFFFFF"/>
                </a:solidFill>
              </a:defRPr>
            </a:pPr>
            <a:endParaRPr/>
          </a:p>
        </p:txBody>
      </p:sp>
      <p:sp>
        <p:nvSpPr>
          <p:cNvPr id="128" name="Rectangle: Rounded Corners 12"/>
          <p:cNvSpPr/>
          <p:nvPr/>
        </p:nvSpPr>
        <p:spPr>
          <a:xfrm>
            <a:off x="389187" y="1386293"/>
            <a:ext cx="3288212" cy="768591"/>
          </a:xfrm>
          <a:prstGeom prst="roundRect">
            <a:avLst>
              <a:gd name="adj" fmla="val 16667"/>
            </a:avLst>
          </a:prstGeom>
          <a:gradFill>
            <a:gsLst>
              <a:gs pos="0">
                <a:srgbClr val="70A6DB"/>
              </a:gs>
              <a:gs pos="50000">
                <a:srgbClr val="559BDB"/>
              </a:gs>
              <a:gs pos="100000">
                <a:srgbClr val="448AC9"/>
              </a:gs>
            </a:gsLst>
            <a:lin ang="5400000"/>
          </a:gradFill>
          <a:ln w="12700">
            <a:solidFill>
              <a:srgbClr val="000000"/>
            </a:solidFill>
          </a:ln>
          <a:effectLst>
            <a:outerShdw blurRad="63500" dist="19050" dir="5400000" rotWithShape="0">
              <a:srgbClr val="000000">
                <a:alpha val="63000"/>
              </a:srgbClr>
            </a:outerShdw>
          </a:effectLst>
        </p:spPr>
        <p:txBody>
          <a:bodyPr lIns="45719" rIns="45719" anchor="ctr"/>
          <a:lstStyle/>
          <a:p>
            <a:pPr algn="ctr">
              <a:defRPr>
                <a:solidFill>
                  <a:srgbClr val="FFFFFF"/>
                </a:solidFill>
              </a:defRPr>
            </a:pPr>
            <a:endParaRPr/>
          </a:p>
        </p:txBody>
      </p:sp>
      <p:sp>
        <p:nvSpPr>
          <p:cNvPr id="129" name="Rectangle: Rounded Corners 13"/>
          <p:cNvSpPr/>
          <p:nvPr/>
        </p:nvSpPr>
        <p:spPr>
          <a:xfrm>
            <a:off x="396283" y="2489037"/>
            <a:ext cx="3288211" cy="768591"/>
          </a:xfrm>
          <a:prstGeom prst="roundRect">
            <a:avLst>
              <a:gd name="adj" fmla="val 16667"/>
            </a:avLst>
          </a:prstGeom>
          <a:gradFill>
            <a:gsLst>
              <a:gs pos="0">
                <a:srgbClr val="70A6DB"/>
              </a:gs>
              <a:gs pos="50000">
                <a:srgbClr val="559BDB"/>
              </a:gs>
              <a:gs pos="100000">
                <a:srgbClr val="448AC9"/>
              </a:gs>
            </a:gsLst>
            <a:lin ang="5400000"/>
          </a:gradFill>
          <a:ln w="12700">
            <a:solidFill>
              <a:srgbClr val="000000"/>
            </a:solidFill>
          </a:ln>
          <a:effectLst>
            <a:outerShdw blurRad="63500" dist="19050" dir="5400000" rotWithShape="0">
              <a:srgbClr val="000000">
                <a:alpha val="63000"/>
              </a:srgbClr>
            </a:outerShdw>
          </a:effectLst>
        </p:spPr>
        <p:txBody>
          <a:bodyPr lIns="45719" rIns="45719" anchor="ctr"/>
          <a:lstStyle/>
          <a:p>
            <a:pPr algn="ctr">
              <a:defRPr>
                <a:solidFill>
                  <a:srgbClr val="FFFFFF"/>
                </a:solidFill>
              </a:defRPr>
            </a:pPr>
            <a:endParaRPr/>
          </a:p>
        </p:txBody>
      </p:sp>
      <p:sp>
        <p:nvSpPr>
          <p:cNvPr id="130" name="Rectangle: Rounded Corners 14"/>
          <p:cNvSpPr/>
          <p:nvPr/>
        </p:nvSpPr>
        <p:spPr>
          <a:xfrm>
            <a:off x="397059" y="3582818"/>
            <a:ext cx="3280341" cy="768591"/>
          </a:xfrm>
          <a:prstGeom prst="roundRect">
            <a:avLst>
              <a:gd name="adj" fmla="val 16667"/>
            </a:avLst>
          </a:prstGeom>
          <a:gradFill>
            <a:gsLst>
              <a:gs pos="0">
                <a:srgbClr val="70A6DB"/>
              </a:gs>
              <a:gs pos="50000">
                <a:srgbClr val="559BDB"/>
              </a:gs>
              <a:gs pos="100000">
                <a:srgbClr val="448AC9"/>
              </a:gs>
            </a:gsLst>
            <a:lin ang="5400000"/>
          </a:gradFill>
          <a:ln w="12700">
            <a:solidFill>
              <a:srgbClr val="000000"/>
            </a:solidFill>
          </a:ln>
          <a:effectLst>
            <a:outerShdw blurRad="63500" dist="19050" dir="5400000" rotWithShape="0">
              <a:srgbClr val="000000">
                <a:alpha val="63000"/>
              </a:srgbClr>
            </a:outerShdw>
          </a:effectLst>
        </p:spPr>
        <p:txBody>
          <a:bodyPr lIns="45719" rIns="45719" anchor="ctr"/>
          <a:lstStyle/>
          <a:p>
            <a:pPr algn="ctr">
              <a:defRPr>
                <a:solidFill>
                  <a:srgbClr val="FFFFFF"/>
                </a:solidFill>
              </a:defRPr>
            </a:pPr>
            <a:endParaRPr/>
          </a:p>
        </p:txBody>
      </p:sp>
      <p:sp>
        <p:nvSpPr>
          <p:cNvPr id="131" name="Rectangle: Rounded Corners 15"/>
          <p:cNvSpPr/>
          <p:nvPr/>
        </p:nvSpPr>
        <p:spPr>
          <a:xfrm>
            <a:off x="397058" y="4669037"/>
            <a:ext cx="3287436" cy="768591"/>
          </a:xfrm>
          <a:prstGeom prst="roundRect">
            <a:avLst>
              <a:gd name="adj" fmla="val 16667"/>
            </a:avLst>
          </a:prstGeom>
          <a:gradFill>
            <a:gsLst>
              <a:gs pos="0">
                <a:srgbClr val="70A6DB"/>
              </a:gs>
              <a:gs pos="50000">
                <a:srgbClr val="559BDB"/>
              </a:gs>
              <a:gs pos="100000">
                <a:srgbClr val="448AC9"/>
              </a:gs>
            </a:gsLst>
            <a:lin ang="5400000"/>
          </a:gradFill>
          <a:ln w="12700">
            <a:solidFill>
              <a:srgbClr val="000000"/>
            </a:solidFill>
          </a:ln>
          <a:effectLst>
            <a:outerShdw blurRad="63500" dist="19050" dir="5400000" rotWithShape="0">
              <a:srgbClr val="000000">
                <a:alpha val="63000"/>
              </a:srgbClr>
            </a:outerShdw>
          </a:effectLst>
        </p:spPr>
        <p:txBody>
          <a:bodyPr lIns="45719" rIns="45719" anchor="ctr"/>
          <a:lstStyle/>
          <a:p>
            <a:pPr algn="ctr">
              <a:defRPr>
                <a:solidFill>
                  <a:srgbClr val="FFFFFF"/>
                </a:solidFill>
              </a:defRPr>
            </a:pPr>
            <a:endParaRPr/>
          </a:p>
        </p:txBody>
      </p:sp>
      <p:sp>
        <p:nvSpPr>
          <p:cNvPr id="132" name="Rectangle: Rounded Corners 16"/>
          <p:cNvSpPr/>
          <p:nvPr/>
        </p:nvSpPr>
        <p:spPr>
          <a:xfrm>
            <a:off x="365524" y="5755256"/>
            <a:ext cx="3326133" cy="768591"/>
          </a:xfrm>
          <a:prstGeom prst="roundRect">
            <a:avLst>
              <a:gd name="adj" fmla="val 16667"/>
            </a:avLst>
          </a:prstGeom>
          <a:gradFill>
            <a:gsLst>
              <a:gs pos="0">
                <a:srgbClr val="70A6DB"/>
              </a:gs>
              <a:gs pos="50000">
                <a:srgbClr val="559BDB"/>
              </a:gs>
              <a:gs pos="100000">
                <a:srgbClr val="448AC9"/>
              </a:gs>
            </a:gsLst>
            <a:lin ang="5400000"/>
          </a:gradFill>
          <a:ln w="12700">
            <a:solidFill>
              <a:srgbClr val="000000"/>
            </a:solidFill>
          </a:ln>
          <a:effectLst>
            <a:outerShdw blurRad="63500" dist="19050" dir="5400000" rotWithShape="0">
              <a:srgbClr val="000000">
                <a:alpha val="63000"/>
              </a:srgbClr>
            </a:outerShdw>
          </a:effectLst>
        </p:spPr>
        <p:txBody>
          <a:bodyPr lIns="45719" rIns="45719" anchor="ctr"/>
          <a:lstStyle/>
          <a:p>
            <a:pPr algn="ctr">
              <a:defRPr>
                <a:solidFill>
                  <a:srgbClr val="FFFFFF"/>
                </a:solidFill>
              </a:defRPr>
            </a:pPr>
            <a:endParaRPr/>
          </a:p>
        </p:txBody>
      </p:sp>
      <p:grpSp>
        <p:nvGrpSpPr>
          <p:cNvPr id="136" name="Arrow: Curved Left 17"/>
          <p:cNvGrpSpPr/>
          <p:nvPr/>
        </p:nvGrpSpPr>
        <p:grpSpPr>
          <a:xfrm>
            <a:off x="3693917" y="661788"/>
            <a:ext cx="532006" cy="1092377"/>
            <a:chOff x="0" y="0"/>
            <a:chExt cx="532004" cy="1092376"/>
          </a:xfrm>
        </p:grpSpPr>
        <p:sp>
          <p:nvSpPr>
            <p:cNvPr id="133" name="Shape"/>
            <p:cNvSpPr/>
            <p:nvPr/>
          </p:nvSpPr>
          <p:spPr>
            <a:xfrm>
              <a:off x="0" y="0"/>
              <a:ext cx="532005" cy="1092377"/>
            </a:xfrm>
            <a:custGeom>
              <a:avLst/>
              <a:gdLst/>
              <a:ahLst/>
              <a:cxnLst>
                <a:cxn ang="0">
                  <a:pos x="wd2" y="hd2"/>
                </a:cxn>
                <a:cxn ang="5400000">
                  <a:pos x="wd2" y="hd2"/>
                </a:cxn>
                <a:cxn ang="10800000">
                  <a:pos x="wd2" y="hd2"/>
                </a:cxn>
                <a:cxn ang="16200000">
                  <a:pos x="wd2" y="hd2"/>
                </a:cxn>
              </a:cxnLst>
              <a:rect l="0" t="0" r="r" b="b"/>
              <a:pathLst>
                <a:path w="20299" h="21600" extrusionOk="0">
                  <a:moveTo>
                    <a:pt x="0" y="19255"/>
                  </a:moveTo>
                  <a:lnTo>
                    <a:pt x="5074" y="16341"/>
                  </a:lnTo>
                  <a:lnTo>
                    <a:pt x="5074" y="17656"/>
                  </a:lnTo>
                  <a:lnTo>
                    <a:pt x="5074" y="17656"/>
                  </a:lnTo>
                  <a:cubicBezTo>
                    <a:pt x="12973" y="16754"/>
                    <a:pt x="18883" y="13851"/>
                    <a:pt x="20078" y="10285"/>
                  </a:cubicBezTo>
                  <a:cubicBezTo>
                    <a:pt x="21600" y="14824"/>
                    <a:pt x="15127" y="19138"/>
                    <a:pt x="5074" y="20285"/>
                  </a:cubicBezTo>
                  <a:lnTo>
                    <a:pt x="5074" y="21600"/>
                  </a:lnTo>
                  <a:close/>
                  <a:moveTo>
                    <a:pt x="20297" y="11600"/>
                  </a:moveTo>
                  <a:cubicBezTo>
                    <a:pt x="20297" y="6646"/>
                    <a:pt x="11210" y="2630"/>
                    <a:pt x="0" y="2630"/>
                  </a:cubicBezTo>
                  <a:lnTo>
                    <a:pt x="0" y="0"/>
                  </a:lnTo>
                  <a:cubicBezTo>
                    <a:pt x="11210" y="0"/>
                    <a:pt x="20297" y="4016"/>
                    <a:pt x="20297" y="8970"/>
                  </a:cubicBezTo>
                  <a:close/>
                </a:path>
              </a:pathLst>
            </a:custGeom>
            <a:gradFill flip="none" rotWithShape="1">
              <a:gsLst>
                <a:gs pos="0">
                  <a:srgbClr val="70A6DB"/>
                </a:gs>
                <a:gs pos="50000">
                  <a:srgbClr val="559BDB"/>
                </a:gs>
                <a:gs pos="100000">
                  <a:srgbClr val="448AC9"/>
                </a:gs>
              </a:gsLst>
              <a:lin ang="5400000" scaled="0"/>
            </a:gradFill>
            <a:ln w="12700" cap="flat">
              <a:noFill/>
              <a:miter lim="400000"/>
            </a:ln>
            <a:effectLst/>
          </p:spPr>
          <p:txBody>
            <a:bodyPr wrap="square" lIns="45719" tIns="45719" rIns="45719" bIns="45719" numCol="1" anchor="ctr">
              <a:noAutofit/>
            </a:bodyPr>
            <a:lstStyle/>
            <a:p>
              <a:pPr algn="ctr"/>
              <a:endParaRPr/>
            </a:p>
          </p:txBody>
        </p:sp>
        <p:sp>
          <p:nvSpPr>
            <p:cNvPr id="134" name="Shape"/>
            <p:cNvSpPr/>
            <p:nvPr/>
          </p:nvSpPr>
          <p:spPr>
            <a:xfrm>
              <a:off x="0" y="0"/>
              <a:ext cx="531953" cy="58663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2375"/>
                    <a:pt x="11929" y="4897"/>
                    <a:pt x="0" y="4897"/>
                  </a:cubicBezTo>
                  <a:lnTo>
                    <a:pt x="0" y="0"/>
                  </a:lnTo>
                  <a:cubicBezTo>
                    <a:pt x="11929" y="0"/>
                    <a:pt x="21600" y="7478"/>
                    <a:pt x="21600" y="16703"/>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endParaRPr/>
            </a:p>
          </p:txBody>
        </p:sp>
        <p:sp>
          <p:nvSpPr>
            <p:cNvPr id="135" name="Line"/>
            <p:cNvSpPr/>
            <p:nvPr/>
          </p:nvSpPr>
          <p:spPr>
            <a:xfrm>
              <a:off x="0" y="0"/>
              <a:ext cx="531953" cy="1092377"/>
            </a:xfrm>
            <a:custGeom>
              <a:avLst/>
              <a:gdLst/>
              <a:ahLst/>
              <a:cxnLst>
                <a:cxn ang="0">
                  <a:pos x="wd2" y="hd2"/>
                </a:cxn>
                <a:cxn ang="5400000">
                  <a:pos x="wd2" y="hd2"/>
                </a:cxn>
                <a:cxn ang="10800000">
                  <a:pos x="wd2" y="hd2"/>
                </a:cxn>
                <a:cxn ang="16200000">
                  <a:pos x="wd2" y="hd2"/>
                </a:cxn>
              </a:cxnLst>
              <a:rect l="0" t="0" r="r" b="b"/>
              <a:pathLst>
                <a:path w="21600" h="21600" extrusionOk="0">
                  <a:moveTo>
                    <a:pt x="21600" y="11600"/>
                  </a:moveTo>
                  <a:cubicBezTo>
                    <a:pt x="21600" y="6646"/>
                    <a:pt x="11929" y="2630"/>
                    <a:pt x="0" y="2630"/>
                  </a:cubicBezTo>
                  <a:lnTo>
                    <a:pt x="0" y="0"/>
                  </a:lnTo>
                  <a:cubicBezTo>
                    <a:pt x="11929" y="0"/>
                    <a:pt x="21600" y="4016"/>
                    <a:pt x="21600" y="8970"/>
                  </a:cubicBezTo>
                  <a:lnTo>
                    <a:pt x="21600" y="11600"/>
                  </a:lnTo>
                  <a:cubicBezTo>
                    <a:pt x="21600" y="15690"/>
                    <a:pt x="14937" y="19263"/>
                    <a:pt x="5400" y="20285"/>
                  </a:cubicBezTo>
                  <a:lnTo>
                    <a:pt x="5400" y="21600"/>
                  </a:lnTo>
                  <a:lnTo>
                    <a:pt x="0" y="19255"/>
                  </a:lnTo>
                  <a:lnTo>
                    <a:pt x="5400" y="16341"/>
                  </a:lnTo>
                  <a:lnTo>
                    <a:pt x="5400" y="17656"/>
                  </a:lnTo>
                  <a:lnTo>
                    <a:pt x="5400" y="17656"/>
                  </a:lnTo>
                  <a:cubicBezTo>
                    <a:pt x="13805" y="16754"/>
                    <a:pt x="20094" y="13851"/>
                    <a:pt x="21367" y="10285"/>
                  </a:cubicBezTo>
                </a:path>
              </a:pathLst>
            </a:custGeom>
            <a:noFill/>
            <a:ln w="6350" cap="flat">
              <a:solidFill>
                <a:srgbClr val="000000"/>
              </a:solidFill>
              <a:prstDash val="solid"/>
              <a:miter lim="800000"/>
            </a:ln>
            <a:effectLst/>
          </p:spPr>
          <p:txBody>
            <a:bodyPr wrap="square" lIns="45719" tIns="45719" rIns="45719" bIns="45719" numCol="1" anchor="ctr">
              <a:noAutofit/>
            </a:bodyPr>
            <a:lstStyle/>
            <a:p>
              <a:pPr algn="ctr"/>
              <a:endParaRPr/>
            </a:p>
          </p:txBody>
        </p:sp>
      </p:grpSp>
      <p:grpSp>
        <p:nvGrpSpPr>
          <p:cNvPr id="140" name="Arrow: Curved Right 18"/>
          <p:cNvGrpSpPr/>
          <p:nvPr/>
        </p:nvGrpSpPr>
        <p:grpSpPr>
          <a:xfrm>
            <a:off x="-166220" y="1720765"/>
            <a:ext cx="551263" cy="1223650"/>
            <a:chOff x="0" y="0"/>
            <a:chExt cx="551261" cy="1223648"/>
          </a:xfrm>
        </p:grpSpPr>
        <p:sp>
          <p:nvSpPr>
            <p:cNvPr id="137" name="Shape"/>
            <p:cNvSpPr/>
            <p:nvPr/>
          </p:nvSpPr>
          <p:spPr>
            <a:xfrm>
              <a:off x="0" y="0"/>
              <a:ext cx="551262" cy="1223649"/>
            </a:xfrm>
            <a:custGeom>
              <a:avLst/>
              <a:gdLst/>
              <a:ahLst/>
              <a:cxnLst>
                <a:cxn ang="0">
                  <a:pos x="wd2" y="hd2"/>
                </a:cxn>
                <a:cxn ang="5400000">
                  <a:pos x="wd2" y="hd2"/>
                </a:cxn>
                <a:cxn ang="10800000">
                  <a:pos x="wd2" y="hd2"/>
                </a:cxn>
                <a:cxn ang="16200000">
                  <a:pos x="wd2" y="hd2"/>
                </a:cxn>
              </a:cxnLst>
              <a:rect l="0" t="0" r="r" b="b"/>
              <a:pathLst>
                <a:path w="20289" h="21600" extrusionOk="0">
                  <a:moveTo>
                    <a:pt x="2" y="9120"/>
                  </a:moveTo>
                  <a:cubicBezTo>
                    <a:pt x="2" y="13279"/>
                    <a:pt x="6260" y="16912"/>
                    <a:pt x="15217" y="17951"/>
                  </a:cubicBezTo>
                  <a:lnTo>
                    <a:pt x="15217" y="16735"/>
                  </a:lnTo>
                  <a:lnTo>
                    <a:pt x="20289" y="19457"/>
                  </a:lnTo>
                  <a:lnTo>
                    <a:pt x="15217" y="21600"/>
                  </a:lnTo>
                  <a:lnTo>
                    <a:pt x="15217" y="20384"/>
                  </a:lnTo>
                  <a:lnTo>
                    <a:pt x="15217" y="20384"/>
                  </a:lnTo>
                  <a:cubicBezTo>
                    <a:pt x="6260" y="19344"/>
                    <a:pt x="2" y="15712"/>
                    <a:pt x="2" y="11553"/>
                  </a:cubicBezTo>
                  <a:close/>
                  <a:moveTo>
                    <a:pt x="20289" y="2432"/>
                  </a:moveTo>
                  <a:cubicBezTo>
                    <a:pt x="10130" y="2432"/>
                    <a:pt x="1538" y="5810"/>
                    <a:pt x="183" y="10337"/>
                  </a:cubicBezTo>
                  <a:lnTo>
                    <a:pt x="183" y="10337"/>
                  </a:lnTo>
                  <a:cubicBezTo>
                    <a:pt x="-1311" y="5345"/>
                    <a:pt x="6480" y="753"/>
                    <a:pt x="17584" y="81"/>
                  </a:cubicBezTo>
                  <a:cubicBezTo>
                    <a:pt x="18480" y="27"/>
                    <a:pt x="19384" y="0"/>
                    <a:pt x="20289" y="0"/>
                  </a:cubicBezTo>
                  <a:close/>
                </a:path>
              </a:pathLst>
            </a:custGeom>
            <a:gradFill flip="none" rotWithShape="1">
              <a:gsLst>
                <a:gs pos="0">
                  <a:srgbClr val="70A6DB"/>
                </a:gs>
                <a:gs pos="50000">
                  <a:srgbClr val="559BDB"/>
                </a:gs>
                <a:gs pos="100000">
                  <a:srgbClr val="448AC9"/>
                </a:gs>
              </a:gsLst>
              <a:lin ang="5400000" scaled="0"/>
            </a:gradFill>
            <a:ln w="12700" cap="flat">
              <a:noFill/>
              <a:miter lim="400000"/>
            </a:ln>
            <a:effectLst/>
          </p:spPr>
          <p:txBody>
            <a:bodyPr wrap="square" lIns="45719" tIns="45719" rIns="45719" bIns="45719" numCol="1" anchor="ctr">
              <a:noAutofit/>
            </a:bodyPr>
            <a:lstStyle/>
            <a:p>
              <a:pPr algn="ctr"/>
              <a:endParaRPr/>
            </a:p>
          </p:txBody>
        </p:sp>
        <p:sp>
          <p:nvSpPr>
            <p:cNvPr id="138" name="Shape"/>
            <p:cNvSpPr/>
            <p:nvPr/>
          </p:nvSpPr>
          <p:spPr>
            <a:xfrm>
              <a:off x="0" y="0"/>
              <a:ext cx="551262" cy="585578"/>
            </a:xfrm>
            <a:custGeom>
              <a:avLst/>
              <a:gdLst/>
              <a:ahLst/>
              <a:cxnLst>
                <a:cxn ang="0">
                  <a:pos x="wd2" y="hd2"/>
                </a:cxn>
                <a:cxn ang="5400000">
                  <a:pos x="wd2" y="hd2"/>
                </a:cxn>
                <a:cxn ang="10800000">
                  <a:pos x="wd2" y="hd2"/>
                </a:cxn>
                <a:cxn ang="16200000">
                  <a:pos x="wd2" y="hd2"/>
                </a:cxn>
              </a:cxnLst>
              <a:rect l="0" t="0" r="r" b="b"/>
              <a:pathLst>
                <a:path w="20289" h="21600" extrusionOk="0">
                  <a:moveTo>
                    <a:pt x="20289" y="5083"/>
                  </a:moveTo>
                  <a:cubicBezTo>
                    <a:pt x="10130" y="5083"/>
                    <a:pt x="1538" y="12142"/>
                    <a:pt x="183" y="21600"/>
                  </a:cubicBezTo>
                  <a:lnTo>
                    <a:pt x="183" y="21600"/>
                  </a:lnTo>
                  <a:cubicBezTo>
                    <a:pt x="-1311" y="11168"/>
                    <a:pt x="6480" y="1574"/>
                    <a:pt x="17584" y="170"/>
                  </a:cubicBezTo>
                  <a:cubicBezTo>
                    <a:pt x="18480" y="57"/>
                    <a:pt x="19384" y="0"/>
                    <a:pt x="20289" y="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endParaRPr/>
            </a:p>
          </p:txBody>
        </p:sp>
        <p:sp>
          <p:nvSpPr>
            <p:cNvPr id="139" name="Line"/>
            <p:cNvSpPr/>
            <p:nvPr/>
          </p:nvSpPr>
          <p:spPr>
            <a:xfrm>
              <a:off x="64" y="0"/>
              <a:ext cx="551198" cy="1223649"/>
            </a:xfrm>
            <a:custGeom>
              <a:avLst/>
              <a:gdLst/>
              <a:ahLst/>
              <a:cxnLst>
                <a:cxn ang="0">
                  <a:pos x="wd2" y="hd2"/>
                </a:cxn>
                <a:cxn ang="5400000">
                  <a:pos x="wd2" y="hd2"/>
                </a:cxn>
                <a:cxn ang="10800000">
                  <a:pos x="wd2" y="hd2"/>
                </a:cxn>
                <a:cxn ang="16200000">
                  <a:pos x="wd2" y="hd2"/>
                </a:cxn>
              </a:cxnLst>
              <a:rect l="0" t="0" r="r" b="b"/>
              <a:pathLst>
                <a:path w="21600" h="21600" extrusionOk="0">
                  <a:moveTo>
                    <a:pt x="0" y="9120"/>
                  </a:moveTo>
                  <a:cubicBezTo>
                    <a:pt x="0" y="13279"/>
                    <a:pt x="6663" y="16912"/>
                    <a:pt x="16200" y="17951"/>
                  </a:cubicBezTo>
                  <a:lnTo>
                    <a:pt x="16200" y="16735"/>
                  </a:lnTo>
                  <a:lnTo>
                    <a:pt x="21600" y="19457"/>
                  </a:lnTo>
                  <a:lnTo>
                    <a:pt x="16200" y="21600"/>
                  </a:lnTo>
                  <a:lnTo>
                    <a:pt x="16200" y="20384"/>
                  </a:lnTo>
                  <a:lnTo>
                    <a:pt x="16200" y="20384"/>
                  </a:lnTo>
                  <a:cubicBezTo>
                    <a:pt x="6663" y="19344"/>
                    <a:pt x="0" y="15712"/>
                    <a:pt x="0" y="11553"/>
                  </a:cubicBezTo>
                  <a:lnTo>
                    <a:pt x="0" y="9120"/>
                  </a:lnTo>
                  <a:cubicBezTo>
                    <a:pt x="0" y="4083"/>
                    <a:pt x="9671" y="0"/>
                    <a:pt x="21600" y="0"/>
                  </a:cubicBezTo>
                  <a:lnTo>
                    <a:pt x="21600" y="2432"/>
                  </a:lnTo>
                  <a:cubicBezTo>
                    <a:pt x="10784" y="2432"/>
                    <a:pt x="1635" y="5810"/>
                    <a:pt x="193" y="10337"/>
                  </a:cubicBezTo>
                </a:path>
              </a:pathLst>
            </a:custGeom>
            <a:noFill/>
            <a:ln w="6350" cap="flat">
              <a:solidFill>
                <a:srgbClr val="000000"/>
              </a:solidFill>
              <a:prstDash val="solid"/>
              <a:miter lim="800000"/>
            </a:ln>
            <a:effectLst/>
          </p:spPr>
          <p:txBody>
            <a:bodyPr wrap="square" lIns="45719" tIns="45719" rIns="45719" bIns="45719" numCol="1" anchor="ctr">
              <a:noAutofit/>
            </a:bodyPr>
            <a:lstStyle/>
            <a:p>
              <a:pPr algn="ctr"/>
              <a:endParaRPr/>
            </a:p>
          </p:txBody>
        </p:sp>
      </p:grpSp>
      <p:grpSp>
        <p:nvGrpSpPr>
          <p:cNvPr id="144" name="Arrow: Curved Left 20"/>
          <p:cNvGrpSpPr/>
          <p:nvPr/>
        </p:nvGrpSpPr>
        <p:grpSpPr>
          <a:xfrm>
            <a:off x="3693919" y="2871312"/>
            <a:ext cx="532005" cy="1092378"/>
            <a:chOff x="0" y="0"/>
            <a:chExt cx="532004" cy="1092376"/>
          </a:xfrm>
        </p:grpSpPr>
        <p:sp>
          <p:nvSpPr>
            <p:cNvPr id="141" name="Shape"/>
            <p:cNvSpPr/>
            <p:nvPr/>
          </p:nvSpPr>
          <p:spPr>
            <a:xfrm>
              <a:off x="0" y="0"/>
              <a:ext cx="532005" cy="1092377"/>
            </a:xfrm>
            <a:custGeom>
              <a:avLst/>
              <a:gdLst/>
              <a:ahLst/>
              <a:cxnLst>
                <a:cxn ang="0">
                  <a:pos x="wd2" y="hd2"/>
                </a:cxn>
                <a:cxn ang="5400000">
                  <a:pos x="wd2" y="hd2"/>
                </a:cxn>
                <a:cxn ang="10800000">
                  <a:pos x="wd2" y="hd2"/>
                </a:cxn>
                <a:cxn ang="16200000">
                  <a:pos x="wd2" y="hd2"/>
                </a:cxn>
              </a:cxnLst>
              <a:rect l="0" t="0" r="r" b="b"/>
              <a:pathLst>
                <a:path w="20299" h="21600" extrusionOk="0">
                  <a:moveTo>
                    <a:pt x="0" y="19255"/>
                  </a:moveTo>
                  <a:lnTo>
                    <a:pt x="5074" y="16341"/>
                  </a:lnTo>
                  <a:lnTo>
                    <a:pt x="5074" y="17656"/>
                  </a:lnTo>
                  <a:lnTo>
                    <a:pt x="5074" y="17656"/>
                  </a:lnTo>
                  <a:cubicBezTo>
                    <a:pt x="12973" y="16754"/>
                    <a:pt x="18883" y="13851"/>
                    <a:pt x="20078" y="10285"/>
                  </a:cubicBezTo>
                  <a:cubicBezTo>
                    <a:pt x="21600" y="14824"/>
                    <a:pt x="15127" y="19138"/>
                    <a:pt x="5074" y="20285"/>
                  </a:cubicBezTo>
                  <a:lnTo>
                    <a:pt x="5074" y="21600"/>
                  </a:lnTo>
                  <a:close/>
                  <a:moveTo>
                    <a:pt x="20297" y="11600"/>
                  </a:moveTo>
                  <a:cubicBezTo>
                    <a:pt x="20297" y="6646"/>
                    <a:pt x="11210" y="2630"/>
                    <a:pt x="0" y="2630"/>
                  </a:cubicBezTo>
                  <a:lnTo>
                    <a:pt x="0" y="0"/>
                  </a:lnTo>
                  <a:cubicBezTo>
                    <a:pt x="11210" y="0"/>
                    <a:pt x="20297" y="4016"/>
                    <a:pt x="20297" y="8970"/>
                  </a:cubicBezTo>
                  <a:close/>
                </a:path>
              </a:pathLst>
            </a:custGeom>
            <a:gradFill flip="none" rotWithShape="1">
              <a:gsLst>
                <a:gs pos="0">
                  <a:srgbClr val="70A6DB"/>
                </a:gs>
                <a:gs pos="50000">
                  <a:srgbClr val="559BDB"/>
                </a:gs>
                <a:gs pos="100000">
                  <a:srgbClr val="448AC9"/>
                </a:gs>
              </a:gsLst>
              <a:lin ang="5400000" scaled="0"/>
            </a:gradFill>
            <a:ln w="12700" cap="flat">
              <a:noFill/>
              <a:miter lim="400000"/>
            </a:ln>
            <a:effectLst/>
          </p:spPr>
          <p:txBody>
            <a:bodyPr wrap="square" lIns="45719" tIns="45719" rIns="45719" bIns="45719" numCol="1" anchor="ctr">
              <a:noAutofit/>
            </a:bodyPr>
            <a:lstStyle/>
            <a:p>
              <a:pPr algn="ctr"/>
              <a:endParaRPr/>
            </a:p>
          </p:txBody>
        </p:sp>
        <p:sp>
          <p:nvSpPr>
            <p:cNvPr id="142" name="Shape"/>
            <p:cNvSpPr/>
            <p:nvPr/>
          </p:nvSpPr>
          <p:spPr>
            <a:xfrm>
              <a:off x="0" y="0"/>
              <a:ext cx="531953" cy="58663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2375"/>
                    <a:pt x="11929" y="4897"/>
                    <a:pt x="0" y="4897"/>
                  </a:cubicBezTo>
                  <a:lnTo>
                    <a:pt x="0" y="0"/>
                  </a:lnTo>
                  <a:cubicBezTo>
                    <a:pt x="11929" y="0"/>
                    <a:pt x="21600" y="7478"/>
                    <a:pt x="21600" y="16703"/>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endParaRPr/>
            </a:p>
          </p:txBody>
        </p:sp>
        <p:sp>
          <p:nvSpPr>
            <p:cNvPr id="143" name="Line"/>
            <p:cNvSpPr/>
            <p:nvPr/>
          </p:nvSpPr>
          <p:spPr>
            <a:xfrm>
              <a:off x="0" y="0"/>
              <a:ext cx="531953" cy="1092377"/>
            </a:xfrm>
            <a:custGeom>
              <a:avLst/>
              <a:gdLst/>
              <a:ahLst/>
              <a:cxnLst>
                <a:cxn ang="0">
                  <a:pos x="wd2" y="hd2"/>
                </a:cxn>
                <a:cxn ang="5400000">
                  <a:pos x="wd2" y="hd2"/>
                </a:cxn>
                <a:cxn ang="10800000">
                  <a:pos x="wd2" y="hd2"/>
                </a:cxn>
                <a:cxn ang="16200000">
                  <a:pos x="wd2" y="hd2"/>
                </a:cxn>
              </a:cxnLst>
              <a:rect l="0" t="0" r="r" b="b"/>
              <a:pathLst>
                <a:path w="21600" h="21600" extrusionOk="0">
                  <a:moveTo>
                    <a:pt x="21600" y="11600"/>
                  </a:moveTo>
                  <a:cubicBezTo>
                    <a:pt x="21600" y="6646"/>
                    <a:pt x="11929" y="2630"/>
                    <a:pt x="0" y="2630"/>
                  </a:cubicBezTo>
                  <a:lnTo>
                    <a:pt x="0" y="0"/>
                  </a:lnTo>
                  <a:cubicBezTo>
                    <a:pt x="11929" y="0"/>
                    <a:pt x="21600" y="4016"/>
                    <a:pt x="21600" y="8970"/>
                  </a:cubicBezTo>
                  <a:lnTo>
                    <a:pt x="21600" y="11600"/>
                  </a:lnTo>
                  <a:cubicBezTo>
                    <a:pt x="21600" y="15690"/>
                    <a:pt x="14937" y="19263"/>
                    <a:pt x="5400" y="20285"/>
                  </a:cubicBezTo>
                  <a:lnTo>
                    <a:pt x="5400" y="21600"/>
                  </a:lnTo>
                  <a:lnTo>
                    <a:pt x="0" y="19255"/>
                  </a:lnTo>
                  <a:lnTo>
                    <a:pt x="5400" y="16341"/>
                  </a:lnTo>
                  <a:lnTo>
                    <a:pt x="5400" y="17656"/>
                  </a:lnTo>
                  <a:lnTo>
                    <a:pt x="5400" y="17656"/>
                  </a:lnTo>
                  <a:cubicBezTo>
                    <a:pt x="13805" y="16754"/>
                    <a:pt x="20094" y="13851"/>
                    <a:pt x="21367" y="10285"/>
                  </a:cubicBezTo>
                </a:path>
              </a:pathLst>
            </a:custGeom>
            <a:noFill/>
            <a:ln w="6350" cap="flat">
              <a:solidFill>
                <a:srgbClr val="000000"/>
              </a:solidFill>
              <a:prstDash val="solid"/>
              <a:miter lim="800000"/>
            </a:ln>
            <a:effectLst/>
          </p:spPr>
          <p:txBody>
            <a:bodyPr wrap="square" lIns="45719" tIns="45719" rIns="45719" bIns="45719" numCol="1" anchor="ctr">
              <a:noAutofit/>
            </a:bodyPr>
            <a:lstStyle/>
            <a:p>
              <a:pPr algn="ctr"/>
              <a:endParaRPr/>
            </a:p>
          </p:txBody>
        </p:sp>
      </p:grpSp>
      <p:grpSp>
        <p:nvGrpSpPr>
          <p:cNvPr id="148" name="Arrow: Curved Right 23"/>
          <p:cNvGrpSpPr/>
          <p:nvPr/>
        </p:nvGrpSpPr>
        <p:grpSpPr>
          <a:xfrm>
            <a:off x="-166220" y="3914737"/>
            <a:ext cx="551263" cy="1223649"/>
            <a:chOff x="0" y="0"/>
            <a:chExt cx="551261" cy="1223648"/>
          </a:xfrm>
        </p:grpSpPr>
        <p:sp>
          <p:nvSpPr>
            <p:cNvPr id="145" name="Shape"/>
            <p:cNvSpPr/>
            <p:nvPr/>
          </p:nvSpPr>
          <p:spPr>
            <a:xfrm>
              <a:off x="0" y="0"/>
              <a:ext cx="551262" cy="1223649"/>
            </a:xfrm>
            <a:custGeom>
              <a:avLst/>
              <a:gdLst/>
              <a:ahLst/>
              <a:cxnLst>
                <a:cxn ang="0">
                  <a:pos x="wd2" y="hd2"/>
                </a:cxn>
                <a:cxn ang="5400000">
                  <a:pos x="wd2" y="hd2"/>
                </a:cxn>
                <a:cxn ang="10800000">
                  <a:pos x="wd2" y="hd2"/>
                </a:cxn>
                <a:cxn ang="16200000">
                  <a:pos x="wd2" y="hd2"/>
                </a:cxn>
              </a:cxnLst>
              <a:rect l="0" t="0" r="r" b="b"/>
              <a:pathLst>
                <a:path w="20289" h="21600" extrusionOk="0">
                  <a:moveTo>
                    <a:pt x="2" y="9120"/>
                  </a:moveTo>
                  <a:cubicBezTo>
                    <a:pt x="2" y="13279"/>
                    <a:pt x="6260" y="16912"/>
                    <a:pt x="15217" y="17951"/>
                  </a:cubicBezTo>
                  <a:lnTo>
                    <a:pt x="15217" y="16735"/>
                  </a:lnTo>
                  <a:lnTo>
                    <a:pt x="20289" y="19457"/>
                  </a:lnTo>
                  <a:lnTo>
                    <a:pt x="15217" y="21600"/>
                  </a:lnTo>
                  <a:lnTo>
                    <a:pt x="15217" y="20384"/>
                  </a:lnTo>
                  <a:lnTo>
                    <a:pt x="15217" y="20384"/>
                  </a:lnTo>
                  <a:cubicBezTo>
                    <a:pt x="6260" y="19344"/>
                    <a:pt x="2" y="15712"/>
                    <a:pt x="2" y="11553"/>
                  </a:cubicBezTo>
                  <a:close/>
                  <a:moveTo>
                    <a:pt x="20289" y="2432"/>
                  </a:moveTo>
                  <a:cubicBezTo>
                    <a:pt x="10130" y="2432"/>
                    <a:pt x="1538" y="5810"/>
                    <a:pt x="183" y="10337"/>
                  </a:cubicBezTo>
                  <a:lnTo>
                    <a:pt x="183" y="10337"/>
                  </a:lnTo>
                  <a:cubicBezTo>
                    <a:pt x="-1311" y="5345"/>
                    <a:pt x="6480" y="753"/>
                    <a:pt x="17584" y="81"/>
                  </a:cubicBezTo>
                  <a:cubicBezTo>
                    <a:pt x="18480" y="27"/>
                    <a:pt x="19384" y="0"/>
                    <a:pt x="20289" y="0"/>
                  </a:cubicBezTo>
                  <a:close/>
                </a:path>
              </a:pathLst>
            </a:custGeom>
            <a:gradFill flip="none" rotWithShape="1">
              <a:gsLst>
                <a:gs pos="0">
                  <a:srgbClr val="70A6DB"/>
                </a:gs>
                <a:gs pos="50000">
                  <a:srgbClr val="559BDB"/>
                </a:gs>
                <a:gs pos="100000">
                  <a:srgbClr val="448AC9"/>
                </a:gs>
              </a:gsLst>
              <a:lin ang="5400000" scaled="0"/>
            </a:gradFill>
            <a:ln w="12700" cap="flat">
              <a:noFill/>
              <a:miter lim="400000"/>
            </a:ln>
            <a:effectLst/>
          </p:spPr>
          <p:txBody>
            <a:bodyPr wrap="square" lIns="45719" tIns="45719" rIns="45719" bIns="45719" numCol="1" anchor="ctr">
              <a:noAutofit/>
            </a:bodyPr>
            <a:lstStyle/>
            <a:p>
              <a:pPr algn="ctr"/>
              <a:endParaRPr/>
            </a:p>
          </p:txBody>
        </p:sp>
        <p:sp>
          <p:nvSpPr>
            <p:cNvPr id="146" name="Shape"/>
            <p:cNvSpPr/>
            <p:nvPr/>
          </p:nvSpPr>
          <p:spPr>
            <a:xfrm>
              <a:off x="0" y="0"/>
              <a:ext cx="551262" cy="585578"/>
            </a:xfrm>
            <a:custGeom>
              <a:avLst/>
              <a:gdLst/>
              <a:ahLst/>
              <a:cxnLst>
                <a:cxn ang="0">
                  <a:pos x="wd2" y="hd2"/>
                </a:cxn>
                <a:cxn ang="5400000">
                  <a:pos x="wd2" y="hd2"/>
                </a:cxn>
                <a:cxn ang="10800000">
                  <a:pos x="wd2" y="hd2"/>
                </a:cxn>
                <a:cxn ang="16200000">
                  <a:pos x="wd2" y="hd2"/>
                </a:cxn>
              </a:cxnLst>
              <a:rect l="0" t="0" r="r" b="b"/>
              <a:pathLst>
                <a:path w="20289" h="21600" extrusionOk="0">
                  <a:moveTo>
                    <a:pt x="20289" y="5083"/>
                  </a:moveTo>
                  <a:cubicBezTo>
                    <a:pt x="10130" y="5083"/>
                    <a:pt x="1538" y="12142"/>
                    <a:pt x="183" y="21600"/>
                  </a:cubicBezTo>
                  <a:lnTo>
                    <a:pt x="183" y="21600"/>
                  </a:lnTo>
                  <a:cubicBezTo>
                    <a:pt x="-1311" y="11168"/>
                    <a:pt x="6480" y="1574"/>
                    <a:pt x="17584" y="170"/>
                  </a:cubicBezTo>
                  <a:cubicBezTo>
                    <a:pt x="18480" y="57"/>
                    <a:pt x="19384" y="0"/>
                    <a:pt x="20289" y="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endParaRPr/>
            </a:p>
          </p:txBody>
        </p:sp>
        <p:sp>
          <p:nvSpPr>
            <p:cNvPr id="147" name="Line"/>
            <p:cNvSpPr/>
            <p:nvPr/>
          </p:nvSpPr>
          <p:spPr>
            <a:xfrm>
              <a:off x="64" y="0"/>
              <a:ext cx="551198" cy="1223649"/>
            </a:xfrm>
            <a:custGeom>
              <a:avLst/>
              <a:gdLst/>
              <a:ahLst/>
              <a:cxnLst>
                <a:cxn ang="0">
                  <a:pos x="wd2" y="hd2"/>
                </a:cxn>
                <a:cxn ang="5400000">
                  <a:pos x="wd2" y="hd2"/>
                </a:cxn>
                <a:cxn ang="10800000">
                  <a:pos x="wd2" y="hd2"/>
                </a:cxn>
                <a:cxn ang="16200000">
                  <a:pos x="wd2" y="hd2"/>
                </a:cxn>
              </a:cxnLst>
              <a:rect l="0" t="0" r="r" b="b"/>
              <a:pathLst>
                <a:path w="21600" h="21600" extrusionOk="0">
                  <a:moveTo>
                    <a:pt x="0" y="9120"/>
                  </a:moveTo>
                  <a:cubicBezTo>
                    <a:pt x="0" y="13279"/>
                    <a:pt x="6663" y="16912"/>
                    <a:pt x="16200" y="17951"/>
                  </a:cubicBezTo>
                  <a:lnTo>
                    <a:pt x="16200" y="16735"/>
                  </a:lnTo>
                  <a:lnTo>
                    <a:pt x="21600" y="19457"/>
                  </a:lnTo>
                  <a:lnTo>
                    <a:pt x="16200" y="21600"/>
                  </a:lnTo>
                  <a:lnTo>
                    <a:pt x="16200" y="20384"/>
                  </a:lnTo>
                  <a:lnTo>
                    <a:pt x="16200" y="20384"/>
                  </a:lnTo>
                  <a:cubicBezTo>
                    <a:pt x="6663" y="19344"/>
                    <a:pt x="0" y="15712"/>
                    <a:pt x="0" y="11553"/>
                  </a:cubicBezTo>
                  <a:lnTo>
                    <a:pt x="0" y="9120"/>
                  </a:lnTo>
                  <a:cubicBezTo>
                    <a:pt x="0" y="4083"/>
                    <a:pt x="9671" y="0"/>
                    <a:pt x="21600" y="0"/>
                  </a:cubicBezTo>
                  <a:lnTo>
                    <a:pt x="21600" y="2432"/>
                  </a:lnTo>
                  <a:cubicBezTo>
                    <a:pt x="10784" y="2432"/>
                    <a:pt x="1635" y="5810"/>
                    <a:pt x="193" y="10337"/>
                  </a:cubicBezTo>
                </a:path>
              </a:pathLst>
            </a:custGeom>
            <a:noFill/>
            <a:ln w="6350" cap="flat">
              <a:solidFill>
                <a:srgbClr val="000000"/>
              </a:solidFill>
              <a:prstDash val="solid"/>
              <a:miter lim="800000"/>
            </a:ln>
            <a:effectLst/>
          </p:spPr>
          <p:txBody>
            <a:bodyPr wrap="square" lIns="45719" tIns="45719" rIns="45719" bIns="45719" numCol="1" anchor="ctr">
              <a:noAutofit/>
            </a:bodyPr>
            <a:lstStyle/>
            <a:p>
              <a:pPr algn="ctr"/>
              <a:endParaRPr/>
            </a:p>
          </p:txBody>
        </p:sp>
      </p:grpSp>
      <p:grpSp>
        <p:nvGrpSpPr>
          <p:cNvPr id="152" name="Arrow: Curved Left 24"/>
          <p:cNvGrpSpPr/>
          <p:nvPr/>
        </p:nvGrpSpPr>
        <p:grpSpPr>
          <a:xfrm>
            <a:off x="3684492" y="5083054"/>
            <a:ext cx="532006" cy="1092378"/>
            <a:chOff x="0" y="0"/>
            <a:chExt cx="532004" cy="1092376"/>
          </a:xfrm>
        </p:grpSpPr>
        <p:sp>
          <p:nvSpPr>
            <p:cNvPr id="149" name="Shape"/>
            <p:cNvSpPr/>
            <p:nvPr/>
          </p:nvSpPr>
          <p:spPr>
            <a:xfrm>
              <a:off x="0" y="0"/>
              <a:ext cx="532005" cy="1092377"/>
            </a:xfrm>
            <a:custGeom>
              <a:avLst/>
              <a:gdLst/>
              <a:ahLst/>
              <a:cxnLst>
                <a:cxn ang="0">
                  <a:pos x="wd2" y="hd2"/>
                </a:cxn>
                <a:cxn ang="5400000">
                  <a:pos x="wd2" y="hd2"/>
                </a:cxn>
                <a:cxn ang="10800000">
                  <a:pos x="wd2" y="hd2"/>
                </a:cxn>
                <a:cxn ang="16200000">
                  <a:pos x="wd2" y="hd2"/>
                </a:cxn>
              </a:cxnLst>
              <a:rect l="0" t="0" r="r" b="b"/>
              <a:pathLst>
                <a:path w="20299" h="21600" extrusionOk="0">
                  <a:moveTo>
                    <a:pt x="0" y="19255"/>
                  </a:moveTo>
                  <a:lnTo>
                    <a:pt x="5074" y="16341"/>
                  </a:lnTo>
                  <a:lnTo>
                    <a:pt x="5074" y="17656"/>
                  </a:lnTo>
                  <a:lnTo>
                    <a:pt x="5074" y="17656"/>
                  </a:lnTo>
                  <a:cubicBezTo>
                    <a:pt x="12973" y="16754"/>
                    <a:pt x="18883" y="13851"/>
                    <a:pt x="20078" y="10285"/>
                  </a:cubicBezTo>
                  <a:cubicBezTo>
                    <a:pt x="21600" y="14824"/>
                    <a:pt x="15127" y="19138"/>
                    <a:pt x="5074" y="20285"/>
                  </a:cubicBezTo>
                  <a:lnTo>
                    <a:pt x="5074" y="21600"/>
                  </a:lnTo>
                  <a:close/>
                  <a:moveTo>
                    <a:pt x="20297" y="11600"/>
                  </a:moveTo>
                  <a:cubicBezTo>
                    <a:pt x="20297" y="6646"/>
                    <a:pt x="11210" y="2630"/>
                    <a:pt x="0" y="2630"/>
                  </a:cubicBezTo>
                  <a:lnTo>
                    <a:pt x="0" y="0"/>
                  </a:lnTo>
                  <a:cubicBezTo>
                    <a:pt x="11210" y="0"/>
                    <a:pt x="20297" y="4016"/>
                    <a:pt x="20297" y="8970"/>
                  </a:cubicBezTo>
                  <a:close/>
                </a:path>
              </a:pathLst>
            </a:custGeom>
            <a:gradFill flip="none" rotWithShape="1">
              <a:gsLst>
                <a:gs pos="0">
                  <a:srgbClr val="70A6DB"/>
                </a:gs>
                <a:gs pos="50000">
                  <a:srgbClr val="559BDB"/>
                </a:gs>
                <a:gs pos="100000">
                  <a:srgbClr val="448AC9"/>
                </a:gs>
              </a:gsLst>
              <a:lin ang="5400000" scaled="0"/>
            </a:gradFill>
            <a:ln w="12700" cap="flat">
              <a:noFill/>
              <a:miter lim="400000"/>
            </a:ln>
            <a:effectLst/>
          </p:spPr>
          <p:txBody>
            <a:bodyPr wrap="square" lIns="45719" tIns="45719" rIns="45719" bIns="45719" numCol="1" anchor="ctr">
              <a:noAutofit/>
            </a:bodyPr>
            <a:lstStyle/>
            <a:p>
              <a:pPr algn="ctr"/>
              <a:endParaRPr/>
            </a:p>
          </p:txBody>
        </p:sp>
        <p:sp>
          <p:nvSpPr>
            <p:cNvPr id="150" name="Shape"/>
            <p:cNvSpPr/>
            <p:nvPr/>
          </p:nvSpPr>
          <p:spPr>
            <a:xfrm>
              <a:off x="0" y="0"/>
              <a:ext cx="531953" cy="58663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2375"/>
                    <a:pt x="11929" y="4897"/>
                    <a:pt x="0" y="4897"/>
                  </a:cubicBezTo>
                  <a:lnTo>
                    <a:pt x="0" y="0"/>
                  </a:lnTo>
                  <a:cubicBezTo>
                    <a:pt x="11929" y="0"/>
                    <a:pt x="21600" y="7478"/>
                    <a:pt x="21600" y="16703"/>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endParaRPr/>
            </a:p>
          </p:txBody>
        </p:sp>
        <p:sp>
          <p:nvSpPr>
            <p:cNvPr id="151" name="Line"/>
            <p:cNvSpPr/>
            <p:nvPr/>
          </p:nvSpPr>
          <p:spPr>
            <a:xfrm>
              <a:off x="0" y="0"/>
              <a:ext cx="531953" cy="1092377"/>
            </a:xfrm>
            <a:custGeom>
              <a:avLst/>
              <a:gdLst/>
              <a:ahLst/>
              <a:cxnLst>
                <a:cxn ang="0">
                  <a:pos x="wd2" y="hd2"/>
                </a:cxn>
                <a:cxn ang="5400000">
                  <a:pos x="wd2" y="hd2"/>
                </a:cxn>
                <a:cxn ang="10800000">
                  <a:pos x="wd2" y="hd2"/>
                </a:cxn>
                <a:cxn ang="16200000">
                  <a:pos x="wd2" y="hd2"/>
                </a:cxn>
              </a:cxnLst>
              <a:rect l="0" t="0" r="r" b="b"/>
              <a:pathLst>
                <a:path w="21600" h="21600" extrusionOk="0">
                  <a:moveTo>
                    <a:pt x="21600" y="11600"/>
                  </a:moveTo>
                  <a:cubicBezTo>
                    <a:pt x="21600" y="6646"/>
                    <a:pt x="11929" y="2630"/>
                    <a:pt x="0" y="2630"/>
                  </a:cubicBezTo>
                  <a:lnTo>
                    <a:pt x="0" y="0"/>
                  </a:lnTo>
                  <a:cubicBezTo>
                    <a:pt x="11929" y="0"/>
                    <a:pt x="21600" y="4016"/>
                    <a:pt x="21600" y="8970"/>
                  </a:cubicBezTo>
                  <a:lnTo>
                    <a:pt x="21600" y="11600"/>
                  </a:lnTo>
                  <a:cubicBezTo>
                    <a:pt x="21600" y="15690"/>
                    <a:pt x="14937" y="19263"/>
                    <a:pt x="5400" y="20285"/>
                  </a:cubicBezTo>
                  <a:lnTo>
                    <a:pt x="5400" y="21600"/>
                  </a:lnTo>
                  <a:lnTo>
                    <a:pt x="0" y="19255"/>
                  </a:lnTo>
                  <a:lnTo>
                    <a:pt x="5400" y="16341"/>
                  </a:lnTo>
                  <a:lnTo>
                    <a:pt x="5400" y="17656"/>
                  </a:lnTo>
                  <a:lnTo>
                    <a:pt x="5400" y="17656"/>
                  </a:lnTo>
                  <a:cubicBezTo>
                    <a:pt x="13805" y="16754"/>
                    <a:pt x="20094" y="13851"/>
                    <a:pt x="21367" y="10285"/>
                  </a:cubicBezTo>
                </a:path>
              </a:pathLst>
            </a:custGeom>
            <a:noFill/>
            <a:ln w="6350" cap="flat">
              <a:solidFill>
                <a:srgbClr val="000000"/>
              </a:solidFill>
              <a:prstDash val="solid"/>
              <a:miter lim="800000"/>
            </a:ln>
            <a:effectLst/>
          </p:spPr>
          <p:txBody>
            <a:bodyPr wrap="square" lIns="45719" tIns="45719" rIns="45719" bIns="45719" numCol="1" anchor="ctr">
              <a:noAutofit/>
            </a:bodyPr>
            <a:lstStyle/>
            <a:p>
              <a:pPr algn="ctr"/>
              <a:endParaRPr/>
            </a:p>
          </p:txBody>
        </p:sp>
      </p:grpSp>
      <p:grpSp>
        <p:nvGrpSpPr>
          <p:cNvPr id="165" name="Content Placeholder 3"/>
          <p:cNvGrpSpPr/>
          <p:nvPr/>
        </p:nvGrpSpPr>
        <p:grpSpPr>
          <a:xfrm>
            <a:off x="4944011" y="1588444"/>
            <a:ext cx="6227440" cy="3533873"/>
            <a:chOff x="-1" y="0"/>
            <a:chExt cx="6227437" cy="3533873"/>
          </a:xfrm>
        </p:grpSpPr>
        <p:grpSp>
          <p:nvGrpSpPr>
            <p:cNvPr id="155" name="Group"/>
            <p:cNvGrpSpPr/>
            <p:nvPr/>
          </p:nvGrpSpPr>
          <p:grpSpPr>
            <a:xfrm>
              <a:off x="-1" y="826231"/>
              <a:ext cx="1834439" cy="1696871"/>
              <a:chOff x="-1" y="0"/>
              <a:chExt cx="1834438" cy="1696870"/>
            </a:xfrm>
          </p:grpSpPr>
          <p:sp>
            <p:nvSpPr>
              <p:cNvPr id="153" name="Oval"/>
              <p:cNvSpPr/>
              <p:nvPr/>
            </p:nvSpPr>
            <p:spPr>
              <a:xfrm>
                <a:off x="-1" y="0"/>
                <a:ext cx="1834438" cy="1696870"/>
              </a:xfrm>
              <a:prstGeom prst="ellipse">
                <a:avLst/>
              </a:prstGeom>
              <a:gradFill flip="none" rotWithShape="1">
                <a:gsLst>
                  <a:gs pos="0">
                    <a:srgbClr val="70A6DB"/>
                  </a:gs>
                  <a:gs pos="50000">
                    <a:srgbClr val="559BDB"/>
                  </a:gs>
                  <a:gs pos="100000">
                    <a:srgbClr val="448AC9"/>
                  </a:gs>
                </a:gsLst>
                <a:lin ang="5400000" scaled="0"/>
              </a:gradFill>
              <a:ln w="12700" cap="flat">
                <a:noFill/>
                <a:miter lim="400000"/>
              </a:ln>
              <a:effectLst/>
            </p:spPr>
            <p:txBody>
              <a:bodyPr wrap="square" lIns="45719" tIns="45719" rIns="45719" bIns="45719" numCol="1" anchor="ctr">
                <a:noAutofit/>
              </a:bodyPr>
              <a:lstStyle/>
              <a:p>
                <a:pPr algn="ctr" defTabSz="1289050">
                  <a:lnSpc>
                    <a:spcPct val="90000"/>
                  </a:lnSpc>
                  <a:spcBef>
                    <a:spcPts val="700"/>
                  </a:spcBef>
                  <a:defRPr>
                    <a:solidFill>
                      <a:srgbClr val="FFFFFF"/>
                    </a:solidFill>
                  </a:defRPr>
                </a:pPr>
                <a:endParaRPr/>
              </a:p>
            </p:txBody>
          </p:sp>
          <p:sp>
            <p:nvSpPr>
              <p:cNvPr id="154" name="Features"/>
              <p:cNvSpPr txBox="1"/>
              <p:nvPr/>
            </p:nvSpPr>
            <p:spPr>
              <a:xfrm>
                <a:off x="43578" y="647611"/>
                <a:ext cx="1705332" cy="4016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defTabSz="1289050">
                  <a:lnSpc>
                    <a:spcPct val="90000"/>
                  </a:lnSpc>
                  <a:spcBef>
                    <a:spcPts val="1200"/>
                  </a:spcBef>
                  <a:defRPr sz="2900">
                    <a:solidFill>
                      <a:srgbClr val="FFFFFF"/>
                    </a:solidFill>
                  </a:defRPr>
                </a:lvl1pPr>
              </a:lstStyle>
              <a:p>
                <a:r>
                  <a:rPr dirty="0"/>
                  <a:t>Featur</a:t>
                </a:r>
                <a:r>
                  <a:rPr lang="en-US" dirty="0"/>
                  <a:t>e</a:t>
                </a:r>
                <a:r>
                  <a:rPr dirty="0"/>
                  <a:t>s</a:t>
                </a:r>
              </a:p>
            </p:txBody>
          </p:sp>
        </p:grpSp>
        <p:sp>
          <p:nvSpPr>
            <p:cNvPr id="156" name="Line"/>
            <p:cNvSpPr/>
            <p:nvPr/>
          </p:nvSpPr>
          <p:spPr>
            <a:xfrm flipV="1">
              <a:off x="1944832" y="308"/>
              <a:ext cx="897603" cy="1490453"/>
            </a:xfrm>
            <a:prstGeom prst="line">
              <a:avLst/>
            </a:prstGeom>
            <a:noFill/>
            <a:ln w="12700" cap="flat">
              <a:solidFill>
                <a:srgbClr val="487BA9"/>
              </a:solidFill>
              <a:prstDash val="solid"/>
              <a:miter lim="800000"/>
            </a:ln>
            <a:effectLst/>
          </p:spPr>
          <p:txBody>
            <a:bodyPr wrap="square" lIns="45719" tIns="45719" rIns="45719" bIns="45719" numCol="1" anchor="t">
              <a:noAutofit/>
            </a:bodyPr>
            <a:lstStyle/>
            <a:p>
              <a:endParaRPr/>
            </a:p>
          </p:txBody>
        </p:sp>
        <p:sp>
          <p:nvSpPr>
            <p:cNvPr id="157" name="Line"/>
            <p:cNvSpPr/>
            <p:nvPr/>
          </p:nvSpPr>
          <p:spPr>
            <a:xfrm>
              <a:off x="2842978" y="0"/>
              <a:ext cx="408926" cy="0"/>
            </a:xfrm>
            <a:prstGeom prst="line">
              <a:avLst/>
            </a:prstGeom>
            <a:noFill/>
            <a:ln w="12700" cap="flat">
              <a:solidFill>
                <a:srgbClr val="487BA9"/>
              </a:solidFill>
              <a:prstDash val="solid"/>
              <a:miter lim="800000"/>
            </a:ln>
            <a:effectLst/>
          </p:spPr>
          <p:txBody>
            <a:bodyPr wrap="square" lIns="45719" tIns="45719" rIns="45719" bIns="45719" numCol="1" anchor="t">
              <a:noAutofit/>
            </a:bodyPr>
            <a:lstStyle/>
            <a:p>
              <a:endParaRPr/>
            </a:p>
          </p:txBody>
        </p:sp>
        <p:sp>
          <p:nvSpPr>
            <p:cNvPr id="158" name="Line"/>
            <p:cNvSpPr/>
            <p:nvPr/>
          </p:nvSpPr>
          <p:spPr>
            <a:xfrm flipV="1">
              <a:off x="1941398" y="1004548"/>
              <a:ext cx="868328" cy="596505"/>
            </a:xfrm>
            <a:prstGeom prst="line">
              <a:avLst/>
            </a:prstGeom>
            <a:noFill/>
            <a:ln w="12700" cap="flat">
              <a:solidFill>
                <a:srgbClr val="487BA9"/>
              </a:solidFill>
              <a:prstDash val="solid"/>
              <a:miter lim="800000"/>
            </a:ln>
            <a:effectLst/>
          </p:spPr>
          <p:txBody>
            <a:bodyPr wrap="square" lIns="45719" tIns="45719" rIns="45719" bIns="45719" numCol="1" anchor="t">
              <a:noAutofit/>
            </a:bodyPr>
            <a:lstStyle/>
            <a:p>
              <a:endParaRPr/>
            </a:p>
          </p:txBody>
        </p:sp>
        <p:sp>
          <p:nvSpPr>
            <p:cNvPr id="159" name="Line"/>
            <p:cNvSpPr/>
            <p:nvPr/>
          </p:nvSpPr>
          <p:spPr>
            <a:xfrm>
              <a:off x="2810086" y="1004436"/>
              <a:ext cx="422370" cy="1"/>
            </a:xfrm>
            <a:prstGeom prst="line">
              <a:avLst/>
            </a:prstGeom>
            <a:noFill/>
            <a:ln w="12700" cap="flat">
              <a:solidFill>
                <a:srgbClr val="487BA9"/>
              </a:solidFill>
              <a:prstDash val="solid"/>
              <a:miter lim="800000"/>
            </a:ln>
            <a:effectLst/>
          </p:spPr>
          <p:txBody>
            <a:bodyPr wrap="square" lIns="45719" tIns="45719" rIns="45719" bIns="45719" numCol="1" anchor="t">
              <a:noAutofit/>
            </a:bodyPr>
            <a:lstStyle/>
            <a:p>
              <a:endParaRPr/>
            </a:p>
          </p:txBody>
        </p:sp>
        <p:sp>
          <p:nvSpPr>
            <p:cNvPr id="160" name="Line"/>
            <p:cNvSpPr/>
            <p:nvPr/>
          </p:nvSpPr>
          <p:spPr>
            <a:xfrm>
              <a:off x="1942088" y="1740134"/>
              <a:ext cx="868328" cy="528944"/>
            </a:xfrm>
            <a:prstGeom prst="line">
              <a:avLst/>
            </a:prstGeom>
            <a:noFill/>
            <a:ln w="12700" cap="flat">
              <a:solidFill>
                <a:srgbClr val="487BA9"/>
              </a:solidFill>
              <a:prstDash val="solid"/>
              <a:miter lim="800000"/>
            </a:ln>
            <a:effectLst/>
          </p:spPr>
          <p:txBody>
            <a:bodyPr wrap="square" lIns="45719" tIns="45719" rIns="45719" bIns="45719" numCol="1" anchor="t">
              <a:noAutofit/>
            </a:bodyPr>
            <a:lstStyle/>
            <a:p>
              <a:endParaRPr/>
            </a:p>
          </p:txBody>
        </p:sp>
        <p:sp>
          <p:nvSpPr>
            <p:cNvPr id="161" name="Line"/>
            <p:cNvSpPr/>
            <p:nvPr/>
          </p:nvSpPr>
          <p:spPr>
            <a:xfrm>
              <a:off x="2810086" y="2268984"/>
              <a:ext cx="422370" cy="1"/>
            </a:xfrm>
            <a:prstGeom prst="line">
              <a:avLst/>
            </a:prstGeom>
            <a:noFill/>
            <a:ln w="12700" cap="flat">
              <a:solidFill>
                <a:srgbClr val="487BA9"/>
              </a:solidFill>
              <a:prstDash val="solid"/>
              <a:miter lim="800000"/>
            </a:ln>
            <a:effectLst/>
          </p:spPr>
          <p:txBody>
            <a:bodyPr wrap="square" lIns="45719" tIns="45719" rIns="45719" bIns="45719" numCol="1" anchor="t">
              <a:noAutofit/>
            </a:bodyPr>
            <a:lstStyle/>
            <a:p>
              <a:endParaRPr/>
            </a:p>
          </p:txBody>
        </p:sp>
        <p:sp>
          <p:nvSpPr>
            <p:cNvPr id="162" name="."/>
            <p:cNvSpPr txBox="1"/>
            <p:nvPr/>
          </p:nvSpPr>
          <p:spPr>
            <a:xfrm>
              <a:off x="3232455" y="2035607"/>
              <a:ext cx="2994981" cy="4667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4007" tIns="64007" rIns="64007" bIns="64007" numCol="1" anchor="ctr">
              <a:spAutoFit/>
            </a:bodyPr>
            <a:lstStyle/>
            <a:p>
              <a:pPr defTabSz="400050">
                <a:lnSpc>
                  <a:spcPct val="90000"/>
                </a:lnSpc>
                <a:spcBef>
                  <a:spcPts val="700"/>
                </a:spcBef>
                <a:defRPr sz="900"/>
              </a:pPr>
              <a:endParaRPr/>
            </a:p>
            <a:p>
              <a:pPr defTabSz="400050">
                <a:lnSpc>
                  <a:spcPct val="90000"/>
                </a:lnSpc>
                <a:spcBef>
                  <a:spcPts val="300"/>
                </a:spcBef>
                <a:defRPr sz="900"/>
              </a:pPr>
              <a:r>
                <a:t>.</a:t>
              </a:r>
            </a:p>
          </p:txBody>
        </p:sp>
        <p:sp>
          <p:nvSpPr>
            <p:cNvPr id="163" name="Line"/>
            <p:cNvSpPr/>
            <p:nvPr/>
          </p:nvSpPr>
          <p:spPr>
            <a:xfrm>
              <a:off x="1942320" y="1879481"/>
              <a:ext cx="868329" cy="1654392"/>
            </a:xfrm>
            <a:prstGeom prst="line">
              <a:avLst/>
            </a:prstGeom>
            <a:noFill/>
            <a:ln w="12700" cap="flat">
              <a:solidFill>
                <a:srgbClr val="487BA9"/>
              </a:solidFill>
              <a:prstDash val="solid"/>
              <a:miter lim="800000"/>
            </a:ln>
            <a:effectLst/>
          </p:spPr>
          <p:txBody>
            <a:bodyPr wrap="square" lIns="45719" tIns="45719" rIns="45719" bIns="45719" numCol="1" anchor="t">
              <a:noAutofit/>
            </a:bodyPr>
            <a:lstStyle/>
            <a:p>
              <a:endParaRPr/>
            </a:p>
          </p:txBody>
        </p:sp>
        <p:sp>
          <p:nvSpPr>
            <p:cNvPr id="164" name="Line"/>
            <p:cNvSpPr/>
            <p:nvPr/>
          </p:nvSpPr>
          <p:spPr>
            <a:xfrm>
              <a:off x="2810086" y="3533533"/>
              <a:ext cx="422370" cy="1"/>
            </a:xfrm>
            <a:prstGeom prst="line">
              <a:avLst/>
            </a:prstGeom>
            <a:noFill/>
            <a:ln w="12700" cap="flat">
              <a:solidFill>
                <a:srgbClr val="487BA9"/>
              </a:solidFill>
              <a:prstDash val="solid"/>
              <a:miter lim="800000"/>
            </a:ln>
            <a:effectLst/>
          </p:spPr>
          <p:txBody>
            <a:bodyPr wrap="square" lIns="45719" tIns="45719" rIns="45719" bIns="45719" numCol="1" anchor="t">
              <a:noAutofit/>
            </a:bodyPr>
            <a:lstStyle/>
            <a:p>
              <a:endParaRPr/>
            </a:p>
          </p:txBody>
        </p:sp>
      </p:grpSp>
      <p:sp>
        <p:nvSpPr>
          <p:cNvPr id="166" name="Rectangle 29"/>
          <p:cNvSpPr/>
          <p:nvPr/>
        </p:nvSpPr>
        <p:spPr>
          <a:xfrm>
            <a:off x="8146298" y="4815004"/>
            <a:ext cx="3983090" cy="761979"/>
          </a:xfrm>
          <a:prstGeom prst="rect">
            <a:avLst/>
          </a:prstGeom>
          <a:gradFill>
            <a:gsLst>
              <a:gs pos="0">
                <a:srgbClr val="70A6DB"/>
              </a:gs>
              <a:gs pos="50000">
                <a:srgbClr val="559BDB"/>
              </a:gs>
              <a:gs pos="100000">
                <a:srgbClr val="448AC9"/>
              </a:gs>
            </a:gsLst>
            <a:lin ang="5400000"/>
          </a:gradFill>
          <a:ln w="12700">
            <a:solidFill>
              <a:srgbClr val="000000"/>
            </a:solidFill>
            <a:miter/>
          </a:ln>
        </p:spPr>
        <p:txBody>
          <a:bodyPr lIns="45719" rIns="45719" anchor="ctr"/>
          <a:lstStyle/>
          <a:p>
            <a:pPr algn="ctr">
              <a:defRPr>
                <a:solidFill>
                  <a:srgbClr val="FFFFFF"/>
                </a:solidFill>
              </a:defRPr>
            </a:pPr>
            <a:endParaRPr/>
          </a:p>
        </p:txBody>
      </p:sp>
      <p:sp>
        <p:nvSpPr>
          <p:cNvPr id="167" name="Rectangle 30"/>
          <p:cNvSpPr/>
          <p:nvPr/>
        </p:nvSpPr>
        <p:spPr>
          <a:xfrm>
            <a:off x="8146298" y="3667035"/>
            <a:ext cx="3992924" cy="761979"/>
          </a:xfrm>
          <a:prstGeom prst="rect">
            <a:avLst/>
          </a:prstGeom>
          <a:gradFill>
            <a:gsLst>
              <a:gs pos="0">
                <a:srgbClr val="70A6DB"/>
              </a:gs>
              <a:gs pos="50000">
                <a:srgbClr val="559BDB"/>
              </a:gs>
              <a:gs pos="100000">
                <a:srgbClr val="448AC9"/>
              </a:gs>
            </a:gsLst>
            <a:lin ang="5400000"/>
          </a:gradFill>
          <a:ln w="12700">
            <a:solidFill>
              <a:srgbClr val="000000"/>
            </a:solidFill>
            <a:miter/>
          </a:ln>
        </p:spPr>
        <p:txBody>
          <a:bodyPr lIns="45719" rIns="45719" anchor="ctr"/>
          <a:lstStyle/>
          <a:p>
            <a:pPr algn="ctr">
              <a:defRPr>
                <a:solidFill>
                  <a:srgbClr val="FFFFFF"/>
                </a:solidFill>
              </a:defRPr>
            </a:pPr>
            <a:endParaRPr/>
          </a:p>
        </p:txBody>
      </p:sp>
      <p:sp>
        <p:nvSpPr>
          <p:cNvPr id="168" name="Rectangle 31"/>
          <p:cNvSpPr/>
          <p:nvPr/>
        </p:nvSpPr>
        <p:spPr>
          <a:xfrm>
            <a:off x="8156131" y="2340792"/>
            <a:ext cx="3983090" cy="761979"/>
          </a:xfrm>
          <a:prstGeom prst="rect">
            <a:avLst/>
          </a:prstGeom>
          <a:gradFill>
            <a:gsLst>
              <a:gs pos="0">
                <a:srgbClr val="70A6DB"/>
              </a:gs>
              <a:gs pos="50000">
                <a:srgbClr val="559BDB"/>
              </a:gs>
              <a:gs pos="100000">
                <a:srgbClr val="448AC9"/>
              </a:gs>
            </a:gsLst>
            <a:lin ang="5400000"/>
          </a:gradFill>
          <a:ln w="12700">
            <a:solidFill>
              <a:srgbClr val="000000"/>
            </a:solidFill>
            <a:miter/>
          </a:ln>
        </p:spPr>
        <p:txBody>
          <a:bodyPr lIns="45719" rIns="45719" anchor="ctr"/>
          <a:lstStyle/>
          <a:p>
            <a:pPr algn="ctr">
              <a:defRPr>
                <a:solidFill>
                  <a:srgbClr val="FFFFFF"/>
                </a:solidFill>
              </a:defRPr>
            </a:pPr>
            <a:endParaRPr/>
          </a:p>
        </p:txBody>
      </p:sp>
      <p:grpSp>
        <p:nvGrpSpPr>
          <p:cNvPr id="171" name="Rectangle 32"/>
          <p:cNvGrpSpPr/>
          <p:nvPr/>
        </p:nvGrpSpPr>
        <p:grpSpPr>
          <a:xfrm>
            <a:off x="8146298" y="1215341"/>
            <a:ext cx="3983090" cy="761979"/>
            <a:chOff x="0" y="0"/>
            <a:chExt cx="3983089" cy="761978"/>
          </a:xfrm>
        </p:grpSpPr>
        <p:sp>
          <p:nvSpPr>
            <p:cNvPr id="169" name="Rectangle"/>
            <p:cNvSpPr/>
            <p:nvPr/>
          </p:nvSpPr>
          <p:spPr>
            <a:xfrm>
              <a:off x="-1" y="-1"/>
              <a:ext cx="3983091" cy="761980"/>
            </a:xfrm>
            <a:prstGeom prst="rect">
              <a:avLst/>
            </a:prstGeom>
            <a:gradFill flip="none" rotWithShape="1">
              <a:gsLst>
                <a:gs pos="0">
                  <a:srgbClr val="70A6DB"/>
                </a:gs>
                <a:gs pos="50000">
                  <a:srgbClr val="559BDB"/>
                </a:gs>
                <a:gs pos="100000">
                  <a:srgbClr val="448AC9"/>
                </a:gs>
              </a:gsLst>
              <a:lin ang="5400000" scaled="0"/>
            </a:gradFill>
            <a:ln w="12700" cap="flat">
              <a:solidFill>
                <a:srgbClr val="00000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70" name="Implement dynamic pricing strategies, offering discounts during off-peak hours or for early bookings to manage crowd flow and increase visitor numbers.."/>
            <p:cNvSpPr txBox="1"/>
            <p:nvPr/>
          </p:nvSpPr>
          <p:spPr>
            <a:xfrm>
              <a:off x="52069" y="103035"/>
              <a:ext cx="3878950" cy="5559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1100"/>
              </a:lvl1pPr>
            </a:lstStyle>
            <a:p>
              <a:r>
                <a:t>Implement dynamic pricing strategies, offering discounts during off-peak hours or for early bookings to manage crowd flow and increase visitor numbers..</a:t>
              </a:r>
            </a:p>
          </p:txBody>
        </p:sp>
      </p:grpSp>
      <p:sp>
        <p:nvSpPr>
          <p:cNvPr id="172" name="TextBox 34"/>
          <p:cNvSpPr txBox="1"/>
          <p:nvPr/>
        </p:nvSpPr>
        <p:spPr>
          <a:xfrm>
            <a:off x="8230339" y="2450557"/>
            <a:ext cx="3613533" cy="7210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100"/>
            </a:lvl1pPr>
          </a:lstStyle>
          <a:p>
            <a:r>
              <a:t>Offer virtual previews or 360-degree tours of exhibitions within the chatbot interface, helping visitors decide on their bookings.</a:t>
            </a:r>
          </a:p>
        </p:txBody>
      </p:sp>
      <p:sp>
        <p:nvSpPr>
          <p:cNvPr id="173" name="TextBox 35"/>
          <p:cNvSpPr txBox="1"/>
          <p:nvPr/>
        </p:nvSpPr>
        <p:spPr>
          <a:xfrm>
            <a:off x="8192017" y="3518263"/>
            <a:ext cx="4164939" cy="10512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100"/>
            </a:pPr>
            <a:endParaRPr/>
          </a:p>
          <a:p>
            <a:pPr>
              <a:defRPr sz="1100"/>
            </a:pPr>
            <a:r>
              <a:t>Automatically send ticket confirmation details via successful bookings, ensuring they have all necessary information ail, SMS, or app notifications to users after successful bookings, ensuring they have all necessary information readily available.</a:t>
            </a:r>
          </a:p>
        </p:txBody>
      </p:sp>
      <p:sp>
        <p:nvSpPr>
          <p:cNvPr id="174" name="TextBox 36"/>
          <p:cNvSpPr txBox="1"/>
          <p:nvPr/>
        </p:nvSpPr>
        <p:spPr>
          <a:xfrm>
            <a:off x="8191712" y="4685431"/>
            <a:ext cx="3586638" cy="8861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100"/>
            </a:pPr>
            <a:endParaRPr/>
          </a:p>
          <a:p>
            <a:pPr>
              <a:defRPr sz="1100"/>
            </a:pPr>
            <a:r>
              <a:t>Ensure the ticketing system integrates smoothly with existing museum apps, allowing users to access maps, audio guides, and event schedules directly.</a:t>
            </a:r>
          </a:p>
        </p:txBody>
      </p:sp>
      <p:sp>
        <p:nvSpPr>
          <p:cNvPr id="175" name="TextBox 1"/>
          <p:cNvSpPr txBox="1"/>
          <p:nvPr/>
        </p:nvSpPr>
        <p:spPr>
          <a:xfrm>
            <a:off x="411245" y="378175"/>
            <a:ext cx="3234693" cy="723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When designing a ticket booking system, allowing users to select the date, time, and number of tickets involves several important components and considerations to ensure a smooth and user-friendly experience.</a:t>
            </a:r>
          </a:p>
        </p:txBody>
      </p:sp>
      <p:sp>
        <p:nvSpPr>
          <p:cNvPr id="176" name="TextBox 4"/>
          <p:cNvSpPr txBox="1"/>
          <p:nvPr/>
        </p:nvSpPr>
        <p:spPr>
          <a:xfrm>
            <a:off x="411244" y="1443767"/>
            <a:ext cx="3095879" cy="5587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Providing details about current and upcoming events involves several key components to ensure users have a comprehensive and engaging experience.</a:t>
            </a:r>
          </a:p>
        </p:txBody>
      </p:sp>
      <p:sp>
        <p:nvSpPr>
          <p:cNvPr id="177" name="TextBox 5"/>
          <p:cNvSpPr txBox="1"/>
          <p:nvPr/>
        </p:nvSpPr>
        <p:spPr>
          <a:xfrm>
            <a:off x="459249" y="2529827"/>
            <a:ext cx="3047874" cy="558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Enhance visitor engagement and educational outreach by offering a short quiz that educates users about the museum's history, exhibits, and cultural significance.</a:t>
            </a:r>
          </a:p>
        </p:txBody>
      </p:sp>
      <p:sp>
        <p:nvSpPr>
          <p:cNvPr id="178" name="Offer interactive ,guided tours which provides an engaging way for users to explore the museum’s exhibits and historical artefacts"/>
          <p:cNvSpPr txBox="1"/>
          <p:nvPr/>
        </p:nvSpPr>
        <p:spPr>
          <a:xfrm>
            <a:off x="503049" y="3638122"/>
            <a:ext cx="3071891" cy="558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Offer interactive ,guided tours which provides an engaging way for users to explore the museum’s exhibits and historical artefacts</a:t>
            </a:r>
          </a:p>
        </p:txBody>
      </p:sp>
      <p:sp>
        <p:nvSpPr>
          <p:cNvPr id="179" name="Host Q&amp;A sessions where visitors can submit questions to museum experts about current or upcoming exhibits."/>
          <p:cNvSpPr txBox="1"/>
          <p:nvPr/>
        </p:nvSpPr>
        <p:spPr>
          <a:xfrm>
            <a:off x="504021" y="4773977"/>
            <a:ext cx="2958330" cy="558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rPr dirty="0"/>
              <a:t>Host Q&amp;A sessions where visitors can submit questions to museum experts about current or upcoming exhibits.</a:t>
            </a:r>
          </a:p>
        </p:txBody>
      </p:sp>
      <p:sp>
        <p:nvSpPr>
          <p:cNvPr id="180" name="Offer audio descriptions of exhibits with key details on significance, history, and visuals, accessible via QR codes or museum devices."/>
          <p:cNvSpPr txBox="1"/>
          <p:nvPr/>
        </p:nvSpPr>
        <p:spPr>
          <a:xfrm>
            <a:off x="415385" y="5832477"/>
            <a:ext cx="3453209" cy="558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Offer audio descriptions of exhibits with key details on significance, history, and visuals, accessible via QR codes or museum devices.</a:t>
            </a:r>
          </a:p>
        </p:txBody>
      </p:sp>
      <p:pic>
        <p:nvPicPr>
          <p:cNvPr id="181" name="Google Shape;93;p2" descr="Google Shape;93;p2"/>
          <p:cNvPicPr>
            <a:picLocks noChangeAspect="1"/>
          </p:cNvPicPr>
          <p:nvPr/>
        </p:nvPicPr>
        <p:blipFill>
          <a:blip r:embed="rId2"/>
          <a:stretch>
            <a:fillRect/>
          </a:stretch>
        </p:blipFill>
        <p:spPr>
          <a:xfrm>
            <a:off x="5079027" y="29214"/>
            <a:ext cx="2695066" cy="1378468"/>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Rectangle 23"/>
          <p:cNvSpPr/>
          <p:nvPr/>
        </p:nvSpPr>
        <p:spPr>
          <a:xfrm>
            <a:off x="152" y="-1"/>
            <a:ext cx="12191696" cy="6858001"/>
          </a:xfrm>
          <a:prstGeom prst="rect">
            <a:avLst/>
          </a:prstGeom>
          <a:gradFill>
            <a:gsLst>
              <a:gs pos="16000">
                <a:schemeClr val="accent6">
                  <a:alpha val="20000"/>
                </a:schemeClr>
              </a:gs>
              <a:gs pos="85000">
                <a:schemeClr val="accent1">
                  <a:alpha val="40000"/>
                </a:schemeClr>
              </a:gs>
            </a:gsLst>
            <a:lin ang="12000000"/>
          </a:gradFill>
          <a:ln w="12700">
            <a:miter lim="400000"/>
          </a:ln>
        </p:spPr>
        <p:txBody>
          <a:bodyPr lIns="45719" rIns="45719" anchor="ctr"/>
          <a:lstStyle/>
          <a:p>
            <a:pPr algn="ctr">
              <a:defRPr>
                <a:solidFill>
                  <a:srgbClr val="FFFFFF"/>
                </a:solidFill>
              </a:defRPr>
            </a:pPr>
            <a:endParaRPr/>
          </a:p>
        </p:txBody>
      </p:sp>
      <p:pic>
        <p:nvPicPr>
          <p:cNvPr id="184" name="diagram-export-9-3-2024-11_47_06-PM.png" descr="diagram-export-9-3-2024-11_47_06-PM.png"/>
          <p:cNvPicPr>
            <a:picLocks noChangeAspect="1"/>
          </p:cNvPicPr>
          <p:nvPr/>
        </p:nvPicPr>
        <p:blipFill>
          <a:blip r:embed="rId2"/>
          <a:stretch>
            <a:fillRect/>
          </a:stretch>
        </p:blipFill>
        <p:spPr>
          <a:xfrm>
            <a:off x="5075357" y="601422"/>
            <a:ext cx="6701797" cy="6127835"/>
          </a:xfrm>
          <a:prstGeom prst="rect">
            <a:avLst/>
          </a:prstGeom>
          <a:ln w="12700">
            <a:miter lim="400000"/>
          </a:ln>
        </p:spPr>
      </p:pic>
      <p:sp>
        <p:nvSpPr>
          <p:cNvPr id="185" name="Flow Diagram"/>
          <p:cNvSpPr txBox="1"/>
          <p:nvPr/>
        </p:nvSpPr>
        <p:spPr>
          <a:xfrm>
            <a:off x="8597357" y="187500"/>
            <a:ext cx="1406201"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u="sng"/>
            </a:lvl1pPr>
          </a:lstStyle>
          <a:p>
            <a:r>
              <a:t>Flow Diagram</a:t>
            </a:r>
          </a:p>
        </p:txBody>
      </p:sp>
      <p:sp>
        <p:nvSpPr>
          <p:cNvPr id="186" name="Technology Stack"/>
          <p:cNvSpPr txBox="1"/>
          <p:nvPr/>
        </p:nvSpPr>
        <p:spPr>
          <a:xfrm>
            <a:off x="1799705" y="187500"/>
            <a:ext cx="1727224"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u="sng"/>
            </a:lvl1pPr>
          </a:lstStyle>
          <a:p>
            <a:r>
              <a:t>Technology Stack</a:t>
            </a:r>
          </a:p>
        </p:txBody>
      </p:sp>
      <p:sp>
        <p:nvSpPr>
          <p:cNvPr id="187" name="Rectangle"/>
          <p:cNvSpPr/>
          <p:nvPr/>
        </p:nvSpPr>
        <p:spPr>
          <a:xfrm>
            <a:off x="166984" y="605362"/>
            <a:ext cx="4312744" cy="1288041"/>
          </a:xfrm>
          <a:prstGeom prst="rect">
            <a:avLst/>
          </a:prstGeom>
          <a:gradFill>
            <a:gsLst>
              <a:gs pos="0">
                <a:srgbClr val="70A6DB"/>
              </a:gs>
              <a:gs pos="50000">
                <a:srgbClr val="559BDB"/>
              </a:gs>
              <a:gs pos="100000">
                <a:srgbClr val="448AC9"/>
              </a:gs>
            </a:gsLst>
            <a:lin ang="5400000"/>
          </a:gradFill>
          <a:ln w="12700">
            <a:solidFill>
              <a:srgbClr val="000000"/>
            </a:solidFill>
            <a:miter lim="400000"/>
          </a:ln>
        </p:spPr>
        <p:txBody>
          <a:bodyPr lIns="45719" rIns="45719" anchor="ctr"/>
          <a:lstStyle/>
          <a:p>
            <a:pPr algn="ctr">
              <a:defRPr>
                <a:solidFill>
                  <a:srgbClr val="FFFFFF"/>
                </a:solidFill>
              </a:defRPr>
            </a:pPr>
            <a:endParaRPr/>
          </a:p>
        </p:txBody>
      </p:sp>
      <p:sp>
        <p:nvSpPr>
          <p:cNvPr id="188" name="Front-End:"/>
          <p:cNvSpPr txBox="1"/>
          <p:nvPr/>
        </p:nvSpPr>
        <p:spPr>
          <a:xfrm>
            <a:off x="190413" y="612353"/>
            <a:ext cx="984509" cy="3005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600" b="1"/>
            </a:lvl1pPr>
          </a:lstStyle>
          <a:p>
            <a:r>
              <a:t>Front-End:</a:t>
            </a:r>
          </a:p>
        </p:txBody>
      </p:sp>
      <p:sp>
        <p:nvSpPr>
          <p:cNvPr id="189" name="Rectangle"/>
          <p:cNvSpPr/>
          <p:nvPr/>
        </p:nvSpPr>
        <p:spPr>
          <a:xfrm>
            <a:off x="154284" y="2199057"/>
            <a:ext cx="4338144" cy="1157903"/>
          </a:xfrm>
          <a:prstGeom prst="rect">
            <a:avLst/>
          </a:prstGeom>
          <a:gradFill>
            <a:gsLst>
              <a:gs pos="0">
                <a:srgbClr val="70A6DB"/>
              </a:gs>
              <a:gs pos="50000">
                <a:srgbClr val="559BDB"/>
              </a:gs>
              <a:gs pos="100000">
                <a:srgbClr val="448AC9"/>
              </a:gs>
            </a:gsLst>
            <a:lin ang="5400000"/>
          </a:gradFill>
          <a:ln w="12700">
            <a:solidFill>
              <a:srgbClr val="000000"/>
            </a:solidFill>
            <a:miter lim="400000"/>
          </a:ln>
        </p:spPr>
        <p:txBody>
          <a:bodyPr lIns="45719" rIns="45719" anchor="ctr"/>
          <a:lstStyle/>
          <a:p>
            <a:pPr algn="ctr">
              <a:defRPr>
                <a:solidFill>
                  <a:srgbClr val="FFFFFF"/>
                </a:solidFill>
              </a:defRPr>
            </a:pPr>
            <a:endParaRPr/>
          </a:p>
        </p:txBody>
      </p:sp>
      <p:pic>
        <p:nvPicPr>
          <p:cNvPr id="190" name="frontend.jpg" descr="frontend.jpg"/>
          <p:cNvPicPr>
            <a:picLocks noChangeAspect="1"/>
          </p:cNvPicPr>
          <p:nvPr/>
        </p:nvPicPr>
        <p:blipFill>
          <a:blip r:embed="rId3"/>
          <a:stretch>
            <a:fillRect/>
          </a:stretch>
        </p:blipFill>
        <p:spPr>
          <a:xfrm>
            <a:off x="1682595" y="718584"/>
            <a:ext cx="1593988" cy="1061596"/>
          </a:xfrm>
          <a:prstGeom prst="rect">
            <a:avLst/>
          </a:prstGeom>
          <a:ln w="12700">
            <a:miter lim="400000"/>
          </a:ln>
        </p:spPr>
      </p:pic>
      <p:sp>
        <p:nvSpPr>
          <p:cNvPr id="191" name="Back-End:"/>
          <p:cNvSpPr txBox="1"/>
          <p:nvPr/>
        </p:nvSpPr>
        <p:spPr>
          <a:xfrm>
            <a:off x="166365" y="2170149"/>
            <a:ext cx="1032605"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Back-End:</a:t>
            </a:r>
          </a:p>
        </p:txBody>
      </p:sp>
      <p:sp>
        <p:nvSpPr>
          <p:cNvPr id="192" name="Rectangle"/>
          <p:cNvSpPr/>
          <p:nvPr/>
        </p:nvSpPr>
        <p:spPr>
          <a:xfrm>
            <a:off x="154284" y="3620417"/>
            <a:ext cx="4338144" cy="1157904"/>
          </a:xfrm>
          <a:prstGeom prst="rect">
            <a:avLst/>
          </a:prstGeom>
          <a:gradFill>
            <a:gsLst>
              <a:gs pos="0">
                <a:srgbClr val="70A6DB"/>
              </a:gs>
              <a:gs pos="50000">
                <a:srgbClr val="559BDB"/>
              </a:gs>
              <a:gs pos="100000">
                <a:srgbClr val="448AC9"/>
              </a:gs>
            </a:gsLst>
            <a:lin ang="5400000"/>
          </a:gradFill>
          <a:ln w="12700">
            <a:solidFill>
              <a:srgbClr val="000000"/>
            </a:solidFill>
            <a:miter lim="400000"/>
          </a:ln>
        </p:spPr>
        <p:txBody>
          <a:bodyPr lIns="45719" rIns="45719" anchor="ctr"/>
          <a:lstStyle/>
          <a:p>
            <a:pPr algn="ctr">
              <a:defRPr>
                <a:solidFill>
                  <a:srgbClr val="FFFFFF"/>
                </a:solidFill>
              </a:defRPr>
            </a:pPr>
            <a:endParaRPr/>
          </a:p>
        </p:txBody>
      </p:sp>
      <p:sp>
        <p:nvSpPr>
          <p:cNvPr id="193" name="Rectangle"/>
          <p:cNvSpPr/>
          <p:nvPr/>
        </p:nvSpPr>
        <p:spPr>
          <a:xfrm>
            <a:off x="154284" y="5041778"/>
            <a:ext cx="4338144" cy="1157904"/>
          </a:xfrm>
          <a:prstGeom prst="rect">
            <a:avLst/>
          </a:prstGeom>
          <a:gradFill>
            <a:gsLst>
              <a:gs pos="0">
                <a:srgbClr val="70A6DB"/>
              </a:gs>
              <a:gs pos="50000">
                <a:srgbClr val="559BDB"/>
              </a:gs>
              <a:gs pos="100000">
                <a:srgbClr val="448AC9"/>
              </a:gs>
            </a:gsLst>
            <a:lin ang="5400000"/>
          </a:gradFill>
          <a:ln w="12700">
            <a:solidFill>
              <a:srgbClr val="000000"/>
            </a:solidFill>
            <a:miter lim="400000"/>
          </a:ln>
        </p:spPr>
        <p:txBody>
          <a:bodyPr lIns="45719" rIns="45719" anchor="ctr"/>
          <a:lstStyle/>
          <a:p>
            <a:pPr algn="ctr">
              <a:defRPr>
                <a:solidFill>
                  <a:srgbClr val="FFFFFF"/>
                </a:solidFill>
              </a:defRPr>
            </a:pPr>
            <a:endParaRPr/>
          </a:p>
        </p:txBody>
      </p:sp>
      <p:sp>
        <p:nvSpPr>
          <p:cNvPr id="194" name="Database:"/>
          <p:cNvSpPr txBox="1"/>
          <p:nvPr/>
        </p:nvSpPr>
        <p:spPr>
          <a:xfrm>
            <a:off x="187349" y="3656264"/>
            <a:ext cx="1053702"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Database:</a:t>
            </a:r>
          </a:p>
        </p:txBody>
      </p:sp>
      <p:sp>
        <p:nvSpPr>
          <p:cNvPr id="195" name="Chatbot Integration:"/>
          <p:cNvSpPr txBox="1"/>
          <p:nvPr/>
        </p:nvSpPr>
        <p:spPr>
          <a:xfrm>
            <a:off x="177538" y="5035428"/>
            <a:ext cx="2026703"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Chatbot Integration:</a:t>
            </a:r>
          </a:p>
        </p:txBody>
      </p:sp>
      <p:pic>
        <p:nvPicPr>
          <p:cNvPr id="196" name="node.png" descr="node.png"/>
          <p:cNvPicPr>
            <a:picLocks noChangeAspect="1"/>
          </p:cNvPicPr>
          <p:nvPr/>
        </p:nvPicPr>
        <p:blipFill>
          <a:blip r:embed="rId4"/>
          <a:stretch>
            <a:fillRect/>
          </a:stretch>
        </p:blipFill>
        <p:spPr>
          <a:xfrm>
            <a:off x="260958" y="2544246"/>
            <a:ext cx="1185744" cy="666238"/>
          </a:xfrm>
          <a:prstGeom prst="rect">
            <a:avLst/>
          </a:prstGeom>
          <a:ln w="12700">
            <a:miter lim="400000"/>
          </a:ln>
        </p:spPr>
      </p:pic>
      <p:pic>
        <p:nvPicPr>
          <p:cNvPr id="197" name="express.png" descr="express.png"/>
          <p:cNvPicPr>
            <a:picLocks noChangeAspect="1"/>
          </p:cNvPicPr>
          <p:nvPr/>
        </p:nvPicPr>
        <p:blipFill>
          <a:blip r:embed="rId5"/>
          <a:stretch>
            <a:fillRect/>
          </a:stretch>
        </p:blipFill>
        <p:spPr>
          <a:xfrm>
            <a:off x="1584913" y="2543874"/>
            <a:ext cx="1185745" cy="666981"/>
          </a:xfrm>
          <a:prstGeom prst="rect">
            <a:avLst/>
          </a:prstGeom>
          <a:ln w="12700">
            <a:miter lim="400000"/>
          </a:ln>
        </p:spPr>
      </p:pic>
      <p:pic>
        <p:nvPicPr>
          <p:cNvPr id="198" name="pasted-movie.png" descr="pasted-movie.png"/>
          <p:cNvPicPr>
            <a:picLocks noChangeAspect="1"/>
          </p:cNvPicPr>
          <p:nvPr/>
        </p:nvPicPr>
        <p:blipFill>
          <a:blip r:embed="rId6"/>
          <a:stretch>
            <a:fillRect/>
          </a:stretch>
        </p:blipFill>
        <p:spPr>
          <a:xfrm>
            <a:off x="2908868" y="2544246"/>
            <a:ext cx="1332476" cy="666238"/>
          </a:xfrm>
          <a:prstGeom prst="rect">
            <a:avLst/>
          </a:prstGeom>
          <a:ln w="12700">
            <a:miter lim="400000"/>
          </a:ln>
        </p:spPr>
      </p:pic>
      <p:pic>
        <p:nvPicPr>
          <p:cNvPr id="199" name="postgre.png" descr="postgre.png"/>
          <p:cNvPicPr>
            <a:picLocks noChangeAspect="1"/>
          </p:cNvPicPr>
          <p:nvPr/>
        </p:nvPicPr>
        <p:blipFill>
          <a:blip r:embed="rId7"/>
          <a:stretch>
            <a:fillRect/>
          </a:stretch>
        </p:blipFill>
        <p:spPr>
          <a:xfrm>
            <a:off x="1528958" y="3769332"/>
            <a:ext cx="1901262" cy="870458"/>
          </a:xfrm>
          <a:prstGeom prst="rect">
            <a:avLst/>
          </a:prstGeom>
          <a:ln w="12700">
            <a:miter lim="400000"/>
          </a:ln>
        </p:spPr>
      </p:pic>
      <p:pic>
        <p:nvPicPr>
          <p:cNvPr id="200" name="dialog.png" descr="dialog.png"/>
          <p:cNvPicPr>
            <a:picLocks noChangeAspect="1"/>
          </p:cNvPicPr>
          <p:nvPr/>
        </p:nvPicPr>
        <p:blipFill>
          <a:blip r:embed="rId8"/>
          <a:stretch>
            <a:fillRect/>
          </a:stretch>
        </p:blipFill>
        <p:spPr>
          <a:xfrm>
            <a:off x="599321" y="5403483"/>
            <a:ext cx="1569367" cy="666982"/>
          </a:xfrm>
          <a:prstGeom prst="rect">
            <a:avLst/>
          </a:prstGeom>
          <a:ln w="12700">
            <a:miter lim="400000"/>
          </a:ln>
        </p:spPr>
      </p:pic>
      <p:pic>
        <p:nvPicPr>
          <p:cNvPr id="201" name="watson.jpeg" descr="watson.jpeg"/>
          <p:cNvPicPr>
            <a:picLocks noChangeAspect="1"/>
          </p:cNvPicPr>
          <p:nvPr/>
        </p:nvPicPr>
        <p:blipFill>
          <a:blip r:embed="rId9"/>
          <a:stretch>
            <a:fillRect/>
          </a:stretch>
        </p:blipFill>
        <p:spPr>
          <a:xfrm>
            <a:off x="2535817" y="5406328"/>
            <a:ext cx="1198170" cy="666982"/>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Rectangle 23"/>
          <p:cNvSpPr/>
          <p:nvPr/>
        </p:nvSpPr>
        <p:spPr>
          <a:xfrm>
            <a:off x="152" y="-1"/>
            <a:ext cx="12191696" cy="6858001"/>
          </a:xfrm>
          <a:prstGeom prst="rect">
            <a:avLst/>
          </a:prstGeom>
          <a:gradFill>
            <a:gsLst>
              <a:gs pos="16000">
                <a:schemeClr val="accent6">
                  <a:alpha val="20000"/>
                </a:schemeClr>
              </a:gs>
              <a:gs pos="85000">
                <a:schemeClr val="accent1">
                  <a:alpha val="40000"/>
                </a:schemeClr>
              </a:gs>
            </a:gsLst>
            <a:lin ang="12000000"/>
          </a:gradFill>
          <a:ln w="12700">
            <a:miter lim="400000"/>
          </a:ln>
        </p:spPr>
        <p:txBody>
          <a:bodyPr lIns="45719" rIns="45719" anchor="ctr"/>
          <a:lstStyle/>
          <a:p>
            <a:pPr algn="ctr">
              <a:defRPr>
                <a:solidFill>
                  <a:srgbClr val="FFFFFF"/>
                </a:solidFill>
              </a:defRPr>
            </a:pPr>
            <a:endParaRPr/>
          </a:p>
        </p:txBody>
      </p:sp>
      <p:sp>
        <p:nvSpPr>
          <p:cNvPr id="204" name="Feasibility"/>
          <p:cNvSpPr txBox="1"/>
          <p:nvPr/>
        </p:nvSpPr>
        <p:spPr>
          <a:xfrm>
            <a:off x="5095537" y="148877"/>
            <a:ext cx="1484273" cy="437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600" b="1" u="sng"/>
            </a:lvl1pPr>
          </a:lstStyle>
          <a:p>
            <a:r>
              <a:t>Feasibility</a:t>
            </a:r>
          </a:p>
        </p:txBody>
      </p:sp>
      <p:sp>
        <p:nvSpPr>
          <p:cNvPr id="205" name="Oval"/>
          <p:cNvSpPr/>
          <p:nvPr/>
        </p:nvSpPr>
        <p:spPr>
          <a:xfrm>
            <a:off x="645996" y="1007429"/>
            <a:ext cx="2534503" cy="2370606"/>
          </a:xfrm>
          <a:prstGeom prst="ellipse">
            <a:avLst/>
          </a:prstGeom>
          <a:solidFill>
            <a:schemeClr val="accent5"/>
          </a:solidFill>
          <a:ln w="50800">
            <a:solidFill>
              <a:schemeClr val="accent5"/>
            </a:solidFill>
            <a:miter lim="400000"/>
          </a:ln>
        </p:spPr>
        <p:txBody>
          <a:bodyPr lIns="45719" rIns="45719" anchor="ctr"/>
          <a:lstStyle/>
          <a:p>
            <a:pPr>
              <a:defRPr>
                <a:solidFill>
                  <a:srgbClr val="FFFFFF"/>
                </a:solidFill>
              </a:defRPr>
            </a:pPr>
            <a:endParaRPr/>
          </a:p>
        </p:txBody>
      </p:sp>
      <p:sp>
        <p:nvSpPr>
          <p:cNvPr id="206" name="Oval"/>
          <p:cNvSpPr/>
          <p:nvPr/>
        </p:nvSpPr>
        <p:spPr>
          <a:xfrm>
            <a:off x="2485283" y="4055953"/>
            <a:ext cx="2534503" cy="2370606"/>
          </a:xfrm>
          <a:prstGeom prst="ellipse">
            <a:avLst/>
          </a:prstGeom>
          <a:solidFill>
            <a:schemeClr val="accent5"/>
          </a:solidFill>
          <a:ln w="50800">
            <a:solidFill>
              <a:schemeClr val="accent5"/>
            </a:solidFill>
            <a:miter lim="400000"/>
          </a:ln>
        </p:spPr>
        <p:txBody>
          <a:bodyPr lIns="45719" rIns="45719" anchor="ctr"/>
          <a:lstStyle/>
          <a:p>
            <a:pPr>
              <a:defRPr>
                <a:solidFill>
                  <a:srgbClr val="FFFFFF"/>
                </a:solidFill>
              </a:defRPr>
            </a:pPr>
            <a:endParaRPr/>
          </a:p>
        </p:txBody>
      </p:sp>
      <p:sp>
        <p:nvSpPr>
          <p:cNvPr id="207" name="Oval"/>
          <p:cNvSpPr/>
          <p:nvPr/>
        </p:nvSpPr>
        <p:spPr>
          <a:xfrm>
            <a:off x="4607806" y="1007429"/>
            <a:ext cx="2534503" cy="2370606"/>
          </a:xfrm>
          <a:prstGeom prst="ellipse">
            <a:avLst/>
          </a:prstGeom>
          <a:solidFill>
            <a:schemeClr val="accent5"/>
          </a:solidFill>
          <a:ln w="50800">
            <a:solidFill>
              <a:schemeClr val="accent5"/>
            </a:solidFill>
            <a:miter lim="400000"/>
          </a:ln>
        </p:spPr>
        <p:txBody>
          <a:bodyPr lIns="45719" rIns="45719" anchor="ctr"/>
          <a:lstStyle/>
          <a:p>
            <a:pPr>
              <a:defRPr>
                <a:solidFill>
                  <a:srgbClr val="FFFFFF"/>
                </a:solidFill>
              </a:defRPr>
            </a:pPr>
            <a:endParaRPr/>
          </a:p>
        </p:txBody>
      </p:sp>
      <p:sp>
        <p:nvSpPr>
          <p:cNvPr id="208" name="Oval"/>
          <p:cNvSpPr/>
          <p:nvPr/>
        </p:nvSpPr>
        <p:spPr>
          <a:xfrm>
            <a:off x="8777349" y="1007429"/>
            <a:ext cx="2534503" cy="2370606"/>
          </a:xfrm>
          <a:prstGeom prst="ellipse">
            <a:avLst/>
          </a:prstGeom>
          <a:solidFill>
            <a:schemeClr val="accent5"/>
          </a:solidFill>
          <a:ln w="50800">
            <a:solidFill>
              <a:schemeClr val="accent5"/>
            </a:solidFill>
            <a:miter lim="400000"/>
          </a:ln>
        </p:spPr>
        <p:txBody>
          <a:bodyPr lIns="45719" rIns="45719" anchor="ctr"/>
          <a:lstStyle/>
          <a:p>
            <a:pPr>
              <a:defRPr>
                <a:solidFill>
                  <a:srgbClr val="FFFFFF"/>
                </a:solidFill>
              </a:defRPr>
            </a:pPr>
            <a:endParaRPr/>
          </a:p>
        </p:txBody>
      </p:sp>
      <p:sp>
        <p:nvSpPr>
          <p:cNvPr id="209" name="Oval"/>
          <p:cNvSpPr/>
          <p:nvPr/>
        </p:nvSpPr>
        <p:spPr>
          <a:xfrm>
            <a:off x="6754306" y="4055953"/>
            <a:ext cx="2534502" cy="2370606"/>
          </a:xfrm>
          <a:prstGeom prst="ellipse">
            <a:avLst/>
          </a:prstGeom>
          <a:solidFill>
            <a:schemeClr val="accent5"/>
          </a:solidFill>
          <a:ln w="50800">
            <a:solidFill>
              <a:schemeClr val="accent5"/>
            </a:solidFill>
            <a:miter lim="400000"/>
          </a:ln>
        </p:spPr>
        <p:txBody>
          <a:bodyPr lIns="45719" rIns="45719" anchor="ctr"/>
          <a:lstStyle/>
          <a:p>
            <a:pPr>
              <a:defRPr>
                <a:solidFill>
                  <a:srgbClr val="FFFFFF"/>
                </a:solidFill>
              </a:defRPr>
            </a:pPr>
            <a:endParaRPr/>
          </a:p>
        </p:txBody>
      </p:sp>
      <p:sp>
        <p:nvSpPr>
          <p:cNvPr id="210" name="Technical Feasibility…"/>
          <p:cNvSpPr txBox="1"/>
          <p:nvPr/>
        </p:nvSpPr>
        <p:spPr>
          <a:xfrm>
            <a:off x="716450" y="1144220"/>
            <a:ext cx="2585303" cy="2097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spcBef>
                <a:spcPts val="1500"/>
              </a:spcBef>
              <a:defRPr sz="1200" b="1">
                <a:latin typeface="Times Roman"/>
                <a:ea typeface="Times Roman"/>
                <a:cs typeface="Times Roman"/>
                <a:sym typeface="Times Roman"/>
              </a:defRPr>
            </a:pPr>
            <a:r>
              <a:t>          Technical Feasibility</a:t>
            </a:r>
            <a:endParaRPr b="0"/>
          </a:p>
          <a:p>
            <a:pPr defTabSz="457200">
              <a:spcBef>
                <a:spcPts val="1500"/>
              </a:spcBef>
              <a:defRPr sz="1200" b="1">
                <a:latin typeface="Times Roman"/>
                <a:ea typeface="Times Roman"/>
                <a:cs typeface="Times Roman"/>
                <a:sym typeface="Times Roman"/>
              </a:defRPr>
            </a:pPr>
            <a:r>
              <a:t>Chatbot Development: </a:t>
            </a:r>
            <a:r>
              <a:rPr b="0"/>
              <a:t>Development involves natural language processing (NLP) capabilities to understand and respond to user queries effectively. Platforms like Dialogflow, Microsoft Bot Framework, or custom solutions could be used.</a:t>
            </a:r>
          </a:p>
        </p:txBody>
      </p:sp>
      <p:sp>
        <p:nvSpPr>
          <p:cNvPr id="211" name="Financial Feasibility…"/>
          <p:cNvSpPr txBox="1"/>
          <p:nvPr/>
        </p:nvSpPr>
        <p:spPr>
          <a:xfrm>
            <a:off x="4878282" y="1144220"/>
            <a:ext cx="2297138" cy="17620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spcBef>
                <a:spcPts val="1500"/>
              </a:spcBef>
              <a:defRPr sz="1200" b="1">
                <a:latin typeface="Times Roman"/>
                <a:ea typeface="Times Roman"/>
                <a:cs typeface="Times Roman"/>
                <a:sym typeface="Times Roman"/>
              </a:defRPr>
            </a:pPr>
            <a:r>
              <a:rPr dirty="0"/>
              <a:t>      Financial Feasibility</a:t>
            </a:r>
            <a:endParaRPr b="0" dirty="0"/>
          </a:p>
          <a:p>
            <a:pPr defTabSz="457200">
              <a:spcBef>
                <a:spcPts val="1500"/>
              </a:spcBef>
              <a:defRPr sz="1200" b="1">
                <a:latin typeface="Times Roman"/>
                <a:ea typeface="Times Roman"/>
                <a:cs typeface="Times Roman"/>
                <a:sym typeface="Times Roman"/>
              </a:defRPr>
            </a:pPr>
            <a:r>
              <a:rPr dirty="0"/>
              <a:t>Development Costs: </a:t>
            </a:r>
            <a:r>
              <a:rPr b="0" dirty="0"/>
              <a:t>Includes chatbot design and development, payment gateway integration, and multilingual capabilities. Estimated costs can range from 3000 to 10000 depending on complexity and customization.</a:t>
            </a:r>
          </a:p>
        </p:txBody>
      </p:sp>
      <p:sp>
        <p:nvSpPr>
          <p:cNvPr id="212" name="Operational Feasibility…"/>
          <p:cNvSpPr txBox="1"/>
          <p:nvPr/>
        </p:nvSpPr>
        <p:spPr>
          <a:xfrm>
            <a:off x="8847693" y="1093152"/>
            <a:ext cx="2534502" cy="21390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spcBef>
                <a:spcPts val="1500"/>
              </a:spcBef>
              <a:defRPr sz="1200" b="1">
                <a:latin typeface="Times Roman"/>
                <a:ea typeface="Times Roman"/>
                <a:cs typeface="Times Roman"/>
                <a:sym typeface="Times Roman"/>
              </a:defRPr>
            </a:pPr>
            <a:r>
              <a:rPr dirty="0"/>
              <a:t>               Operational Feasibility</a:t>
            </a:r>
            <a:endParaRPr b="0" dirty="0"/>
          </a:p>
          <a:p>
            <a:pPr defTabSz="457200">
              <a:spcBef>
                <a:spcPts val="1500"/>
              </a:spcBef>
              <a:defRPr sz="1200" b="1">
                <a:latin typeface="Times Roman"/>
                <a:ea typeface="Times Roman"/>
                <a:cs typeface="Times Roman"/>
                <a:sym typeface="Times Roman"/>
              </a:defRPr>
            </a:pPr>
            <a:r>
              <a:rPr dirty="0"/>
              <a:t>Ease of Use: </a:t>
            </a:r>
            <a:r>
              <a:rPr b="0" dirty="0"/>
              <a:t>The chatbot should provide an intuitive and smooth booking process to ensure visitor satisfaction.</a:t>
            </a:r>
          </a:p>
          <a:p>
            <a:pPr defTabSz="457200">
              <a:spcBef>
                <a:spcPts val="1500"/>
              </a:spcBef>
              <a:defRPr sz="1200" b="1">
                <a:latin typeface="Times Roman"/>
                <a:ea typeface="Times Roman"/>
                <a:cs typeface="Times Roman"/>
                <a:sym typeface="Times Roman"/>
              </a:defRPr>
            </a:pPr>
            <a:r>
              <a:rPr dirty="0"/>
              <a:t>Accessibility:</a:t>
            </a:r>
            <a:r>
              <a:rPr b="0" dirty="0"/>
              <a:t> Features such as voice commands and screen reader compatibility will enhance accessibility for all users.</a:t>
            </a:r>
          </a:p>
        </p:txBody>
      </p:sp>
      <p:sp>
        <p:nvSpPr>
          <p:cNvPr id="213" name="Legal and Compliance    Feasibility…"/>
          <p:cNvSpPr txBox="1"/>
          <p:nvPr/>
        </p:nvSpPr>
        <p:spPr>
          <a:xfrm>
            <a:off x="2799730" y="4345912"/>
            <a:ext cx="2175629" cy="2097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spcBef>
                <a:spcPts val="1500"/>
              </a:spcBef>
              <a:defRPr sz="1200" b="1">
                <a:latin typeface="Times Roman"/>
                <a:ea typeface="Times Roman"/>
                <a:cs typeface="Times Roman"/>
                <a:sym typeface="Times Roman"/>
              </a:defRPr>
            </a:pPr>
            <a:r>
              <a:t>Legal and Compliance    Feasibility</a:t>
            </a:r>
            <a:endParaRPr b="0"/>
          </a:p>
          <a:p>
            <a:pPr defTabSz="457200">
              <a:spcBef>
                <a:spcPts val="1500"/>
              </a:spcBef>
              <a:defRPr sz="1200" b="1">
                <a:latin typeface="Times Roman"/>
                <a:ea typeface="Times Roman"/>
                <a:cs typeface="Times Roman"/>
                <a:sym typeface="Times Roman"/>
              </a:defRPr>
            </a:pPr>
            <a:r>
              <a:t>Compliance: </a:t>
            </a:r>
            <a:r>
              <a:rPr b="0"/>
              <a:t>Ensure compliance with data protection regulations such as GDPR (General Data Protection Regulation) or CCPA (California Consumer Privacy Act) to safeguard visitor data.</a:t>
            </a:r>
          </a:p>
        </p:txBody>
      </p:sp>
      <p:sp>
        <p:nvSpPr>
          <p:cNvPr id="214" name="Market Feasibility…"/>
          <p:cNvSpPr txBox="1"/>
          <p:nvPr/>
        </p:nvSpPr>
        <p:spPr>
          <a:xfrm>
            <a:off x="6910818" y="4249144"/>
            <a:ext cx="2585302" cy="25567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spcBef>
                <a:spcPts val="1400"/>
              </a:spcBef>
              <a:defRPr sz="1200" b="1">
                <a:latin typeface="Times Roman"/>
                <a:ea typeface="Times Roman"/>
                <a:cs typeface="Times Roman"/>
                <a:sym typeface="Times Roman"/>
              </a:defRPr>
            </a:pPr>
            <a:r>
              <a:t>                Market Feasibility</a:t>
            </a:r>
          </a:p>
          <a:p>
            <a:pPr defTabSz="457200">
              <a:spcBef>
                <a:spcPts val="1400"/>
              </a:spcBef>
              <a:defRPr sz="1200" b="1">
                <a:latin typeface="Times Roman"/>
                <a:ea typeface="Times Roman"/>
                <a:cs typeface="Times Roman"/>
                <a:sym typeface="Times Roman"/>
              </a:defRPr>
            </a:pPr>
            <a:r>
              <a:t>User Research: </a:t>
            </a:r>
            <a:r>
              <a:rPr b="0"/>
              <a:t>Conduct surveys or focus groups to understand visitor preferences for chatbot interactions and ticketing processes.</a:t>
            </a:r>
          </a:p>
          <a:p>
            <a:pPr defTabSz="457200">
              <a:spcBef>
                <a:spcPts val="1400"/>
              </a:spcBef>
              <a:defRPr sz="1200" b="1">
                <a:latin typeface="Times Roman"/>
                <a:ea typeface="Times Roman"/>
                <a:cs typeface="Times Roman"/>
                <a:sym typeface="Times Roman"/>
              </a:defRPr>
            </a:pPr>
            <a:r>
              <a:t>Feature Demand: </a:t>
            </a:r>
            <a:r>
              <a:rPr b="0"/>
              <a:t>Identify which features are most desired by potential users.</a:t>
            </a:r>
          </a:p>
          <a:p>
            <a:pPr defTabSz="457200">
              <a:spcBef>
                <a:spcPts val="1200"/>
              </a:spcBef>
              <a:defRPr sz="1200">
                <a:latin typeface="Times Roman"/>
                <a:ea typeface="Times Roman"/>
                <a:cs typeface="Times Roman"/>
                <a:sym typeface="Times Roman"/>
              </a:defRPr>
            </a:pPr>
            <a:endParaRPr b="0"/>
          </a:p>
        </p:txBody>
      </p:sp>
      <p:pic>
        <p:nvPicPr>
          <p:cNvPr id="215" name="Google Shape;93;p2" descr="Google Shape;93;p2"/>
          <p:cNvPicPr>
            <a:picLocks noChangeAspect="1"/>
          </p:cNvPicPr>
          <p:nvPr/>
        </p:nvPicPr>
        <p:blipFill>
          <a:blip r:embed="rId2"/>
          <a:stretch>
            <a:fillRect/>
          </a:stretch>
        </p:blipFill>
        <p:spPr>
          <a:xfrm>
            <a:off x="9366183" y="5510315"/>
            <a:ext cx="2695066" cy="1378469"/>
          </a:xfrm>
          <a:prstGeom prst="rect">
            <a:avLst/>
          </a:prstGeom>
          <a:ln w="12700">
            <a:miter lim="400000"/>
          </a:ln>
        </p:spPr>
      </p:pic>
      <p:pic>
        <p:nvPicPr>
          <p:cNvPr id="216" name="Google Shape;93;p2" descr="Google Shape;93;p2"/>
          <p:cNvPicPr>
            <a:picLocks noChangeAspect="1"/>
          </p:cNvPicPr>
          <p:nvPr/>
        </p:nvPicPr>
        <p:blipFill>
          <a:blip r:embed="rId2"/>
          <a:stretch>
            <a:fillRect/>
          </a:stretch>
        </p:blipFill>
        <p:spPr>
          <a:xfrm>
            <a:off x="4794" y="5510315"/>
            <a:ext cx="2695066" cy="1378469"/>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A828C3DF-26E1-0B65-68EB-59C09630FCAA}"/>
              </a:ext>
            </a:extLst>
          </p:cNvPr>
          <p:cNvSpPr/>
          <p:nvPr/>
        </p:nvSpPr>
        <p:spPr>
          <a:xfrm>
            <a:off x="152" y="-1"/>
            <a:ext cx="12191696" cy="6858001"/>
          </a:xfrm>
          <a:prstGeom prst="rect">
            <a:avLst/>
          </a:prstGeom>
          <a:gradFill>
            <a:gsLst>
              <a:gs pos="16000">
                <a:schemeClr val="accent6">
                  <a:alpha val="20000"/>
                </a:schemeClr>
              </a:gs>
              <a:gs pos="85000">
                <a:schemeClr val="accent1">
                  <a:alpha val="40000"/>
                </a:schemeClr>
              </a:gs>
            </a:gsLst>
            <a:lin ang="12000000"/>
          </a:gradFill>
          <a:ln w="12700">
            <a:miter lim="400000"/>
          </a:ln>
        </p:spPr>
        <p:txBody>
          <a:bodyPr lIns="45719" rIns="45719" anchor="ctr"/>
          <a:lstStyle/>
          <a:p>
            <a:pPr algn="ctr">
              <a:defRPr>
                <a:solidFill>
                  <a:srgbClr val="FFFFFF"/>
                </a:solidFill>
              </a:defRPr>
            </a:pPr>
            <a:endParaRPr/>
          </a:p>
        </p:txBody>
      </p:sp>
      <p:pic>
        <p:nvPicPr>
          <p:cNvPr id="4" name="Picture 3">
            <a:extLst>
              <a:ext uri="{FF2B5EF4-FFF2-40B4-BE49-F238E27FC236}">
                <a16:creationId xmlns:a16="http://schemas.microsoft.com/office/drawing/2014/main" id="{2E8B0C77-9DFF-84ED-FEB0-ECB2A4D52819}"/>
              </a:ext>
            </a:extLst>
          </p:cNvPr>
          <p:cNvPicPr>
            <a:picLocks noChangeAspect="1"/>
          </p:cNvPicPr>
          <p:nvPr/>
        </p:nvPicPr>
        <p:blipFill>
          <a:blip r:embed="rId2"/>
          <a:stretch>
            <a:fillRect/>
          </a:stretch>
        </p:blipFill>
        <p:spPr>
          <a:xfrm>
            <a:off x="246884" y="264850"/>
            <a:ext cx="4525701" cy="2219840"/>
          </a:xfrm>
          <a:prstGeom prst="rect">
            <a:avLst/>
          </a:prstGeom>
        </p:spPr>
      </p:pic>
      <p:pic>
        <p:nvPicPr>
          <p:cNvPr id="6" name="Picture 5">
            <a:extLst>
              <a:ext uri="{FF2B5EF4-FFF2-40B4-BE49-F238E27FC236}">
                <a16:creationId xmlns:a16="http://schemas.microsoft.com/office/drawing/2014/main" id="{D2480255-14F3-A259-62F4-20D266B1544B}"/>
              </a:ext>
            </a:extLst>
          </p:cNvPr>
          <p:cNvPicPr>
            <a:picLocks noChangeAspect="1"/>
          </p:cNvPicPr>
          <p:nvPr/>
        </p:nvPicPr>
        <p:blipFill>
          <a:blip r:embed="rId3"/>
          <a:stretch>
            <a:fillRect/>
          </a:stretch>
        </p:blipFill>
        <p:spPr>
          <a:xfrm>
            <a:off x="5213771" y="283480"/>
            <a:ext cx="1743307" cy="2952197"/>
          </a:xfrm>
          <a:prstGeom prst="rect">
            <a:avLst/>
          </a:prstGeom>
        </p:spPr>
      </p:pic>
      <p:pic>
        <p:nvPicPr>
          <p:cNvPr id="8" name="Picture 7">
            <a:extLst>
              <a:ext uri="{FF2B5EF4-FFF2-40B4-BE49-F238E27FC236}">
                <a16:creationId xmlns:a16="http://schemas.microsoft.com/office/drawing/2014/main" id="{6A8DF772-6E07-D68F-F33D-6EB849CD3623}"/>
              </a:ext>
            </a:extLst>
          </p:cNvPr>
          <p:cNvPicPr>
            <a:picLocks noChangeAspect="1"/>
          </p:cNvPicPr>
          <p:nvPr/>
        </p:nvPicPr>
        <p:blipFill>
          <a:blip r:embed="rId4"/>
          <a:stretch>
            <a:fillRect/>
          </a:stretch>
        </p:blipFill>
        <p:spPr>
          <a:xfrm>
            <a:off x="7544552" y="283480"/>
            <a:ext cx="1748496" cy="2952197"/>
          </a:xfrm>
          <a:prstGeom prst="rect">
            <a:avLst/>
          </a:prstGeom>
        </p:spPr>
      </p:pic>
      <p:pic>
        <p:nvPicPr>
          <p:cNvPr id="10" name="Picture 9">
            <a:extLst>
              <a:ext uri="{FF2B5EF4-FFF2-40B4-BE49-F238E27FC236}">
                <a16:creationId xmlns:a16="http://schemas.microsoft.com/office/drawing/2014/main" id="{727590CD-0C98-422A-F216-899FACE8486A}"/>
              </a:ext>
            </a:extLst>
          </p:cNvPr>
          <p:cNvPicPr>
            <a:picLocks noChangeAspect="1"/>
          </p:cNvPicPr>
          <p:nvPr/>
        </p:nvPicPr>
        <p:blipFill>
          <a:blip r:embed="rId5"/>
          <a:stretch>
            <a:fillRect/>
          </a:stretch>
        </p:blipFill>
        <p:spPr>
          <a:xfrm>
            <a:off x="9972995" y="283480"/>
            <a:ext cx="1757674" cy="2940510"/>
          </a:xfrm>
          <a:prstGeom prst="rect">
            <a:avLst/>
          </a:prstGeom>
        </p:spPr>
      </p:pic>
      <p:pic>
        <p:nvPicPr>
          <p:cNvPr id="12" name="Picture 11">
            <a:extLst>
              <a:ext uri="{FF2B5EF4-FFF2-40B4-BE49-F238E27FC236}">
                <a16:creationId xmlns:a16="http://schemas.microsoft.com/office/drawing/2014/main" id="{52B549A1-05A4-D59E-50F8-46CDEBB1A406}"/>
              </a:ext>
            </a:extLst>
          </p:cNvPr>
          <p:cNvPicPr>
            <a:picLocks noChangeAspect="1"/>
          </p:cNvPicPr>
          <p:nvPr/>
        </p:nvPicPr>
        <p:blipFill>
          <a:blip r:embed="rId6"/>
          <a:stretch>
            <a:fillRect/>
          </a:stretch>
        </p:blipFill>
        <p:spPr>
          <a:xfrm>
            <a:off x="7919120" y="3425415"/>
            <a:ext cx="1861796" cy="3195680"/>
          </a:xfrm>
          <a:prstGeom prst="rect">
            <a:avLst/>
          </a:prstGeom>
        </p:spPr>
      </p:pic>
      <p:pic>
        <p:nvPicPr>
          <p:cNvPr id="14" name="Picture 13">
            <a:extLst>
              <a:ext uri="{FF2B5EF4-FFF2-40B4-BE49-F238E27FC236}">
                <a16:creationId xmlns:a16="http://schemas.microsoft.com/office/drawing/2014/main" id="{F8ABD9B6-BAA9-4303-D51F-1531A1D2BFF8}"/>
              </a:ext>
            </a:extLst>
          </p:cNvPr>
          <p:cNvPicPr>
            <a:picLocks noChangeAspect="1"/>
          </p:cNvPicPr>
          <p:nvPr/>
        </p:nvPicPr>
        <p:blipFill>
          <a:blip r:embed="rId7"/>
          <a:stretch>
            <a:fillRect/>
          </a:stretch>
        </p:blipFill>
        <p:spPr>
          <a:xfrm>
            <a:off x="952142" y="3423789"/>
            <a:ext cx="1939520" cy="3265268"/>
          </a:xfrm>
          <a:prstGeom prst="rect">
            <a:avLst/>
          </a:prstGeom>
        </p:spPr>
      </p:pic>
      <p:pic>
        <p:nvPicPr>
          <p:cNvPr id="16" name="Picture 15">
            <a:extLst>
              <a:ext uri="{FF2B5EF4-FFF2-40B4-BE49-F238E27FC236}">
                <a16:creationId xmlns:a16="http://schemas.microsoft.com/office/drawing/2014/main" id="{197F646D-EED0-A936-4634-A42B82500B10}"/>
              </a:ext>
            </a:extLst>
          </p:cNvPr>
          <p:cNvPicPr>
            <a:picLocks noChangeAspect="1"/>
          </p:cNvPicPr>
          <p:nvPr/>
        </p:nvPicPr>
        <p:blipFill>
          <a:blip r:embed="rId8"/>
          <a:stretch>
            <a:fillRect/>
          </a:stretch>
        </p:blipFill>
        <p:spPr>
          <a:xfrm>
            <a:off x="4606140" y="3448998"/>
            <a:ext cx="1859451" cy="3195680"/>
          </a:xfrm>
          <a:prstGeom prst="rect">
            <a:avLst/>
          </a:prstGeom>
        </p:spPr>
      </p:pic>
    </p:spTree>
    <p:extLst>
      <p:ext uri="{BB962C8B-B14F-4D97-AF65-F5344CB8AC3E}">
        <p14:creationId xmlns:p14="http://schemas.microsoft.com/office/powerpoint/2010/main" val="35955523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Rectangle 22"/>
          <p:cNvSpPr/>
          <p:nvPr/>
        </p:nvSpPr>
        <p:spPr>
          <a:xfrm>
            <a:off x="-1" y="1"/>
            <a:ext cx="12191697" cy="68580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19" name="Rectangle 23"/>
          <p:cNvSpPr/>
          <p:nvPr/>
        </p:nvSpPr>
        <p:spPr>
          <a:xfrm>
            <a:off x="-1" y="0"/>
            <a:ext cx="12191697" cy="6858000"/>
          </a:xfrm>
          <a:prstGeom prst="rect">
            <a:avLst/>
          </a:prstGeom>
          <a:gradFill>
            <a:gsLst>
              <a:gs pos="16000">
                <a:schemeClr val="accent6">
                  <a:alpha val="20000"/>
                </a:schemeClr>
              </a:gs>
              <a:gs pos="85000">
                <a:schemeClr val="accent1">
                  <a:alpha val="40000"/>
                </a:schemeClr>
              </a:gs>
            </a:gsLst>
            <a:lin ang="12000000"/>
          </a:gradFill>
          <a:ln w="12700">
            <a:miter lim="400000"/>
          </a:ln>
        </p:spPr>
        <p:txBody>
          <a:bodyPr lIns="45719" rIns="45719" anchor="ctr"/>
          <a:lstStyle/>
          <a:p>
            <a:pPr algn="ctr">
              <a:defRPr>
                <a:solidFill>
                  <a:srgbClr val="FFFFFF"/>
                </a:solidFill>
              </a:defRPr>
            </a:pPr>
            <a:endParaRPr/>
          </a:p>
        </p:txBody>
      </p:sp>
      <p:grpSp>
        <p:nvGrpSpPr>
          <p:cNvPr id="224" name="Group 24"/>
          <p:cNvGrpSpPr/>
          <p:nvPr/>
        </p:nvGrpSpPr>
        <p:grpSpPr>
          <a:xfrm>
            <a:off x="-18231" y="-8168"/>
            <a:ext cx="4834072" cy="2488152"/>
            <a:chOff x="0" y="0"/>
            <a:chExt cx="4834070" cy="2488150"/>
          </a:xfrm>
        </p:grpSpPr>
        <p:sp>
          <p:nvSpPr>
            <p:cNvPr id="220" name="Freeform: Shape 25"/>
            <p:cNvSpPr/>
            <p:nvPr/>
          </p:nvSpPr>
          <p:spPr>
            <a:xfrm flipH="1">
              <a:off x="0" y="0"/>
              <a:ext cx="4834071" cy="2488151"/>
            </a:xfrm>
            <a:custGeom>
              <a:avLst/>
              <a:gdLst/>
              <a:ahLst/>
              <a:cxnLst>
                <a:cxn ang="0">
                  <a:pos x="wd2" y="hd2"/>
                </a:cxn>
                <a:cxn ang="5400000">
                  <a:pos x="wd2" y="hd2"/>
                </a:cxn>
                <a:cxn ang="10800000">
                  <a:pos x="wd2" y="hd2"/>
                </a:cxn>
                <a:cxn ang="16200000">
                  <a:pos x="wd2" y="hd2"/>
                </a:cxn>
              </a:cxnLst>
              <a:rect l="0" t="0" r="r" b="b"/>
              <a:pathLst>
                <a:path w="21600" h="21598" extrusionOk="0">
                  <a:moveTo>
                    <a:pt x="0" y="0"/>
                  </a:moveTo>
                  <a:lnTo>
                    <a:pt x="149" y="0"/>
                  </a:lnTo>
                  <a:lnTo>
                    <a:pt x="183" y="1016"/>
                  </a:lnTo>
                  <a:cubicBezTo>
                    <a:pt x="204" y="1363"/>
                    <a:pt x="236" y="1708"/>
                    <a:pt x="280" y="2050"/>
                  </a:cubicBezTo>
                  <a:cubicBezTo>
                    <a:pt x="371" y="2732"/>
                    <a:pt x="503" y="3399"/>
                    <a:pt x="681" y="4038"/>
                  </a:cubicBezTo>
                  <a:cubicBezTo>
                    <a:pt x="723" y="4199"/>
                    <a:pt x="772" y="4356"/>
                    <a:pt x="819" y="4513"/>
                  </a:cubicBezTo>
                  <a:cubicBezTo>
                    <a:pt x="870" y="4669"/>
                    <a:pt x="918" y="4825"/>
                    <a:pt x="972" y="4978"/>
                  </a:cubicBezTo>
                  <a:cubicBezTo>
                    <a:pt x="1077" y="5285"/>
                    <a:pt x="1193" y="5584"/>
                    <a:pt x="1313" y="5878"/>
                  </a:cubicBezTo>
                  <a:cubicBezTo>
                    <a:pt x="1432" y="6174"/>
                    <a:pt x="1560" y="6461"/>
                    <a:pt x="1689" y="6748"/>
                  </a:cubicBezTo>
                  <a:cubicBezTo>
                    <a:pt x="1820" y="7033"/>
                    <a:pt x="1956" y="7314"/>
                    <a:pt x="2092" y="7594"/>
                  </a:cubicBezTo>
                  <a:cubicBezTo>
                    <a:pt x="2365" y="8154"/>
                    <a:pt x="2650" y="8704"/>
                    <a:pt x="2930" y="9266"/>
                  </a:cubicBezTo>
                  <a:cubicBezTo>
                    <a:pt x="3071" y="9546"/>
                    <a:pt x="3211" y="9828"/>
                    <a:pt x="3350" y="10113"/>
                  </a:cubicBezTo>
                  <a:cubicBezTo>
                    <a:pt x="3487" y="10396"/>
                    <a:pt x="3624" y="10697"/>
                    <a:pt x="3757" y="10972"/>
                  </a:cubicBezTo>
                  <a:cubicBezTo>
                    <a:pt x="3890" y="11253"/>
                    <a:pt x="4028" y="11526"/>
                    <a:pt x="4165" y="11801"/>
                  </a:cubicBezTo>
                  <a:cubicBezTo>
                    <a:pt x="4306" y="12071"/>
                    <a:pt x="4446" y="12341"/>
                    <a:pt x="4591" y="12602"/>
                  </a:cubicBezTo>
                  <a:cubicBezTo>
                    <a:pt x="4881" y="13126"/>
                    <a:pt x="5182" y="13632"/>
                    <a:pt x="5495" y="14111"/>
                  </a:cubicBezTo>
                  <a:cubicBezTo>
                    <a:pt x="6123" y="15069"/>
                    <a:pt x="6800" y="15924"/>
                    <a:pt x="7525" y="16632"/>
                  </a:cubicBezTo>
                  <a:cubicBezTo>
                    <a:pt x="7888" y="16984"/>
                    <a:pt x="8260" y="17307"/>
                    <a:pt x="8647" y="17580"/>
                  </a:cubicBezTo>
                  <a:cubicBezTo>
                    <a:pt x="9031" y="17860"/>
                    <a:pt x="9427" y="18096"/>
                    <a:pt x="9831" y="18296"/>
                  </a:cubicBezTo>
                  <a:cubicBezTo>
                    <a:pt x="10235" y="18496"/>
                    <a:pt x="10646" y="18659"/>
                    <a:pt x="11064" y="18790"/>
                  </a:cubicBezTo>
                  <a:cubicBezTo>
                    <a:pt x="11482" y="18919"/>
                    <a:pt x="11908" y="19008"/>
                    <a:pt x="12336" y="19067"/>
                  </a:cubicBezTo>
                  <a:cubicBezTo>
                    <a:pt x="12764" y="19127"/>
                    <a:pt x="13197" y="19153"/>
                    <a:pt x="13631" y="19154"/>
                  </a:cubicBezTo>
                  <a:cubicBezTo>
                    <a:pt x="13739" y="19154"/>
                    <a:pt x="13849" y="19157"/>
                    <a:pt x="13952" y="19150"/>
                  </a:cubicBezTo>
                  <a:lnTo>
                    <a:pt x="14110" y="19144"/>
                  </a:lnTo>
                  <a:lnTo>
                    <a:pt x="14267" y="19132"/>
                  </a:lnTo>
                  <a:cubicBezTo>
                    <a:pt x="14477" y="19117"/>
                    <a:pt x="14685" y="19085"/>
                    <a:pt x="14892" y="19047"/>
                  </a:cubicBezTo>
                  <a:cubicBezTo>
                    <a:pt x="15720" y="18890"/>
                    <a:pt x="16527" y="18546"/>
                    <a:pt x="17301" y="18040"/>
                  </a:cubicBezTo>
                  <a:cubicBezTo>
                    <a:pt x="17690" y="17790"/>
                    <a:pt x="18069" y="17492"/>
                    <a:pt x="18442" y="17167"/>
                  </a:cubicBezTo>
                  <a:cubicBezTo>
                    <a:pt x="18815" y="16843"/>
                    <a:pt x="19182" y="16484"/>
                    <a:pt x="19543" y="16104"/>
                  </a:cubicBezTo>
                  <a:cubicBezTo>
                    <a:pt x="19904" y="15723"/>
                    <a:pt x="20259" y="15318"/>
                    <a:pt x="20613" y="14901"/>
                  </a:cubicBezTo>
                  <a:cubicBezTo>
                    <a:pt x="20790" y="14692"/>
                    <a:pt x="20966" y="14478"/>
                    <a:pt x="21141" y="14264"/>
                  </a:cubicBezTo>
                  <a:lnTo>
                    <a:pt x="21600" y="13696"/>
                  </a:lnTo>
                  <a:lnTo>
                    <a:pt x="21600" y="16703"/>
                  </a:lnTo>
                  <a:lnTo>
                    <a:pt x="21559" y="16756"/>
                  </a:lnTo>
                  <a:cubicBezTo>
                    <a:pt x="21196" y="17210"/>
                    <a:pt x="20824" y="17656"/>
                    <a:pt x="20437" y="18081"/>
                  </a:cubicBezTo>
                  <a:cubicBezTo>
                    <a:pt x="20050" y="18506"/>
                    <a:pt x="19652" y="18918"/>
                    <a:pt x="19234" y="19293"/>
                  </a:cubicBezTo>
                  <a:cubicBezTo>
                    <a:pt x="18816" y="19668"/>
                    <a:pt x="18383" y="20016"/>
                    <a:pt x="17932" y="20316"/>
                  </a:cubicBezTo>
                  <a:cubicBezTo>
                    <a:pt x="17033" y="20923"/>
                    <a:pt x="16062" y="21329"/>
                    <a:pt x="15079" y="21499"/>
                  </a:cubicBezTo>
                  <a:cubicBezTo>
                    <a:pt x="14834" y="21539"/>
                    <a:pt x="14588" y="21572"/>
                    <a:pt x="14342" y="21585"/>
                  </a:cubicBezTo>
                  <a:lnTo>
                    <a:pt x="14157" y="21595"/>
                  </a:lnTo>
                  <a:lnTo>
                    <a:pt x="13973" y="21597"/>
                  </a:lnTo>
                  <a:cubicBezTo>
                    <a:pt x="13849" y="21600"/>
                    <a:pt x="13731" y="21594"/>
                    <a:pt x="13612" y="21590"/>
                  </a:cubicBezTo>
                  <a:cubicBezTo>
                    <a:pt x="13374" y="21585"/>
                    <a:pt x="13134" y="21563"/>
                    <a:pt x="12895" y="21544"/>
                  </a:cubicBezTo>
                  <a:cubicBezTo>
                    <a:pt x="12656" y="21513"/>
                    <a:pt x="12417" y="21485"/>
                    <a:pt x="12178" y="21438"/>
                  </a:cubicBezTo>
                  <a:cubicBezTo>
                    <a:pt x="11700" y="21349"/>
                    <a:pt x="11223" y="21228"/>
                    <a:pt x="10750" y="21059"/>
                  </a:cubicBezTo>
                  <a:cubicBezTo>
                    <a:pt x="10277" y="20890"/>
                    <a:pt x="9809" y="20672"/>
                    <a:pt x="9353" y="20406"/>
                  </a:cubicBezTo>
                  <a:cubicBezTo>
                    <a:pt x="8897" y="20139"/>
                    <a:pt x="8453" y="19821"/>
                    <a:pt x="8026" y="19459"/>
                  </a:cubicBezTo>
                  <a:cubicBezTo>
                    <a:pt x="7600" y="19093"/>
                    <a:pt x="7191" y="18683"/>
                    <a:pt x="6808" y="18227"/>
                  </a:cubicBezTo>
                  <a:cubicBezTo>
                    <a:pt x="6037" y="17321"/>
                    <a:pt x="5361" y="16259"/>
                    <a:pt x="4769" y="15123"/>
                  </a:cubicBezTo>
                  <a:cubicBezTo>
                    <a:pt x="4474" y="14552"/>
                    <a:pt x="4200" y="13963"/>
                    <a:pt x="3940" y="13363"/>
                  </a:cubicBezTo>
                  <a:cubicBezTo>
                    <a:pt x="3680" y="12763"/>
                    <a:pt x="3437" y="12150"/>
                    <a:pt x="3207" y="11528"/>
                  </a:cubicBezTo>
                  <a:cubicBezTo>
                    <a:pt x="3090" y="11213"/>
                    <a:pt x="2983" y="10919"/>
                    <a:pt x="2866" y="10617"/>
                  </a:cubicBezTo>
                  <a:cubicBezTo>
                    <a:pt x="2750" y="10318"/>
                    <a:pt x="2632" y="10019"/>
                    <a:pt x="2511" y="9722"/>
                  </a:cubicBezTo>
                  <a:lnTo>
                    <a:pt x="1770" y="7939"/>
                  </a:lnTo>
                  <a:cubicBezTo>
                    <a:pt x="1647" y="7639"/>
                    <a:pt x="1525" y="7338"/>
                    <a:pt x="1407" y="7032"/>
                  </a:cubicBezTo>
                  <a:cubicBezTo>
                    <a:pt x="1289" y="6727"/>
                    <a:pt x="1171" y="6421"/>
                    <a:pt x="1062" y="6105"/>
                  </a:cubicBezTo>
                  <a:cubicBezTo>
                    <a:pt x="843" y="5478"/>
                    <a:pt x="641" y="4832"/>
                    <a:pt x="481" y="4161"/>
                  </a:cubicBezTo>
                  <a:cubicBezTo>
                    <a:pt x="317" y="3493"/>
                    <a:pt x="196" y="2800"/>
                    <a:pt x="114" y="2097"/>
                  </a:cubicBezTo>
                  <a:cubicBezTo>
                    <a:pt x="75" y="1746"/>
                    <a:pt x="46" y="1392"/>
                    <a:pt x="27" y="1037"/>
                  </a:cubicBezTo>
                  <a:close/>
                </a:path>
              </a:pathLst>
            </a:custGeom>
            <a:solidFill>
              <a:srgbClr val="FFFFFF">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1" name="Freeform: Shape 26"/>
            <p:cNvSpPr/>
            <p:nvPr/>
          </p:nvSpPr>
          <p:spPr>
            <a:xfrm flipH="1">
              <a:off x="0" y="0"/>
              <a:ext cx="4789178" cy="2280681"/>
            </a:xfrm>
            <a:custGeom>
              <a:avLst/>
              <a:gdLst/>
              <a:ahLst/>
              <a:cxnLst>
                <a:cxn ang="0">
                  <a:pos x="wd2" y="hd2"/>
                </a:cxn>
                <a:cxn ang="5400000">
                  <a:pos x="wd2" y="hd2"/>
                </a:cxn>
                <a:cxn ang="10800000">
                  <a:pos x="wd2" y="hd2"/>
                </a:cxn>
                <a:cxn ang="16200000">
                  <a:pos x="wd2" y="hd2"/>
                </a:cxn>
              </a:cxnLst>
              <a:rect l="0" t="0" r="r" b="b"/>
              <a:pathLst>
                <a:path w="21600" h="21599" extrusionOk="0">
                  <a:moveTo>
                    <a:pt x="0" y="0"/>
                  </a:moveTo>
                  <a:lnTo>
                    <a:pt x="824" y="0"/>
                  </a:lnTo>
                  <a:lnTo>
                    <a:pt x="846" y="647"/>
                  </a:lnTo>
                  <a:cubicBezTo>
                    <a:pt x="869" y="984"/>
                    <a:pt x="903" y="1317"/>
                    <a:pt x="950" y="1644"/>
                  </a:cubicBezTo>
                  <a:cubicBezTo>
                    <a:pt x="1043" y="2300"/>
                    <a:pt x="1189" y="2926"/>
                    <a:pt x="1362" y="3530"/>
                  </a:cubicBezTo>
                  <a:cubicBezTo>
                    <a:pt x="1450" y="3831"/>
                    <a:pt x="1547" y="4126"/>
                    <a:pt x="1650" y="4418"/>
                  </a:cubicBezTo>
                  <a:cubicBezTo>
                    <a:pt x="1754" y="4708"/>
                    <a:pt x="1865" y="4994"/>
                    <a:pt x="1980" y="5277"/>
                  </a:cubicBezTo>
                  <a:cubicBezTo>
                    <a:pt x="2214" y="5841"/>
                    <a:pt x="2474" y="6388"/>
                    <a:pt x="2743" y="6938"/>
                  </a:cubicBezTo>
                  <a:cubicBezTo>
                    <a:pt x="3012" y="7488"/>
                    <a:pt x="3293" y="8039"/>
                    <a:pt x="3569" y="8611"/>
                  </a:cubicBezTo>
                  <a:cubicBezTo>
                    <a:pt x="3707" y="8896"/>
                    <a:pt x="3844" y="9188"/>
                    <a:pt x="3980" y="9485"/>
                  </a:cubicBezTo>
                  <a:lnTo>
                    <a:pt x="4177" y="9913"/>
                  </a:lnTo>
                  <a:cubicBezTo>
                    <a:pt x="4242" y="10050"/>
                    <a:pt x="4303" y="10190"/>
                    <a:pt x="4370" y="10324"/>
                  </a:cubicBezTo>
                  <a:cubicBezTo>
                    <a:pt x="4891" y="11410"/>
                    <a:pt x="5456" y="12409"/>
                    <a:pt x="6031" y="13357"/>
                  </a:cubicBezTo>
                  <a:cubicBezTo>
                    <a:pt x="6319" y="13828"/>
                    <a:pt x="6613" y="14284"/>
                    <a:pt x="6914" y="14721"/>
                  </a:cubicBezTo>
                  <a:cubicBezTo>
                    <a:pt x="7214" y="15158"/>
                    <a:pt x="7521" y="15581"/>
                    <a:pt x="7838" y="15979"/>
                  </a:cubicBezTo>
                  <a:cubicBezTo>
                    <a:pt x="8471" y="16776"/>
                    <a:pt x="9154" y="17489"/>
                    <a:pt x="9904" y="17969"/>
                  </a:cubicBezTo>
                  <a:cubicBezTo>
                    <a:pt x="10278" y="18209"/>
                    <a:pt x="10665" y="18393"/>
                    <a:pt x="11059" y="18531"/>
                  </a:cubicBezTo>
                  <a:cubicBezTo>
                    <a:pt x="11158" y="18564"/>
                    <a:pt x="11256" y="18602"/>
                    <a:pt x="11356" y="18630"/>
                  </a:cubicBezTo>
                  <a:lnTo>
                    <a:pt x="11654" y="18713"/>
                  </a:lnTo>
                  <a:cubicBezTo>
                    <a:pt x="11855" y="18758"/>
                    <a:pt x="12055" y="18805"/>
                    <a:pt x="12257" y="18832"/>
                  </a:cubicBezTo>
                  <a:cubicBezTo>
                    <a:pt x="12358" y="18848"/>
                    <a:pt x="12459" y="18863"/>
                    <a:pt x="12560" y="18871"/>
                  </a:cubicBezTo>
                  <a:cubicBezTo>
                    <a:pt x="12662" y="18879"/>
                    <a:pt x="12763" y="18893"/>
                    <a:pt x="12865" y="18898"/>
                  </a:cubicBezTo>
                  <a:lnTo>
                    <a:pt x="13170" y="18910"/>
                  </a:lnTo>
                  <a:cubicBezTo>
                    <a:pt x="13271" y="18914"/>
                    <a:pt x="13374" y="18908"/>
                    <a:pt x="13476" y="18907"/>
                  </a:cubicBezTo>
                  <a:lnTo>
                    <a:pt x="13629" y="18905"/>
                  </a:lnTo>
                  <a:cubicBezTo>
                    <a:pt x="13678" y="18902"/>
                    <a:pt x="13727" y="18897"/>
                    <a:pt x="13776" y="18894"/>
                  </a:cubicBezTo>
                  <a:cubicBezTo>
                    <a:pt x="13825" y="18889"/>
                    <a:pt x="13875" y="18887"/>
                    <a:pt x="13923" y="18881"/>
                  </a:cubicBezTo>
                  <a:lnTo>
                    <a:pt x="14070" y="18861"/>
                  </a:lnTo>
                  <a:cubicBezTo>
                    <a:pt x="14265" y="18835"/>
                    <a:pt x="14459" y="18791"/>
                    <a:pt x="14651" y="18741"/>
                  </a:cubicBezTo>
                  <a:cubicBezTo>
                    <a:pt x="15421" y="18528"/>
                    <a:pt x="16161" y="18111"/>
                    <a:pt x="16865" y="17526"/>
                  </a:cubicBezTo>
                  <a:cubicBezTo>
                    <a:pt x="17573" y="16948"/>
                    <a:pt x="18246" y="16207"/>
                    <a:pt x="18911" y="15396"/>
                  </a:cubicBezTo>
                  <a:cubicBezTo>
                    <a:pt x="19077" y="15194"/>
                    <a:pt x="19242" y="14982"/>
                    <a:pt x="19407" y="14770"/>
                  </a:cubicBezTo>
                  <a:cubicBezTo>
                    <a:pt x="19573" y="14558"/>
                    <a:pt x="19738" y="14342"/>
                    <a:pt x="19903" y="14123"/>
                  </a:cubicBezTo>
                  <a:lnTo>
                    <a:pt x="20907" y="12780"/>
                  </a:lnTo>
                  <a:lnTo>
                    <a:pt x="21600" y="11891"/>
                  </a:lnTo>
                  <a:lnTo>
                    <a:pt x="21600" y="16358"/>
                  </a:lnTo>
                  <a:lnTo>
                    <a:pt x="21163" y="16899"/>
                  </a:lnTo>
                  <a:cubicBezTo>
                    <a:pt x="20985" y="17116"/>
                    <a:pt x="20804" y="17333"/>
                    <a:pt x="20620" y="17547"/>
                  </a:cubicBezTo>
                  <a:cubicBezTo>
                    <a:pt x="20436" y="17759"/>
                    <a:pt x="20250" y="17970"/>
                    <a:pt x="20060" y="18176"/>
                  </a:cubicBezTo>
                  <a:cubicBezTo>
                    <a:pt x="19681" y="18590"/>
                    <a:pt x="19291" y="18991"/>
                    <a:pt x="18884" y="19358"/>
                  </a:cubicBezTo>
                  <a:cubicBezTo>
                    <a:pt x="18477" y="19726"/>
                    <a:pt x="18057" y="20068"/>
                    <a:pt x="17619" y="20362"/>
                  </a:cubicBezTo>
                  <a:cubicBezTo>
                    <a:pt x="16747" y="20958"/>
                    <a:pt x="15811" y="21360"/>
                    <a:pt x="14866" y="21518"/>
                  </a:cubicBezTo>
                  <a:cubicBezTo>
                    <a:pt x="14630" y="21556"/>
                    <a:pt x="14393" y="21584"/>
                    <a:pt x="14157" y="21592"/>
                  </a:cubicBezTo>
                  <a:lnTo>
                    <a:pt x="13980" y="21599"/>
                  </a:lnTo>
                  <a:cubicBezTo>
                    <a:pt x="13921" y="21600"/>
                    <a:pt x="13862" y="21597"/>
                    <a:pt x="13803" y="21597"/>
                  </a:cubicBezTo>
                  <a:lnTo>
                    <a:pt x="13627" y="21594"/>
                  </a:lnTo>
                  <a:lnTo>
                    <a:pt x="13456" y="21583"/>
                  </a:lnTo>
                  <a:cubicBezTo>
                    <a:pt x="13000" y="21559"/>
                    <a:pt x="12543" y="21498"/>
                    <a:pt x="12089" y="21401"/>
                  </a:cubicBezTo>
                  <a:cubicBezTo>
                    <a:pt x="11633" y="21309"/>
                    <a:pt x="11179" y="21176"/>
                    <a:pt x="10730" y="21000"/>
                  </a:cubicBezTo>
                  <a:cubicBezTo>
                    <a:pt x="10281" y="20822"/>
                    <a:pt x="9836" y="20611"/>
                    <a:pt x="9395" y="20371"/>
                  </a:cubicBezTo>
                  <a:cubicBezTo>
                    <a:pt x="8515" y="19887"/>
                    <a:pt x="7645" y="19285"/>
                    <a:pt x="6840" y="18482"/>
                  </a:cubicBezTo>
                  <a:cubicBezTo>
                    <a:pt x="6034" y="17680"/>
                    <a:pt x="5315" y="16664"/>
                    <a:pt x="4687" y="15539"/>
                  </a:cubicBezTo>
                  <a:cubicBezTo>
                    <a:pt x="4371" y="14978"/>
                    <a:pt x="4084" y="14380"/>
                    <a:pt x="3814" y="13769"/>
                  </a:cubicBezTo>
                  <a:cubicBezTo>
                    <a:pt x="3545" y="13154"/>
                    <a:pt x="3290" y="12531"/>
                    <a:pt x="3051" y="11894"/>
                  </a:cubicBezTo>
                  <a:cubicBezTo>
                    <a:pt x="2990" y="11736"/>
                    <a:pt x="2932" y="11576"/>
                    <a:pt x="2873" y="11416"/>
                  </a:cubicBezTo>
                  <a:lnTo>
                    <a:pt x="2703" y="10953"/>
                  </a:lnTo>
                  <a:cubicBezTo>
                    <a:pt x="2594" y="10654"/>
                    <a:pt x="2481" y="10357"/>
                    <a:pt x="2367" y="10055"/>
                  </a:cubicBezTo>
                  <a:lnTo>
                    <a:pt x="1671" y="8221"/>
                  </a:lnTo>
                  <a:cubicBezTo>
                    <a:pt x="1438" y="7596"/>
                    <a:pt x="1208" y="6952"/>
                    <a:pt x="992" y="6281"/>
                  </a:cubicBezTo>
                  <a:cubicBezTo>
                    <a:pt x="885" y="5946"/>
                    <a:pt x="781" y="5604"/>
                    <a:pt x="686" y="5253"/>
                  </a:cubicBezTo>
                  <a:cubicBezTo>
                    <a:pt x="592" y="4902"/>
                    <a:pt x="504" y="4544"/>
                    <a:pt x="426" y="4178"/>
                  </a:cubicBezTo>
                  <a:cubicBezTo>
                    <a:pt x="350" y="3811"/>
                    <a:pt x="282" y="3439"/>
                    <a:pt x="227" y="3062"/>
                  </a:cubicBezTo>
                  <a:cubicBezTo>
                    <a:pt x="201" y="2873"/>
                    <a:pt x="174" y="2683"/>
                    <a:pt x="152" y="2493"/>
                  </a:cubicBezTo>
                  <a:lnTo>
                    <a:pt x="120" y="2207"/>
                  </a:lnTo>
                  <a:lnTo>
                    <a:pt x="93" y="1921"/>
                  </a:lnTo>
                  <a:cubicBezTo>
                    <a:pt x="57" y="1539"/>
                    <a:pt x="32" y="1156"/>
                    <a:pt x="16" y="774"/>
                  </a:cubicBezTo>
                  <a:close/>
                </a:path>
              </a:pathLst>
            </a:custGeom>
            <a:solidFill>
              <a:srgbClr val="FFFFFF">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2" name="Freeform: Shape 27"/>
            <p:cNvSpPr/>
            <p:nvPr/>
          </p:nvSpPr>
          <p:spPr>
            <a:xfrm flipH="1">
              <a:off x="0" y="0"/>
              <a:ext cx="4784869" cy="2240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515" y="0"/>
                  </a:lnTo>
                  <a:lnTo>
                    <a:pt x="2535" y="630"/>
                  </a:lnTo>
                  <a:cubicBezTo>
                    <a:pt x="2664" y="2657"/>
                    <a:pt x="3248" y="4106"/>
                    <a:pt x="4320" y="6604"/>
                  </a:cubicBezTo>
                  <a:cubicBezTo>
                    <a:pt x="4615" y="7293"/>
                    <a:pt x="4921" y="8006"/>
                    <a:pt x="5233" y="8789"/>
                  </a:cubicBezTo>
                  <a:cubicBezTo>
                    <a:pt x="7621" y="14775"/>
                    <a:pt x="10185" y="17329"/>
                    <a:pt x="13804" y="17329"/>
                  </a:cubicBezTo>
                  <a:cubicBezTo>
                    <a:pt x="16180" y="17329"/>
                    <a:pt x="17923" y="15248"/>
                    <a:pt x="20311" y="12075"/>
                  </a:cubicBezTo>
                  <a:cubicBezTo>
                    <a:pt x="20577" y="11721"/>
                    <a:pt x="20844" y="11370"/>
                    <a:pt x="21102" y="11032"/>
                  </a:cubicBezTo>
                  <a:lnTo>
                    <a:pt x="21600" y="10374"/>
                  </a:lnTo>
                  <a:lnTo>
                    <a:pt x="21600" y="15778"/>
                  </a:lnTo>
                  <a:lnTo>
                    <a:pt x="20953" y="16627"/>
                  </a:lnTo>
                  <a:cubicBezTo>
                    <a:pt x="18844" y="19343"/>
                    <a:pt x="16699" y="21600"/>
                    <a:pt x="13804" y="21600"/>
                  </a:cubicBezTo>
                  <a:cubicBezTo>
                    <a:pt x="8896" y="21600"/>
                    <a:pt x="5709" y="17592"/>
                    <a:pt x="3154" y="11187"/>
                  </a:cubicBezTo>
                  <a:cubicBezTo>
                    <a:pt x="1716" y="7584"/>
                    <a:pt x="197" y="5042"/>
                    <a:pt x="13" y="629"/>
                  </a:cubicBezTo>
                  <a:close/>
                </a:path>
              </a:pathLst>
            </a:custGeom>
            <a:solidFill>
              <a:srgbClr val="FFFFFF">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3" name="Freeform: Shape 28"/>
            <p:cNvSpPr/>
            <p:nvPr/>
          </p:nvSpPr>
          <p:spPr>
            <a:xfrm flipH="1">
              <a:off x="0" y="0"/>
              <a:ext cx="4784869" cy="2240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017" y="0"/>
                  </a:lnTo>
                  <a:lnTo>
                    <a:pt x="3034" y="537"/>
                  </a:lnTo>
                  <a:cubicBezTo>
                    <a:pt x="3151" y="2356"/>
                    <a:pt x="3684" y="3673"/>
                    <a:pt x="4725" y="6101"/>
                  </a:cubicBezTo>
                  <a:cubicBezTo>
                    <a:pt x="5023" y="6796"/>
                    <a:pt x="5331" y="7514"/>
                    <a:pt x="5649" y="8310"/>
                  </a:cubicBezTo>
                  <a:cubicBezTo>
                    <a:pt x="6772" y="11124"/>
                    <a:pt x="7924" y="13125"/>
                    <a:pt x="9172" y="14426"/>
                  </a:cubicBezTo>
                  <a:cubicBezTo>
                    <a:pt x="10495" y="15805"/>
                    <a:pt x="12010" y="16474"/>
                    <a:pt x="13804" y="16474"/>
                  </a:cubicBezTo>
                  <a:cubicBezTo>
                    <a:pt x="14822" y="16474"/>
                    <a:pt x="15768" y="16060"/>
                    <a:pt x="16783" y="15170"/>
                  </a:cubicBezTo>
                  <a:cubicBezTo>
                    <a:pt x="17825" y="14256"/>
                    <a:pt x="18857" y="12923"/>
                    <a:pt x="20001" y="11403"/>
                  </a:cubicBezTo>
                  <a:cubicBezTo>
                    <a:pt x="20269" y="11046"/>
                    <a:pt x="20536" y="10695"/>
                    <a:pt x="20795" y="10356"/>
                  </a:cubicBezTo>
                  <a:lnTo>
                    <a:pt x="21600" y="9291"/>
                  </a:lnTo>
                  <a:lnTo>
                    <a:pt x="21600" y="15778"/>
                  </a:lnTo>
                  <a:lnTo>
                    <a:pt x="20953" y="16627"/>
                  </a:lnTo>
                  <a:cubicBezTo>
                    <a:pt x="18844" y="19343"/>
                    <a:pt x="16699" y="21600"/>
                    <a:pt x="13804" y="21600"/>
                  </a:cubicBezTo>
                  <a:cubicBezTo>
                    <a:pt x="8896" y="21600"/>
                    <a:pt x="5709" y="17592"/>
                    <a:pt x="3154" y="11187"/>
                  </a:cubicBezTo>
                  <a:cubicBezTo>
                    <a:pt x="1716" y="7584"/>
                    <a:pt x="197" y="5042"/>
                    <a:pt x="13" y="629"/>
                  </a:cubicBezTo>
                  <a:close/>
                </a:path>
              </a:pathLst>
            </a:custGeom>
            <a:solidFill>
              <a:srgbClr val="FFFFFF">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229" name="Group 17"/>
          <p:cNvGrpSpPr/>
          <p:nvPr/>
        </p:nvGrpSpPr>
        <p:grpSpPr>
          <a:xfrm>
            <a:off x="9058274" y="4146309"/>
            <a:ext cx="3142402" cy="2716807"/>
            <a:chOff x="0" y="0"/>
            <a:chExt cx="3142400" cy="2716805"/>
          </a:xfrm>
        </p:grpSpPr>
        <p:sp>
          <p:nvSpPr>
            <p:cNvPr id="225" name="Freeform: Shape 18"/>
            <p:cNvSpPr/>
            <p:nvPr/>
          </p:nvSpPr>
          <p:spPr>
            <a:xfrm rot="10800000">
              <a:off x="0" y="-1"/>
              <a:ext cx="3142401" cy="2711615"/>
            </a:xfrm>
            <a:custGeom>
              <a:avLst/>
              <a:gdLst/>
              <a:ahLst/>
              <a:cxnLst>
                <a:cxn ang="0">
                  <a:pos x="wd2" y="hd2"/>
                </a:cxn>
                <a:cxn ang="5400000">
                  <a:pos x="wd2" y="hd2"/>
                </a:cxn>
                <a:cxn ang="10800000">
                  <a:pos x="wd2" y="hd2"/>
                </a:cxn>
                <a:cxn ang="16200000">
                  <a:pos x="wd2" y="hd2"/>
                </a:cxn>
              </a:cxnLst>
              <a:rect l="0" t="0" r="r" b="b"/>
              <a:pathLst>
                <a:path w="21600" h="21600" extrusionOk="0">
                  <a:moveTo>
                    <a:pt x="21180" y="0"/>
                  </a:moveTo>
                  <a:lnTo>
                    <a:pt x="21600" y="0"/>
                  </a:lnTo>
                  <a:lnTo>
                    <a:pt x="21577" y="123"/>
                  </a:lnTo>
                  <a:cubicBezTo>
                    <a:pt x="21315" y="1325"/>
                    <a:pt x="20978" y="2511"/>
                    <a:pt x="20569" y="3669"/>
                  </a:cubicBezTo>
                  <a:cubicBezTo>
                    <a:pt x="20296" y="4441"/>
                    <a:pt x="20000" y="5206"/>
                    <a:pt x="19666" y="5953"/>
                  </a:cubicBezTo>
                  <a:cubicBezTo>
                    <a:pt x="19337" y="6702"/>
                    <a:pt x="18974" y="7436"/>
                    <a:pt x="18584" y="8152"/>
                  </a:cubicBezTo>
                  <a:cubicBezTo>
                    <a:pt x="17801" y="9585"/>
                    <a:pt x="16908" y="10954"/>
                    <a:pt x="15908" y="12232"/>
                  </a:cubicBezTo>
                  <a:cubicBezTo>
                    <a:pt x="15406" y="12868"/>
                    <a:pt x="14882" y="13486"/>
                    <a:pt x="14328" y="14072"/>
                  </a:cubicBezTo>
                  <a:cubicBezTo>
                    <a:pt x="14190" y="14220"/>
                    <a:pt x="14052" y="14366"/>
                    <a:pt x="13909" y="14509"/>
                  </a:cubicBezTo>
                  <a:cubicBezTo>
                    <a:pt x="13768" y="14652"/>
                    <a:pt x="13629" y="14799"/>
                    <a:pt x="13483" y="14937"/>
                  </a:cubicBezTo>
                  <a:cubicBezTo>
                    <a:pt x="13195" y="15217"/>
                    <a:pt x="12899" y="15489"/>
                    <a:pt x="12601" y="15758"/>
                  </a:cubicBezTo>
                  <a:cubicBezTo>
                    <a:pt x="11403" y="16828"/>
                    <a:pt x="10110" y="17775"/>
                    <a:pt x="8747" y="18588"/>
                  </a:cubicBezTo>
                  <a:cubicBezTo>
                    <a:pt x="6703" y="19808"/>
                    <a:pt x="4488" y="20711"/>
                    <a:pt x="2197" y="21230"/>
                  </a:cubicBezTo>
                  <a:lnTo>
                    <a:pt x="0" y="21600"/>
                  </a:lnTo>
                  <a:lnTo>
                    <a:pt x="0" y="19310"/>
                  </a:lnTo>
                  <a:lnTo>
                    <a:pt x="1732" y="18939"/>
                  </a:lnTo>
                  <a:cubicBezTo>
                    <a:pt x="2424" y="18754"/>
                    <a:pt x="3110" y="18543"/>
                    <a:pt x="3787" y="18298"/>
                  </a:cubicBezTo>
                  <a:cubicBezTo>
                    <a:pt x="4465" y="18055"/>
                    <a:pt x="5134" y="17782"/>
                    <a:pt x="5794" y="17481"/>
                  </a:cubicBezTo>
                  <a:cubicBezTo>
                    <a:pt x="6452" y="17179"/>
                    <a:pt x="7102" y="16849"/>
                    <a:pt x="7740" y="16494"/>
                  </a:cubicBezTo>
                  <a:cubicBezTo>
                    <a:pt x="9017" y="15783"/>
                    <a:pt x="10251" y="14973"/>
                    <a:pt x="11431" y="14068"/>
                  </a:cubicBezTo>
                  <a:cubicBezTo>
                    <a:pt x="11725" y="13840"/>
                    <a:pt x="12018" y="13610"/>
                    <a:pt x="12304" y="13369"/>
                  </a:cubicBezTo>
                  <a:cubicBezTo>
                    <a:pt x="12449" y="13251"/>
                    <a:pt x="12590" y="13129"/>
                    <a:pt x="12733" y="13008"/>
                  </a:cubicBezTo>
                  <a:cubicBezTo>
                    <a:pt x="12876" y="12888"/>
                    <a:pt x="13017" y="12764"/>
                    <a:pt x="13156" y="12638"/>
                  </a:cubicBezTo>
                  <a:cubicBezTo>
                    <a:pt x="13716" y="12136"/>
                    <a:pt x="14263" y="11616"/>
                    <a:pt x="14790" y="11069"/>
                  </a:cubicBezTo>
                  <a:cubicBezTo>
                    <a:pt x="15846" y="9978"/>
                    <a:pt x="16825" y="8788"/>
                    <a:pt x="17705" y="7508"/>
                  </a:cubicBezTo>
                  <a:cubicBezTo>
                    <a:pt x="18145" y="6868"/>
                    <a:pt x="18561" y="6206"/>
                    <a:pt x="18948" y="5522"/>
                  </a:cubicBezTo>
                  <a:cubicBezTo>
                    <a:pt x="19329" y="4835"/>
                    <a:pt x="19689" y="4131"/>
                    <a:pt x="20007" y="3403"/>
                  </a:cubicBezTo>
                  <a:cubicBezTo>
                    <a:pt x="20089" y="3222"/>
                    <a:pt x="20166" y="3038"/>
                    <a:pt x="20241" y="2855"/>
                  </a:cubicBezTo>
                  <a:lnTo>
                    <a:pt x="20355" y="2578"/>
                  </a:lnTo>
                  <a:lnTo>
                    <a:pt x="20464" y="2299"/>
                  </a:lnTo>
                  <a:cubicBezTo>
                    <a:pt x="20534" y="2113"/>
                    <a:pt x="20606" y="1927"/>
                    <a:pt x="20670" y="1737"/>
                  </a:cubicBezTo>
                  <a:cubicBezTo>
                    <a:pt x="20735" y="1547"/>
                    <a:pt x="20806" y="1360"/>
                    <a:pt x="20864" y="1168"/>
                  </a:cubicBezTo>
                  <a:close/>
                </a:path>
              </a:pathLst>
            </a:custGeom>
            <a:solidFill>
              <a:srgbClr val="FFFFFF">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6" name="Freeform: Shape 19"/>
            <p:cNvSpPr/>
            <p:nvPr/>
          </p:nvSpPr>
          <p:spPr>
            <a:xfrm rot="10800000">
              <a:off x="27346" y="282930"/>
              <a:ext cx="3115055" cy="2433876"/>
            </a:xfrm>
            <a:custGeom>
              <a:avLst/>
              <a:gdLst/>
              <a:ahLst/>
              <a:cxnLst>
                <a:cxn ang="0">
                  <a:pos x="wd2" y="hd2"/>
                </a:cxn>
                <a:cxn ang="5400000">
                  <a:pos x="wd2" y="hd2"/>
                </a:cxn>
                <a:cxn ang="10800000">
                  <a:pos x="wd2" y="hd2"/>
                </a:cxn>
                <a:cxn ang="16200000">
                  <a:pos x="wd2" y="hd2"/>
                </a:cxn>
              </a:cxnLst>
              <a:rect l="0" t="0" r="r" b="b"/>
              <a:pathLst>
                <a:path w="21600" h="21600" extrusionOk="0">
                  <a:moveTo>
                    <a:pt x="16435" y="0"/>
                  </a:moveTo>
                  <a:lnTo>
                    <a:pt x="21600" y="0"/>
                  </a:lnTo>
                  <a:lnTo>
                    <a:pt x="21100" y="1976"/>
                  </a:lnTo>
                  <a:cubicBezTo>
                    <a:pt x="18092" y="11885"/>
                    <a:pt x="9788" y="19495"/>
                    <a:pt x="806" y="21467"/>
                  </a:cubicBezTo>
                  <a:lnTo>
                    <a:pt x="0" y="21600"/>
                  </a:lnTo>
                  <a:lnTo>
                    <a:pt x="0" y="15577"/>
                  </a:lnTo>
                  <a:lnTo>
                    <a:pt x="151" y="15551"/>
                  </a:lnTo>
                  <a:cubicBezTo>
                    <a:pt x="1453" y="15248"/>
                    <a:pt x="2756" y="14797"/>
                    <a:pt x="4022" y="14207"/>
                  </a:cubicBezTo>
                  <a:cubicBezTo>
                    <a:pt x="6528" y="13041"/>
                    <a:pt x="8914" y="11326"/>
                    <a:pt x="10922" y="9246"/>
                  </a:cubicBezTo>
                  <a:cubicBezTo>
                    <a:pt x="12926" y="7170"/>
                    <a:pt x="14566" y="4713"/>
                    <a:pt x="15664" y="2143"/>
                  </a:cubicBezTo>
                  <a:cubicBezTo>
                    <a:pt x="15875" y="1648"/>
                    <a:pt x="16067" y="1149"/>
                    <a:pt x="16240" y="647"/>
                  </a:cubicBezTo>
                  <a:close/>
                </a:path>
              </a:pathLst>
            </a:custGeom>
            <a:solidFill>
              <a:srgbClr val="FFFFFF">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7" name="Freeform: Shape 20"/>
            <p:cNvSpPr/>
            <p:nvPr/>
          </p:nvSpPr>
          <p:spPr>
            <a:xfrm rot="10800000">
              <a:off x="17316" y="246744"/>
              <a:ext cx="3125085" cy="2464870"/>
            </a:xfrm>
            <a:custGeom>
              <a:avLst/>
              <a:gdLst/>
              <a:ahLst/>
              <a:cxnLst>
                <a:cxn ang="0">
                  <a:pos x="wd2" y="hd2"/>
                </a:cxn>
                <a:cxn ang="5400000">
                  <a:pos x="wd2" y="hd2"/>
                </a:cxn>
                <a:cxn ang="10800000">
                  <a:pos x="wd2" y="hd2"/>
                </a:cxn>
                <a:cxn ang="16200000">
                  <a:pos x="wd2" y="hd2"/>
                </a:cxn>
              </a:cxnLst>
              <a:rect l="0" t="0" r="r" b="b"/>
              <a:pathLst>
                <a:path w="21600" h="21600" extrusionOk="0">
                  <a:moveTo>
                    <a:pt x="20025" y="0"/>
                  </a:moveTo>
                  <a:lnTo>
                    <a:pt x="21600" y="0"/>
                  </a:lnTo>
                  <a:lnTo>
                    <a:pt x="21193" y="1838"/>
                  </a:lnTo>
                  <a:cubicBezTo>
                    <a:pt x="20965" y="2673"/>
                    <a:pt x="20698" y="3494"/>
                    <a:pt x="20391" y="4293"/>
                  </a:cubicBezTo>
                  <a:cubicBezTo>
                    <a:pt x="19159" y="7489"/>
                    <a:pt x="17374" y="10350"/>
                    <a:pt x="15271" y="12785"/>
                  </a:cubicBezTo>
                  <a:cubicBezTo>
                    <a:pt x="14217" y="14003"/>
                    <a:pt x="13079" y="15114"/>
                    <a:pt x="11876" y="16112"/>
                  </a:cubicBezTo>
                  <a:cubicBezTo>
                    <a:pt x="10672" y="17109"/>
                    <a:pt x="9404" y="17997"/>
                    <a:pt x="8081" y="18753"/>
                  </a:cubicBezTo>
                  <a:cubicBezTo>
                    <a:pt x="6094" y="19879"/>
                    <a:pt x="3993" y="20719"/>
                    <a:pt x="1834" y="21245"/>
                  </a:cubicBezTo>
                  <a:lnTo>
                    <a:pt x="0" y="21600"/>
                  </a:lnTo>
                  <a:lnTo>
                    <a:pt x="0" y="18966"/>
                  </a:lnTo>
                  <a:lnTo>
                    <a:pt x="1392" y="18686"/>
                  </a:lnTo>
                  <a:cubicBezTo>
                    <a:pt x="2052" y="18520"/>
                    <a:pt x="2707" y="18321"/>
                    <a:pt x="3355" y="18091"/>
                  </a:cubicBezTo>
                  <a:cubicBezTo>
                    <a:pt x="4651" y="17635"/>
                    <a:pt x="5915" y="17043"/>
                    <a:pt x="7140" y="16358"/>
                  </a:cubicBezTo>
                  <a:cubicBezTo>
                    <a:pt x="9597" y="15002"/>
                    <a:pt x="11891" y="13204"/>
                    <a:pt x="13903" y="11032"/>
                  </a:cubicBezTo>
                  <a:cubicBezTo>
                    <a:pt x="14906" y="9943"/>
                    <a:pt x="15835" y="8754"/>
                    <a:pt x="16668" y="7478"/>
                  </a:cubicBezTo>
                  <a:cubicBezTo>
                    <a:pt x="17502" y="6203"/>
                    <a:pt x="18238" y="4836"/>
                    <a:pt x="18854" y="3396"/>
                  </a:cubicBezTo>
                  <a:cubicBezTo>
                    <a:pt x="19162" y="2676"/>
                    <a:pt x="19444" y="1940"/>
                    <a:pt x="19693" y="1187"/>
                  </a:cubicBezTo>
                  <a:close/>
                </a:path>
              </a:pathLst>
            </a:custGeom>
            <a:solidFill>
              <a:srgbClr val="FFFFFF">
                <a:alpha val="30000"/>
              </a:srgbClr>
            </a:solidFill>
            <a:ln w="12700" cap="flat">
              <a:noFill/>
              <a:miter lim="400000"/>
            </a:ln>
            <a:effectLst/>
          </p:spPr>
          <p:txBody>
            <a:bodyPr wrap="square" lIns="45719" tIns="45719" rIns="45719" bIns="45719" numCol="1" anchor="ctr">
              <a:noAutofit/>
            </a:bodyPr>
            <a:lstStyle/>
            <a:p>
              <a:pPr algn="ctr">
                <a:defRPr sz="800">
                  <a:solidFill>
                    <a:srgbClr val="FFFFFF"/>
                  </a:solidFill>
                </a:defRPr>
              </a:pPr>
              <a:endParaRPr/>
            </a:p>
          </p:txBody>
        </p:sp>
        <p:sp>
          <p:nvSpPr>
            <p:cNvPr id="228" name="Freeform: Shape 21"/>
            <p:cNvSpPr/>
            <p:nvPr/>
          </p:nvSpPr>
          <p:spPr>
            <a:xfrm rot="10800000">
              <a:off x="29029" y="283029"/>
              <a:ext cx="3112609" cy="2428584"/>
            </a:xfrm>
            <a:custGeom>
              <a:avLst/>
              <a:gdLst/>
              <a:ahLst/>
              <a:cxnLst>
                <a:cxn ang="0">
                  <a:pos x="wd2" y="hd2"/>
                </a:cxn>
                <a:cxn ang="5400000">
                  <a:pos x="wd2" y="hd2"/>
                </a:cxn>
                <a:cxn ang="10800000">
                  <a:pos x="wd2" y="hd2"/>
                </a:cxn>
                <a:cxn ang="16200000">
                  <a:pos x="wd2" y="hd2"/>
                </a:cxn>
              </a:cxnLst>
              <a:rect l="0" t="0" r="r" b="b"/>
              <a:pathLst>
                <a:path w="21600" h="21600" extrusionOk="0">
                  <a:moveTo>
                    <a:pt x="17302" y="0"/>
                  </a:moveTo>
                  <a:lnTo>
                    <a:pt x="21600" y="0"/>
                  </a:lnTo>
                  <a:lnTo>
                    <a:pt x="21111" y="1934"/>
                  </a:lnTo>
                  <a:cubicBezTo>
                    <a:pt x="18101" y="11865"/>
                    <a:pt x="9790" y="19491"/>
                    <a:pt x="802" y="21467"/>
                  </a:cubicBezTo>
                  <a:lnTo>
                    <a:pt x="0" y="21600"/>
                  </a:lnTo>
                  <a:lnTo>
                    <a:pt x="0" y="16575"/>
                  </a:lnTo>
                  <a:lnTo>
                    <a:pt x="296" y="16523"/>
                  </a:lnTo>
                  <a:cubicBezTo>
                    <a:pt x="1639" y="16211"/>
                    <a:pt x="2982" y="15742"/>
                    <a:pt x="4314" y="15120"/>
                  </a:cubicBezTo>
                  <a:cubicBezTo>
                    <a:pt x="6909" y="13912"/>
                    <a:pt x="9379" y="12133"/>
                    <a:pt x="11459" y="9976"/>
                  </a:cubicBezTo>
                  <a:cubicBezTo>
                    <a:pt x="13575" y="7781"/>
                    <a:pt x="15238" y="5285"/>
                    <a:pt x="16401" y="2557"/>
                  </a:cubicBezTo>
                  <a:cubicBezTo>
                    <a:pt x="16624" y="2034"/>
                    <a:pt x="16826" y="1507"/>
                    <a:pt x="17008" y="977"/>
                  </a:cubicBezTo>
                  <a:close/>
                </a:path>
              </a:pathLst>
            </a:custGeom>
            <a:solidFill>
              <a:srgbClr val="FFFFFF">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241" name="Content Placeholder 3"/>
          <p:cNvGrpSpPr/>
          <p:nvPr/>
        </p:nvGrpSpPr>
        <p:grpSpPr>
          <a:xfrm>
            <a:off x="50602" y="588820"/>
            <a:ext cx="2547642" cy="2524716"/>
            <a:chOff x="0" y="0"/>
            <a:chExt cx="2547640" cy="2524714"/>
          </a:xfrm>
        </p:grpSpPr>
        <p:grpSp>
          <p:nvGrpSpPr>
            <p:cNvPr id="232" name="Group"/>
            <p:cNvGrpSpPr/>
            <p:nvPr/>
          </p:nvGrpSpPr>
          <p:grpSpPr>
            <a:xfrm>
              <a:off x="0" y="614634"/>
              <a:ext cx="1427718" cy="1320653"/>
              <a:chOff x="0" y="0"/>
              <a:chExt cx="1427717" cy="1320652"/>
            </a:xfrm>
          </p:grpSpPr>
          <p:sp>
            <p:nvSpPr>
              <p:cNvPr id="230" name="Oval"/>
              <p:cNvSpPr/>
              <p:nvPr/>
            </p:nvSpPr>
            <p:spPr>
              <a:xfrm>
                <a:off x="0" y="-1"/>
                <a:ext cx="1427718" cy="1320654"/>
              </a:xfrm>
              <a:prstGeom prst="ellipse">
                <a:avLst/>
              </a:prstGeom>
              <a:gradFill flip="none" rotWithShape="1">
                <a:gsLst>
                  <a:gs pos="0">
                    <a:srgbClr val="70A6DB"/>
                  </a:gs>
                  <a:gs pos="50000">
                    <a:srgbClr val="559BDB"/>
                  </a:gs>
                  <a:gs pos="100000">
                    <a:srgbClr val="448AC9"/>
                  </a:gs>
                </a:gsLst>
                <a:lin ang="5400000" scaled="0"/>
              </a:gradFill>
              <a:ln w="12700" cap="flat">
                <a:noFill/>
                <a:miter lim="400000"/>
              </a:ln>
              <a:effectLst/>
            </p:spPr>
            <p:txBody>
              <a:bodyPr wrap="square" lIns="45719" tIns="45719" rIns="45719" bIns="45719" numCol="1" anchor="ctr">
                <a:noAutofit/>
              </a:bodyPr>
              <a:lstStyle/>
              <a:p>
                <a:pPr algn="ctr" defTabSz="1111250">
                  <a:lnSpc>
                    <a:spcPct val="90000"/>
                  </a:lnSpc>
                  <a:spcBef>
                    <a:spcPts val="700"/>
                  </a:spcBef>
                  <a:defRPr>
                    <a:solidFill>
                      <a:srgbClr val="FFFFFF"/>
                    </a:solidFill>
                  </a:defRPr>
                </a:pPr>
                <a:endParaRPr/>
              </a:p>
            </p:txBody>
          </p:sp>
          <p:sp>
            <p:nvSpPr>
              <p:cNvPr id="231" name="Future Aspects"/>
              <p:cNvSpPr txBox="1"/>
              <p:nvPr/>
            </p:nvSpPr>
            <p:spPr>
              <a:xfrm>
                <a:off x="209083" y="317843"/>
                <a:ext cx="1009551" cy="68496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defTabSz="1111250">
                  <a:lnSpc>
                    <a:spcPct val="90000"/>
                  </a:lnSpc>
                  <a:spcBef>
                    <a:spcPts val="1000"/>
                  </a:spcBef>
                  <a:defRPr sz="2500">
                    <a:solidFill>
                      <a:srgbClr val="FFFFFF"/>
                    </a:solidFill>
                  </a:defRPr>
                </a:lvl1pPr>
              </a:lstStyle>
              <a:p>
                <a:r>
                  <a:t>Future Aspects</a:t>
                </a:r>
              </a:p>
            </p:txBody>
          </p:sp>
        </p:grpSp>
        <p:sp>
          <p:nvSpPr>
            <p:cNvPr id="233" name="Line"/>
            <p:cNvSpPr/>
            <p:nvPr/>
          </p:nvSpPr>
          <p:spPr>
            <a:xfrm flipV="1">
              <a:off x="1515362" y="297"/>
              <a:ext cx="713481" cy="1134716"/>
            </a:xfrm>
            <a:prstGeom prst="line">
              <a:avLst/>
            </a:prstGeom>
            <a:noFill/>
            <a:ln w="12700" cap="flat">
              <a:solidFill>
                <a:srgbClr val="487BA9"/>
              </a:solidFill>
              <a:prstDash val="solid"/>
              <a:miter lim="800000"/>
            </a:ln>
            <a:effectLst/>
          </p:spPr>
          <p:txBody>
            <a:bodyPr wrap="square" lIns="45719" tIns="45719" rIns="45719" bIns="45719" numCol="1" anchor="t">
              <a:noAutofit/>
            </a:bodyPr>
            <a:lstStyle/>
            <a:p>
              <a:endParaRPr/>
            </a:p>
          </p:txBody>
        </p:sp>
        <p:sp>
          <p:nvSpPr>
            <p:cNvPr id="234" name="Line"/>
            <p:cNvSpPr/>
            <p:nvPr/>
          </p:nvSpPr>
          <p:spPr>
            <a:xfrm>
              <a:off x="2229380" y="0"/>
              <a:ext cx="318261" cy="0"/>
            </a:xfrm>
            <a:prstGeom prst="line">
              <a:avLst/>
            </a:prstGeom>
            <a:noFill/>
            <a:ln w="12700" cap="flat">
              <a:solidFill>
                <a:srgbClr val="487BA9"/>
              </a:solidFill>
              <a:prstDash val="solid"/>
              <a:miter lim="800000"/>
            </a:ln>
            <a:effectLst/>
          </p:spPr>
          <p:txBody>
            <a:bodyPr wrap="square" lIns="45719" tIns="45719" rIns="45719" bIns="45719" numCol="1" anchor="t">
              <a:noAutofit/>
            </a:bodyPr>
            <a:lstStyle/>
            <a:p>
              <a:endParaRPr/>
            </a:p>
          </p:txBody>
        </p:sp>
        <p:sp>
          <p:nvSpPr>
            <p:cNvPr id="235" name="Line"/>
            <p:cNvSpPr/>
            <p:nvPr/>
          </p:nvSpPr>
          <p:spPr>
            <a:xfrm flipV="1">
              <a:off x="1510920" y="824551"/>
              <a:ext cx="675807" cy="400944"/>
            </a:xfrm>
            <a:prstGeom prst="line">
              <a:avLst/>
            </a:prstGeom>
            <a:noFill/>
            <a:ln w="12700" cap="flat">
              <a:solidFill>
                <a:srgbClr val="487BA9"/>
              </a:solidFill>
              <a:prstDash val="solid"/>
              <a:miter lim="800000"/>
            </a:ln>
            <a:effectLst/>
          </p:spPr>
          <p:txBody>
            <a:bodyPr wrap="square" lIns="45719" tIns="45719" rIns="45719" bIns="45719" numCol="1" anchor="t">
              <a:noAutofit/>
            </a:bodyPr>
            <a:lstStyle/>
            <a:p>
              <a:endParaRPr/>
            </a:p>
          </p:txBody>
        </p:sp>
        <p:sp>
          <p:nvSpPr>
            <p:cNvPr id="236" name="Line"/>
            <p:cNvSpPr/>
            <p:nvPr/>
          </p:nvSpPr>
          <p:spPr>
            <a:xfrm>
              <a:off x="2187051" y="824461"/>
              <a:ext cx="328725" cy="1"/>
            </a:xfrm>
            <a:prstGeom prst="line">
              <a:avLst/>
            </a:prstGeom>
            <a:noFill/>
            <a:ln w="12700" cap="flat">
              <a:solidFill>
                <a:srgbClr val="487BA9"/>
              </a:solidFill>
              <a:prstDash val="solid"/>
              <a:miter lim="800000"/>
            </a:ln>
            <a:effectLst/>
          </p:spPr>
          <p:txBody>
            <a:bodyPr wrap="square" lIns="45719" tIns="45719" rIns="45719" bIns="45719" numCol="1" anchor="t">
              <a:noAutofit/>
            </a:bodyPr>
            <a:lstStyle/>
            <a:p>
              <a:endParaRPr/>
            </a:p>
          </p:txBody>
        </p:sp>
        <p:sp>
          <p:nvSpPr>
            <p:cNvPr id="237" name="Line"/>
            <p:cNvSpPr/>
            <p:nvPr/>
          </p:nvSpPr>
          <p:spPr>
            <a:xfrm>
              <a:off x="1511540" y="1318976"/>
              <a:ext cx="675808" cy="355534"/>
            </a:xfrm>
            <a:prstGeom prst="line">
              <a:avLst/>
            </a:prstGeom>
            <a:noFill/>
            <a:ln w="12700" cap="flat">
              <a:solidFill>
                <a:srgbClr val="487BA9"/>
              </a:solidFill>
              <a:prstDash val="solid"/>
              <a:miter lim="800000"/>
            </a:ln>
            <a:effectLst/>
          </p:spPr>
          <p:txBody>
            <a:bodyPr wrap="square" lIns="45719" tIns="45719" rIns="45719" bIns="45719" numCol="1" anchor="t">
              <a:noAutofit/>
            </a:bodyPr>
            <a:lstStyle/>
            <a:p>
              <a:endParaRPr/>
            </a:p>
          </p:txBody>
        </p:sp>
        <p:sp>
          <p:nvSpPr>
            <p:cNvPr id="238" name="Line"/>
            <p:cNvSpPr/>
            <p:nvPr/>
          </p:nvSpPr>
          <p:spPr>
            <a:xfrm>
              <a:off x="2187051" y="1674436"/>
              <a:ext cx="328725" cy="1"/>
            </a:xfrm>
            <a:prstGeom prst="line">
              <a:avLst/>
            </a:prstGeom>
            <a:noFill/>
            <a:ln w="12700" cap="flat">
              <a:solidFill>
                <a:srgbClr val="487BA9"/>
              </a:solidFill>
              <a:prstDash val="solid"/>
              <a:miter lim="800000"/>
            </a:ln>
            <a:effectLst/>
          </p:spPr>
          <p:txBody>
            <a:bodyPr wrap="square" lIns="45719" tIns="45719" rIns="45719" bIns="45719" numCol="1" anchor="t">
              <a:noAutofit/>
            </a:bodyPr>
            <a:lstStyle/>
            <a:p>
              <a:endParaRPr/>
            </a:p>
          </p:txBody>
        </p:sp>
        <p:sp>
          <p:nvSpPr>
            <p:cNvPr id="239" name="Line"/>
            <p:cNvSpPr/>
            <p:nvPr/>
          </p:nvSpPr>
          <p:spPr>
            <a:xfrm>
              <a:off x="1511786" y="1412705"/>
              <a:ext cx="675808" cy="1112010"/>
            </a:xfrm>
            <a:prstGeom prst="line">
              <a:avLst/>
            </a:prstGeom>
            <a:noFill/>
            <a:ln w="12700" cap="flat">
              <a:solidFill>
                <a:srgbClr val="487BA9"/>
              </a:solidFill>
              <a:prstDash val="solid"/>
              <a:miter lim="800000"/>
            </a:ln>
            <a:effectLst/>
          </p:spPr>
          <p:txBody>
            <a:bodyPr wrap="square" lIns="45719" tIns="45719" rIns="45719" bIns="45719" numCol="1" anchor="t">
              <a:noAutofit/>
            </a:bodyPr>
            <a:lstStyle/>
            <a:p>
              <a:endParaRPr/>
            </a:p>
          </p:txBody>
        </p:sp>
        <p:sp>
          <p:nvSpPr>
            <p:cNvPr id="240" name="Line"/>
            <p:cNvSpPr/>
            <p:nvPr/>
          </p:nvSpPr>
          <p:spPr>
            <a:xfrm>
              <a:off x="2187051" y="2524410"/>
              <a:ext cx="328725" cy="1"/>
            </a:xfrm>
            <a:prstGeom prst="line">
              <a:avLst/>
            </a:prstGeom>
            <a:noFill/>
            <a:ln w="12700" cap="flat">
              <a:solidFill>
                <a:srgbClr val="487BA9"/>
              </a:solidFill>
              <a:prstDash val="solid"/>
              <a:miter lim="800000"/>
            </a:ln>
            <a:effectLst/>
          </p:spPr>
          <p:txBody>
            <a:bodyPr wrap="square" lIns="45719" tIns="45719" rIns="45719" bIns="45719" numCol="1" anchor="t">
              <a:noAutofit/>
            </a:bodyPr>
            <a:lstStyle/>
            <a:p>
              <a:endParaRPr/>
            </a:p>
          </p:txBody>
        </p:sp>
      </p:grpSp>
      <p:grpSp>
        <p:nvGrpSpPr>
          <p:cNvPr id="264" name="Diagram 2"/>
          <p:cNvGrpSpPr/>
          <p:nvPr/>
        </p:nvGrpSpPr>
        <p:grpSpPr>
          <a:xfrm>
            <a:off x="8498788" y="567374"/>
            <a:ext cx="3479680" cy="3346601"/>
            <a:chOff x="0" y="0"/>
            <a:chExt cx="3479679" cy="3346599"/>
          </a:xfrm>
        </p:grpSpPr>
        <p:sp>
          <p:nvSpPr>
            <p:cNvPr id="242" name="Shape"/>
            <p:cNvSpPr/>
            <p:nvPr/>
          </p:nvSpPr>
          <p:spPr>
            <a:xfrm>
              <a:off x="0" y="0"/>
              <a:ext cx="1418611" cy="1058963"/>
            </a:xfrm>
            <a:custGeom>
              <a:avLst/>
              <a:gdLst/>
              <a:ahLst/>
              <a:cxnLst>
                <a:cxn ang="0">
                  <a:pos x="wd2" y="hd2"/>
                </a:cxn>
                <a:cxn ang="5400000">
                  <a:pos x="wd2" y="hd2"/>
                </a:cxn>
                <a:cxn ang="10800000">
                  <a:pos x="wd2" y="hd2"/>
                </a:cxn>
                <a:cxn ang="16200000">
                  <a:pos x="wd2" y="hd2"/>
                </a:cxn>
              </a:cxnLst>
              <a:rect l="0" t="0" r="r" b="b"/>
              <a:pathLst>
                <a:path w="21600" h="21600" extrusionOk="0">
                  <a:moveTo>
                    <a:pt x="1290" y="0"/>
                  </a:moveTo>
                  <a:lnTo>
                    <a:pt x="20310" y="0"/>
                  </a:lnTo>
                  <a:cubicBezTo>
                    <a:pt x="21022" y="0"/>
                    <a:pt x="21600" y="774"/>
                    <a:pt x="21600" y="1728"/>
                  </a:cubicBezTo>
                  <a:lnTo>
                    <a:pt x="21600" y="21600"/>
                  </a:lnTo>
                  <a:lnTo>
                    <a:pt x="0" y="21600"/>
                  </a:lnTo>
                  <a:lnTo>
                    <a:pt x="0" y="1728"/>
                  </a:lnTo>
                  <a:cubicBezTo>
                    <a:pt x="0" y="774"/>
                    <a:pt x="578" y="0"/>
                    <a:pt x="1290" y="0"/>
                  </a:cubicBezTo>
                  <a:close/>
                </a:path>
              </a:pathLst>
            </a:custGeom>
            <a:solidFill>
              <a:srgbClr val="D0DEEF">
                <a:alpha val="90000"/>
              </a:srgbClr>
            </a:solidFill>
            <a:ln w="6350" cap="flat">
              <a:solidFill>
                <a:schemeClr val="accent5"/>
              </a:solidFill>
              <a:prstDash val="solid"/>
              <a:miter lim="800000"/>
            </a:ln>
            <a:effectLst/>
          </p:spPr>
          <p:txBody>
            <a:bodyPr wrap="square" lIns="45719" tIns="45719" rIns="45719" bIns="45719" numCol="1" anchor="t">
              <a:noAutofit/>
            </a:bodyPr>
            <a:lstStyle/>
            <a:p>
              <a:pPr defTabSz="488950">
                <a:lnSpc>
                  <a:spcPct val="90000"/>
                </a:lnSpc>
                <a:spcBef>
                  <a:spcPts val="300"/>
                </a:spcBef>
                <a:defRPr sz="1100"/>
              </a:pPr>
              <a:endParaRPr/>
            </a:p>
          </p:txBody>
        </p:sp>
        <p:grpSp>
          <p:nvGrpSpPr>
            <p:cNvPr id="245" name="Group"/>
            <p:cNvGrpSpPr/>
            <p:nvPr/>
          </p:nvGrpSpPr>
          <p:grpSpPr>
            <a:xfrm>
              <a:off x="0" y="1070440"/>
              <a:ext cx="1418611" cy="455355"/>
              <a:chOff x="0" y="0"/>
              <a:chExt cx="1418610" cy="455353"/>
            </a:xfrm>
          </p:grpSpPr>
          <p:sp>
            <p:nvSpPr>
              <p:cNvPr id="243" name="Rectangle"/>
              <p:cNvSpPr/>
              <p:nvPr/>
            </p:nvSpPr>
            <p:spPr>
              <a:xfrm>
                <a:off x="0" y="0"/>
                <a:ext cx="1418611" cy="455354"/>
              </a:xfrm>
              <a:prstGeom prst="rect">
                <a:avLst/>
              </a:prstGeom>
              <a:gradFill flip="none" rotWithShape="1">
                <a:gsLst>
                  <a:gs pos="0">
                    <a:srgbClr val="FFFFFF"/>
                  </a:gs>
                  <a:gs pos="50000">
                    <a:srgbClr val="FFFFFF"/>
                  </a:gs>
                  <a:gs pos="100000">
                    <a:srgbClr val="E1E1E1"/>
                  </a:gs>
                </a:gsLst>
                <a:lin ang="5400000" scaled="0"/>
              </a:gradFill>
              <a:ln w="12700" cap="flat">
                <a:noFill/>
                <a:miter lim="400000"/>
              </a:ln>
              <a:effectLst/>
            </p:spPr>
            <p:txBody>
              <a:bodyPr wrap="square" lIns="45719" tIns="45719" rIns="45719" bIns="45719" numCol="1" anchor="ctr">
                <a:noAutofit/>
              </a:bodyPr>
              <a:lstStyle/>
              <a:p>
                <a:pPr defTabSz="444500">
                  <a:lnSpc>
                    <a:spcPct val="90000"/>
                  </a:lnSpc>
                  <a:spcBef>
                    <a:spcPts val="700"/>
                  </a:spcBef>
                  <a:defRPr sz="1000" b="1">
                    <a:solidFill>
                      <a:srgbClr val="FFFFFF"/>
                    </a:solidFill>
                  </a:defRPr>
                </a:pPr>
                <a:endParaRPr/>
              </a:p>
            </p:txBody>
          </p:sp>
          <p:sp>
            <p:nvSpPr>
              <p:cNvPr id="244" name="PAYMENT GATEWAY ISSUES"/>
              <p:cNvSpPr txBox="1"/>
              <p:nvPr/>
            </p:nvSpPr>
            <p:spPr>
              <a:xfrm>
                <a:off x="38100" y="7748"/>
                <a:ext cx="948222" cy="43985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indent="88900" defTabSz="444500">
                  <a:lnSpc>
                    <a:spcPct val="90000"/>
                  </a:lnSpc>
                  <a:spcBef>
                    <a:spcPts val="400"/>
                  </a:spcBef>
                  <a:defRPr sz="1000" b="1">
                    <a:solidFill>
                      <a:srgbClr val="FFFFFF"/>
                    </a:solidFill>
                  </a:defRPr>
                </a:lvl1pPr>
              </a:lstStyle>
              <a:p>
                <a:r>
                  <a:t>PAYMENT GATEWAY ISSUES</a:t>
                </a:r>
              </a:p>
            </p:txBody>
          </p:sp>
        </p:grpSp>
        <p:sp>
          <p:nvSpPr>
            <p:cNvPr id="246" name="Circle"/>
            <p:cNvSpPr/>
            <p:nvPr/>
          </p:nvSpPr>
          <p:spPr>
            <a:xfrm>
              <a:off x="1147353" y="1168089"/>
              <a:ext cx="496515" cy="496515"/>
            </a:xfrm>
            <a:prstGeom prst="ellipse">
              <a:avLst/>
            </a:prstGeom>
            <a:solidFill>
              <a:srgbClr val="FFFFFF">
                <a:alpha val="90000"/>
              </a:srgbClr>
            </a:solidFill>
            <a:ln w="6350" cap="flat">
              <a:solidFill>
                <a:schemeClr val="accent5">
                  <a:alpha val="90000"/>
                </a:schemeClr>
              </a:solidFill>
              <a:prstDash val="solid"/>
              <a:miter lim="800000"/>
            </a:ln>
            <a:effectLst/>
          </p:spPr>
          <p:txBody>
            <a:bodyPr wrap="square" lIns="45719" tIns="45719" rIns="45719" bIns="45719" numCol="1" anchor="t">
              <a:noAutofit/>
            </a:bodyPr>
            <a:lstStyle/>
            <a:p>
              <a:endParaRPr/>
            </a:p>
          </p:txBody>
        </p:sp>
        <p:sp>
          <p:nvSpPr>
            <p:cNvPr id="247" name="Shape"/>
            <p:cNvSpPr/>
            <p:nvPr/>
          </p:nvSpPr>
          <p:spPr>
            <a:xfrm>
              <a:off x="1686947" y="24007"/>
              <a:ext cx="1418612" cy="1058963"/>
            </a:xfrm>
            <a:custGeom>
              <a:avLst/>
              <a:gdLst/>
              <a:ahLst/>
              <a:cxnLst>
                <a:cxn ang="0">
                  <a:pos x="wd2" y="hd2"/>
                </a:cxn>
                <a:cxn ang="5400000">
                  <a:pos x="wd2" y="hd2"/>
                </a:cxn>
                <a:cxn ang="10800000">
                  <a:pos x="wd2" y="hd2"/>
                </a:cxn>
                <a:cxn ang="16200000">
                  <a:pos x="wd2" y="hd2"/>
                </a:cxn>
              </a:cxnLst>
              <a:rect l="0" t="0" r="r" b="b"/>
              <a:pathLst>
                <a:path w="21600" h="21600" extrusionOk="0">
                  <a:moveTo>
                    <a:pt x="1290" y="0"/>
                  </a:moveTo>
                  <a:lnTo>
                    <a:pt x="20310" y="0"/>
                  </a:lnTo>
                  <a:cubicBezTo>
                    <a:pt x="21022" y="0"/>
                    <a:pt x="21600" y="774"/>
                    <a:pt x="21600" y="1728"/>
                  </a:cubicBezTo>
                  <a:lnTo>
                    <a:pt x="21600" y="21600"/>
                  </a:lnTo>
                  <a:lnTo>
                    <a:pt x="0" y="21600"/>
                  </a:lnTo>
                  <a:lnTo>
                    <a:pt x="0" y="1728"/>
                  </a:lnTo>
                  <a:cubicBezTo>
                    <a:pt x="0" y="774"/>
                    <a:pt x="578" y="0"/>
                    <a:pt x="1290" y="0"/>
                  </a:cubicBezTo>
                  <a:close/>
                </a:path>
              </a:pathLst>
            </a:custGeom>
            <a:solidFill>
              <a:srgbClr val="D0DEEF">
                <a:alpha val="90000"/>
              </a:srgbClr>
            </a:solidFill>
            <a:ln w="6350" cap="flat">
              <a:solidFill>
                <a:schemeClr val="accent5"/>
              </a:solidFill>
              <a:prstDash val="solid"/>
              <a:miter lim="800000"/>
            </a:ln>
            <a:effectLst/>
          </p:spPr>
          <p:txBody>
            <a:bodyPr wrap="square" lIns="45719" tIns="45719" rIns="45719" bIns="45719" numCol="1" anchor="t">
              <a:noAutofit/>
            </a:bodyPr>
            <a:lstStyle/>
            <a:p>
              <a:pPr defTabSz="2400300">
                <a:lnSpc>
                  <a:spcPct val="90000"/>
                </a:lnSpc>
                <a:spcBef>
                  <a:spcPts val="300"/>
                </a:spcBef>
                <a:defRPr sz="5400"/>
              </a:pPr>
              <a:endParaRPr/>
            </a:p>
          </p:txBody>
        </p:sp>
        <p:grpSp>
          <p:nvGrpSpPr>
            <p:cNvPr id="250" name="Group"/>
            <p:cNvGrpSpPr/>
            <p:nvPr/>
          </p:nvGrpSpPr>
          <p:grpSpPr>
            <a:xfrm>
              <a:off x="1671640" y="1063619"/>
              <a:ext cx="1418612" cy="455355"/>
              <a:chOff x="0" y="0"/>
              <a:chExt cx="1418610" cy="455353"/>
            </a:xfrm>
          </p:grpSpPr>
          <p:sp>
            <p:nvSpPr>
              <p:cNvPr id="248" name="Rectangle"/>
              <p:cNvSpPr/>
              <p:nvPr/>
            </p:nvSpPr>
            <p:spPr>
              <a:xfrm>
                <a:off x="0" y="0"/>
                <a:ext cx="1418611" cy="455354"/>
              </a:xfrm>
              <a:prstGeom prst="rect">
                <a:avLst/>
              </a:prstGeom>
              <a:gradFill flip="none" rotWithShape="1">
                <a:gsLst>
                  <a:gs pos="0">
                    <a:srgbClr val="FFFFFF"/>
                  </a:gs>
                  <a:gs pos="50000">
                    <a:srgbClr val="FFFFFF"/>
                  </a:gs>
                  <a:gs pos="100000">
                    <a:srgbClr val="E1E1E1"/>
                  </a:gs>
                </a:gsLst>
                <a:lin ang="5400000" scaled="0"/>
              </a:gradFill>
              <a:ln w="12700" cap="flat">
                <a:noFill/>
                <a:miter lim="400000"/>
              </a:ln>
              <a:effectLst/>
            </p:spPr>
            <p:txBody>
              <a:bodyPr wrap="square" lIns="45719" tIns="45719" rIns="45719" bIns="45719" numCol="1" anchor="ctr">
                <a:noAutofit/>
              </a:bodyPr>
              <a:lstStyle/>
              <a:p>
                <a:pPr defTabSz="444500">
                  <a:lnSpc>
                    <a:spcPct val="90000"/>
                  </a:lnSpc>
                  <a:spcBef>
                    <a:spcPts val="700"/>
                  </a:spcBef>
                  <a:defRPr sz="1000" b="1">
                    <a:solidFill>
                      <a:srgbClr val="FFFFFF"/>
                    </a:solidFill>
                  </a:defRPr>
                </a:pPr>
                <a:endParaRPr/>
              </a:p>
            </p:txBody>
          </p:sp>
          <p:sp>
            <p:nvSpPr>
              <p:cNvPr id="249" name="SERVICE DISRUPTION"/>
              <p:cNvSpPr txBox="1"/>
              <p:nvPr/>
            </p:nvSpPr>
            <p:spPr>
              <a:xfrm>
                <a:off x="38100" y="83445"/>
                <a:ext cx="948222" cy="2884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indent="88900" defTabSz="444500">
                  <a:lnSpc>
                    <a:spcPct val="90000"/>
                  </a:lnSpc>
                  <a:spcBef>
                    <a:spcPts val="400"/>
                  </a:spcBef>
                  <a:defRPr sz="1000" b="1">
                    <a:solidFill>
                      <a:srgbClr val="FFFFFF"/>
                    </a:solidFill>
                  </a:defRPr>
                </a:lvl1pPr>
              </a:lstStyle>
              <a:p>
                <a:r>
                  <a:t>SERVICE DISRUPTION</a:t>
                </a:r>
              </a:p>
            </p:txBody>
          </p:sp>
        </p:grpSp>
        <p:sp>
          <p:nvSpPr>
            <p:cNvPr id="251" name="Circle"/>
            <p:cNvSpPr/>
            <p:nvPr/>
          </p:nvSpPr>
          <p:spPr>
            <a:xfrm>
              <a:off x="2983165" y="1177956"/>
              <a:ext cx="496515" cy="496515"/>
            </a:xfrm>
            <a:prstGeom prst="ellipse">
              <a:avLst/>
            </a:prstGeom>
            <a:blipFill rotWithShape="1">
              <a:blip r:embed="rId2"/>
              <a:srcRect/>
              <a:stretch>
                <a:fillRect/>
              </a:stretch>
            </a:blipFill>
            <a:ln w="6350" cap="flat">
              <a:solidFill>
                <a:schemeClr val="accent5">
                  <a:alpha val="90000"/>
                </a:schemeClr>
              </a:solidFill>
              <a:prstDash val="solid"/>
              <a:miter lim="800000"/>
            </a:ln>
            <a:effectLst/>
          </p:spPr>
          <p:txBody>
            <a:bodyPr wrap="square" lIns="45719" tIns="45719" rIns="45719" bIns="45719" numCol="1" anchor="t">
              <a:noAutofit/>
            </a:bodyPr>
            <a:lstStyle/>
            <a:p>
              <a:endParaRPr/>
            </a:p>
          </p:txBody>
        </p:sp>
        <p:grpSp>
          <p:nvGrpSpPr>
            <p:cNvPr id="254" name="Group"/>
            <p:cNvGrpSpPr/>
            <p:nvPr/>
          </p:nvGrpSpPr>
          <p:grpSpPr>
            <a:xfrm>
              <a:off x="0" y="1689057"/>
              <a:ext cx="1418611" cy="1121043"/>
              <a:chOff x="0" y="0"/>
              <a:chExt cx="1418610" cy="1121041"/>
            </a:xfrm>
          </p:grpSpPr>
          <p:sp>
            <p:nvSpPr>
              <p:cNvPr id="252" name="Shape"/>
              <p:cNvSpPr/>
              <p:nvPr/>
            </p:nvSpPr>
            <p:spPr>
              <a:xfrm>
                <a:off x="0" y="0"/>
                <a:ext cx="1418611" cy="1058963"/>
              </a:xfrm>
              <a:custGeom>
                <a:avLst/>
                <a:gdLst/>
                <a:ahLst/>
                <a:cxnLst>
                  <a:cxn ang="0">
                    <a:pos x="wd2" y="hd2"/>
                  </a:cxn>
                  <a:cxn ang="5400000">
                    <a:pos x="wd2" y="hd2"/>
                  </a:cxn>
                  <a:cxn ang="10800000">
                    <a:pos x="wd2" y="hd2"/>
                  </a:cxn>
                  <a:cxn ang="16200000">
                    <a:pos x="wd2" y="hd2"/>
                  </a:cxn>
                </a:cxnLst>
                <a:rect l="0" t="0" r="r" b="b"/>
                <a:pathLst>
                  <a:path w="21600" h="21600" extrusionOk="0">
                    <a:moveTo>
                      <a:pt x="1290" y="0"/>
                    </a:moveTo>
                    <a:lnTo>
                      <a:pt x="20310" y="0"/>
                    </a:lnTo>
                    <a:cubicBezTo>
                      <a:pt x="21022" y="0"/>
                      <a:pt x="21600" y="774"/>
                      <a:pt x="21600" y="1728"/>
                    </a:cubicBezTo>
                    <a:lnTo>
                      <a:pt x="21600" y="21600"/>
                    </a:lnTo>
                    <a:lnTo>
                      <a:pt x="0" y="21600"/>
                    </a:lnTo>
                    <a:lnTo>
                      <a:pt x="0" y="1728"/>
                    </a:lnTo>
                    <a:cubicBezTo>
                      <a:pt x="0" y="774"/>
                      <a:pt x="578" y="0"/>
                      <a:pt x="1290" y="0"/>
                    </a:cubicBezTo>
                    <a:close/>
                  </a:path>
                </a:pathLst>
              </a:custGeom>
              <a:solidFill>
                <a:srgbClr val="D0DEEF">
                  <a:alpha val="90000"/>
                </a:srgbClr>
              </a:solidFill>
              <a:ln w="6350" cap="flat">
                <a:solidFill>
                  <a:schemeClr val="accent5"/>
                </a:solidFill>
                <a:prstDash val="solid"/>
                <a:miter lim="800000"/>
              </a:ln>
              <a:effectLst/>
            </p:spPr>
            <p:txBody>
              <a:bodyPr wrap="square" lIns="45719" tIns="45719" rIns="45719" bIns="45719" numCol="1" anchor="t">
                <a:noAutofit/>
              </a:bodyPr>
              <a:lstStyle/>
              <a:p>
                <a:pPr defTabSz="444500">
                  <a:lnSpc>
                    <a:spcPct val="90000"/>
                  </a:lnSpc>
                  <a:spcBef>
                    <a:spcPts val="300"/>
                  </a:spcBef>
                  <a:defRPr sz="1000"/>
                </a:pPr>
                <a:endParaRPr/>
              </a:p>
            </p:txBody>
          </p:sp>
          <p:sp>
            <p:nvSpPr>
              <p:cNvPr id="253" name="Problems with migrating existing data (e.g., user information, historical booking records) to the new system can lead to data inaccuracies or loss."/>
              <p:cNvSpPr txBox="1"/>
              <p:nvPr/>
            </p:nvSpPr>
            <p:spPr>
              <a:xfrm>
                <a:off x="24812" y="50213"/>
                <a:ext cx="1368987" cy="10708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t">
                <a:spAutoFit/>
              </a:bodyPr>
              <a:lstStyle/>
              <a:p>
                <a:pPr lvl="1" indent="88900" defTabSz="444500">
                  <a:lnSpc>
                    <a:spcPct val="90000"/>
                  </a:lnSpc>
                  <a:spcBef>
                    <a:spcPts val="100"/>
                  </a:spcBef>
                  <a:defRPr sz="1000"/>
                </a:pPr>
                <a:r>
                  <a:t>Problems with migrating existing data (e.g., user information, historical booking records) to the new system can lead to data inaccuracies or loss.</a:t>
                </a:r>
              </a:p>
            </p:txBody>
          </p:sp>
        </p:grpSp>
        <p:grpSp>
          <p:nvGrpSpPr>
            <p:cNvPr id="257" name="Group"/>
            <p:cNvGrpSpPr/>
            <p:nvPr/>
          </p:nvGrpSpPr>
          <p:grpSpPr>
            <a:xfrm>
              <a:off x="0" y="2735526"/>
              <a:ext cx="1418611" cy="455355"/>
              <a:chOff x="0" y="0"/>
              <a:chExt cx="1418610" cy="455353"/>
            </a:xfrm>
          </p:grpSpPr>
          <p:sp>
            <p:nvSpPr>
              <p:cNvPr id="255" name="Rectangle"/>
              <p:cNvSpPr/>
              <p:nvPr/>
            </p:nvSpPr>
            <p:spPr>
              <a:xfrm>
                <a:off x="0" y="0"/>
                <a:ext cx="1418611" cy="455354"/>
              </a:xfrm>
              <a:prstGeom prst="rect">
                <a:avLst/>
              </a:prstGeom>
              <a:gradFill flip="none" rotWithShape="1">
                <a:gsLst>
                  <a:gs pos="0">
                    <a:srgbClr val="FFFFFF"/>
                  </a:gs>
                  <a:gs pos="50000">
                    <a:srgbClr val="FFFFFF"/>
                  </a:gs>
                  <a:gs pos="100000">
                    <a:srgbClr val="E1E1E1"/>
                  </a:gs>
                </a:gsLst>
                <a:lin ang="5400000" scaled="0"/>
              </a:gradFill>
              <a:ln w="12700" cap="flat">
                <a:noFill/>
                <a:miter lim="400000"/>
              </a:ln>
              <a:effectLst/>
            </p:spPr>
            <p:txBody>
              <a:bodyPr wrap="square" lIns="45719" tIns="45719" rIns="45719" bIns="45719" numCol="1" anchor="ctr">
                <a:noAutofit/>
              </a:bodyPr>
              <a:lstStyle/>
              <a:p>
                <a:pPr defTabSz="444500">
                  <a:lnSpc>
                    <a:spcPct val="90000"/>
                  </a:lnSpc>
                  <a:spcBef>
                    <a:spcPts val="700"/>
                  </a:spcBef>
                  <a:defRPr>
                    <a:solidFill>
                      <a:srgbClr val="FFFFFF"/>
                    </a:solidFill>
                  </a:defRPr>
                </a:pPr>
                <a:endParaRPr/>
              </a:p>
            </p:txBody>
          </p:sp>
          <p:sp>
            <p:nvSpPr>
              <p:cNvPr id="256" name="DATA ACCURACY"/>
              <p:cNvSpPr txBox="1"/>
              <p:nvPr/>
            </p:nvSpPr>
            <p:spPr>
              <a:xfrm>
                <a:off x="38100" y="83445"/>
                <a:ext cx="948222" cy="2884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indent="88900" defTabSz="444500">
                  <a:lnSpc>
                    <a:spcPct val="90000"/>
                  </a:lnSpc>
                  <a:spcBef>
                    <a:spcPts val="400"/>
                  </a:spcBef>
                  <a:defRPr sz="1000" b="1">
                    <a:solidFill>
                      <a:srgbClr val="FFFFFF"/>
                    </a:solidFill>
                  </a:defRPr>
                </a:lvl1pPr>
              </a:lstStyle>
              <a:p>
                <a:r>
                  <a:t>DATA ACCURACY</a:t>
                </a:r>
              </a:p>
            </p:txBody>
          </p:sp>
        </p:grpSp>
        <p:sp>
          <p:nvSpPr>
            <p:cNvPr id="258" name="Circle"/>
            <p:cNvSpPr/>
            <p:nvPr/>
          </p:nvSpPr>
          <p:spPr>
            <a:xfrm>
              <a:off x="1059623" y="2850085"/>
              <a:ext cx="496516" cy="496515"/>
            </a:xfrm>
            <a:prstGeom prst="ellipse">
              <a:avLst/>
            </a:prstGeom>
            <a:blipFill rotWithShape="1">
              <a:blip r:embed="rId3"/>
              <a:srcRect/>
              <a:stretch>
                <a:fillRect/>
              </a:stretch>
            </a:blipFill>
            <a:ln w="6350" cap="flat">
              <a:solidFill>
                <a:schemeClr val="accent5">
                  <a:alpha val="90000"/>
                </a:schemeClr>
              </a:solidFill>
              <a:prstDash val="solid"/>
              <a:miter lim="800000"/>
            </a:ln>
            <a:effectLst/>
          </p:spPr>
          <p:txBody>
            <a:bodyPr wrap="square" lIns="45719" tIns="45719" rIns="45719" bIns="45719" numCol="1" anchor="t">
              <a:noAutofit/>
            </a:bodyPr>
            <a:lstStyle/>
            <a:p>
              <a:endParaRPr/>
            </a:p>
          </p:txBody>
        </p:sp>
        <p:sp>
          <p:nvSpPr>
            <p:cNvPr id="259" name="Shape"/>
            <p:cNvSpPr/>
            <p:nvPr/>
          </p:nvSpPr>
          <p:spPr>
            <a:xfrm>
              <a:off x="1702254" y="1690592"/>
              <a:ext cx="1418612" cy="1058964"/>
            </a:xfrm>
            <a:custGeom>
              <a:avLst/>
              <a:gdLst/>
              <a:ahLst/>
              <a:cxnLst>
                <a:cxn ang="0">
                  <a:pos x="wd2" y="hd2"/>
                </a:cxn>
                <a:cxn ang="5400000">
                  <a:pos x="wd2" y="hd2"/>
                </a:cxn>
                <a:cxn ang="10800000">
                  <a:pos x="wd2" y="hd2"/>
                </a:cxn>
                <a:cxn ang="16200000">
                  <a:pos x="wd2" y="hd2"/>
                </a:cxn>
              </a:cxnLst>
              <a:rect l="0" t="0" r="r" b="b"/>
              <a:pathLst>
                <a:path w="21600" h="21600" extrusionOk="0">
                  <a:moveTo>
                    <a:pt x="1290" y="0"/>
                  </a:moveTo>
                  <a:lnTo>
                    <a:pt x="20310" y="0"/>
                  </a:lnTo>
                  <a:cubicBezTo>
                    <a:pt x="21022" y="0"/>
                    <a:pt x="21600" y="774"/>
                    <a:pt x="21600" y="1728"/>
                  </a:cubicBezTo>
                  <a:lnTo>
                    <a:pt x="21600" y="21600"/>
                  </a:lnTo>
                  <a:lnTo>
                    <a:pt x="0" y="21600"/>
                  </a:lnTo>
                  <a:lnTo>
                    <a:pt x="0" y="1728"/>
                  </a:lnTo>
                  <a:cubicBezTo>
                    <a:pt x="0" y="774"/>
                    <a:pt x="578" y="0"/>
                    <a:pt x="1290" y="0"/>
                  </a:cubicBezTo>
                  <a:close/>
                </a:path>
              </a:pathLst>
            </a:custGeom>
            <a:solidFill>
              <a:srgbClr val="D0DEEF">
                <a:alpha val="90000"/>
              </a:srgbClr>
            </a:solidFill>
            <a:ln w="6350" cap="flat">
              <a:solidFill>
                <a:schemeClr val="accent5"/>
              </a:solidFill>
              <a:prstDash val="solid"/>
              <a:miter lim="800000"/>
            </a:ln>
            <a:effectLst/>
          </p:spPr>
          <p:txBody>
            <a:bodyPr wrap="square" lIns="45719" tIns="45719" rIns="45719" bIns="45719" numCol="1" anchor="t">
              <a:noAutofit/>
            </a:bodyPr>
            <a:lstStyle/>
            <a:p>
              <a:endParaRPr/>
            </a:p>
          </p:txBody>
        </p:sp>
        <p:grpSp>
          <p:nvGrpSpPr>
            <p:cNvPr id="262" name="Group"/>
            <p:cNvGrpSpPr/>
            <p:nvPr/>
          </p:nvGrpSpPr>
          <p:grpSpPr>
            <a:xfrm>
              <a:off x="1704594" y="2706703"/>
              <a:ext cx="1418612" cy="455354"/>
              <a:chOff x="0" y="0"/>
              <a:chExt cx="1418610" cy="455353"/>
            </a:xfrm>
          </p:grpSpPr>
          <p:sp>
            <p:nvSpPr>
              <p:cNvPr id="260" name="Rectangle"/>
              <p:cNvSpPr/>
              <p:nvPr/>
            </p:nvSpPr>
            <p:spPr>
              <a:xfrm>
                <a:off x="0" y="0"/>
                <a:ext cx="1418611" cy="455354"/>
              </a:xfrm>
              <a:prstGeom prst="rect">
                <a:avLst/>
              </a:prstGeom>
              <a:gradFill flip="none" rotWithShape="1">
                <a:gsLst>
                  <a:gs pos="0">
                    <a:srgbClr val="FFFFFF"/>
                  </a:gs>
                  <a:gs pos="50000">
                    <a:srgbClr val="FFFFFF"/>
                  </a:gs>
                  <a:gs pos="100000">
                    <a:srgbClr val="E1E1E1"/>
                  </a:gs>
                </a:gsLst>
                <a:lin ang="5400000" scaled="0"/>
              </a:gradFill>
              <a:ln w="12700" cap="flat">
                <a:noFill/>
                <a:miter lim="400000"/>
              </a:ln>
              <a:effectLst/>
            </p:spPr>
            <p:txBody>
              <a:bodyPr wrap="square" lIns="45719" tIns="45719" rIns="45719" bIns="45719" numCol="1" anchor="ctr">
                <a:noAutofit/>
              </a:bodyPr>
              <a:lstStyle/>
              <a:p>
                <a:pPr defTabSz="466725">
                  <a:lnSpc>
                    <a:spcPct val="90000"/>
                  </a:lnSpc>
                  <a:spcBef>
                    <a:spcPts val="700"/>
                  </a:spcBef>
                  <a:defRPr>
                    <a:solidFill>
                      <a:srgbClr val="FFFFFF"/>
                    </a:solidFill>
                  </a:defRPr>
                </a:pPr>
                <a:endParaRPr/>
              </a:p>
            </p:txBody>
          </p:sp>
          <p:sp>
            <p:nvSpPr>
              <p:cNvPr id="261" name="."/>
              <p:cNvSpPr txBox="1"/>
              <p:nvPr/>
            </p:nvSpPr>
            <p:spPr>
              <a:xfrm>
                <a:off x="41909" y="159141"/>
                <a:ext cx="943143" cy="1370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indent="88900" defTabSz="466725">
                  <a:lnSpc>
                    <a:spcPct val="90000"/>
                  </a:lnSpc>
                  <a:spcBef>
                    <a:spcPts val="400"/>
                  </a:spcBef>
                  <a:defRPr sz="1000">
                    <a:solidFill>
                      <a:srgbClr val="FFFFFF"/>
                    </a:solidFill>
                  </a:defRPr>
                </a:lvl1pPr>
              </a:lstStyle>
              <a:p>
                <a:r>
                  <a:t>.</a:t>
                </a:r>
              </a:p>
            </p:txBody>
          </p:sp>
        </p:grpSp>
        <p:sp>
          <p:nvSpPr>
            <p:cNvPr id="263" name="Circle"/>
            <p:cNvSpPr/>
            <p:nvPr/>
          </p:nvSpPr>
          <p:spPr>
            <a:xfrm>
              <a:off x="2919833" y="2832773"/>
              <a:ext cx="496516" cy="496515"/>
            </a:xfrm>
            <a:prstGeom prst="ellipse">
              <a:avLst/>
            </a:prstGeom>
            <a:solidFill>
              <a:srgbClr val="FFFFFF">
                <a:alpha val="90000"/>
              </a:srgbClr>
            </a:solidFill>
            <a:ln w="6350" cap="flat">
              <a:solidFill>
                <a:schemeClr val="accent5">
                  <a:alpha val="90000"/>
                </a:schemeClr>
              </a:solidFill>
              <a:prstDash val="solid"/>
              <a:miter lim="800000"/>
            </a:ln>
            <a:effectLst/>
          </p:spPr>
          <p:txBody>
            <a:bodyPr wrap="square" lIns="45719" tIns="45719" rIns="45719" bIns="45719" numCol="1" anchor="t">
              <a:noAutofit/>
            </a:bodyPr>
            <a:lstStyle/>
            <a:p>
              <a:endParaRPr/>
            </a:p>
          </p:txBody>
        </p:sp>
      </p:grpSp>
      <p:sp>
        <p:nvSpPr>
          <p:cNvPr id="265" name="TextBox 4"/>
          <p:cNvSpPr txBox="1"/>
          <p:nvPr/>
        </p:nvSpPr>
        <p:spPr>
          <a:xfrm>
            <a:off x="8524221" y="624341"/>
            <a:ext cx="1456198" cy="10540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Failures in the payment gateway integration can prevent users from completing transactions, resulting in abandoned bookings and lost sales.</a:t>
            </a:r>
          </a:p>
        </p:txBody>
      </p:sp>
      <p:sp>
        <p:nvSpPr>
          <p:cNvPr id="266" name="TextBox 5"/>
          <p:cNvSpPr txBox="1"/>
          <p:nvPr/>
        </p:nvSpPr>
        <p:spPr>
          <a:xfrm>
            <a:off x="10296058" y="3321904"/>
            <a:ext cx="933204" cy="3936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b="1"/>
            </a:lvl1pPr>
          </a:lstStyle>
          <a:p>
            <a:r>
              <a:t>INADEQUATE SUPPORT</a:t>
            </a:r>
          </a:p>
        </p:txBody>
      </p:sp>
      <p:sp>
        <p:nvSpPr>
          <p:cNvPr id="267" name="TextBox 6"/>
          <p:cNvSpPr txBox="1"/>
          <p:nvPr/>
        </p:nvSpPr>
        <p:spPr>
          <a:xfrm>
            <a:off x="10239606" y="578068"/>
            <a:ext cx="1386721" cy="10540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Loss of connectivity to the internet or between the user’s device and the server can cause the web app and chatbot to become inaccessible.</a:t>
            </a:r>
          </a:p>
        </p:txBody>
      </p:sp>
      <p:sp>
        <p:nvSpPr>
          <p:cNvPr id="268" name="TextBox 7"/>
          <p:cNvSpPr txBox="1"/>
          <p:nvPr/>
        </p:nvSpPr>
        <p:spPr>
          <a:xfrm>
            <a:off x="10296058" y="2352332"/>
            <a:ext cx="1119743" cy="888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Insufficient support for users encountering issues with the booking system or chatbot.</a:t>
            </a:r>
          </a:p>
        </p:txBody>
      </p:sp>
      <p:sp>
        <p:nvSpPr>
          <p:cNvPr id="269" name="TextBox 8"/>
          <p:cNvSpPr txBox="1"/>
          <p:nvPr/>
        </p:nvSpPr>
        <p:spPr>
          <a:xfrm>
            <a:off x="9025975" y="78147"/>
            <a:ext cx="1914801"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b="1" u="sng">
                <a:effectLst>
                  <a:outerShdw blurRad="38100" dist="38100" dir="2700000" rotWithShape="0">
                    <a:srgbClr val="000000">
                      <a:alpha val="43137"/>
                    </a:srgbClr>
                  </a:outerShdw>
                </a:effectLst>
              </a:defRPr>
            </a:lvl1pPr>
          </a:lstStyle>
          <a:p>
            <a:r>
              <a:t>Dependencies</a:t>
            </a:r>
          </a:p>
        </p:txBody>
      </p:sp>
      <p:sp>
        <p:nvSpPr>
          <p:cNvPr id="270" name="Rectangle 9"/>
          <p:cNvSpPr/>
          <p:nvPr/>
        </p:nvSpPr>
        <p:spPr>
          <a:xfrm>
            <a:off x="2596917" y="92425"/>
            <a:ext cx="4170279" cy="784831"/>
          </a:xfrm>
          <a:prstGeom prst="rect">
            <a:avLst/>
          </a:prstGeom>
          <a:gradFill>
            <a:gsLst>
              <a:gs pos="0">
                <a:srgbClr val="70A6DB"/>
              </a:gs>
              <a:gs pos="50000">
                <a:srgbClr val="559BDB"/>
              </a:gs>
              <a:gs pos="100000">
                <a:srgbClr val="448AC9"/>
              </a:gs>
            </a:gsLst>
            <a:lin ang="5400000"/>
          </a:gradFill>
          <a:ln w="6350">
            <a:solidFill>
              <a:schemeClr val="accent5"/>
            </a:solidFill>
            <a:miter/>
          </a:ln>
        </p:spPr>
        <p:txBody>
          <a:bodyPr lIns="45719" rIns="45719" anchor="ctr"/>
          <a:lstStyle/>
          <a:p>
            <a:pPr algn="ctr">
              <a:defRPr>
                <a:solidFill>
                  <a:srgbClr val="FFFFFF"/>
                </a:solidFill>
              </a:defRPr>
            </a:pPr>
            <a:endParaRPr/>
          </a:p>
        </p:txBody>
      </p:sp>
      <p:sp>
        <p:nvSpPr>
          <p:cNvPr id="271" name="TextBox 11"/>
          <p:cNvSpPr txBox="1"/>
          <p:nvPr/>
        </p:nvSpPr>
        <p:spPr>
          <a:xfrm>
            <a:off x="2686301" y="109896"/>
            <a:ext cx="4053404" cy="10540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000" b="1"/>
            </a:pPr>
            <a:r>
              <a:t>Seamless Multi-Channel Integration</a:t>
            </a:r>
            <a:r>
              <a:rPr b="0"/>
              <a:t>: Future chatbots may integrate seamlessly with various platforms such as social media, mobile apps, and websites, offering a consistent and cohesive booking experience across all channels.</a:t>
            </a:r>
          </a:p>
          <a:p>
            <a:pPr>
              <a:defRPr sz="1000"/>
            </a:pPr>
            <a:endParaRPr b="0"/>
          </a:p>
        </p:txBody>
      </p:sp>
      <p:sp>
        <p:nvSpPr>
          <p:cNvPr id="272" name="Rectangle 12"/>
          <p:cNvSpPr/>
          <p:nvPr/>
        </p:nvSpPr>
        <p:spPr>
          <a:xfrm>
            <a:off x="2594860" y="1008723"/>
            <a:ext cx="4170280" cy="784831"/>
          </a:xfrm>
          <a:prstGeom prst="rect">
            <a:avLst/>
          </a:prstGeom>
          <a:gradFill>
            <a:gsLst>
              <a:gs pos="0">
                <a:srgbClr val="70A6DB"/>
              </a:gs>
              <a:gs pos="50000">
                <a:srgbClr val="559BDB"/>
              </a:gs>
              <a:gs pos="100000">
                <a:srgbClr val="448AC9"/>
              </a:gs>
            </a:gsLst>
            <a:lin ang="5400000"/>
          </a:gradFill>
          <a:ln w="6350">
            <a:solidFill>
              <a:schemeClr val="accent5"/>
            </a:solidFill>
            <a:miter/>
          </a:ln>
        </p:spPr>
        <p:txBody>
          <a:bodyPr lIns="45719" rIns="45719" anchor="ctr"/>
          <a:lstStyle/>
          <a:p>
            <a:pPr algn="ctr">
              <a:defRPr>
                <a:solidFill>
                  <a:srgbClr val="FFFFFF"/>
                </a:solidFill>
              </a:defRPr>
            </a:pPr>
            <a:endParaRPr/>
          </a:p>
        </p:txBody>
      </p:sp>
      <p:sp>
        <p:nvSpPr>
          <p:cNvPr id="273" name="Rectangle 13"/>
          <p:cNvSpPr/>
          <p:nvPr/>
        </p:nvSpPr>
        <p:spPr>
          <a:xfrm>
            <a:off x="2587564" y="1923887"/>
            <a:ext cx="4170279" cy="784831"/>
          </a:xfrm>
          <a:prstGeom prst="rect">
            <a:avLst/>
          </a:prstGeom>
          <a:gradFill>
            <a:gsLst>
              <a:gs pos="0">
                <a:srgbClr val="70A6DB"/>
              </a:gs>
              <a:gs pos="50000">
                <a:srgbClr val="559BDB"/>
              </a:gs>
              <a:gs pos="100000">
                <a:srgbClr val="448AC9"/>
              </a:gs>
            </a:gsLst>
            <a:lin ang="5400000"/>
          </a:gradFill>
          <a:ln w="6350">
            <a:solidFill>
              <a:schemeClr val="accent5"/>
            </a:solidFill>
            <a:miter/>
          </a:ln>
        </p:spPr>
        <p:txBody>
          <a:bodyPr lIns="45719" rIns="45719" anchor="ctr"/>
          <a:lstStyle/>
          <a:p>
            <a:pPr algn="ctr">
              <a:defRPr>
                <a:solidFill>
                  <a:srgbClr val="FFFFFF"/>
                </a:solidFill>
              </a:defRPr>
            </a:pPr>
            <a:endParaRPr/>
          </a:p>
        </p:txBody>
      </p:sp>
      <p:sp>
        <p:nvSpPr>
          <p:cNvPr id="274" name="Rectangle 14"/>
          <p:cNvSpPr/>
          <p:nvPr/>
        </p:nvSpPr>
        <p:spPr>
          <a:xfrm>
            <a:off x="2587564" y="2819960"/>
            <a:ext cx="4170279" cy="784831"/>
          </a:xfrm>
          <a:prstGeom prst="rect">
            <a:avLst/>
          </a:prstGeom>
          <a:gradFill>
            <a:gsLst>
              <a:gs pos="0">
                <a:srgbClr val="70A6DB"/>
              </a:gs>
              <a:gs pos="50000">
                <a:srgbClr val="559BDB"/>
              </a:gs>
              <a:gs pos="100000">
                <a:srgbClr val="448AC9"/>
              </a:gs>
            </a:gsLst>
            <a:lin ang="5400000"/>
          </a:gradFill>
          <a:ln w="6350">
            <a:solidFill>
              <a:schemeClr val="accent5"/>
            </a:solidFill>
            <a:miter/>
          </a:ln>
        </p:spPr>
        <p:txBody>
          <a:bodyPr lIns="45719" rIns="45719" anchor="ctr"/>
          <a:lstStyle/>
          <a:p>
            <a:pPr algn="ctr">
              <a:defRPr>
                <a:solidFill>
                  <a:srgbClr val="FFFFFF"/>
                </a:solidFill>
              </a:defRPr>
            </a:pPr>
            <a:endParaRPr/>
          </a:p>
        </p:txBody>
      </p:sp>
      <p:sp>
        <p:nvSpPr>
          <p:cNvPr id="275" name="TextBox 15"/>
          <p:cNvSpPr txBox="1"/>
          <p:nvPr/>
        </p:nvSpPr>
        <p:spPr>
          <a:xfrm>
            <a:off x="2677883" y="1121183"/>
            <a:ext cx="4078838" cy="5587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000" b="1"/>
            </a:pPr>
            <a:r>
              <a:t>Centralized Booking</a:t>
            </a:r>
            <a:r>
              <a:rPr b="0"/>
              <a:t>: A unified chatbot system could streamline booking and scheduling for events or memberships that involve multiple museums, enhancing convenience for visitors.</a:t>
            </a:r>
          </a:p>
        </p:txBody>
      </p:sp>
      <p:sp>
        <p:nvSpPr>
          <p:cNvPr id="276" name="TextBox 29"/>
          <p:cNvSpPr txBox="1"/>
          <p:nvPr/>
        </p:nvSpPr>
        <p:spPr>
          <a:xfrm>
            <a:off x="2686300" y="2027375"/>
            <a:ext cx="3928552" cy="888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000" b="1"/>
            </a:pPr>
            <a:r>
              <a:t>Exhibit Descriptions</a:t>
            </a:r>
            <a:r>
              <a:rPr b="0"/>
              <a:t>: Deliver detailed audio descriptions of exhibits, artworks, and artifacts, including contextual information that helps users understand and appreciate the displays.</a:t>
            </a:r>
          </a:p>
          <a:p>
            <a:pPr>
              <a:defRPr sz="1000"/>
            </a:pPr>
            <a:endParaRPr b="0"/>
          </a:p>
        </p:txBody>
      </p:sp>
      <p:sp>
        <p:nvSpPr>
          <p:cNvPr id="277" name="TextBox 30"/>
          <p:cNvSpPr txBox="1"/>
          <p:nvPr/>
        </p:nvSpPr>
        <p:spPr>
          <a:xfrm>
            <a:off x="2677883" y="2852197"/>
            <a:ext cx="4078838" cy="888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000" b="1"/>
            </a:pPr>
            <a:r>
              <a:t>Voice Commands</a:t>
            </a:r>
            <a:r>
              <a:rPr b="0"/>
              <a:t>: Enable users to interact with the chatbot via spoken commands for ticket bookings, exhibit details, and museum facilities.</a:t>
            </a:r>
          </a:p>
          <a:p>
            <a:pPr>
              <a:defRPr sz="1000" b="1"/>
            </a:pPr>
            <a:r>
              <a:t>Speech-to-Text</a:t>
            </a:r>
            <a:r>
              <a:rPr b="0"/>
              <a:t>: Convert spoken input into text to assist visually impaired users by allowing them to dictate queries.</a:t>
            </a:r>
          </a:p>
        </p:txBody>
      </p:sp>
      <p:sp>
        <p:nvSpPr>
          <p:cNvPr id="278" name="Rectangle 38"/>
          <p:cNvSpPr/>
          <p:nvPr/>
        </p:nvSpPr>
        <p:spPr>
          <a:xfrm>
            <a:off x="-10014" y="5782235"/>
            <a:ext cx="12209927" cy="1122817"/>
          </a:xfrm>
          <a:prstGeom prst="rect">
            <a:avLst/>
          </a:prstGeom>
          <a:gradFill>
            <a:gsLst>
              <a:gs pos="0">
                <a:srgbClr val="70A6DB"/>
              </a:gs>
              <a:gs pos="50000">
                <a:srgbClr val="559BDB"/>
              </a:gs>
              <a:gs pos="100000">
                <a:srgbClr val="448AC9"/>
              </a:gs>
            </a:gsLst>
            <a:lin ang="5400000"/>
          </a:gradFill>
          <a:ln w="19050">
            <a:solidFill>
              <a:srgbClr val="000000"/>
            </a:solidFill>
            <a:miter/>
          </a:ln>
        </p:spPr>
        <p:txBody>
          <a:bodyPr lIns="45719" rIns="45719" anchor="ctr"/>
          <a:lstStyle/>
          <a:p>
            <a:pPr algn="ctr">
              <a:defRPr>
                <a:solidFill>
                  <a:srgbClr val="FFFFFF"/>
                </a:solidFill>
              </a:defRPr>
            </a:pPr>
            <a:endParaRPr/>
          </a:p>
        </p:txBody>
      </p:sp>
      <p:sp>
        <p:nvSpPr>
          <p:cNvPr id="279" name="TextBox 41"/>
          <p:cNvSpPr txBox="1"/>
          <p:nvPr/>
        </p:nvSpPr>
        <p:spPr>
          <a:xfrm>
            <a:off x="115634" y="5856280"/>
            <a:ext cx="11688184"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100"/>
            </a:lvl1pPr>
          </a:lstStyle>
          <a:p>
            <a:r>
              <a:t>Team Leader: Prerna Sharma                                 Branch: CSE AIML                                       Year: 4</a:t>
            </a:r>
          </a:p>
        </p:txBody>
      </p:sp>
      <p:sp>
        <p:nvSpPr>
          <p:cNvPr id="280" name="TextBox 42"/>
          <p:cNvSpPr txBox="1"/>
          <p:nvPr/>
        </p:nvSpPr>
        <p:spPr>
          <a:xfrm>
            <a:off x="105605" y="6018322"/>
            <a:ext cx="11688184" cy="2257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100"/>
            </a:lvl1pPr>
          </a:lstStyle>
          <a:p>
            <a:r>
              <a:rPr dirty="0"/>
              <a:t>Team Member 1: </a:t>
            </a:r>
            <a:r>
              <a:rPr lang="en-IN" dirty="0" err="1"/>
              <a:t>Tanmye</a:t>
            </a:r>
            <a:r>
              <a:rPr lang="en-IN" dirty="0"/>
              <a:t> </a:t>
            </a:r>
            <a:r>
              <a:rPr lang="en-IN" dirty="0" err="1"/>
              <a:t>Gorain</a:t>
            </a:r>
            <a:r>
              <a:rPr lang="en-IN" dirty="0"/>
              <a:t>                          </a:t>
            </a:r>
            <a:r>
              <a:rPr dirty="0"/>
              <a:t>Branch: CSE AIML                                       Year: 4</a:t>
            </a:r>
          </a:p>
        </p:txBody>
      </p:sp>
      <p:sp>
        <p:nvSpPr>
          <p:cNvPr id="281" name="TextBox 43"/>
          <p:cNvSpPr txBox="1"/>
          <p:nvPr/>
        </p:nvSpPr>
        <p:spPr>
          <a:xfrm>
            <a:off x="95576" y="6169633"/>
            <a:ext cx="11688184"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100"/>
            </a:lvl1pPr>
          </a:lstStyle>
          <a:p>
            <a:r>
              <a:rPr dirty="0"/>
              <a:t>Team Member 2: Divya Tyagi                                  Branch: CSE AIML                                       Year: 4</a:t>
            </a:r>
          </a:p>
        </p:txBody>
      </p:sp>
      <p:sp>
        <p:nvSpPr>
          <p:cNvPr id="282" name="TextBox 44"/>
          <p:cNvSpPr txBox="1"/>
          <p:nvPr/>
        </p:nvSpPr>
        <p:spPr>
          <a:xfrm>
            <a:off x="95576" y="6318532"/>
            <a:ext cx="11688184" cy="2257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100"/>
            </a:lvl1pPr>
          </a:lstStyle>
          <a:p>
            <a:r>
              <a:t>Team Member 3: Pranav Singhal                            Branch: CSE AIML                                       Year: 4</a:t>
            </a:r>
          </a:p>
        </p:txBody>
      </p:sp>
      <p:sp>
        <p:nvSpPr>
          <p:cNvPr id="283" name="TextBox 45"/>
          <p:cNvSpPr txBox="1"/>
          <p:nvPr/>
        </p:nvSpPr>
        <p:spPr>
          <a:xfrm>
            <a:off x="95576" y="6493716"/>
            <a:ext cx="11688184" cy="2257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100"/>
            </a:lvl1pPr>
          </a:lstStyle>
          <a:p>
            <a:r>
              <a:rPr dirty="0"/>
              <a:t>Team Member 4: </a:t>
            </a:r>
            <a:r>
              <a:rPr lang="en-IN" dirty="0"/>
              <a:t>Rachit Agarwal                            </a:t>
            </a:r>
            <a:r>
              <a:rPr dirty="0"/>
              <a:t>Branch: CSE AIML                                       Year: 4</a:t>
            </a:r>
          </a:p>
        </p:txBody>
      </p:sp>
      <p:sp>
        <p:nvSpPr>
          <p:cNvPr id="284" name="TextBox 46"/>
          <p:cNvSpPr txBox="1"/>
          <p:nvPr/>
        </p:nvSpPr>
        <p:spPr>
          <a:xfrm>
            <a:off x="95576" y="6672512"/>
            <a:ext cx="11688184"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100"/>
            </a:lvl1pPr>
          </a:lstStyle>
          <a:p>
            <a:r>
              <a:rPr dirty="0"/>
              <a:t>Team Member 5: Lakshya Jindal                              Branch: CSE AIML                                       Year: 4</a:t>
            </a:r>
          </a:p>
        </p:txBody>
      </p:sp>
      <p:sp>
        <p:nvSpPr>
          <p:cNvPr id="285" name="Straight Connector 50"/>
          <p:cNvSpPr/>
          <p:nvPr/>
        </p:nvSpPr>
        <p:spPr>
          <a:xfrm>
            <a:off x="5683622" y="5782234"/>
            <a:ext cx="1" cy="1075689"/>
          </a:xfrm>
          <a:prstGeom prst="line">
            <a:avLst/>
          </a:prstGeom>
          <a:ln w="6350">
            <a:solidFill>
              <a:srgbClr val="000000"/>
            </a:solidFill>
            <a:miter/>
          </a:ln>
        </p:spPr>
        <p:txBody>
          <a:bodyPr lIns="45719" rIns="45719"/>
          <a:lstStyle/>
          <a:p>
            <a:endParaRPr/>
          </a:p>
        </p:txBody>
      </p:sp>
      <p:sp>
        <p:nvSpPr>
          <p:cNvPr id="286" name="TextBox 52"/>
          <p:cNvSpPr txBox="1"/>
          <p:nvPr/>
        </p:nvSpPr>
        <p:spPr>
          <a:xfrm>
            <a:off x="5799258" y="5987086"/>
            <a:ext cx="3406596"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lvl1pPr>
          </a:lstStyle>
          <a:p>
            <a:r>
              <a:t>Mentor1 Name:                    Speciality:</a:t>
            </a:r>
          </a:p>
        </p:txBody>
      </p:sp>
      <p:sp>
        <p:nvSpPr>
          <p:cNvPr id="287" name="TextBox 53"/>
          <p:cNvSpPr txBox="1"/>
          <p:nvPr/>
        </p:nvSpPr>
        <p:spPr>
          <a:xfrm>
            <a:off x="5816575" y="6256304"/>
            <a:ext cx="3406597" cy="248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lvl1pPr>
          </a:lstStyle>
          <a:p>
            <a:r>
              <a:t>Mentor2 Name:                    Speciality:</a:t>
            </a:r>
          </a:p>
        </p:txBody>
      </p:sp>
      <p:sp>
        <p:nvSpPr>
          <p:cNvPr id="288" name="Prototype Link:"/>
          <p:cNvSpPr txBox="1"/>
          <p:nvPr/>
        </p:nvSpPr>
        <p:spPr>
          <a:xfrm>
            <a:off x="214418" y="4158265"/>
            <a:ext cx="1552313"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u="sng"/>
            </a:lvl1pPr>
          </a:lstStyle>
          <a:p>
            <a:r>
              <a:t>Prototype Link:</a:t>
            </a:r>
          </a:p>
        </p:txBody>
      </p:sp>
      <p:pic>
        <p:nvPicPr>
          <p:cNvPr id="289" name="Google Shape;93;p2" descr="Google Shape;93;p2"/>
          <p:cNvPicPr>
            <a:picLocks noChangeAspect="1"/>
          </p:cNvPicPr>
          <p:nvPr/>
        </p:nvPicPr>
        <p:blipFill>
          <a:blip r:embed="rId4"/>
          <a:stretch>
            <a:fillRect/>
          </a:stretch>
        </p:blipFill>
        <p:spPr>
          <a:xfrm>
            <a:off x="9415127" y="5593253"/>
            <a:ext cx="2695066" cy="1378469"/>
          </a:xfrm>
          <a:prstGeom prst="rect">
            <a:avLst/>
          </a:prstGeom>
          <a:ln w="12700">
            <a:miter lim="400000"/>
          </a:ln>
        </p:spPr>
      </p:pic>
      <p:sp>
        <p:nvSpPr>
          <p:cNvPr id="2" name="TextBox 1">
            <a:extLst>
              <a:ext uri="{FF2B5EF4-FFF2-40B4-BE49-F238E27FC236}">
                <a16:creationId xmlns:a16="http://schemas.microsoft.com/office/drawing/2014/main" id="{74D5637F-DFF3-D99F-5E97-17B95FA026A1}"/>
              </a:ext>
            </a:extLst>
          </p:cNvPr>
          <p:cNvSpPr txBox="1"/>
          <p:nvPr/>
        </p:nvSpPr>
        <p:spPr>
          <a:xfrm>
            <a:off x="1794077" y="4187610"/>
            <a:ext cx="434585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hlinkClick r:id="rId5"/>
              </a:rPr>
              <a:t>Click Here!</a:t>
            </a: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1081</Words>
  <Application>Microsoft Office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 Ministry:-Ministry Of Culture      PS Code:-SIH1648       Theme Name:-Travel and Tourism  Problem Statement Title:-  A chatbot-based ticketing system can streamline bookings, enhance customer service, manage high volumes, minimize errors, and offer valuable data insights, while also supporting multilingual interactions and integrated payments. Team Name:-QTick     Team Leader Name:-Prerna Sharma Institute Name:- Ajay Kumar Garg Engineering College, Ghaziabad                                   Institute Code (AISHE):-C-46109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LAKSHYA JINDAL</cp:lastModifiedBy>
  <cp:revision>2</cp:revision>
  <dcterms:modified xsi:type="dcterms:W3CDTF">2024-09-04T05:26:01Z</dcterms:modified>
</cp:coreProperties>
</file>