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7/29/2020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akshya-Ag/Coursera_Capstone/blob/master/Segmenting%20and%20Clustering%20Neighborhoods%20in%20Toronto2.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000" u="sng" dirty="0">
                <a:latin typeface="Tw Cen MT" panose="020B0602020104020603" pitchFamily="34" charset="0"/>
                <a:hlinkClick r:id="rId2"/>
              </a:rPr>
              <a:t>https://github.com/Lakshya-Ag/Coursera_Capstone/blob/master/Segmenting%20and%20Clustering%20Neighborhoods%20in%20Toronto2.ipynb</a:t>
            </a:r>
            <a:endParaRPr lang="en-US" sz="2000" dirty="0">
              <a:latin typeface="Tw Cen MT" panose="020B0602020104020603" pitchFamily="34" charset="0"/>
            </a:endParaRP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499</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Lakshya</cp:lastModifiedBy>
  <cp:revision>13</cp:revision>
  <dcterms:created xsi:type="dcterms:W3CDTF">2018-09-09T09:14:01Z</dcterms:created>
  <dcterms:modified xsi:type="dcterms:W3CDTF">2020-07-29T16:25:44Z</dcterms:modified>
</cp:coreProperties>
</file>