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5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92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8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7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1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6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179995-8732-453E-A0A6-5ACBEE0289FF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ku.com/" TargetMode="External"/><Relationship Id="rId2" Type="http://schemas.openxmlformats.org/officeDocument/2006/relationships/hyperlink" Target="http://share.streamli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5F3D-DFAE-4B87-806C-D64AEC85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r>
              <a:rPr lang="en-US" dirty="0"/>
              <a:t>STOCK MARKET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EE9B4-9359-45DA-9FCA-3AA5E68C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/>
          <a:lstStyle/>
          <a:p>
            <a:r>
              <a:rPr lang="en-US" dirty="0"/>
              <a:t>DATA SCIENCE AND MACHINE LEARNING CAPSTONE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FFADD-7D39-452E-9A5E-4A2539B8AB33}"/>
              </a:ext>
            </a:extLst>
          </p:cNvPr>
          <p:cNvSpPr txBox="1"/>
          <p:nvPr/>
        </p:nvSpPr>
        <p:spPr>
          <a:xfrm>
            <a:off x="5758249" y="4389839"/>
            <a:ext cx="422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 –</a:t>
            </a:r>
          </a:p>
          <a:p>
            <a:r>
              <a:rPr lang="en-US" dirty="0"/>
              <a:t>SAYAK BHOWICK (11703368)</a:t>
            </a:r>
          </a:p>
          <a:p>
            <a:r>
              <a:rPr lang="en-US" dirty="0"/>
              <a:t>LAKSHYA AGARWAL (11703425)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3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3B54-2928-4EA8-A216-DB6ABD87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COVID-19 IMPACT ON MARKET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60E38-C4FF-44B9-A993-3844476DB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68162"/>
            <a:ext cx="9404723" cy="4737120"/>
          </a:xfrm>
        </p:spPr>
      </p:pic>
    </p:spTree>
    <p:extLst>
      <p:ext uri="{BB962C8B-B14F-4D97-AF65-F5344CB8AC3E}">
        <p14:creationId xmlns:p14="http://schemas.microsoft.com/office/powerpoint/2010/main" val="326914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D659-BD7A-4707-BFB7-CD723716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28" y="415829"/>
            <a:ext cx="8825658" cy="3329581"/>
          </a:xfrm>
        </p:spPr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1AC7-6904-4872-84B9-6176E6AB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9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50C3-C45B-4904-92CD-023B011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COMPANY INFORMATION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2318C3-4E5D-481D-A667-C383AD22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9404722" cy="4552034"/>
          </a:xfrm>
        </p:spPr>
      </p:pic>
    </p:spTree>
    <p:extLst>
      <p:ext uri="{BB962C8B-B14F-4D97-AF65-F5344CB8AC3E}">
        <p14:creationId xmlns:p14="http://schemas.microsoft.com/office/powerpoint/2010/main" val="295968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3D70-E1F6-426A-A51F-9F340490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STOCK DATA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7A340C-2AD9-42B3-8472-78B70120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05232"/>
            <a:ext cx="9404722" cy="4700050"/>
          </a:xfrm>
        </p:spPr>
      </p:pic>
    </p:spTree>
    <p:extLst>
      <p:ext uri="{BB962C8B-B14F-4D97-AF65-F5344CB8AC3E}">
        <p14:creationId xmlns:p14="http://schemas.microsoft.com/office/powerpoint/2010/main" val="356073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91AD-00C4-4242-B17D-77A68CB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STOCK DATA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04275-C76E-441D-A05E-AE22017C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9404723" cy="4552034"/>
          </a:xfrm>
        </p:spPr>
      </p:pic>
    </p:spTree>
    <p:extLst>
      <p:ext uri="{BB962C8B-B14F-4D97-AF65-F5344CB8AC3E}">
        <p14:creationId xmlns:p14="http://schemas.microsoft.com/office/powerpoint/2010/main" val="136689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37D9-5550-477B-A4A7-3FC63AFE6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971" y="508686"/>
            <a:ext cx="8825658" cy="3329581"/>
          </a:xfrm>
        </p:spPr>
        <p:txBody>
          <a:bodyPr/>
          <a:lstStyle/>
          <a:p>
            <a:r>
              <a:rPr lang="en-US" dirty="0"/>
              <a:t>PREDICTIONS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C178-2777-4C0B-B70B-A6EB9777A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9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92E0-78B3-4122-B6C9-D934E4A9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 PREDICTION GRAPH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62B5CE-8FB4-4803-BEE2-61063334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9404722" cy="4552034"/>
          </a:xfrm>
        </p:spPr>
      </p:pic>
    </p:spTree>
    <p:extLst>
      <p:ext uri="{BB962C8B-B14F-4D97-AF65-F5344CB8AC3E}">
        <p14:creationId xmlns:p14="http://schemas.microsoft.com/office/powerpoint/2010/main" val="180879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B834-6DC2-48B0-9893-44720D32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329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A661-1A7D-4AF9-A55C-54C27F76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378"/>
            <a:ext cx="8946541" cy="4642021"/>
          </a:xfrm>
        </p:spPr>
        <p:txBody>
          <a:bodyPr/>
          <a:lstStyle/>
          <a:p>
            <a:r>
              <a:rPr lang="en-US" dirty="0"/>
              <a:t>FRONT END DESIGNING</a:t>
            </a:r>
            <a:r>
              <a:rPr lang="en-IN" dirty="0"/>
              <a:t> –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React JS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USER AUTHENTICATION –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Auth0 3</a:t>
            </a:r>
            <a:r>
              <a:rPr lang="en-US" baseline="30000" dirty="0"/>
              <a:t>rd</a:t>
            </a:r>
            <a:r>
              <a:rPr lang="en-US" dirty="0"/>
              <a:t> party authentication platform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BACKEND DESIGNING –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Streamlit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8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7378-A813-4B29-BD95-4BD356D1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HOSTING PLATFORMS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46BC-1615-49F1-A9FC-936EB2EC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 Hosting Platform by Salesforce</a:t>
            </a:r>
          </a:p>
          <a:p>
            <a:r>
              <a:rPr lang="en-US" dirty="0" err="1"/>
              <a:t>Streamlit</a:t>
            </a:r>
            <a:r>
              <a:rPr lang="en-US" dirty="0"/>
              <a:t> Share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67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F36-F2EB-41FC-9880-8893684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1C3A-1F6E-4000-8CE2-A4F0FC5F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http://share.streamlit.io/</a:t>
            </a:r>
            <a:endParaRPr lang="en-IN" dirty="0"/>
          </a:p>
          <a:p>
            <a:r>
              <a:rPr lang="en-IN" dirty="0">
                <a:hlinkClick r:id="rId3"/>
              </a:rPr>
              <a:t>http://www.heroku.com/</a:t>
            </a:r>
            <a:endParaRPr lang="en-IN" dirty="0"/>
          </a:p>
          <a:p>
            <a:r>
              <a:rPr lang="en-IN" dirty="0">
                <a:hlinkClick r:id="rId4"/>
              </a:rPr>
              <a:t>http://github.com/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3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79D-5058-4165-9853-8CD9C022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8534" y="415829"/>
            <a:ext cx="8825658" cy="3329581"/>
          </a:xfrm>
        </p:spPr>
        <p:txBody>
          <a:bodyPr/>
          <a:lstStyle/>
          <a:p>
            <a:r>
              <a:rPr lang="en-US" dirty="0"/>
              <a:t>FRONT 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82B7A-DAA6-4266-B247-45B6F1DEE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9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5F92-9700-4DAE-95D3-2DD63A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WEBPAGE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8994-93BE-4EA6-94F6-001FCD9C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9404723" cy="4552034"/>
          </a:xfrm>
        </p:spPr>
      </p:pic>
    </p:spTree>
    <p:extLst>
      <p:ext uri="{BB962C8B-B14F-4D97-AF65-F5344CB8AC3E}">
        <p14:creationId xmlns:p14="http://schemas.microsoft.com/office/powerpoint/2010/main" val="37300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A81F-A0F4-43DB-9BBA-E89356E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27275-BEBE-4908-83B0-BE794C6BA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9404723" cy="4552034"/>
          </a:xfrm>
        </p:spPr>
      </p:pic>
    </p:spTree>
    <p:extLst>
      <p:ext uri="{BB962C8B-B14F-4D97-AF65-F5344CB8AC3E}">
        <p14:creationId xmlns:p14="http://schemas.microsoft.com/office/powerpoint/2010/main" val="14407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236A-F584-4A36-8685-BD76B96D7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717" y="1052384"/>
            <a:ext cx="8825658" cy="3329581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CB8BD-DB61-4E60-9981-DDA7F3774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1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6C4B-28CA-427E-9E81-9EF70A2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81B67-2C9A-4918-B12C-AB2CF43B6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9404723" cy="4552034"/>
          </a:xfrm>
        </p:spPr>
      </p:pic>
    </p:spTree>
    <p:extLst>
      <p:ext uri="{BB962C8B-B14F-4D97-AF65-F5344CB8AC3E}">
        <p14:creationId xmlns:p14="http://schemas.microsoft.com/office/powerpoint/2010/main" val="78375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495A-8C79-4AA1-B1E5-4F2DB1079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398" y="694037"/>
            <a:ext cx="8825658" cy="3329581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93247-0497-4095-9183-9C9535962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6A11-67F4-4103-BEBB-21100104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STOCK MARKET INFORMATION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E79A31-82EC-43F9-8E6F-CBF0530F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2303"/>
            <a:ext cx="9404723" cy="4662979"/>
          </a:xfrm>
        </p:spPr>
      </p:pic>
    </p:spTree>
    <p:extLst>
      <p:ext uri="{BB962C8B-B14F-4D97-AF65-F5344CB8AC3E}">
        <p14:creationId xmlns:p14="http://schemas.microsoft.com/office/powerpoint/2010/main" val="12051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6DF4-1A52-4660-9B08-1C363441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COVID-19 IMPACT ON MARKET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5D90C-17E2-4E00-BC7C-E1011E06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94022"/>
            <a:ext cx="9404722" cy="4811260"/>
          </a:xfrm>
        </p:spPr>
      </p:pic>
    </p:spTree>
    <p:extLst>
      <p:ext uri="{BB962C8B-B14F-4D97-AF65-F5344CB8AC3E}">
        <p14:creationId xmlns:p14="http://schemas.microsoft.com/office/powerpoint/2010/main" val="220355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115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STOCK MARKET ANALYSIS</vt:lpstr>
      <vt:lpstr>FRONT END</vt:lpstr>
      <vt:lpstr>HOME WEBPAGE</vt:lpstr>
      <vt:lpstr>MODULES</vt:lpstr>
      <vt:lpstr>USER AUTHENTICATION</vt:lpstr>
      <vt:lpstr>SIGN IN PAGE</vt:lpstr>
      <vt:lpstr>HOME PAGE</vt:lpstr>
      <vt:lpstr>STOCK MARKET INFORMATION</vt:lpstr>
      <vt:lpstr>COVID-19 IMPACT ON MARKET</vt:lpstr>
      <vt:lpstr>COVID-19 IMPACT ON MARKET</vt:lpstr>
      <vt:lpstr>DATA ANALYSIS</vt:lpstr>
      <vt:lpstr>COMPANY INFORMATION</vt:lpstr>
      <vt:lpstr>VISUALIZATION OF STOCK DATA</vt:lpstr>
      <vt:lpstr>VISUALIZATION OF STOCK DATA</vt:lpstr>
      <vt:lpstr>PREDICTIONS</vt:lpstr>
      <vt:lpstr>TREE PREDICTION GRAPH</vt:lpstr>
      <vt:lpstr>TECHNOLOGIES USED</vt:lpstr>
      <vt:lpstr>HOSTING PLATFORMS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Lakshya</dc:creator>
  <cp:lastModifiedBy>Lakshya</cp:lastModifiedBy>
  <cp:revision>15</cp:revision>
  <dcterms:created xsi:type="dcterms:W3CDTF">2021-05-26T07:04:30Z</dcterms:created>
  <dcterms:modified xsi:type="dcterms:W3CDTF">2021-05-27T08:52:22Z</dcterms:modified>
</cp:coreProperties>
</file>