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5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6"/>
    <p:restoredTop sz="94694"/>
  </p:normalViewPr>
  <p:slideViewPr>
    <p:cSldViewPr>
      <p:cViewPr>
        <p:scale>
          <a:sx n="122" d="100"/>
          <a:sy n="122" d="100"/>
        </p:scale>
        <p:origin x="-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jay Bakre" userId="77cd69e6-056d-4247-8696-d32f3e523e13" providerId="ADAL" clId="{52754417-6FAD-2243-86D8-762D40240ED6}"/>
    <pc:docChg chg="undo custSel addSld delSld modSld sldOrd">
      <pc:chgData name="Dr Ajay Bakre" userId="77cd69e6-056d-4247-8696-d32f3e523e13" providerId="ADAL" clId="{52754417-6FAD-2243-86D8-762D40240ED6}" dt="2024-09-20T05:43:57.360" v="6569"/>
      <pc:docMkLst>
        <pc:docMk/>
      </pc:docMkLst>
      <pc:sldChg chg="modSp mod">
        <pc:chgData name="Dr Ajay Bakre" userId="77cd69e6-056d-4247-8696-d32f3e523e13" providerId="ADAL" clId="{52754417-6FAD-2243-86D8-762D40240ED6}" dt="2024-09-19T19:12:28.951" v="4154" actId="20577"/>
        <pc:sldMkLst>
          <pc:docMk/>
          <pc:sldMk cId="2173845162" sldId="256"/>
        </pc:sldMkLst>
        <pc:spChg chg="mod">
          <ac:chgData name="Dr Ajay Bakre" userId="77cd69e6-056d-4247-8696-d32f3e523e13" providerId="ADAL" clId="{52754417-6FAD-2243-86D8-762D40240ED6}" dt="2024-09-19T19:12:28.951" v="4154" actId="20577"/>
          <ac:spMkLst>
            <pc:docMk/>
            <pc:sldMk cId="2173845162" sldId="256"/>
            <ac:spMk id="2" creationId="{0BDAB793-6C16-8438-7240-A0053487CB27}"/>
          </ac:spMkLst>
        </pc:spChg>
      </pc:sldChg>
      <pc:sldChg chg="addSp delSp modSp new mod ord modClrScheme modAnim chgLayout">
        <pc:chgData name="Dr Ajay Bakre" userId="77cd69e6-056d-4247-8696-d32f3e523e13" providerId="ADAL" clId="{52754417-6FAD-2243-86D8-762D40240ED6}" dt="2024-09-20T05:33:59.465" v="6334"/>
        <pc:sldMkLst>
          <pc:docMk/>
          <pc:sldMk cId="2491301983" sldId="257"/>
        </pc:sldMkLst>
        <pc:spChg chg="mod ord">
          <ac:chgData name="Dr Ajay Bakre" userId="77cd69e6-056d-4247-8696-d32f3e523e13" providerId="ADAL" clId="{52754417-6FAD-2243-86D8-762D40240ED6}" dt="2024-09-19T17:01:53.487" v="138" actId="700"/>
          <ac:spMkLst>
            <pc:docMk/>
            <pc:sldMk cId="2491301983" sldId="257"/>
            <ac:spMk id="2" creationId="{3C42F3CA-F95E-B55E-5B5B-8646B64B911F}"/>
          </ac:spMkLst>
        </pc:spChg>
        <pc:spChg chg="del mod ord">
          <ac:chgData name="Dr Ajay Bakre" userId="77cd69e6-056d-4247-8696-d32f3e523e13" providerId="ADAL" clId="{52754417-6FAD-2243-86D8-762D40240ED6}" dt="2024-09-19T17:01:53.487" v="138" actId="700"/>
          <ac:spMkLst>
            <pc:docMk/>
            <pc:sldMk cId="2491301983" sldId="257"/>
            <ac:spMk id="3" creationId="{1DE3D905-1956-C36F-AE2B-C7C8E11D0077}"/>
          </ac:spMkLst>
        </pc:spChg>
        <pc:spChg chg="add mod ord">
          <ac:chgData name="Dr Ajay Bakre" userId="77cd69e6-056d-4247-8696-d32f3e523e13" providerId="ADAL" clId="{52754417-6FAD-2243-86D8-762D40240ED6}" dt="2024-09-19T17:26:45.946" v="1279" actId="27636"/>
          <ac:spMkLst>
            <pc:docMk/>
            <pc:sldMk cId="2491301983" sldId="257"/>
            <ac:spMk id="4" creationId="{EE1B5902-09C6-CD52-0401-91F8AB96BB71}"/>
          </ac:spMkLst>
        </pc:spChg>
        <pc:spChg chg="add mod ord">
          <ac:chgData name="Dr Ajay Bakre" userId="77cd69e6-056d-4247-8696-d32f3e523e13" providerId="ADAL" clId="{52754417-6FAD-2243-86D8-762D40240ED6}" dt="2024-09-19T17:41:57.755" v="1878" actId="20577"/>
          <ac:spMkLst>
            <pc:docMk/>
            <pc:sldMk cId="2491301983" sldId="257"/>
            <ac:spMk id="5" creationId="{556BA94D-7069-FBA3-A4EA-A7D4B4E4CB44}"/>
          </ac:spMkLst>
        </pc:spChg>
      </pc:sldChg>
      <pc:sldChg chg="del">
        <pc:chgData name="Dr Ajay Bakre" userId="77cd69e6-056d-4247-8696-d32f3e523e13" providerId="ADAL" clId="{52754417-6FAD-2243-86D8-762D40240ED6}" dt="2024-09-19T15:21:46.134" v="24" actId="2696"/>
        <pc:sldMkLst>
          <pc:docMk/>
          <pc:sldMk cId="3821353626" sldId="257"/>
        </pc:sldMkLst>
      </pc:sldChg>
      <pc:sldChg chg="del">
        <pc:chgData name="Dr Ajay Bakre" userId="77cd69e6-056d-4247-8696-d32f3e523e13" providerId="ADAL" clId="{52754417-6FAD-2243-86D8-762D40240ED6}" dt="2024-09-19T15:21:45.534" v="23" actId="2696"/>
        <pc:sldMkLst>
          <pc:docMk/>
          <pc:sldMk cId="3341319841" sldId="258"/>
        </pc:sldMkLst>
      </pc:sldChg>
      <pc:sldChg chg="addSp delSp modSp new mod modClrScheme modAnim chgLayout">
        <pc:chgData name="Dr Ajay Bakre" userId="77cd69e6-056d-4247-8696-d32f3e523e13" providerId="ADAL" clId="{52754417-6FAD-2243-86D8-762D40240ED6}" dt="2024-09-20T05:40:47.225" v="6547"/>
        <pc:sldMkLst>
          <pc:docMk/>
          <pc:sldMk cId="3725759559" sldId="258"/>
        </pc:sldMkLst>
        <pc:spChg chg="mod ord">
          <ac:chgData name="Dr Ajay Bakre" userId="77cd69e6-056d-4247-8696-d32f3e523e13" providerId="ADAL" clId="{52754417-6FAD-2243-86D8-762D40240ED6}" dt="2024-09-19T18:22:24.779" v="2644" actId="14100"/>
          <ac:spMkLst>
            <pc:docMk/>
            <pc:sldMk cId="3725759559" sldId="258"/>
            <ac:spMk id="2" creationId="{4E361FA3-1295-B070-7FE1-2772095881C7}"/>
          </ac:spMkLst>
        </pc:spChg>
        <pc:spChg chg="del mod ord">
          <ac:chgData name="Dr Ajay Bakre" userId="77cd69e6-056d-4247-8696-d32f3e523e13" providerId="ADAL" clId="{52754417-6FAD-2243-86D8-762D40240ED6}" dt="2024-09-19T17:57:12.243" v="2141" actId="700"/>
          <ac:spMkLst>
            <pc:docMk/>
            <pc:sldMk cId="3725759559" sldId="258"/>
            <ac:spMk id="3" creationId="{6BAA2EEA-FC10-F5E7-58F6-BB326DBDED06}"/>
          </ac:spMkLst>
        </pc:spChg>
        <pc:spChg chg="add mod ord">
          <ac:chgData name="Dr Ajay Bakre" userId="77cd69e6-056d-4247-8696-d32f3e523e13" providerId="ADAL" clId="{52754417-6FAD-2243-86D8-762D40240ED6}" dt="2024-09-19T18:45:57.509" v="3482" actId="404"/>
          <ac:spMkLst>
            <pc:docMk/>
            <pc:sldMk cId="3725759559" sldId="258"/>
            <ac:spMk id="4" creationId="{C80E0DD1-9B2F-C53A-14FE-0AF18A05DD5B}"/>
          </ac:spMkLst>
        </pc:spChg>
        <pc:spChg chg="add mod ord">
          <ac:chgData name="Dr Ajay Bakre" userId="77cd69e6-056d-4247-8696-d32f3e523e13" providerId="ADAL" clId="{52754417-6FAD-2243-86D8-762D40240ED6}" dt="2024-09-19T18:45:43.183" v="3479" actId="14100"/>
          <ac:spMkLst>
            <pc:docMk/>
            <pc:sldMk cId="3725759559" sldId="258"/>
            <ac:spMk id="5" creationId="{FF5BB9C4-D201-CC38-8548-36BD8F18BDB1}"/>
          </ac:spMkLst>
        </pc:spChg>
      </pc:sldChg>
      <pc:sldChg chg="del">
        <pc:chgData name="Dr Ajay Bakre" userId="77cd69e6-056d-4247-8696-d32f3e523e13" providerId="ADAL" clId="{52754417-6FAD-2243-86D8-762D40240ED6}" dt="2024-09-19T15:21:43.901" v="22" actId="2696"/>
        <pc:sldMkLst>
          <pc:docMk/>
          <pc:sldMk cId="2187794833" sldId="259"/>
        </pc:sldMkLst>
      </pc:sldChg>
      <pc:sldChg chg="modSp new mod ord modAnim">
        <pc:chgData name="Dr Ajay Bakre" userId="77cd69e6-056d-4247-8696-d32f3e523e13" providerId="ADAL" clId="{52754417-6FAD-2243-86D8-762D40240ED6}" dt="2024-09-20T05:43:57.360" v="6569"/>
        <pc:sldMkLst>
          <pc:docMk/>
          <pc:sldMk cId="3561378058" sldId="259"/>
        </pc:sldMkLst>
        <pc:spChg chg="mod">
          <ac:chgData name="Dr Ajay Bakre" userId="77cd69e6-056d-4247-8696-d32f3e523e13" providerId="ADAL" clId="{52754417-6FAD-2243-86D8-762D40240ED6}" dt="2024-09-19T17:23:15.427" v="1158" actId="14100"/>
          <ac:spMkLst>
            <pc:docMk/>
            <pc:sldMk cId="3561378058" sldId="259"/>
            <ac:spMk id="2" creationId="{6ACD50FB-E108-049F-D35B-6E232F2000AB}"/>
          </ac:spMkLst>
        </pc:spChg>
        <pc:spChg chg="mod">
          <ac:chgData name="Dr Ajay Bakre" userId="77cd69e6-056d-4247-8696-d32f3e523e13" providerId="ADAL" clId="{52754417-6FAD-2243-86D8-762D40240ED6}" dt="2024-09-19T17:45:27.458" v="1906" actId="20577"/>
          <ac:spMkLst>
            <pc:docMk/>
            <pc:sldMk cId="3561378058" sldId="259"/>
            <ac:spMk id="3" creationId="{B8BD7622-ACBC-34BF-6DFB-25F7CC1F9CF3}"/>
          </ac:spMkLst>
        </pc:spChg>
        <pc:spChg chg="mod">
          <ac:chgData name="Dr Ajay Bakre" userId="77cd69e6-056d-4247-8696-d32f3e523e13" providerId="ADAL" clId="{52754417-6FAD-2243-86D8-762D40240ED6}" dt="2024-09-19T17:50:59.260" v="2140" actId="20577"/>
          <ac:spMkLst>
            <pc:docMk/>
            <pc:sldMk cId="3561378058" sldId="259"/>
            <ac:spMk id="4" creationId="{CA709DB4-F987-8ACE-EB0D-D3B6D18C49B3}"/>
          </ac:spMkLst>
        </pc:spChg>
      </pc:sldChg>
      <pc:sldChg chg="modSp new mod modAnim">
        <pc:chgData name="Dr Ajay Bakre" userId="77cd69e6-056d-4247-8696-d32f3e523e13" providerId="ADAL" clId="{52754417-6FAD-2243-86D8-762D40240ED6}" dt="2024-09-20T05:37:31.623" v="6470"/>
        <pc:sldMkLst>
          <pc:docMk/>
          <pc:sldMk cId="818361362" sldId="260"/>
        </pc:sldMkLst>
        <pc:spChg chg="mod">
          <ac:chgData name="Dr Ajay Bakre" userId="77cd69e6-056d-4247-8696-d32f3e523e13" providerId="ADAL" clId="{52754417-6FAD-2243-86D8-762D40240ED6}" dt="2024-09-19T18:06:37.368" v="2248" actId="2711"/>
          <ac:spMkLst>
            <pc:docMk/>
            <pc:sldMk cId="818361362" sldId="260"/>
            <ac:spMk id="2" creationId="{08F94C9C-CD52-F0A2-AA74-FFEC4B79D631}"/>
          </ac:spMkLst>
        </pc:spChg>
        <pc:spChg chg="mod">
          <ac:chgData name="Dr Ajay Bakre" userId="77cd69e6-056d-4247-8696-d32f3e523e13" providerId="ADAL" clId="{52754417-6FAD-2243-86D8-762D40240ED6}" dt="2024-09-19T18:08:46.691" v="2310" actId="2711"/>
          <ac:spMkLst>
            <pc:docMk/>
            <pc:sldMk cId="818361362" sldId="260"/>
            <ac:spMk id="3" creationId="{88FA5B41-D684-B89B-0C9D-93429F177F3C}"/>
          </ac:spMkLst>
        </pc:spChg>
      </pc:sldChg>
      <pc:sldChg chg="del">
        <pc:chgData name="Dr Ajay Bakre" userId="77cd69e6-056d-4247-8696-d32f3e523e13" providerId="ADAL" clId="{52754417-6FAD-2243-86D8-762D40240ED6}" dt="2024-09-19T15:21:42.770" v="20" actId="2696"/>
        <pc:sldMkLst>
          <pc:docMk/>
          <pc:sldMk cId="1784066514" sldId="260"/>
        </pc:sldMkLst>
      </pc:sldChg>
      <pc:sldChg chg="modSp new mod">
        <pc:chgData name="Dr Ajay Bakre" userId="77cd69e6-056d-4247-8696-d32f3e523e13" providerId="ADAL" clId="{52754417-6FAD-2243-86D8-762D40240ED6}" dt="2024-09-19T18:13:59.272" v="2517" actId="20577"/>
        <pc:sldMkLst>
          <pc:docMk/>
          <pc:sldMk cId="3381756677" sldId="261"/>
        </pc:sldMkLst>
        <pc:spChg chg="mod">
          <ac:chgData name="Dr Ajay Bakre" userId="77cd69e6-056d-4247-8696-d32f3e523e13" providerId="ADAL" clId="{52754417-6FAD-2243-86D8-762D40240ED6}" dt="2024-09-19T18:13:59.272" v="2517" actId="20577"/>
          <ac:spMkLst>
            <pc:docMk/>
            <pc:sldMk cId="3381756677" sldId="261"/>
            <ac:spMk id="2" creationId="{9F14F4D6-ECF2-1821-5062-0A241008249A}"/>
          </ac:spMkLst>
        </pc:spChg>
        <pc:spChg chg="mod">
          <ac:chgData name="Dr Ajay Bakre" userId="77cd69e6-056d-4247-8696-d32f3e523e13" providerId="ADAL" clId="{52754417-6FAD-2243-86D8-762D40240ED6}" dt="2024-09-19T18:13:13.898" v="2510"/>
          <ac:spMkLst>
            <pc:docMk/>
            <pc:sldMk cId="3381756677" sldId="261"/>
            <ac:spMk id="3" creationId="{8D73B085-FC7D-DBD1-B7CA-D2E7E04BD5E5}"/>
          </ac:spMkLst>
        </pc:spChg>
      </pc:sldChg>
      <pc:sldChg chg="del">
        <pc:chgData name="Dr Ajay Bakre" userId="77cd69e6-056d-4247-8696-d32f3e523e13" providerId="ADAL" clId="{52754417-6FAD-2243-86D8-762D40240ED6}" dt="2024-09-19T15:21:42.331" v="19" actId="2696"/>
        <pc:sldMkLst>
          <pc:docMk/>
          <pc:sldMk cId="146414163" sldId="262"/>
        </pc:sldMkLst>
      </pc:sldChg>
      <pc:sldChg chg="modSp new mod">
        <pc:chgData name="Dr Ajay Bakre" userId="77cd69e6-056d-4247-8696-d32f3e523e13" providerId="ADAL" clId="{52754417-6FAD-2243-86D8-762D40240ED6}" dt="2024-09-20T05:40:03.267" v="6545" actId="20577"/>
        <pc:sldMkLst>
          <pc:docMk/>
          <pc:sldMk cId="375523940" sldId="262"/>
        </pc:sldMkLst>
        <pc:spChg chg="mod">
          <ac:chgData name="Dr Ajay Bakre" userId="77cd69e6-056d-4247-8696-d32f3e523e13" providerId="ADAL" clId="{52754417-6FAD-2243-86D8-762D40240ED6}" dt="2024-09-19T18:14:58.097" v="2530" actId="2711"/>
          <ac:spMkLst>
            <pc:docMk/>
            <pc:sldMk cId="375523940" sldId="262"/>
            <ac:spMk id="2" creationId="{D9C9D4AE-BFE6-9F34-1042-5C2CDBD4C5EC}"/>
          </ac:spMkLst>
        </pc:spChg>
        <pc:spChg chg="mod">
          <ac:chgData name="Dr Ajay Bakre" userId="77cd69e6-056d-4247-8696-d32f3e523e13" providerId="ADAL" clId="{52754417-6FAD-2243-86D8-762D40240ED6}" dt="2024-09-20T05:40:03.267" v="6545" actId="20577"/>
          <ac:spMkLst>
            <pc:docMk/>
            <pc:sldMk cId="375523940" sldId="262"/>
            <ac:spMk id="3" creationId="{306BC5BD-C08D-F828-7328-9EE61107329D}"/>
          </ac:spMkLst>
        </pc:spChg>
      </pc:sldChg>
      <pc:sldChg chg="modSp new mod modAnim">
        <pc:chgData name="Dr Ajay Bakre" userId="77cd69e6-056d-4247-8696-d32f3e523e13" providerId="ADAL" clId="{52754417-6FAD-2243-86D8-762D40240ED6}" dt="2024-09-20T05:40:58.918" v="6549"/>
        <pc:sldMkLst>
          <pc:docMk/>
          <pc:sldMk cId="2324683" sldId="263"/>
        </pc:sldMkLst>
        <pc:spChg chg="mod">
          <ac:chgData name="Dr Ajay Bakre" userId="77cd69e6-056d-4247-8696-d32f3e523e13" providerId="ADAL" clId="{52754417-6FAD-2243-86D8-762D40240ED6}" dt="2024-09-19T18:51:27.795" v="3495" actId="14100"/>
          <ac:spMkLst>
            <pc:docMk/>
            <pc:sldMk cId="2324683" sldId="263"/>
            <ac:spMk id="2" creationId="{D73AE77B-1EB7-0819-C0EE-88AEA8BB7CC8}"/>
          </ac:spMkLst>
        </pc:spChg>
        <pc:spChg chg="mod">
          <ac:chgData name="Dr Ajay Bakre" userId="77cd69e6-056d-4247-8696-d32f3e523e13" providerId="ADAL" clId="{52754417-6FAD-2243-86D8-762D40240ED6}" dt="2024-09-19T19:03:37.056" v="4060" actId="2710"/>
          <ac:spMkLst>
            <pc:docMk/>
            <pc:sldMk cId="2324683" sldId="263"/>
            <ac:spMk id="3" creationId="{94694AD9-C264-E741-5BBE-CEF6B4A90F57}"/>
          </ac:spMkLst>
        </pc:spChg>
        <pc:spChg chg="mod">
          <ac:chgData name="Dr Ajay Bakre" userId="77cd69e6-056d-4247-8696-d32f3e523e13" providerId="ADAL" clId="{52754417-6FAD-2243-86D8-762D40240ED6}" dt="2024-09-19T18:59:17.195" v="4057" actId="27636"/>
          <ac:spMkLst>
            <pc:docMk/>
            <pc:sldMk cId="2324683" sldId="263"/>
            <ac:spMk id="4" creationId="{F91DD381-203C-8591-EAA6-2D46B8522AAD}"/>
          </ac:spMkLst>
        </pc:spChg>
      </pc:sldChg>
      <pc:sldChg chg="addSp delSp modSp new del mod modClrScheme chgLayout">
        <pc:chgData name="Dr Ajay Bakre" userId="77cd69e6-056d-4247-8696-d32f3e523e13" providerId="ADAL" clId="{52754417-6FAD-2243-86D8-762D40240ED6}" dt="2024-09-19T18:20:25.289" v="2586" actId="2696"/>
        <pc:sldMkLst>
          <pc:docMk/>
          <pc:sldMk cId="234993995" sldId="263"/>
        </pc:sldMkLst>
        <pc:spChg chg="mod ord">
          <ac:chgData name="Dr Ajay Bakre" userId="77cd69e6-056d-4247-8696-d32f3e523e13" providerId="ADAL" clId="{52754417-6FAD-2243-86D8-762D40240ED6}" dt="2024-09-19T18:17:13.587" v="2567" actId="14100"/>
          <ac:spMkLst>
            <pc:docMk/>
            <pc:sldMk cId="234993995" sldId="263"/>
            <ac:spMk id="2" creationId="{608016D6-5AF2-2438-AA2E-898E000BCAE2}"/>
          </ac:spMkLst>
        </pc:spChg>
        <pc:spChg chg="del mod ord">
          <ac:chgData name="Dr Ajay Bakre" userId="77cd69e6-056d-4247-8696-d32f3e523e13" providerId="ADAL" clId="{52754417-6FAD-2243-86D8-762D40240ED6}" dt="2024-09-19T18:17:08.663" v="2566" actId="700"/>
          <ac:spMkLst>
            <pc:docMk/>
            <pc:sldMk cId="234993995" sldId="263"/>
            <ac:spMk id="3" creationId="{D2CB8C4A-65B3-C42C-0593-BB7D9D0ECEBA}"/>
          </ac:spMkLst>
        </pc:spChg>
        <pc:spChg chg="add mod ord">
          <ac:chgData name="Dr Ajay Bakre" userId="77cd69e6-056d-4247-8696-d32f3e523e13" providerId="ADAL" clId="{52754417-6FAD-2243-86D8-762D40240ED6}" dt="2024-09-19T18:19:28.314" v="2585" actId="27636"/>
          <ac:spMkLst>
            <pc:docMk/>
            <pc:sldMk cId="234993995" sldId="263"/>
            <ac:spMk id="4" creationId="{1A9C7736-54DD-48EB-69BB-A95BA4E4C55B}"/>
          </ac:spMkLst>
        </pc:spChg>
        <pc:spChg chg="add del mod ord">
          <ac:chgData name="Dr Ajay Bakre" userId="77cd69e6-056d-4247-8696-d32f3e523e13" providerId="ADAL" clId="{52754417-6FAD-2243-86D8-762D40240ED6}" dt="2024-09-19T18:18:28.179" v="2577" actId="478"/>
          <ac:spMkLst>
            <pc:docMk/>
            <pc:sldMk cId="234993995" sldId="263"/>
            <ac:spMk id="5" creationId="{DB62F318-51DA-EB58-3EF4-149F17B6320E}"/>
          </ac:spMkLst>
        </pc:spChg>
      </pc:sldChg>
      <pc:sldChg chg="del">
        <pc:chgData name="Dr Ajay Bakre" userId="77cd69e6-056d-4247-8696-d32f3e523e13" providerId="ADAL" clId="{52754417-6FAD-2243-86D8-762D40240ED6}" dt="2024-09-19T15:21:43.459" v="21" actId="2696"/>
        <pc:sldMkLst>
          <pc:docMk/>
          <pc:sldMk cId="1489406114" sldId="263"/>
        </pc:sldMkLst>
      </pc:sldChg>
      <pc:sldChg chg="modSp new mod modAnim">
        <pc:chgData name="Dr Ajay Bakre" userId="77cd69e6-056d-4247-8696-d32f3e523e13" providerId="ADAL" clId="{52754417-6FAD-2243-86D8-762D40240ED6}" dt="2024-09-20T05:41:13.736" v="6551"/>
        <pc:sldMkLst>
          <pc:docMk/>
          <pc:sldMk cId="3523542537" sldId="264"/>
        </pc:sldMkLst>
        <pc:spChg chg="mod">
          <ac:chgData name="Dr Ajay Bakre" userId="77cd69e6-056d-4247-8696-d32f3e523e13" providerId="ADAL" clId="{52754417-6FAD-2243-86D8-762D40240ED6}" dt="2024-09-20T04:08:08.649" v="4162" actId="20577"/>
          <ac:spMkLst>
            <pc:docMk/>
            <pc:sldMk cId="3523542537" sldId="264"/>
            <ac:spMk id="2" creationId="{121A0F8A-842D-F53B-EC5E-A81B228B906A}"/>
          </ac:spMkLst>
        </pc:spChg>
        <pc:spChg chg="mod">
          <ac:chgData name="Dr Ajay Bakre" userId="77cd69e6-056d-4247-8696-d32f3e523e13" providerId="ADAL" clId="{52754417-6FAD-2243-86D8-762D40240ED6}" dt="2024-09-20T04:24:22.338" v="4477" actId="404"/>
          <ac:spMkLst>
            <pc:docMk/>
            <pc:sldMk cId="3523542537" sldId="264"/>
            <ac:spMk id="3" creationId="{84DFFE2F-A6E0-6B95-537A-080EEC14EE29}"/>
          </ac:spMkLst>
        </pc:spChg>
        <pc:spChg chg="mod">
          <ac:chgData name="Dr Ajay Bakre" userId="77cd69e6-056d-4247-8696-d32f3e523e13" providerId="ADAL" clId="{52754417-6FAD-2243-86D8-762D40240ED6}" dt="2024-09-20T04:24:56.232" v="4486" actId="27636"/>
          <ac:spMkLst>
            <pc:docMk/>
            <pc:sldMk cId="3523542537" sldId="264"/>
            <ac:spMk id="4" creationId="{9A9F092E-675A-9B1F-E5A6-7EFA2AB51A1A}"/>
          </ac:spMkLst>
        </pc:spChg>
      </pc:sldChg>
      <pc:sldChg chg="modSp new mod modAnim">
        <pc:chgData name="Dr Ajay Bakre" userId="77cd69e6-056d-4247-8696-d32f3e523e13" providerId="ADAL" clId="{52754417-6FAD-2243-86D8-762D40240ED6}" dt="2024-09-20T05:41:36.535" v="6554"/>
        <pc:sldMkLst>
          <pc:docMk/>
          <pc:sldMk cId="71140702" sldId="265"/>
        </pc:sldMkLst>
        <pc:spChg chg="mod">
          <ac:chgData name="Dr Ajay Bakre" userId="77cd69e6-056d-4247-8696-d32f3e523e13" providerId="ADAL" clId="{52754417-6FAD-2243-86D8-762D40240ED6}" dt="2024-09-20T04:25:42.620" v="4498" actId="14100"/>
          <ac:spMkLst>
            <pc:docMk/>
            <pc:sldMk cId="71140702" sldId="265"/>
            <ac:spMk id="2" creationId="{9E0AB230-AF35-BCF7-3BA1-A244503512D4}"/>
          </ac:spMkLst>
        </pc:spChg>
        <pc:spChg chg="mod">
          <ac:chgData name="Dr Ajay Bakre" userId="77cd69e6-056d-4247-8696-d32f3e523e13" providerId="ADAL" clId="{52754417-6FAD-2243-86D8-762D40240ED6}" dt="2024-09-20T05:04:42.369" v="5236" actId="20577"/>
          <ac:spMkLst>
            <pc:docMk/>
            <pc:sldMk cId="71140702" sldId="265"/>
            <ac:spMk id="3" creationId="{AC4FFC26-123A-E3A4-BEB4-29AC6A800B04}"/>
          </ac:spMkLst>
        </pc:spChg>
        <pc:spChg chg="mod">
          <ac:chgData name="Dr Ajay Bakre" userId="77cd69e6-056d-4247-8696-d32f3e523e13" providerId="ADAL" clId="{52754417-6FAD-2243-86D8-762D40240ED6}" dt="2024-09-20T05:04:27.349" v="5235" actId="20577"/>
          <ac:spMkLst>
            <pc:docMk/>
            <pc:sldMk cId="71140702" sldId="265"/>
            <ac:spMk id="4" creationId="{14D55622-E865-6E03-1C85-B4D24826E328}"/>
          </ac:spMkLst>
        </pc:spChg>
      </pc:sldChg>
      <pc:sldChg chg="addSp delSp modSp new mod modClrScheme modAnim chgLayout">
        <pc:chgData name="Dr Ajay Bakre" userId="77cd69e6-056d-4247-8696-d32f3e523e13" providerId="ADAL" clId="{52754417-6FAD-2243-86D8-762D40240ED6}" dt="2024-09-20T05:42:04.811" v="6558"/>
        <pc:sldMkLst>
          <pc:docMk/>
          <pc:sldMk cId="2989393571" sldId="266"/>
        </pc:sldMkLst>
        <pc:spChg chg="mod ord">
          <ac:chgData name="Dr Ajay Bakre" userId="77cd69e6-056d-4247-8696-d32f3e523e13" providerId="ADAL" clId="{52754417-6FAD-2243-86D8-762D40240ED6}" dt="2024-09-20T05:12:59.789" v="5241" actId="27636"/>
          <ac:spMkLst>
            <pc:docMk/>
            <pc:sldMk cId="2989393571" sldId="266"/>
            <ac:spMk id="2" creationId="{F508FF83-B834-4765-85D9-D68CF0004092}"/>
          </ac:spMkLst>
        </pc:spChg>
        <pc:spChg chg="del mod ord">
          <ac:chgData name="Dr Ajay Bakre" userId="77cd69e6-056d-4247-8696-d32f3e523e13" providerId="ADAL" clId="{52754417-6FAD-2243-86D8-762D40240ED6}" dt="2024-09-20T05:12:51.602" v="5237" actId="700"/>
          <ac:spMkLst>
            <pc:docMk/>
            <pc:sldMk cId="2989393571" sldId="266"/>
            <ac:spMk id="3" creationId="{165AAC0C-18C0-3254-0C36-B8551EB17F88}"/>
          </ac:spMkLst>
        </pc:spChg>
        <pc:spChg chg="del">
          <ac:chgData name="Dr Ajay Bakre" userId="77cd69e6-056d-4247-8696-d32f3e523e13" providerId="ADAL" clId="{52754417-6FAD-2243-86D8-762D40240ED6}" dt="2024-09-20T05:12:51.602" v="5237" actId="700"/>
          <ac:spMkLst>
            <pc:docMk/>
            <pc:sldMk cId="2989393571" sldId="266"/>
            <ac:spMk id="4" creationId="{D2AFF622-BBA3-6BC0-134E-8F7C26962D61}"/>
          </ac:spMkLst>
        </pc:spChg>
        <pc:spChg chg="add mod ord">
          <ac:chgData name="Dr Ajay Bakre" userId="77cd69e6-056d-4247-8696-d32f3e523e13" providerId="ADAL" clId="{52754417-6FAD-2243-86D8-762D40240ED6}" dt="2024-09-20T05:22:44.059" v="5786" actId="20577"/>
          <ac:spMkLst>
            <pc:docMk/>
            <pc:sldMk cId="2989393571" sldId="266"/>
            <ac:spMk id="5" creationId="{9B1406D6-547F-65C5-20F7-B61BDA0CF6C6}"/>
          </ac:spMkLst>
        </pc:spChg>
      </pc:sldChg>
      <pc:sldChg chg="addSp delSp modSp new mod ord modClrScheme modAnim chgLayout">
        <pc:chgData name="Dr Ajay Bakre" userId="77cd69e6-056d-4247-8696-d32f3e523e13" providerId="ADAL" clId="{52754417-6FAD-2243-86D8-762D40240ED6}" dt="2024-09-20T05:36:23.677" v="6464" actId="20577"/>
        <pc:sldMkLst>
          <pc:docMk/>
          <pc:sldMk cId="1759818524" sldId="267"/>
        </pc:sldMkLst>
        <pc:spChg chg="mod ord">
          <ac:chgData name="Dr Ajay Bakre" userId="77cd69e6-056d-4247-8696-d32f3e523e13" providerId="ADAL" clId="{52754417-6FAD-2243-86D8-762D40240ED6}" dt="2024-09-20T05:34:11.656" v="6339" actId="14100"/>
          <ac:spMkLst>
            <pc:docMk/>
            <pc:sldMk cId="1759818524" sldId="267"/>
            <ac:spMk id="2" creationId="{D532AAEF-FDA5-E813-08F7-74B2CD696742}"/>
          </ac:spMkLst>
        </pc:spChg>
        <pc:spChg chg="del mod ord">
          <ac:chgData name="Dr Ajay Bakre" userId="77cd69e6-056d-4247-8696-d32f3e523e13" providerId="ADAL" clId="{52754417-6FAD-2243-86D8-762D40240ED6}" dt="2024-09-20T05:23:05.589" v="5806" actId="700"/>
          <ac:spMkLst>
            <pc:docMk/>
            <pc:sldMk cId="1759818524" sldId="267"/>
            <ac:spMk id="3" creationId="{A7C0CB0D-1EB3-E21A-6E57-85F9D16F3643}"/>
          </ac:spMkLst>
        </pc:spChg>
        <pc:spChg chg="del">
          <ac:chgData name="Dr Ajay Bakre" userId="77cd69e6-056d-4247-8696-d32f3e523e13" providerId="ADAL" clId="{52754417-6FAD-2243-86D8-762D40240ED6}" dt="2024-09-20T05:23:05.589" v="5806" actId="700"/>
          <ac:spMkLst>
            <pc:docMk/>
            <pc:sldMk cId="1759818524" sldId="267"/>
            <ac:spMk id="4" creationId="{69DA3826-F66F-97CD-C4A2-8FDE270D1D2A}"/>
          </ac:spMkLst>
        </pc:spChg>
        <pc:spChg chg="add mod ord">
          <ac:chgData name="Dr Ajay Bakre" userId="77cd69e6-056d-4247-8696-d32f3e523e13" providerId="ADAL" clId="{52754417-6FAD-2243-86D8-762D40240ED6}" dt="2024-09-20T05:35:59.954" v="6431" actId="114"/>
          <ac:spMkLst>
            <pc:docMk/>
            <pc:sldMk cId="1759818524" sldId="267"/>
            <ac:spMk id="5" creationId="{E1EE406D-C665-F25B-C779-E7CF20A806FF}"/>
          </ac:spMkLst>
        </pc:spChg>
        <pc:spChg chg="add mod ord">
          <ac:chgData name="Dr Ajay Bakre" userId="77cd69e6-056d-4247-8696-d32f3e523e13" providerId="ADAL" clId="{52754417-6FAD-2243-86D8-762D40240ED6}" dt="2024-09-20T05:36:23.677" v="6464" actId="20577"/>
          <ac:spMkLst>
            <pc:docMk/>
            <pc:sldMk cId="1759818524" sldId="267"/>
            <ac:spMk id="6" creationId="{4E7FAC44-04C5-F737-65F1-946A9111EA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L15: more STL containers, function objects, generic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0F8A-842D-F53B-EC5E-A81B228B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>
                <a:latin typeface="Lucida Sans" panose="020B0602030504020204" pitchFamily="34" charset="77"/>
              </a:rPr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FE2F-A6E0-6B95-537A-080EEC14E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Lucida Sans" panose="020B0602030504020204" pitchFamily="34" charset="77"/>
              </a:rPr>
              <a:t>std::queue </a:t>
            </a:r>
            <a:r>
              <a:rPr lang="en-US" sz="1800" dirty="0"/>
              <a:t>implements a FIFO data structure</a:t>
            </a:r>
          </a:p>
          <a:p>
            <a:pPr lvl="1"/>
            <a:r>
              <a:rPr lang="en-US" sz="1800" dirty="0"/>
              <a:t>implements same functions as </a:t>
            </a:r>
            <a:r>
              <a:rPr lang="en-US" sz="1800" i="0" dirty="0">
                <a:latin typeface="Lucida Sans" panose="020B0602030504020204" pitchFamily="34" charset="77"/>
              </a:rPr>
              <a:t>std::stack</a:t>
            </a:r>
          </a:p>
          <a:p>
            <a:r>
              <a:rPr lang="en-US" sz="1800" dirty="0">
                <a:latin typeface="Lucida Sans" panose="020B0602030504020204" pitchFamily="34" charset="77"/>
              </a:rPr>
              <a:t>std::</a:t>
            </a:r>
            <a:r>
              <a:rPr lang="en-US" sz="1800" dirty="0" err="1">
                <a:latin typeface="Lucida Sans" panose="020B0602030504020204" pitchFamily="34" charset="77"/>
              </a:rPr>
              <a:t>priority_queue</a:t>
            </a:r>
            <a:r>
              <a:rPr lang="en-US" sz="1800" dirty="0">
                <a:latin typeface="Lucida Sans" panose="020B0602030504020204" pitchFamily="34" charset="77"/>
              </a:rPr>
              <a:t> </a:t>
            </a:r>
            <a:r>
              <a:rPr lang="en-US" sz="1800" dirty="0"/>
              <a:t>implements a priority queue data structure, which uses priority rules for entry of data</a:t>
            </a:r>
          </a:p>
          <a:p>
            <a:pPr lvl="1"/>
            <a:r>
              <a:rPr lang="en-US" sz="1800" dirty="0"/>
              <a:t>Priority queue uses </a:t>
            </a:r>
            <a:r>
              <a:rPr lang="en-US" sz="1800" i="0" dirty="0">
                <a:latin typeface="Lucida Sans" panose="020B0602030504020204" pitchFamily="34" charset="77"/>
              </a:rPr>
              <a:t>Type::operator&lt;</a:t>
            </a:r>
            <a:r>
              <a:rPr lang="en-US" sz="1800" dirty="0"/>
              <a:t> to decide the priority of data elements</a:t>
            </a:r>
          </a:p>
          <a:p>
            <a:pPr lvl="1"/>
            <a:r>
              <a:rPr lang="en-US" sz="1800" dirty="0"/>
              <a:t>Smaller the value, lower the priority</a:t>
            </a:r>
          </a:p>
          <a:p>
            <a:r>
              <a:rPr lang="en-US" sz="1800" dirty="0">
                <a:latin typeface="Lucida Sans" panose="020B0602030504020204" pitchFamily="34" charset="77"/>
              </a:rPr>
              <a:t>std::deque </a:t>
            </a:r>
            <a:r>
              <a:rPr lang="en-US" sz="1800" dirty="0"/>
              <a:t>implements a doubly ended queue data structure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F092E-675A-9B1F-E5A6-7EFA2AB5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&lt;queue&gt;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priority_queue</a:t>
            </a:r>
            <a:r>
              <a:rPr lang="en-US" dirty="0">
                <a:latin typeface="Lucida Sans" panose="020B0602030504020204" pitchFamily="34" charset="77"/>
              </a:rPr>
              <a:t>&lt;int&gt; </a:t>
            </a:r>
            <a:r>
              <a:rPr lang="en-US" dirty="0" err="1">
                <a:latin typeface="Lucida Sans" panose="020B0602030504020204" pitchFamily="34" charset="77"/>
              </a:rPr>
              <a:t>pq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pq.push</a:t>
            </a:r>
            <a:r>
              <a:rPr lang="en-US" dirty="0">
                <a:latin typeface="Lucida Sans" panose="020B0602030504020204" pitchFamily="34" charset="77"/>
              </a:rPr>
              <a:t>(22); </a:t>
            </a:r>
            <a:r>
              <a:rPr lang="en-US" dirty="0" err="1">
                <a:latin typeface="Lucida Sans" panose="020B0602030504020204" pitchFamily="34" charset="77"/>
              </a:rPr>
              <a:t>pq.push</a:t>
            </a:r>
            <a:r>
              <a:rPr lang="en-US" dirty="0">
                <a:latin typeface="Lucida Sans" panose="020B0602030504020204" pitchFamily="34" charset="77"/>
              </a:rPr>
              <a:t>(65);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pq.push</a:t>
            </a:r>
            <a:r>
              <a:rPr lang="en-US" dirty="0">
                <a:latin typeface="Lucida Sans" panose="020B0602030504020204" pitchFamily="34" charset="77"/>
              </a:rPr>
              <a:t>(-2); </a:t>
            </a:r>
            <a:r>
              <a:rPr lang="en-US" dirty="0" err="1">
                <a:latin typeface="Lucida Sans" panose="020B0602030504020204" pitchFamily="34" charset="77"/>
              </a:rPr>
              <a:t>pq.push</a:t>
            </a:r>
            <a:r>
              <a:rPr lang="en-US" dirty="0">
                <a:latin typeface="Lucida Sans" panose="020B0602030504020204" pitchFamily="34" charset="77"/>
              </a:rPr>
              <a:t>(7);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pq.push</a:t>
            </a:r>
            <a:r>
              <a:rPr lang="en-US" dirty="0">
                <a:latin typeface="Lucida Sans" panose="020B0602030504020204" pitchFamily="34" charset="77"/>
              </a:rPr>
              <a:t>(90); </a:t>
            </a:r>
            <a:r>
              <a:rPr lang="en-US" dirty="0" err="1">
                <a:latin typeface="Lucida Sans" panose="020B0602030504020204" pitchFamily="34" charset="77"/>
              </a:rPr>
              <a:t>pq.push</a:t>
            </a:r>
            <a:r>
              <a:rPr lang="en-US" dirty="0">
                <a:latin typeface="Lucida Sans" panose="020B0602030504020204" pitchFamily="34" charset="77"/>
              </a:rPr>
              <a:t>(243);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size = </a:t>
            </a:r>
            <a:r>
              <a:rPr lang="en-US" dirty="0" err="1">
                <a:latin typeface="Lucida Sans" panose="020B0602030504020204" pitchFamily="34" charset="77"/>
              </a:rPr>
              <a:t>pq.size</a:t>
            </a:r>
            <a:r>
              <a:rPr lang="en-US" dirty="0">
                <a:latin typeface="Lucida Sans" panose="020B0602030504020204" pitchFamily="34" charset="77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“size is “ &lt;&lt; size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while (!</a:t>
            </a:r>
            <a:r>
              <a:rPr lang="en-US" dirty="0" err="1">
                <a:latin typeface="Lucida Sans" panose="020B0602030504020204" pitchFamily="34" charset="77"/>
              </a:rPr>
              <a:t>pq.empty</a:t>
            </a:r>
            <a:r>
              <a:rPr lang="en-US" dirty="0">
                <a:latin typeface="Lucida Sans" panose="020B0602030504020204" pitchFamily="34" charset="77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pq.top</a:t>
            </a:r>
            <a:r>
              <a:rPr lang="en-US" dirty="0">
                <a:latin typeface="Lucida Sans" panose="020B0602030504020204" pitchFamily="34" charset="77"/>
              </a:rPr>
              <a:t>() &lt;&lt; “ “;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pq.pop</a:t>
            </a:r>
            <a:r>
              <a:rPr lang="en-US" dirty="0">
                <a:latin typeface="Lucida Sans" panose="020B0602030504020204" pitchFamily="34" charset="77"/>
              </a:rPr>
              <a:t>(); // 243 90 65 22 7 -2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5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B230-AF35-BCF7-3BA1-A2445035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Function Object (Functor)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FC26-123A-E3A4-BEB4-29AC6A800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1"/>
            <a:ext cx="4447786" cy="4310609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Function object is a class that implements the overloaded operator ()</a:t>
            </a:r>
          </a:p>
          <a:p>
            <a:r>
              <a:rPr lang="en-US" sz="2600" dirty="0"/>
              <a:t>It can contain data members</a:t>
            </a:r>
          </a:p>
          <a:p>
            <a:r>
              <a:rPr lang="en-US" sz="2600" dirty="0"/>
              <a:t>It can be used as a template parameter</a:t>
            </a:r>
          </a:p>
          <a:p>
            <a:r>
              <a:rPr lang="en-US" sz="2600" dirty="0"/>
              <a:t>Examples</a:t>
            </a:r>
          </a:p>
          <a:p>
            <a:pPr marL="530352" lvl="1" indent="0"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set&lt;int, </a:t>
            </a:r>
            <a:r>
              <a:rPr lang="en-US" sz="2100" i="0" dirty="0">
                <a:highlight>
                  <a:srgbClr val="FFFF00"/>
                </a:highlight>
                <a:latin typeface="Lucida Sans" panose="020B0602030504020204" pitchFamily="34" charset="77"/>
              </a:rPr>
              <a:t>less&lt;int&gt;</a:t>
            </a:r>
            <a:r>
              <a:rPr lang="en-US" sz="2100" i="0" dirty="0">
                <a:latin typeface="Lucida Sans" panose="020B0602030504020204" pitchFamily="34" charset="77"/>
              </a:rPr>
              <a:t>&gt; s2;</a:t>
            </a:r>
          </a:p>
          <a:p>
            <a:pPr marL="530352" lvl="1" indent="0"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multiset&lt;int, </a:t>
            </a:r>
            <a:r>
              <a:rPr lang="en-US" sz="2100" i="0" dirty="0">
                <a:highlight>
                  <a:srgbClr val="FFFF00"/>
                </a:highlight>
                <a:latin typeface="Lucida Sans" panose="020B0602030504020204" pitchFamily="34" charset="77"/>
              </a:rPr>
              <a:t>greater&lt;int&gt;</a:t>
            </a:r>
            <a:r>
              <a:rPr lang="en-US" sz="2100" i="0" dirty="0">
                <a:latin typeface="Lucida Sans" panose="020B0602030504020204" pitchFamily="34" charset="77"/>
              </a:rPr>
              <a:t>&gt; ms1</a:t>
            </a:r>
          </a:p>
          <a:p>
            <a:r>
              <a:rPr lang="en-US" sz="2600" dirty="0"/>
              <a:t>Function objects in STL </a:t>
            </a:r>
          </a:p>
          <a:p>
            <a:pPr lvl="1"/>
            <a:r>
              <a:rPr lang="en-US" sz="2300" i="0" dirty="0"/>
              <a:t>Arithmetic:</a:t>
            </a:r>
            <a:r>
              <a:rPr lang="en-US" sz="2100" i="0" dirty="0">
                <a:latin typeface="Lucida Sans" panose="020B0602030504020204" pitchFamily="34" charset="77"/>
              </a:rPr>
              <a:t> plus&lt;&gt;, minus&lt;&gt;</a:t>
            </a:r>
          </a:p>
          <a:p>
            <a:pPr lvl="1"/>
            <a:r>
              <a:rPr lang="en-US" sz="2300" i="0" dirty="0"/>
              <a:t>Relational</a:t>
            </a:r>
            <a:r>
              <a:rPr lang="en-US" sz="2300" i="0" dirty="0">
                <a:latin typeface="Lucida Sans" panose="020B0602030504020204" pitchFamily="34" charset="77"/>
              </a:rPr>
              <a:t>:</a:t>
            </a:r>
            <a:r>
              <a:rPr lang="en-US" sz="2100" i="0" dirty="0">
                <a:latin typeface="Lucida Sans" panose="020B0602030504020204" pitchFamily="34" charset="77"/>
              </a:rPr>
              <a:t> </a:t>
            </a:r>
            <a:r>
              <a:rPr lang="en-US" sz="2100" i="0" dirty="0" err="1">
                <a:latin typeface="Lucida Sans" panose="020B0602030504020204" pitchFamily="34" charset="77"/>
              </a:rPr>
              <a:t>equal_to</a:t>
            </a:r>
            <a:r>
              <a:rPr lang="en-US" sz="2100" i="0" dirty="0">
                <a:latin typeface="Lucida Sans" panose="020B0602030504020204" pitchFamily="34" charset="77"/>
              </a:rPr>
              <a:t>&lt;&gt;, less&lt;&gt;</a:t>
            </a:r>
          </a:p>
          <a:p>
            <a:pPr lvl="1"/>
            <a:r>
              <a:rPr lang="en-US" sz="2300" i="0" dirty="0"/>
              <a:t>Logical:</a:t>
            </a:r>
            <a:r>
              <a:rPr lang="en-US" sz="2100" i="0" dirty="0">
                <a:latin typeface="Lucida Sans" panose="020B0602030504020204" pitchFamily="34" charset="77"/>
              </a:rPr>
              <a:t> </a:t>
            </a:r>
            <a:r>
              <a:rPr lang="en-US" sz="2100" i="0" dirty="0" err="1">
                <a:latin typeface="Lucida Sans" panose="020B0602030504020204" pitchFamily="34" charset="77"/>
              </a:rPr>
              <a:t>logical_and</a:t>
            </a:r>
            <a:r>
              <a:rPr lang="en-US" sz="2100" i="0" dirty="0">
                <a:latin typeface="Lucida Sans" panose="020B0602030504020204" pitchFamily="34" charset="77"/>
              </a:rPr>
              <a:t>&lt;&gt;,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55622-E865-6E03-1C85-B4D24826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template &lt;</a:t>
            </a:r>
            <a:r>
              <a:rPr lang="en-US" dirty="0" err="1">
                <a:latin typeface="Lucida Sans" panose="020B0602030504020204" pitchFamily="34" charset="77"/>
              </a:rPr>
              <a:t>typename</a:t>
            </a:r>
            <a:r>
              <a:rPr lang="en-US" dirty="0">
                <a:latin typeface="Lucida Sans" panose="020B0602030504020204" pitchFamily="34" charset="77"/>
              </a:rPr>
              <a:t> T&gt;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Less_than</a:t>
            </a:r>
            <a:r>
              <a:rPr lang="en-US" dirty="0">
                <a:latin typeface="Lucida Sans" panose="020B0602030504020204" pitchFamily="34" charset="77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const T </a:t>
            </a:r>
            <a:r>
              <a:rPr lang="en-US" dirty="0" err="1">
                <a:latin typeface="Lucida Sans" panose="020B0602030504020204" pitchFamily="34" charset="77"/>
              </a:rPr>
              <a:t>val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Less_than</a:t>
            </a:r>
            <a:r>
              <a:rPr lang="en-US" dirty="0">
                <a:latin typeface="Lucida Sans" panose="020B0602030504020204" pitchFamily="34" charset="77"/>
              </a:rPr>
              <a:t>(const T&amp; v): </a:t>
            </a:r>
            <a:r>
              <a:rPr lang="en-US" dirty="0" err="1">
                <a:latin typeface="Lucida Sans" panose="020B0602030504020204" pitchFamily="34" charset="77"/>
              </a:rPr>
              <a:t>val</a:t>
            </a:r>
            <a:r>
              <a:rPr lang="en-US" dirty="0">
                <a:latin typeface="Lucida Sans" panose="020B0602030504020204" pitchFamily="34" charset="77"/>
              </a:rPr>
              <a:t>(v) {}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bool operator() (const T&amp; x) const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{ return x &lt; </a:t>
            </a:r>
            <a:r>
              <a:rPr lang="en-US" dirty="0" err="1">
                <a:latin typeface="Lucida Sans" panose="020B0602030504020204" pitchFamily="34" charset="77"/>
              </a:rPr>
              <a:t>val</a:t>
            </a:r>
            <a:r>
              <a:rPr lang="en-US" dirty="0">
                <a:latin typeface="Lucida Sans" panose="020B0602030504020204" pitchFamily="34" charset="77"/>
              </a:rPr>
              <a:t>;}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Less_than</a:t>
            </a:r>
            <a:r>
              <a:rPr lang="en-US" dirty="0">
                <a:latin typeface="Lucida Sans" panose="020B0602030504020204" pitchFamily="34" charset="77"/>
              </a:rPr>
              <a:t>&lt;int&gt; lt_76 {76};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int  </a:t>
            </a:r>
            <a:r>
              <a:rPr lang="en-US" dirty="0" err="1">
                <a:latin typeface="Lucida Sans" panose="020B0602030504020204" pitchFamily="34" charset="77"/>
              </a:rPr>
              <a:t>ival</a:t>
            </a:r>
            <a:r>
              <a:rPr lang="en-US" dirty="0">
                <a:latin typeface="Lucida Sans" panose="020B0602030504020204" pitchFamily="34" charset="77"/>
              </a:rPr>
              <a:t> = 456;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bool b = lt_76(</a:t>
            </a:r>
            <a:r>
              <a:rPr lang="en-US" dirty="0" err="1">
                <a:latin typeface="Lucida Sans" panose="020B0602030504020204" pitchFamily="34" charset="77"/>
              </a:rPr>
              <a:t>ival</a:t>
            </a:r>
            <a:r>
              <a:rPr lang="en-US" dirty="0">
                <a:latin typeface="Lucida Sans" panose="020B0602030504020204" pitchFamily="34" charset="77"/>
              </a:rPr>
              <a:t>); // true if </a:t>
            </a:r>
            <a:r>
              <a:rPr lang="en-US" dirty="0" err="1">
                <a:latin typeface="Lucida Sans" panose="020B0602030504020204" pitchFamily="34" charset="77"/>
              </a:rPr>
              <a:t>ival</a:t>
            </a:r>
            <a:r>
              <a:rPr lang="en-US" dirty="0">
                <a:latin typeface="Lucida Sans" panose="020B0602030504020204" pitchFamily="34" charset="77"/>
              </a:rPr>
              <a:t> &lt; 76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FF83-B834-4765-85D9-D68CF000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>
            <a:normAutofit/>
          </a:bodyPr>
          <a:lstStyle/>
          <a:p>
            <a:r>
              <a:rPr lang="en-US" dirty="0"/>
              <a:t>Generic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1406D6-547F-65C5-20F7-B61BDA0C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 templates in STL for common tasks such as search, sort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available with include files </a:t>
            </a:r>
            <a:r>
              <a:rPr lang="en-US" dirty="0">
                <a:latin typeface="Lucida Sans" panose="020B0602030504020204" pitchFamily="34" charset="77"/>
              </a:rPr>
              <a:t>&lt;algorithm&gt;</a:t>
            </a:r>
            <a:r>
              <a:rPr lang="en-US" dirty="0"/>
              <a:t> and </a:t>
            </a:r>
            <a:r>
              <a:rPr lang="en-US" dirty="0">
                <a:latin typeface="Lucida Sans" panose="020B0602030504020204" pitchFamily="34" charset="77"/>
              </a:rPr>
              <a:t>&lt;numeric&gt;</a:t>
            </a:r>
            <a:r>
              <a:rPr lang="en-US" dirty="0"/>
              <a:t> for operators</a:t>
            </a:r>
          </a:p>
          <a:p>
            <a:r>
              <a:rPr lang="en-US" dirty="0"/>
              <a:t>Work on an iterator range [first, last) // Note that last element is beyond the end</a:t>
            </a:r>
          </a:p>
          <a:p>
            <a:r>
              <a:rPr lang="en-US" dirty="0"/>
              <a:t>Some algorithms such as sort modify the underlying container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Comparators: </a:t>
            </a:r>
            <a:r>
              <a:rPr lang="en-US" i="0" dirty="0">
                <a:latin typeface="Lucida Sans" panose="020B0602030504020204" pitchFamily="34" charset="77"/>
              </a:rPr>
              <a:t>equal, includes, max, min</a:t>
            </a:r>
          </a:p>
          <a:p>
            <a:pPr lvl="1"/>
            <a:r>
              <a:rPr lang="en-US" dirty="0"/>
              <a:t>Copiers: </a:t>
            </a:r>
            <a:r>
              <a:rPr lang="en-US" i="0" dirty="0">
                <a:latin typeface="Lucida Sans" panose="020B0602030504020204" pitchFamily="34" charset="77"/>
              </a:rPr>
              <a:t>copy, </a:t>
            </a:r>
            <a:r>
              <a:rPr lang="en-US" i="0" dirty="0" err="1">
                <a:latin typeface="Lucida Sans" panose="020B0602030504020204" pitchFamily="34" charset="77"/>
              </a:rPr>
              <a:t>replace_copy</a:t>
            </a:r>
            <a:r>
              <a:rPr lang="en-US" i="0" dirty="0">
                <a:latin typeface="Lucida Sans" panose="020B0602030504020204" pitchFamily="34" charset="77"/>
              </a:rPr>
              <a:t>, </a:t>
            </a:r>
            <a:r>
              <a:rPr lang="en-US" i="0" dirty="0" err="1">
                <a:latin typeface="Lucida Sans" panose="020B0602030504020204" pitchFamily="34" charset="77"/>
              </a:rPr>
              <a:t>unique_copy</a:t>
            </a:r>
            <a:endParaRPr lang="en-US" i="0" dirty="0">
              <a:latin typeface="Lucida Sans" panose="020B0602030504020204" pitchFamily="34" charset="77"/>
            </a:endParaRPr>
          </a:p>
          <a:p>
            <a:pPr lvl="1"/>
            <a:r>
              <a:rPr lang="en-US" dirty="0"/>
              <a:t>Counters: </a:t>
            </a:r>
            <a:r>
              <a:rPr lang="en-US" i="0" dirty="0">
                <a:latin typeface="Lucida Sans" panose="020B0602030504020204" pitchFamily="34" charset="77"/>
              </a:rPr>
              <a:t>count, </a:t>
            </a:r>
            <a:r>
              <a:rPr lang="en-US" i="0" dirty="0" err="1">
                <a:latin typeface="Lucida Sans" panose="020B0602030504020204" pitchFamily="34" charset="77"/>
              </a:rPr>
              <a:t>count_if</a:t>
            </a:r>
            <a:endParaRPr lang="en-US" i="0" dirty="0">
              <a:latin typeface="Lucida Sans" panose="020B0602030504020204" pitchFamily="34" charset="77"/>
            </a:endParaRPr>
          </a:p>
          <a:p>
            <a:pPr lvl="1"/>
            <a:r>
              <a:rPr lang="en-US" dirty="0"/>
              <a:t>Searchers: </a:t>
            </a:r>
            <a:r>
              <a:rPr lang="en-US" i="0" dirty="0">
                <a:latin typeface="Lucida Sans" panose="020B0602030504020204" pitchFamily="34" charset="77"/>
              </a:rPr>
              <a:t>find, search, </a:t>
            </a:r>
            <a:r>
              <a:rPr lang="en-US" i="0" dirty="0" err="1">
                <a:latin typeface="Lucida Sans" panose="020B0602030504020204" pitchFamily="34" charset="77"/>
              </a:rPr>
              <a:t>set_union</a:t>
            </a:r>
            <a:r>
              <a:rPr lang="en-US" i="0" dirty="0">
                <a:latin typeface="Lucida Sans" panose="020B0602030504020204" pitchFamily="34" charset="77"/>
              </a:rPr>
              <a:t>, </a:t>
            </a:r>
            <a:r>
              <a:rPr lang="en-US" i="0" dirty="0" err="1">
                <a:latin typeface="Lucida Sans" panose="020B0602030504020204" pitchFamily="34" charset="77"/>
              </a:rPr>
              <a:t>max_element</a:t>
            </a:r>
            <a:r>
              <a:rPr lang="en-US" i="0" dirty="0">
                <a:latin typeface="Lucida Sans" panose="020B0602030504020204" pitchFamily="34" charset="77"/>
              </a:rPr>
              <a:t>, </a:t>
            </a:r>
            <a:r>
              <a:rPr lang="en-US" i="0" dirty="0" err="1">
                <a:latin typeface="Lucida Sans" panose="020B0602030504020204" pitchFamily="34" charset="77"/>
              </a:rPr>
              <a:t>min_element</a:t>
            </a:r>
            <a:endParaRPr lang="en-US" i="0" dirty="0">
              <a:latin typeface="Lucida Sans" panose="020B0602030504020204" pitchFamily="34" charset="77"/>
            </a:endParaRPr>
          </a:p>
          <a:p>
            <a:pPr lvl="1"/>
            <a:r>
              <a:rPr lang="en-US" dirty="0"/>
              <a:t>Shufflers: </a:t>
            </a:r>
            <a:r>
              <a:rPr lang="en-US" i="0" dirty="0">
                <a:latin typeface="Lucida Sans" panose="020B0602030504020204" pitchFamily="34" charset="77"/>
              </a:rPr>
              <a:t>swap, merge, reverse, sort</a:t>
            </a:r>
          </a:p>
          <a:p>
            <a:pPr lvl="1"/>
            <a:r>
              <a:rPr lang="en-US" dirty="0"/>
              <a:t>Visitors: </a:t>
            </a:r>
            <a:r>
              <a:rPr lang="en-US" i="0" dirty="0" err="1">
                <a:latin typeface="Lucida Sans" panose="020B0602030504020204" pitchFamily="34" charset="77"/>
              </a:rPr>
              <a:t>for_each</a:t>
            </a:r>
            <a:r>
              <a:rPr lang="en-US" i="0" dirty="0">
                <a:latin typeface="Lucida Sans" panose="020B0602030504020204" pitchFamily="34" charset="77"/>
              </a:rPr>
              <a:t>, replace</a:t>
            </a:r>
          </a:p>
        </p:txBody>
      </p:sp>
    </p:spTree>
    <p:extLst>
      <p:ext uri="{BB962C8B-B14F-4D97-AF65-F5344CB8AC3E}">
        <p14:creationId xmlns:p14="http://schemas.microsoft.com/office/powerpoint/2010/main" val="29893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AAEF-FDA5-E813-08F7-74B2CD69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Intro to Make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E406D-C665-F25B-C779-E7CF20A80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72817"/>
            <a:ext cx="4447786" cy="40945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Lucida Sans" panose="020B0602030504020204" pitchFamily="34" charset="77"/>
              </a:rPr>
              <a:t>make</a:t>
            </a:r>
            <a:r>
              <a:rPr lang="en-US" dirty="0"/>
              <a:t> is a Unix tool that simplifies building executables in a large project</a:t>
            </a:r>
          </a:p>
          <a:p>
            <a:r>
              <a:rPr lang="en-US" dirty="0"/>
              <a:t>It takes care of dependencies among header and source files so that a rebuild is triggered if one of the dependencies has changed</a:t>
            </a:r>
          </a:p>
          <a:p>
            <a:r>
              <a:rPr lang="en-US" dirty="0"/>
              <a:t>It only builds parts of the project affected by a change</a:t>
            </a:r>
          </a:p>
          <a:p>
            <a:r>
              <a:rPr lang="en-US" dirty="0"/>
              <a:t>Configuration stored in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Usage: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make &lt;target&gt;</a:t>
            </a:r>
          </a:p>
          <a:p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AC44-04C5-F737-65F1-946A9111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628801"/>
            <a:ext cx="4896544" cy="4238600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# Example </a:t>
            </a:r>
            <a:r>
              <a:rPr lang="en-US" sz="1600" dirty="0" err="1">
                <a:latin typeface="Lucida Sans" panose="020B0602030504020204" pitchFamily="34" charset="77"/>
              </a:rPr>
              <a:t>makefile</a:t>
            </a:r>
            <a:endParaRPr lang="en-US" sz="1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# Macros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CC = g++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CFLAGS = -Wall –g –std=</a:t>
            </a:r>
            <a:r>
              <a:rPr lang="en-US" sz="1600" dirty="0" err="1">
                <a:latin typeface="Lucida Sans" panose="020B0602030504020204" pitchFamily="34" charset="77"/>
              </a:rPr>
              <a:t>c++</a:t>
            </a:r>
            <a:r>
              <a:rPr lang="en-US" sz="1600" dirty="0">
                <a:latin typeface="Lucida Sans" panose="020B0602030504020204" pitchFamily="34" charset="77"/>
              </a:rPr>
              <a:t>0x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RM = rm -rf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# Targets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main: </a:t>
            </a:r>
            <a:r>
              <a:rPr lang="en-US" sz="1600" dirty="0" err="1">
                <a:latin typeface="Lucida Sans" panose="020B0602030504020204" pitchFamily="34" charset="77"/>
              </a:rPr>
              <a:t>main.o</a:t>
            </a:r>
            <a:r>
              <a:rPr lang="en-US" sz="1600" dirty="0">
                <a:latin typeface="Lucida Sans" panose="020B0602030504020204" pitchFamily="34" charset="77"/>
              </a:rPr>
              <a:t> </a:t>
            </a:r>
            <a:r>
              <a:rPr lang="en-US" sz="1600" dirty="0" err="1">
                <a:latin typeface="Lucida Sans" panose="020B0602030504020204" pitchFamily="34" charset="77"/>
              </a:rPr>
              <a:t>myclass.o</a:t>
            </a:r>
            <a:endParaRPr lang="en-US" sz="1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$(CC) $(CFLAGS) -o main </a:t>
            </a:r>
            <a:r>
              <a:rPr lang="en-US" sz="1600" dirty="0" err="1">
                <a:latin typeface="Lucida Sans" panose="020B0602030504020204" pitchFamily="34" charset="77"/>
              </a:rPr>
              <a:t>main.o</a:t>
            </a:r>
            <a:r>
              <a:rPr lang="en-US" sz="1600" dirty="0">
                <a:latin typeface="Lucida Sans" panose="020B0602030504020204" pitchFamily="34" charset="77"/>
              </a:rPr>
              <a:t> </a:t>
            </a:r>
            <a:r>
              <a:rPr lang="en-US" sz="1600" dirty="0" err="1">
                <a:latin typeface="Lucida Sans" panose="020B0602030504020204" pitchFamily="34" charset="77"/>
              </a:rPr>
              <a:t>myclass.o</a:t>
            </a:r>
            <a:endParaRPr lang="en-US" sz="1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err="1">
                <a:latin typeface="Lucida Sans" panose="020B0602030504020204" pitchFamily="34" charset="77"/>
              </a:rPr>
              <a:t>main.o</a:t>
            </a:r>
            <a:r>
              <a:rPr lang="en-US" sz="1600" dirty="0">
                <a:latin typeface="Lucida Sans" panose="020B0602030504020204" pitchFamily="34" charset="77"/>
              </a:rPr>
              <a:t>: </a:t>
            </a:r>
            <a:r>
              <a:rPr lang="en-US" sz="1600" dirty="0" err="1">
                <a:latin typeface="Lucida Sans" panose="020B0602030504020204" pitchFamily="34" charset="77"/>
              </a:rPr>
              <a:t>main.cpp</a:t>
            </a:r>
            <a:r>
              <a:rPr lang="en-US" sz="1600" dirty="0">
                <a:latin typeface="Lucida Sans" panose="020B0602030504020204" pitchFamily="34" charset="77"/>
              </a:rPr>
              <a:t> </a:t>
            </a:r>
            <a:r>
              <a:rPr lang="en-US" sz="1600" dirty="0" err="1">
                <a:latin typeface="Lucida Sans" panose="020B0602030504020204" pitchFamily="34" charset="77"/>
              </a:rPr>
              <a:t>myclass.h</a:t>
            </a:r>
            <a:endParaRPr lang="en-US" sz="1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$(CC) $(CFLAGS) -c </a:t>
            </a:r>
            <a:r>
              <a:rPr lang="en-US" sz="1600" dirty="0" err="1">
                <a:latin typeface="Lucida Sans" panose="020B0602030504020204" pitchFamily="34" charset="77"/>
              </a:rPr>
              <a:t>main.cpp</a:t>
            </a:r>
            <a:endParaRPr lang="en-US" sz="1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err="1">
                <a:latin typeface="Lucida Sans" panose="020B0602030504020204" pitchFamily="34" charset="77"/>
              </a:rPr>
              <a:t>myclass.o</a:t>
            </a:r>
            <a:r>
              <a:rPr lang="en-US" sz="1600" dirty="0">
                <a:latin typeface="Lucida Sans" panose="020B0602030504020204" pitchFamily="34" charset="77"/>
              </a:rPr>
              <a:t>: </a:t>
            </a:r>
            <a:r>
              <a:rPr lang="en-US" sz="1600" dirty="0" err="1">
                <a:latin typeface="Lucida Sans" panose="020B0602030504020204" pitchFamily="34" charset="77"/>
              </a:rPr>
              <a:t>myclass.cpp</a:t>
            </a:r>
            <a:r>
              <a:rPr lang="en-US" sz="1600" dirty="0">
                <a:latin typeface="Lucida Sans" panose="020B0602030504020204" pitchFamily="34" charset="77"/>
              </a:rPr>
              <a:t> </a:t>
            </a:r>
            <a:r>
              <a:rPr lang="en-US" sz="1600" dirty="0" err="1">
                <a:latin typeface="Lucida Sans" panose="020B0602030504020204" pitchFamily="34" charset="77"/>
              </a:rPr>
              <a:t>myclass.h</a:t>
            </a:r>
            <a:endParaRPr lang="en-US" sz="1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$(CC) $(CFLAGS) -c </a:t>
            </a:r>
            <a:r>
              <a:rPr lang="en-US" sz="1600" dirty="0" err="1">
                <a:latin typeface="Lucida Sans" panose="020B0602030504020204" pitchFamily="34" charset="77"/>
              </a:rPr>
              <a:t>myclass.cpp</a:t>
            </a:r>
            <a:endParaRPr lang="en-US" sz="1600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clean: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$(RM) main *.o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8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F3CA-F95E-B55E-5B5B-8646B64B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Multiset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B5902-09C6-CD52-0401-91F8AB96B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/>
          </a:bodyPr>
          <a:lstStyle/>
          <a:p>
            <a:r>
              <a:rPr lang="en-US" dirty="0"/>
              <a:t>Associative containers</a:t>
            </a:r>
          </a:p>
          <a:p>
            <a:pPr lvl="1"/>
            <a:r>
              <a:rPr lang="en-US" sz="1800" dirty="0"/>
              <a:t>Set for unique values</a:t>
            </a:r>
          </a:p>
          <a:p>
            <a:pPr lvl="1"/>
            <a:r>
              <a:rPr lang="en-US" sz="1800" dirty="0"/>
              <a:t>Multiset allows duplicates</a:t>
            </a:r>
          </a:p>
          <a:p>
            <a:r>
              <a:rPr lang="en-US" dirty="0"/>
              <a:t>Ascending or descending order</a:t>
            </a:r>
          </a:p>
          <a:p>
            <a:r>
              <a:rPr lang="en-US" dirty="0"/>
              <a:t>Bi-directional iterators</a:t>
            </a:r>
          </a:p>
          <a:p>
            <a:r>
              <a:rPr lang="en-US" dirty="0"/>
              <a:t>Operations supported</a:t>
            </a:r>
          </a:p>
          <a:p>
            <a:pPr lvl="1"/>
            <a:r>
              <a:rPr lang="en-US" sz="1800" dirty="0"/>
              <a:t>find an element</a:t>
            </a:r>
          </a:p>
          <a:p>
            <a:pPr lvl="1"/>
            <a:r>
              <a:rPr lang="en-US" sz="1800" dirty="0"/>
              <a:t>union</a:t>
            </a:r>
          </a:p>
          <a:p>
            <a:pPr lvl="1"/>
            <a:r>
              <a:rPr lang="en-US" sz="1800" dirty="0"/>
              <a:t>intersection</a:t>
            </a:r>
          </a:p>
          <a:p>
            <a:pPr lvl="1"/>
            <a:r>
              <a:rPr lang="en-US" sz="1800" dirty="0"/>
              <a:t>difference</a:t>
            </a:r>
          </a:p>
          <a:p>
            <a:pPr lvl="1"/>
            <a:r>
              <a:rPr lang="en-US" sz="1800" dirty="0"/>
              <a:t>includes to check if identical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6BA94D-7069-FBA3-A4EA-A7D4B4E4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8801"/>
            <a:ext cx="4877189" cy="4238600"/>
          </a:xfrm>
        </p:spPr>
        <p:txBody>
          <a:bodyPr>
            <a:normAutofit/>
          </a:bodyPr>
          <a:lstStyle/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#include &lt;set&gt;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set&lt;int&gt; s1 {1, 4, -8, 22, 67, 5};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set&lt;int, less&lt;int&gt;&gt; s2 {12, 34, -5, 78, 5};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set&lt;int, greater&lt;int&gt;&gt; s3 {-8, 2, 54, 22 13};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set&lt;int&gt;::iterator </a:t>
            </a:r>
            <a:r>
              <a:rPr lang="en-US" sz="1400" dirty="0" err="1">
                <a:latin typeface="Lucida Sans" panose="020B0602030504020204" pitchFamily="34" charset="77"/>
              </a:rPr>
              <a:t>sitr</a:t>
            </a:r>
            <a:r>
              <a:rPr lang="en-US" sz="1400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print_set</a:t>
            </a:r>
            <a:r>
              <a:rPr lang="en-US" sz="1400" dirty="0">
                <a:latin typeface="Lucida Sans" panose="020B0602030504020204" pitchFamily="34" charset="77"/>
              </a:rPr>
              <a:t>(s1); // -8, 1, 4, 5, 22, 67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print_set</a:t>
            </a:r>
            <a:r>
              <a:rPr lang="en-US" sz="1400" dirty="0">
                <a:latin typeface="Lucida Sans" panose="020B0602030504020204" pitchFamily="34" charset="77"/>
              </a:rPr>
              <a:t>(s2); // -5, 9, 12, 34, 78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print_set</a:t>
            </a:r>
            <a:r>
              <a:rPr lang="en-US" sz="1400" dirty="0">
                <a:latin typeface="Lucida Sans" panose="020B0602030504020204" pitchFamily="34" charset="77"/>
              </a:rPr>
              <a:t>(s3); // 54, 22, 13, 2, -8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endParaRPr lang="en-US" sz="140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sitr</a:t>
            </a:r>
            <a:r>
              <a:rPr lang="en-US" sz="1400" dirty="0">
                <a:latin typeface="Lucida Sans" panose="020B0602030504020204" pitchFamily="34" charset="77"/>
              </a:rPr>
              <a:t> = find (s1.begin(), s1.end(), 5);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if (</a:t>
            </a:r>
            <a:r>
              <a:rPr lang="en-US" sz="1400" dirty="0" err="1">
                <a:latin typeface="Lucida Sans" panose="020B0602030504020204" pitchFamily="34" charset="77"/>
              </a:rPr>
              <a:t>sitr</a:t>
            </a:r>
            <a:r>
              <a:rPr lang="en-US" sz="1400" dirty="0">
                <a:latin typeface="Lucida Sans" panose="020B0602030504020204" pitchFamily="34" charset="77"/>
              </a:rPr>
              <a:t> != s1.end()) // found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    </a:t>
            </a:r>
            <a:r>
              <a:rPr lang="en-US" sz="1400" dirty="0" err="1">
                <a:latin typeface="Lucida Sans" panose="020B0602030504020204" pitchFamily="34" charset="77"/>
              </a:rPr>
              <a:t>cout</a:t>
            </a:r>
            <a:r>
              <a:rPr lang="en-US" sz="1400" dirty="0">
                <a:latin typeface="Lucida Sans" panose="020B0602030504020204" pitchFamily="34" charset="77"/>
              </a:rPr>
              <a:t> &lt;&lt; “found in s1” &lt;&lt; </a:t>
            </a:r>
            <a:r>
              <a:rPr lang="en-US" sz="1400" dirty="0" err="1">
                <a:latin typeface="Lucida Sans" panose="020B0602030504020204" pitchFamily="34" charset="77"/>
              </a:rPr>
              <a:t>endl</a:t>
            </a:r>
            <a:r>
              <a:rPr lang="en-US" sz="1400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else // not found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    </a:t>
            </a:r>
            <a:r>
              <a:rPr lang="en-US" sz="1400" dirty="0" err="1">
                <a:latin typeface="Lucida Sans" panose="020B0602030504020204" pitchFamily="34" charset="77"/>
              </a:rPr>
              <a:t>cout</a:t>
            </a:r>
            <a:r>
              <a:rPr lang="en-US" sz="1400" dirty="0">
                <a:latin typeface="Lucida Sans" panose="020B0602030504020204" pitchFamily="34" charset="77"/>
              </a:rPr>
              <a:t> &lt;&lt; “not found in s1” &lt;&lt; </a:t>
            </a:r>
            <a:r>
              <a:rPr lang="en-US" sz="1400" dirty="0" err="1">
                <a:latin typeface="Lucida Sans" panose="020B0602030504020204" pitchFamily="34" charset="77"/>
              </a:rPr>
              <a:t>endl</a:t>
            </a:r>
            <a:r>
              <a:rPr lang="en-US" sz="1400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bool b = includes(s1.begin(), s1.end(), s2,begin(),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	 s2.end())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if (b) </a:t>
            </a:r>
            <a:r>
              <a:rPr lang="en-US" sz="1400" dirty="0" err="1">
                <a:latin typeface="Lucida Sans" panose="020B0602030504020204" pitchFamily="34" charset="77"/>
              </a:rPr>
              <a:t>cout</a:t>
            </a:r>
            <a:r>
              <a:rPr lang="en-US" sz="1400" dirty="0">
                <a:latin typeface="Lucida Sans" panose="020B0602030504020204" pitchFamily="34" charset="77"/>
              </a:rPr>
              <a:t> &lt;&lt; “sets are identical” &lt;&lt; </a:t>
            </a:r>
            <a:r>
              <a:rPr lang="en-US" sz="1400" dirty="0" err="1">
                <a:latin typeface="Lucida Sans" panose="020B0602030504020204" pitchFamily="34" charset="77"/>
              </a:rPr>
              <a:t>endl</a:t>
            </a:r>
            <a:r>
              <a:rPr lang="en-US" sz="1400" dirty="0">
                <a:latin typeface="Lucida Sans" panose="020B0602030504020204" pitchFamily="34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913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50FB-E108-049F-D35B-6E232F20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Set and Multiset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7622-ACBC-34BF-6DFB-25F7CC1F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652392" cy="4166592"/>
          </a:xfrm>
        </p:spPr>
        <p:txBody>
          <a:bodyPr/>
          <a:lstStyle/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set&lt;int, less&lt;int&gt;&gt; s4, s5, s6, s7;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endParaRPr lang="en-US" sz="140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set_union</a:t>
            </a:r>
            <a:r>
              <a:rPr lang="en-US" sz="1400" dirty="0">
                <a:latin typeface="Lucida Sans" panose="020B0602030504020204" pitchFamily="34" charset="77"/>
              </a:rPr>
              <a:t>(s1.begin(), s1.end(), s2.begin(),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	s2.end(), inserter(s4, s4.begin()));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print_set</a:t>
            </a:r>
            <a:r>
              <a:rPr lang="en-US" sz="1400" dirty="0">
                <a:latin typeface="Lucida Sans" panose="020B0602030504020204" pitchFamily="34" charset="77"/>
              </a:rPr>
              <a:t>(s4); // -8, -5, 1, 4, 5, 12, 22, 34, 67, 78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endParaRPr lang="en-US" sz="140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set_intersection</a:t>
            </a:r>
            <a:r>
              <a:rPr lang="en-US" sz="1400" dirty="0">
                <a:latin typeface="Lucida Sans" panose="020B0602030504020204" pitchFamily="34" charset="77"/>
              </a:rPr>
              <a:t>(s1.begin(), s1.end(), 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   s2.begin(), s2.end(), inserter(s5, s5.begin()));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print_set</a:t>
            </a:r>
            <a:r>
              <a:rPr lang="en-US" sz="1400" dirty="0">
                <a:latin typeface="Lucida Sans" panose="020B0602030504020204" pitchFamily="34" charset="77"/>
              </a:rPr>
              <a:t>(s5); // 5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endParaRPr lang="en-US" sz="140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set_difference</a:t>
            </a:r>
            <a:r>
              <a:rPr lang="en-US" sz="1400" dirty="0">
                <a:latin typeface="Lucida Sans" panose="020B0602030504020204" pitchFamily="34" charset="77"/>
              </a:rPr>
              <a:t>(s1.begin(), s1.end(), s2.begin(),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	s2.end(), inserter(s6, s6.begin()));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print_set</a:t>
            </a:r>
            <a:r>
              <a:rPr lang="en-US" sz="1400" dirty="0">
                <a:latin typeface="Lucida Sans" panose="020B0602030504020204" pitchFamily="34" charset="77"/>
              </a:rPr>
              <a:t>(s6); // -8, 1, 4, 22, 67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endParaRPr lang="en-US" sz="140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set_symmetric_difference</a:t>
            </a:r>
            <a:r>
              <a:rPr lang="en-US" sz="1400" dirty="0">
                <a:latin typeface="Lucida Sans" panose="020B0602030504020204" pitchFamily="34" charset="77"/>
              </a:rPr>
              <a:t>(s1.begin(), s1.end(),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     s2.begin(), s2.end(), inserter(s7, s7.begin()));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print_set</a:t>
            </a:r>
            <a:r>
              <a:rPr lang="en-US" sz="1400" dirty="0">
                <a:latin typeface="Lucida Sans" panose="020B0602030504020204" pitchFamily="34" charset="77"/>
              </a:rPr>
              <a:t>(s7); // -8, -5, 1, 4, 12, 22, 34, 67, 78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9DB4-F987-8ACE-EB0D-D3B6D18C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0809"/>
            <a:ext cx="4824536" cy="4166592"/>
          </a:xfrm>
        </p:spPr>
        <p:txBody>
          <a:bodyPr>
            <a:normAutofit/>
          </a:bodyPr>
          <a:lstStyle/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multiset&lt;int, greater&lt;int&gt;&gt; ms1{2, 5, 11,-4, 5, 54};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multiset&lt;int, less&lt;int&gt;&gt; ms2 {5, 65, 13, 7, -9, 13};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multiset&lt;int, less&lt;int&gt;&gt; ms3;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endParaRPr lang="en-US" sz="140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print_multiset</a:t>
            </a:r>
            <a:r>
              <a:rPr lang="en-US" sz="1400" dirty="0">
                <a:latin typeface="Lucida Sans" panose="020B0602030504020204" pitchFamily="34" charset="77"/>
              </a:rPr>
              <a:t>(ms1); // 54, 11, 5, 5, 2, -4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print_multiset</a:t>
            </a:r>
            <a:r>
              <a:rPr lang="en-US" sz="1400" dirty="0">
                <a:latin typeface="Lucida Sans" panose="020B0602030504020204" pitchFamily="34" charset="77"/>
              </a:rPr>
              <a:t>(ms2); // -9, 5, 7, 13, 13, 65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set_union</a:t>
            </a:r>
            <a:r>
              <a:rPr lang="en-US" sz="1400" dirty="0">
                <a:latin typeface="Lucida Sans" panose="020B0602030504020204" pitchFamily="34" charset="77"/>
              </a:rPr>
              <a:t>(ms1.begin(), ms1.end(), ms2.begin(),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	ms2.end(), inserter(ms3, ms3.begin()));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r>
              <a:rPr lang="en-US" sz="1400" dirty="0" err="1">
                <a:latin typeface="Lucida Sans" panose="020B0602030504020204" pitchFamily="34" charset="77"/>
              </a:rPr>
              <a:t>print_multiset</a:t>
            </a:r>
            <a:r>
              <a:rPr lang="en-US" sz="1400" dirty="0">
                <a:latin typeface="Lucida Sans" panose="020B0602030504020204" pitchFamily="34" charset="77"/>
              </a:rPr>
              <a:t>(ms3); /* -9, -4, 2, 5, 5, 5, 7, 11, 13,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	13, 54, 65 */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endParaRPr lang="en-US" sz="140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endParaRPr lang="en-US" sz="140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spcBef>
                <a:spcPts val="400"/>
              </a:spcBef>
              <a:buNone/>
            </a:pPr>
            <a:r>
              <a:rPr lang="en-US" sz="1400" dirty="0">
                <a:latin typeface="Lucida Sans" panose="020B0602030504020204" pitchFamily="34" charset="77"/>
              </a:rPr>
              <a:t>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137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C9C-CD52-F0A2-AA74-FFEC4B79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>
                <a:latin typeface="Lucida Sans" panose="020B0602030504020204" pitchFamily="34" charset="77"/>
              </a:rPr>
              <a:t>pair</a:t>
            </a:r>
            <a:r>
              <a:rPr lang="en-US" dirty="0"/>
              <a:t> and </a:t>
            </a:r>
            <a:r>
              <a:rPr lang="en-US" dirty="0">
                <a:latin typeface="Lucida Sans" panose="020B0602030504020204" pitchFamily="34" charset="77"/>
              </a:rPr>
              <a:t>tuple </a:t>
            </a:r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5B41-D684-B89B-0C9D-93429F177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Lucida Sans" panose="020B0602030504020204" pitchFamily="34" charset="77"/>
              </a:rPr>
              <a:t>std::pair</a:t>
            </a:r>
            <a:r>
              <a:rPr lang="en-US" dirty="0"/>
              <a:t> is a basic container for storing elements which naturally occur in pairs e.g.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i="0" dirty="0">
                <a:latin typeface="Lucida Sans" panose="020B0602030504020204" pitchFamily="34" charset="77"/>
              </a:rPr>
              <a:t>std::map</a:t>
            </a:r>
            <a:r>
              <a:rPr lang="en-US" dirty="0"/>
              <a:t> is an abstract container storing keys and their associated values.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i="0" dirty="0">
                <a:latin typeface="Lucida Sans" panose="020B0602030504020204" pitchFamily="34" charset="77"/>
              </a:rPr>
              <a:t>std::complex </a:t>
            </a:r>
            <a:r>
              <a:rPr lang="en-US" dirty="0"/>
              <a:t>is a variant of pair for implementing operations defined on complex numbers.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Lucida Sans" panose="020B0602030504020204" pitchFamily="34" charset="77"/>
              </a:rPr>
              <a:t>std::pair </a:t>
            </a:r>
            <a:r>
              <a:rPr lang="en-US" dirty="0"/>
              <a:t>stores two elements, accessed as </a:t>
            </a:r>
            <a:r>
              <a:rPr lang="en-US" dirty="0">
                <a:latin typeface="Lucida Sans" panose="020B0602030504020204" pitchFamily="34" charset="77"/>
              </a:rPr>
              <a:t>first</a:t>
            </a:r>
            <a:r>
              <a:rPr lang="en-US" dirty="0"/>
              <a:t> and </a:t>
            </a:r>
            <a:r>
              <a:rPr lang="en-US" dirty="0">
                <a:latin typeface="Lucida Sans" panose="020B0602030504020204" pitchFamily="34" charset="77"/>
              </a:rPr>
              <a:t>second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Lucida Sans" panose="020B0602030504020204" pitchFamily="34" charset="77"/>
              </a:rPr>
              <a:t>std::tuple</a:t>
            </a:r>
            <a:r>
              <a:rPr lang="en-US" dirty="0"/>
              <a:t> generalizes the pair container to a data structure that accommodates any number of different data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i="0" dirty="0">
                <a:latin typeface="Lucida Sans" panose="020B0602030504020204" pitchFamily="34" charset="77"/>
              </a:rPr>
              <a:t>std::tuple </a:t>
            </a:r>
            <a:r>
              <a:rPr lang="en-US" dirty="0"/>
              <a:t>uses </a:t>
            </a:r>
            <a:r>
              <a:rPr lang="en-US" i="0" dirty="0">
                <a:latin typeface="Lucida Sans" panose="020B0602030504020204" pitchFamily="34" charset="77"/>
              </a:rPr>
              <a:t>std::get&lt;</a:t>
            </a: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&gt; </a:t>
            </a:r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an index starting from 0, giving access to the ordered elements in the tuple.</a:t>
            </a:r>
          </a:p>
        </p:txBody>
      </p:sp>
    </p:spTree>
    <p:extLst>
      <p:ext uri="{BB962C8B-B14F-4D97-AF65-F5344CB8AC3E}">
        <p14:creationId xmlns:p14="http://schemas.microsoft.com/office/powerpoint/2010/main" val="8183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4D6-ECF2-1821-5062-0A241008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3000"/>
          </a:xfrm>
        </p:spPr>
        <p:txBody>
          <a:bodyPr/>
          <a:lstStyle/>
          <a:p>
            <a:r>
              <a:rPr lang="en-US" dirty="0">
                <a:latin typeface="Lucida Sans" panose="020B0602030504020204" pitchFamily="34" charset="77"/>
              </a:rPr>
              <a:t>pair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B085-FC7D-DBD1-B7CA-D2E7E04B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4824"/>
            <a:ext cx="9601200" cy="4022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#include &lt;utility&gt;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main ()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pair&lt;string, string&gt; student("NAME", "ROLL-NUMBER")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student.first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// shows "NAME"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	&lt;&lt;  </a:t>
            </a:r>
            <a:r>
              <a:rPr lang="en-US" dirty="0" err="1">
                <a:latin typeface="Lucida Sans" panose="020B0602030504020204" pitchFamily="34" charset="77"/>
              </a:rPr>
              <a:t>student.second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; // shows "ROLL-NUMBER"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// Reassignment using first and second is possible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student.first</a:t>
            </a:r>
            <a:r>
              <a:rPr lang="en-US" dirty="0">
                <a:latin typeface="Lucida Sans" panose="020B0602030504020204" pitchFamily="34" charset="77"/>
              </a:rPr>
              <a:t> =  "FULL-NAME"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student.second</a:t>
            </a:r>
            <a:r>
              <a:rPr lang="en-US" dirty="0">
                <a:latin typeface="Lucida Sans" panose="020B0602030504020204" pitchFamily="34" charset="77"/>
              </a:rPr>
              <a:t> = "AADHAR-NUMBER"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student = pair&lt;string, string&gt;("INITIALS", "COURSE-STREAM") ; // Complete reassignment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75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D4AE-BFE6-9F34-1042-5C2CDBD4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>
                <a:latin typeface="Lucida Sans" panose="020B0602030504020204" pitchFamily="34" charset="77"/>
              </a:rPr>
              <a:t>std::array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C5BD-C08D-F828-7328-9EE611073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/>
          </a:bodyPr>
          <a:lstStyle/>
          <a:p>
            <a:r>
              <a:rPr lang="en-US" dirty="0"/>
              <a:t>Implements a fixed-size array</a:t>
            </a:r>
          </a:p>
          <a:p>
            <a:pPr lvl="1"/>
            <a:r>
              <a:rPr lang="en-US" dirty="0"/>
              <a:t>Before using the array container, include </a:t>
            </a:r>
            <a:r>
              <a:rPr lang="en-US" i="0" dirty="0">
                <a:latin typeface="Lucida Sans" panose="020B0602030504020204" pitchFamily="34" charset="77"/>
              </a:rPr>
              <a:t>&lt;array&gt;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define a </a:t>
            </a:r>
            <a:r>
              <a:rPr lang="en-US" i="0" dirty="0">
                <a:latin typeface="Lucida Sans" panose="020B0602030504020204" pitchFamily="34" charset="77"/>
              </a:rPr>
              <a:t>std::array</a:t>
            </a:r>
            <a:r>
              <a:rPr lang="en-US" dirty="0"/>
              <a:t>, both the data type of its elements and its size must be specified</a:t>
            </a:r>
          </a:p>
          <a:p>
            <a:pPr lvl="1"/>
            <a:r>
              <a:rPr lang="en-US" dirty="0"/>
              <a:t>If the data type and/or size differs, we get two different data types, e.g. </a:t>
            </a:r>
            <a:r>
              <a:rPr lang="en-US" i="0" dirty="0">
                <a:latin typeface="Lucida Sans" panose="020B0602030504020204" pitchFamily="34" charset="77"/>
              </a:rPr>
              <a:t>std::array&lt;Type, M&gt;</a:t>
            </a:r>
            <a:r>
              <a:rPr lang="en-US" dirty="0"/>
              <a:t> is different from </a:t>
            </a:r>
            <a:r>
              <a:rPr lang="en-US" i="0" dirty="0">
                <a:latin typeface="Lucida Sans" panose="020B0602030504020204" pitchFamily="34" charset="77"/>
              </a:rPr>
              <a:t>std::array&lt;Type, N&gt;</a:t>
            </a:r>
            <a:endParaRPr lang="en-US" dirty="0"/>
          </a:p>
          <a:p>
            <a:pPr lvl="1"/>
            <a:r>
              <a:rPr lang="en-US" dirty="0"/>
              <a:t>Array size of 0 is acceptable, even though it is of not much use.</a:t>
            </a:r>
          </a:p>
          <a:p>
            <a:r>
              <a:rPr lang="en-US" dirty="0"/>
              <a:t>All its elements are immediately initialized, which makes it more usable than the standard C-style array</a:t>
            </a:r>
          </a:p>
        </p:txBody>
      </p:sp>
    </p:spTree>
    <p:extLst>
      <p:ext uri="{BB962C8B-B14F-4D97-AF65-F5344CB8AC3E}">
        <p14:creationId xmlns:p14="http://schemas.microsoft.com/office/powerpoint/2010/main" val="37552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1FA3-1295-B070-7FE1-2772095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>
                <a:latin typeface="Lucida Sans" panose="020B0602030504020204" pitchFamily="34" charset="77"/>
              </a:rPr>
              <a:t>std::map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0DD1-9B2F-C53A-14FE-0AF18A05D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580384" cy="4238600"/>
          </a:xfrm>
        </p:spPr>
        <p:txBody>
          <a:bodyPr>
            <a:noAutofit/>
          </a:bodyPr>
          <a:lstStyle/>
          <a:p>
            <a:r>
              <a:rPr lang="en-US" dirty="0"/>
              <a:t>Offers a (sorted) associative array containing key / value pairs, which may be of any container-accepted type e.g.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map&lt;string, double&gt; object;</a:t>
            </a:r>
          </a:p>
          <a:p>
            <a:r>
              <a:rPr lang="en-US" dirty="0"/>
              <a:t>Before using a map container, the &lt;map&gt; header file must be included</a:t>
            </a:r>
          </a:p>
          <a:p>
            <a:r>
              <a:rPr lang="en-US" dirty="0"/>
              <a:t>All keys in a map must be unique</a:t>
            </a:r>
          </a:p>
          <a:p>
            <a:r>
              <a:rPr lang="en-US" dirty="0"/>
              <a:t>Multi-map allows duplicate keys</a:t>
            </a:r>
          </a:p>
          <a:p>
            <a:pPr lvl="1"/>
            <a:r>
              <a:rPr lang="en-US" i="0" dirty="0">
                <a:latin typeface="Lucida Sans" panose="020B0602030504020204" pitchFamily="34" charset="77"/>
              </a:rPr>
              <a:t>[]</a:t>
            </a:r>
            <a:r>
              <a:rPr lang="en-US" dirty="0"/>
              <a:t> operator is not supported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BB9C4-D201-CC38-8548-36BD8F18B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84784"/>
            <a:ext cx="4896544" cy="4382617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#include &lt;map&gt;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#include &lt;string&gt;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using namespace std;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map&lt;string, int&gt; m1 { {“Rahul”, 765}, {”Disha”, 543},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	{“Neha”, 723}, {“Anuj”, 546} 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m1 [“</a:t>
            </a:r>
            <a:r>
              <a:rPr lang="en-US" sz="4300" dirty="0" err="1">
                <a:latin typeface="Lucida Sans" panose="020B0602030504020204" pitchFamily="34" charset="77"/>
              </a:rPr>
              <a:t>Vinesh</a:t>
            </a:r>
            <a:r>
              <a:rPr lang="en-US" sz="4300" dirty="0">
                <a:latin typeface="Lucida Sans" panose="020B0602030504020204" pitchFamily="34" charset="77"/>
              </a:rPr>
              <a:t>”] = 345;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m1 [“Neha”] = 675;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pair&lt;string, int&gt; p;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</a:t>
            </a:r>
            <a:r>
              <a:rPr lang="en-US" sz="4300" dirty="0" err="1">
                <a:latin typeface="Lucida Sans" panose="020B0602030504020204" pitchFamily="34" charset="77"/>
              </a:rPr>
              <a:t>p.first</a:t>
            </a:r>
            <a:r>
              <a:rPr lang="en-US" sz="4300" dirty="0">
                <a:latin typeface="Lucida Sans" panose="020B0602030504020204" pitchFamily="34" charset="77"/>
              </a:rPr>
              <a:t> = “Shiva”;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</a:t>
            </a:r>
            <a:r>
              <a:rPr lang="en-US" sz="4300" dirty="0" err="1">
                <a:latin typeface="Lucida Sans" panose="020B0602030504020204" pitchFamily="34" charset="77"/>
              </a:rPr>
              <a:t>p.second</a:t>
            </a:r>
            <a:r>
              <a:rPr lang="en-US" sz="4300" dirty="0">
                <a:latin typeface="Lucida Sans" panose="020B0602030504020204" pitchFamily="34" charset="77"/>
              </a:rPr>
              <a:t> = 674;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m1.insert(p);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map&lt;string, int&gt;::iterator </a:t>
            </a:r>
            <a:r>
              <a:rPr lang="en-US" sz="4300" dirty="0" err="1">
                <a:latin typeface="Lucida Sans" panose="020B0602030504020204" pitchFamily="34" charset="77"/>
              </a:rPr>
              <a:t>mitr</a:t>
            </a:r>
            <a:r>
              <a:rPr lang="en-US" sz="4300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</a:t>
            </a:r>
            <a:r>
              <a:rPr lang="en-US" sz="4300" dirty="0" err="1">
                <a:latin typeface="Lucida Sans" panose="020B0602030504020204" pitchFamily="34" charset="77"/>
              </a:rPr>
              <a:t>mitr</a:t>
            </a:r>
            <a:r>
              <a:rPr lang="en-US" sz="4300" dirty="0">
                <a:latin typeface="Lucida Sans" panose="020B0602030504020204" pitchFamily="34" charset="77"/>
              </a:rPr>
              <a:t> = m1.find(“Disha”);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    if (</a:t>
            </a:r>
            <a:r>
              <a:rPr lang="en-US" sz="4300" dirty="0" err="1">
                <a:latin typeface="Lucida Sans" panose="020B0602030504020204" pitchFamily="34" charset="77"/>
              </a:rPr>
              <a:t>mitr</a:t>
            </a:r>
            <a:r>
              <a:rPr lang="en-US" sz="4300" dirty="0">
                <a:latin typeface="Lucida Sans" panose="020B0602030504020204" pitchFamily="34" charset="77"/>
              </a:rPr>
              <a:t> != m1.end()) </a:t>
            </a:r>
            <a:r>
              <a:rPr lang="en-US" sz="4300" dirty="0" err="1">
                <a:latin typeface="Lucida Sans" panose="020B0602030504020204" pitchFamily="34" charset="77"/>
              </a:rPr>
              <a:t>cout</a:t>
            </a:r>
            <a:r>
              <a:rPr lang="en-US" sz="4300" dirty="0">
                <a:latin typeface="Lucida Sans" panose="020B0602030504020204" pitchFamily="34" charset="77"/>
              </a:rPr>
              <a:t> &lt;&lt; ”found” &lt;&lt; </a:t>
            </a:r>
            <a:r>
              <a:rPr lang="en-US" sz="4300" dirty="0" err="1">
                <a:latin typeface="Lucida Sans" panose="020B0602030504020204" pitchFamily="34" charset="77"/>
              </a:rPr>
              <a:t>endl</a:t>
            </a:r>
            <a:r>
              <a:rPr lang="en-US" sz="4300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3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257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E77B-1EB7-0819-C0EE-88AEA8BB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>
                <a:latin typeface="Lucida Sans" panose="020B0602030504020204" pitchFamily="34" charset="77"/>
              </a:rPr>
              <a:t>std::stack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4AD9-C264-E741-5BBE-CEF6B4A90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Stack is a sequential container that allows insertion and deletion only at one end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Last in first out (LIFO) semantics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Supports push(), pop(), top(), size() and empty()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D381-203C-8591-EAA6-2D46B852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&lt;stack&gt;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stack&lt;int&gt; </a:t>
            </a:r>
            <a:r>
              <a:rPr lang="en-US" dirty="0" err="1">
                <a:latin typeface="Lucida Sans" panose="020B0602030504020204" pitchFamily="34" charset="77"/>
              </a:rPr>
              <a:t>stk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stk.push</a:t>
            </a:r>
            <a:r>
              <a:rPr lang="en-US" dirty="0">
                <a:latin typeface="Lucida Sans" panose="020B0602030504020204" pitchFamily="34" charset="77"/>
              </a:rPr>
              <a:t>(22); </a:t>
            </a:r>
            <a:r>
              <a:rPr lang="en-US" dirty="0" err="1">
                <a:latin typeface="Lucida Sans" panose="020B0602030504020204" pitchFamily="34" charset="77"/>
              </a:rPr>
              <a:t>stk.push</a:t>
            </a:r>
            <a:r>
              <a:rPr lang="en-US" dirty="0">
                <a:latin typeface="Lucida Sans" panose="020B0602030504020204" pitchFamily="34" charset="77"/>
              </a:rPr>
              <a:t>(65);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stk.push</a:t>
            </a:r>
            <a:r>
              <a:rPr lang="en-US" dirty="0">
                <a:latin typeface="Lucida Sans" panose="020B0602030504020204" pitchFamily="34" charset="77"/>
              </a:rPr>
              <a:t>(-2); </a:t>
            </a:r>
            <a:r>
              <a:rPr lang="en-US" dirty="0" err="1">
                <a:latin typeface="Lucida Sans" panose="020B0602030504020204" pitchFamily="34" charset="77"/>
              </a:rPr>
              <a:t>stk.push</a:t>
            </a:r>
            <a:r>
              <a:rPr lang="en-US" dirty="0">
                <a:latin typeface="Lucida Sans" panose="020B0602030504020204" pitchFamily="34" charset="77"/>
              </a:rPr>
              <a:t>(7);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stk.push</a:t>
            </a:r>
            <a:r>
              <a:rPr lang="en-US" dirty="0">
                <a:latin typeface="Lucida Sans" panose="020B0602030504020204" pitchFamily="34" charset="77"/>
              </a:rPr>
              <a:t>(90); </a:t>
            </a:r>
            <a:r>
              <a:rPr lang="en-US" dirty="0" err="1">
                <a:latin typeface="Lucida Sans" panose="020B0602030504020204" pitchFamily="34" charset="77"/>
              </a:rPr>
              <a:t>stk.push</a:t>
            </a:r>
            <a:r>
              <a:rPr lang="en-US" dirty="0">
                <a:latin typeface="Lucida Sans" panose="020B0602030504020204" pitchFamily="34" charset="77"/>
              </a:rPr>
              <a:t>(243);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size = </a:t>
            </a:r>
            <a:r>
              <a:rPr lang="en-US" dirty="0" err="1">
                <a:latin typeface="Lucida Sans" panose="020B0602030504020204" pitchFamily="34" charset="77"/>
              </a:rPr>
              <a:t>stk.size</a:t>
            </a:r>
            <a:r>
              <a:rPr lang="en-US" dirty="0">
                <a:latin typeface="Lucida Sans" panose="020B0602030504020204" pitchFamily="34" charset="77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“size is “ &lt;&lt; size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while (!</a:t>
            </a:r>
            <a:r>
              <a:rPr lang="en-US" dirty="0" err="1">
                <a:latin typeface="Lucida Sans" panose="020B0602030504020204" pitchFamily="34" charset="77"/>
              </a:rPr>
              <a:t>stk.empty</a:t>
            </a:r>
            <a:r>
              <a:rPr lang="en-US" dirty="0">
                <a:latin typeface="Lucida Sans" panose="020B0602030504020204" pitchFamily="34" charset="77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stk.top</a:t>
            </a:r>
            <a:r>
              <a:rPr lang="en-US" dirty="0">
                <a:latin typeface="Lucida Sans" panose="020B0602030504020204" pitchFamily="34" charset="77"/>
              </a:rPr>
              <a:t>()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stk.pop</a:t>
            </a:r>
            <a:r>
              <a:rPr lang="en-US" dirty="0">
                <a:latin typeface="Lucida Sans" panose="020B0602030504020204" pitchFamily="34" charset="77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48229</TotalTime>
  <Words>1995</Words>
  <Application>Microsoft Macintosh PowerPoint</Application>
  <PresentationFormat>Widescreen</PresentationFormat>
  <Paragraphs>224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Lucida Sans</vt:lpstr>
      <vt:lpstr>Crop</vt:lpstr>
      <vt:lpstr>EGC-211 L15: more STL containers, function objects, generic algorithms</vt:lpstr>
      <vt:lpstr>Intro to Make</vt:lpstr>
      <vt:lpstr>Set and Multiset</vt:lpstr>
      <vt:lpstr>Set and Multiset contd..</vt:lpstr>
      <vt:lpstr>pair and tuple Containers</vt:lpstr>
      <vt:lpstr>pair Example</vt:lpstr>
      <vt:lpstr>std::array</vt:lpstr>
      <vt:lpstr>std::map</vt:lpstr>
      <vt:lpstr>std::stack</vt:lpstr>
      <vt:lpstr>Queues</vt:lpstr>
      <vt:lpstr>Function Object (Functor)</vt:lpstr>
      <vt:lpstr>Generic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10</cp:revision>
  <dcterms:created xsi:type="dcterms:W3CDTF">2024-08-02T08:39:14Z</dcterms:created>
  <dcterms:modified xsi:type="dcterms:W3CDTF">2024-09-20T05:45:17Z</dcterms:modified>
</cp:coreProperties>
</file>