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69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3" r:id="rId13"/>
    <p:sldId id="282" r:id="rId14"/>
    <p:sldId id="281" r:id="rId15"/>
    <p:sldId id="284" r:id="rId16"/>
    <p:sldId id="285" r:id="rId17"/>
    <p:sldId id="286" r:id="rId18"/>
    <p:sldId id="287" r:id="rId19"/>
    <p:sldId id="288" r:id="rId20"/>
    <p:sldId id="293" r:id="rId21"/>
    <p:sldId id="294" r:id="rId22"/>
    <p:sldId id="295" r:id="rId23"/>
    <p:sldId id="289" r:id="rId24"/>
    <p:sldId id="290" r:id="rId25"/>
    <p:sldId id="29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41"/>
    <p:restoredTop sz="94694"/>
  </p:normalViewPr>
  <p:slideViewPr>
    <p:cSldViewPr>
      <p:cViewPr varScale="1">
        <p:scale>
          <a:sx n="114" d="100"/>
          <a:sy n="114" d="100"/>
        </p:scale>
        <p:origin x="16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 Ajay Bakre" userId="77cd69e6-056d-4247-8696-d32f3e523e13" providerId="ADAL" clId="{10204E80-0789-D54E-9781-349DBF09D18F}"/>
    <pc:docChg chg="undo custSel addSld delSld modSld sldOrd">
      <pc:chgData name="Dr Ajay Bakre" userId="77cd69e6-056d-4247-8696-d32f3e523e13" providerId="ADAL" clId="{10204E80-0789-D54E-9781-349DBF09D18F}" dt="2024-08-09T05:44:54.017" v="6757" actId="20577"/>
      <pc:docMkLst>
        <pc:docMk/>
      </pc:docMkLst>
      <pc:sldChg chg="modSp mod">
        <pc:chgData name="Dr Ajay Bakre" userId="77cd69e6-056d-4247-8696-d32f3e523e13" providerId="ADAL" clId="{10204E80-0789-D54E-9781-349DBF09D18F}" dt="2024-08-08T10:38:01.849" v="574" actId="20577"/>
        <pc:sldMkLst>
          <pc:docMk/>
          <pc:sldMk cId="2173845162" sldId="256"/>
        </pc:sldMkLst>
        <pc:spChg chg="mod">
          <ac:chgData name="Dr Ajay Bakre" userId="77cd69e6-056d-4247-8696-d32f3e523e13" providerId="ADAL" clId="{10204E80-0789-D54E-9781-349DBF09D18F}" dt="2024-08-08T10:38:01.849" v="574" actId="20577"/>
          <ac:spMkLst>
            <pc:docMk/>
            <pc:sldMk cId="2173845162" sldId="256"/>
            <ac:spMk id="2" creationId="{0BDAB793-6C16-8438-7240-A0053487CB27}"/>
          </ac:spMkLst>
        </pc:spChg>
        <pc:spChg chg="mod">
          <ac:chgData name="Dr Ajay Bakre" userId="77cd69e6-056d-4247-8696-d32f3e523e13" providerId="ADAL" clId="{10204E80-0789-D54E-9781-349DBF09D18F}" dt="2024-08-08T08:10:35.576" v="46" actId="27636"/>
          <ac:spMkLst>
            <pc:docMk/>
            <pc:sldMk cId="2173845162" sldId="256"/>
            <ac:spMk id="3" creationId="{546D29F6-4AF6-EE70-F7A3-E2ED78DA5137}"/>
          </ac:spMkLst>
        </pc:spChg>
      </pc:sldChg>
      <pc:sldChg chg="del">
        <pc:chgData name="Dr Ajay Bakre" userId="77cd69e6-056d-4247-8696-d32f3e523e13" providerId="ADAL" clId="{10204E80-0789-D54E-9781-349DBF09D18F}" dt="2024-08-08T08:10:45.461" v="47" actId="2696"/>
        <pc:sldMkLst>
          <pc:docMk/>
          <pc:sldMk cId="4273627115" sldId="257"/>
        </pc:sldMkLst>
      </pc:sldChg>
      <pc:sldChg chg="del">
        <pc:chgData name="Dr Ajay Bakre" userId="77cd69e6-056d-4247-8696-d32f3e523e13" providerId="ADAL" clId="{10204E80-0789-D54E-9781-349DBF09D18F}" dt="2024-08-08T08:10:46.643" v="48" actId="2696"/>
        <pc:sldMkLst>
          <pc:docMk/>
          <pc:sldMk cId="734156743" sldId="258"/>
        </pc:sldMkLst>
      </pc:sldChg>
      <pc:sldChg chg="del">
        <pc:chgData name="Dr Ajay Bakre" userId="77cd69e6-056d-4247-8696-d32f3e523e13" providerId="ADAL" clId="{10204E80-0789-D54E-9781-349DBF09D18F}" dt="2024-08-08T08:10:48.221" v="49" actId="2696"/>
        <pc:sldMkLst>
          <pc:docMk/>
          <pc:sldMk cId="1191617749" sldId="259"/>
        </pc:sldMkLst>
      </pc:sldChg>
      <pc:sldChg chg="del">
        <pc:chgData name="Dr Ajay Bakre" userId="77cd69e6-056d-4247-8696-d32f3e523e13" providerId="ADAL" clId="{10204E80-0789-D54E-9781-349DBF09D18F}" dt="2024-08-08T08:10:49.348" v="50" actId="2696"/>
        <pc:sldMkLst>
          <pc:docMk/>
          <pc:sldMk cId="251042514" sldId="260"/>
        </pc:sldMkLst>
      </pc:sldChg>
      <pc:sldChg chg="del">
        <pc:chgData name="Dr Ajay Bakre" userId="77cd69e6-056d-4247-8696-d32f3e523e13" providerId="ADAL" clId="{10204E80-0789-D54E-9781-349DBF09D18F}" dt="2024-08-08T08:10:53.492" v="51" actId="2696"/>
        <pc:sldMkLst>
          <pc:docMk/>
          <pc:sldMk cId="1474942390" sldId="261"/>
        </pc:sldMkLst>
      </pc:sldChg>
      <pc:sldChg chg="del">
        <pc:chgData name="Dr Ajay Bakre" userId="77cd69e6-056d-4247-8696-d32f3e523e13" providerId="ADAL" clId="{10204E80-0789-D54E-9781-349DBF09D18F}" dt="2024-08-08T08:10:54.915" v="52" actId="2696"/>
        <pc:sldMkLst>
          <pc:docMk/>
          <pc:sldMk cId="1046618838" sldId="262"/>
        </pc:sldMkLst>
      </pc:sldChg>
      <pc:sldChg chg="del">
        <pc:chgData name="Dr Ajay Bakre" userId="77cd69e6-056d-4247-8696-d32f3e523e13" providerId="ADAL" clId="{10204E80-0789-D54E-9781-349DBF09D18F}" dt="2024-08-08T08:10:56.125" v="53" actId="2696"/>
        <pc:sldMkLst>
          <pc:docMk/>
          <pc:sldMk cId="2371656313" sldId="263"/>
        </pc:sldMkLst>
      </pc:sldChg>
      <pc:sldChg chg="del">
        <pc:chgData name="Dr Ajay Bakre" userId="77cd69e6-056d-4247-8696-d32f3e523e13" providerId="ADAL" clId="{10204E80-0789-D54E-9781-349DBF09D18F}" dt="2024-08-08T08:10:56.597" v="54" actId="2696"/>
        <pc:sldMkLst>
          <pc:docMk/>
          <pc:sldMk cId="1968131202" sldId="264"/>
        </pc:sldMkLst>
      </pc:sldChg>
      <pc:sldChg chg="del">
        <pc:chgData name="Dr Ajay Bakre" userId="77cd69e6-056d-4247-8696-d32f3e523e13" providerId="ADAL" clId="{10204E80-0789-D54E-9781-349DBF09D18F}" dt="2024-08-08T08:10:58.336" v="55" actId="2696"/>
        <pc:sldMkLst>
          <pc:docMk/>
          <pc:sldMk cId="3940112300" sldId="265"/>
        </pc:sldMkLst>
      </pc:sldChg>
      <pc:sldChg chg="del">
        <pc:chgData name="Dr Ajay Bakre" userId="77cd69e6-056d-4247-8696-d32f3e523e13" providerId="ADAL" clId="{10204E80-0789-D54E-9781-349DBF09D18F}" dt="2024-08-08T08:10:58.687" v="56" actId="2696"/>
        <pc:sldMkLst>
          <pc:docMk/>
          <pc:sldMk cId="2876844552" sldId="266"/>
        </pc:sldMkLst>
      </pc:sldChg>
      <pc:sldChg chg="del">
        <pc:chgData name="Dr Ajay Bakre" userId="77cd69e6-056d-4247-8696-d32f3e523e13" providerId="ADAL" clId="{10204E80-0789-D54E-9781-349DBF09D18F}" dt="2024-08-08T08:11:00.921" v="57" actId="2696"/>
        <pc:sldMkLst>
          <pc:docMk/>
          <pc:sldMk cId="3769835575" sldId="267"/>
        </pc:sldMkLst>
      </pc:sldChg>
      <pc:sldChg chg="del">
        <pc:chgData name="Dr Ajay Bakre" userId="77cd69e6-056d-4247-8696-d32f3e523e13" providerId="ADAL" clId="{10204E80-0789-D54E-9781-349DBF09D18F}" dt="2024-08-08T08:11:02.763" v="58" actId="2696"/>
        <pc:sldMkLst>
          <pc:docMk/>
          <pc:sldMk cId="913194614" sldId="268"/>
        </pc:sldMkLst>
      </pc:sldChg>
      <pc:sldChg chg="modSp mod ord">
        <pc:chgData name="Dr Ajay Bakre" userId="77cd69e6-056d-4247-8696-d32f3e523e13" providerId="ADAL" clId="{10204E80-0789-D54E-9781-349DBF09D18F}" dt="2024-08-09T03:47:23.500" v="4116" actId="20577"/>
        <pc:sldMkLst>
          <pc:docMk/>
          <pc:sldMk cId="2586220200" sldId="269"/>
        </pc:sldMkLst>
        <pc:spChg chg="mod">
          <ac:chgData name="Dr Ajay Bakre" userId="77cd69e6-056d-4247-8696-d32f3e523e13" providerId="ADAL" clId="{10204E80-0789-D54E-9781-349DBF09D18F}" dt="2024-08-09T03:47:23.500" v="4116" actId="20577"/>
          <ac:spMkLst>
            <pc:docMk/>
            <pc:sldMk cId="2586220200" sldId="269"/>
            <ac:spMk id="2" creationId="{52348747-8F95-0D6E-CAB7-64DDE72AA2CE}"/>
          </ac:spMkLst>
        </pc:spChg>
        <pc:spChg chg="mod">
          <ac:chgData name="Dr Ajay Bakre" userId="77cd69e6-056d-4247-8696-d32f3e523e13" providerId="ADAL" clId="{10204E80-0789-D54E-9781-349DBF09D18F}" dt="2024-08-08T08:25:35.587" v="548" actId="13926"/>
          <ac:spMkLst>
            <pc:docMk/>
            <pc:sldMk cId="2586220200" sldId="269"/>
            <ac:spMk id="6" creationId="{590FE08E-6E56-4341-AC2B-8E22416C72B2}"/>
          </ac:spMkLst>
        </pc:spChg>
        <pc:spChg chg="mod">
          <ac:chgData name="Dr Ajay Bakre" userId="77cd69e6-056d-4247-8696-d32f3e523e13" providerId="ADAL" clId="{10204E80-0789-D54E-9781-349DBF09D18F}" dt="2024-08-08T08:25:24.084" v="547" actId="13926"/>
          <ac:spMkLst>
            <pc:docMk/>
            <pc:sldMk cId="2586220200" sldId="269"/>
            <ac:spMk id="7" creationId="{5B2FB3B5-8E80-F78E-20FD-52E126619EBE}"/>
          </ac:spMkLst>
        </pc:spChg>
        <pc:spChg chg="mod">
          <ac:chgData name="Dr Ajay Bakre" userId="77cd69e6-056d-4247-8696-d32f3e523e13" providerId="ADAL" clId="{10204E80-0789-D54E-9781-349DBF09D18F}" dt="2024-08-08T08:26:07.987" v="549" actId="13926"/>
          <ac:spMkLst>
            <pc:docMk/>
            <pc:sldMk cId="2586220200" sldId="269"/>
            <ac:spMk id="8" creationId="{9DD6A0AA-586D-EAFE-FFAD-A6D829F2EC5F}"/>
          </ac:spMkLst>
        </pc:spChg>
      </pc:sldChg>
      <pc:sldChg chg="del">
        <pc:chgData name="Dr Ajay Bakre" userId="77cd69e6-056d-4247-8696-d32f3e523e13" providerId="ADAL" clId="{10204E80-0789-D54E-9781-349DBF09D18F}" dt="2024-08-08T08:26:24.791" v="558" actId="2696"/>
        <pc:sldMkLst>
          <pc:docMk/>
          <pc:sldMk cId="3950296590" sldId="270"/>
        </pc:sldMkLst>
      </pc:sldChg>
      <pc:sldChg chg="del">
        <pc:chgData name="Dr Ajay Bakre" userId="77cd69e6-056d-4247-8696-d32f3e523e13" providerId="ADAL" clId="{10204E80-0789-D54E-9781-349DBF09D18F}" dt="2024-08-08T08:26:27.782" v="559" actId="2696"/>
        <pc:sldMkLst>
          <pc:docMk/>
          <pc:sldMk cId="99432527" sldId="271"/>
        </pc:sldMkLst>
      </pc:sldChg>
      <pc:sldChg chg="modSp new mod modAnim">
        <pc:chgData name="Dr Ajay Bakre" userId="77cd69e6-056d-4247-8696-d32f3e523e13" providerId="ADAL" clId="{10204E80-0789-D54E-9781-349DBF09D18F}" dt="2024-08-09T05:31:54.640" v="6478" actId="20577"/>
        <pc:sldMkLst>
          <pc:docMk/>
          <pc:sldMk cId="1336462775" sldId="272"/>
        </pc:sldMkLst>
        <pc:spChg chg="mod">
          <ac:chgData name="Dr Ajay Bakre" userId="77cd69e6-056d-4247-8696-d32f3e523e13" providerId="ADAL" clId="{10204E80-0789-D54E-9781-349DBF09D18F}" dt="2024-08-08T08:11:49.196" v="93" actId="14100"/>
          <ac:spMkLst>
            <pc:docMk/>
            <pc:sldMk cId="1336462775" sldId="272"/>
            <ac:spMk id="2" creationId="{ED02D629-DF62-4EE2-AA4C-9A49BF1986DF}"/>
          </ac:spMkLst>
        </pc:spChg>
        <pc:spChg chg="mod">
          <ac:chgData name="Dr Ajay Bakre" userId="77cd69e6-056d-4247-8696-d32f3e523e13" providerId="ADAL" clId="{10204E80-0789-D54E-9781-349DBF09D18F}" dt="2024-08-09T05:31:54.640" v="6478" actId="20577"/>
          <ac:spMkLst>
            <pc:docMk/>
            <pc:sldMk cId="1336462775" sldId="272"/>
            <ac:spMk id="3" creationId="{C3DF939B-55F4-787B-C708-1CB3A57BBB6B}"/>
          </ac:spMkLst>
        </pc:spChg>
      </pc:sldChg>
      <pc:sldChg chg="modSp new mod">
        <pc:chgData name="Dr Ajay Bakre" userId="77cd69e6-056d-4247-8696-d32f3e523e13" providerId="ADAL" clId="{10204E80-0789-D54E-9781-349DBF09D18F}" dt="2024-08-08T10:50:10.414" v="751" actId="20577"/>
        <pc:sldMkLst>
          <pc:docMk/>
          <pc:sldMk cId="1696476690" sldId="273"/>
        </pc:sldMkLst>
        <pc:spChg chg="mod">
          <ac:chgData name="Dr Ajay Bakre" userId="77cd69e6-056d-4247-8696-d32f3e523e13" providerId="ADAL" clId="{10204E80-0789-D54E-9781-349DBF09D18F}" dt="2024-08-08T10:42:04.190" v="603" actId="14100"/>
          <ac:spMkLst>
            <pc:docMk/>
            <pc:sldMk cId="1696476690" sldId="273"/>
            <ac:spMk id="2" creationId="{CE4E76C8-4905-C674-6949-D21F777B3295}"/>
          </ac:spMkLst>
        </pc:spChg>
        <pc:spChg chg="mod">
          <ac:chgData name="Dr Ajay Bakre" userId="77cd69e6-056d-4247-8696-d32f3e523e13" providerId="ADAL" clId="{10204E80-0789-D54E-9781-349DBF09D18F}" dt="2024-08-08T10:50:10.414" v="751" actId="20577"/>
          <ac:spMkLst>
            <pc:docMk/>
            <pc:sldMk cId="1696476690" sldId="273"/>
            <ac:spMk id="3" creationId="{2ADE1E77-7A0B-E559-755A-F88B69D2AD66}"/>
          </ac:spMkLst>
        </pc:spChg>
      </pc:sldChg>
      <pc:sldChg chg="modSp new mod">
        <pc:chgData name="Dr Ajay Bakre" userId="77cd69e6-056d-4247-8696-d32f3e523e13" providerId="ADAL" clId="{10204E80-0789-D54E-9781-349DBF09D18F}" dt="2024-08-09T05:35:00.599" v="6569" actId="404"/>
        <pc:sldMkLst>
          <pc:docMk/>
          <pc:sldMk cId="1066530271" sldId="274"/>
        </pc:sldMkLst>
        <pc:spChg chg="mod">
          <ac:chgData name="Dr Ajay Bakre" userId="77cd69e6-056d-4247-8696-d32f3e523e13" providerId="ADAL" clId="{10204E80-0789-D54E-9781-349DBF09D18F}" dt="2024-08-08T10:50:51.244" v="783" actId="20577"/>
          <ac:spMkLst>
            <pc:docMk/>
            <pc:sldMk cId="1066530271" sldId="274"/>
            <ac:spMk id="2" creationId="{B543F33C-24C3-2B29-F097-5D8A910F936C}"/>
          </ac:spMkLst>
        </pc:spChg>
        <pc:spChg chg="mod">
          <ac:chgData name="Dr Ajay Bakre" userId="77cd69e6-056d-4247-8696-d32f3e523e13" providerId="ADAL" clId="{10204E80-0789-D54E-9781-349DBF09D18F}" dt="2024-08-09T05:35:00.599" v="6569" actId="404"/>
          <ac:spMkLst>
            <pc:docMk/>
            <pc:sldMk cId="1066530271" sldId="274"/>
            <ac:spMk id="3" creationId="{A7228C85-713A-E4F7-7DD2-FEB2CBFD0DE6}"/>
          </ac:spMkLst>
        </pc:spChg>
      </pc:sldChg>
      <pc:sldChg chg="modSp new mod">
        <pc:chgData name="Dr Ajay Bakre" userId="77cd69e6-056d-4247-8696-d32f3e523e13" providerId="ADAL" clId="{10204E80-0789-D54E-9781-349DBF09D18F}" dt="2024-08-09T05:35:35.967" v="6571" actId="20577"/>
        <pc:sldMkLst>
          <pc:docMk/>
          <pc:sldMk cId="306188156" sldId="275"/>
        </pc:sldMkLst>
        <pc:spChg chg="mod">
          <ac:chgData name="Dr Ajay Bakre" userId="77cd69e6-056d-4247-8696-d32f3e523e13" providerId="ADAL" clId="{10204E80-0789-D54E-9781-349DBF09D18F}" dt="2024-08-08T16:30:04.647" v="988" actId="20577"/>
          <ac:spMkLst>
            <pc:docMk/>
            <pc:sldMk cId="306188156" sldId="275"/>
            <ac:spMk id="2" creationId="{6CBF6C6A-0DAE-FE8A-6AED-61FA3C30A1BA}"/>
          </ac:spMkLst>
        </pc:spChg>
        <pc:spChg chg="mod">
          <ac:chgData name="Dr Ajay Bakre" userId="77cd69e6-056d-4247-8696-d32f3e523e13" providerId="ADAL" clId="{10204E80-0789-D54E-9781-349DBF09D18F}" dt="2024-08-09T05:35:35.967" v="6571" actId="20577"/>
          <ac:spMkLst>
            <pc:docMk/>
            <pc:sldMk cId="306188156" sldId="275"/>
            <ac:spMk id="3" creationId="{7CAD8000-0546-A731-078D-E8679949B449}"/>
          </ac:spMkLst>
        </pc:spChg>
      </pc:sldChg>
      <pc:sldChg chg="addSp modSp new mod modAnim">
        <pc:chgData name="Dr Ajay Bakre" userId="77cd69e6-056d-4247-8696-d32f3e523e13" providerId="ADAL" clId="{10204E80-0789-D54E-9781-349DBF09D18F}" dt="2024-08-09T05:36:23.709" v="6573" actId="20577"/>
        <pc:sldMkLst>
          <pc:docMk/>
          <pc:sldMk cId="3934746935" sldId="276"/>
        </pc:sldMkLst>
        <pc:spChg chg="mod">
          <ac:chgData name="Dr Ajay Bakre" userId="77cd69e6-056d-4247-8696-d32f3e523e13" providerId="ADAL" clId="{10204E80-0789-D54E-9781-349DBF09D18F}" dt="2024-08-08T16:43:44.600" v="1176" actId="20577"/>
          <ac:spMkLst>
            <pc:docMk/>
            <pc:sldMk cId="3934746935" sldId="276"/>
            <ac:spMk id="2" creationId="{F7E123CC-CD87-6F91-CB8E-7EF28361C88F}"/>
          </ac:spMkLst>
        </pc:spChg>
        <pc:spChg chg="mod">
          <ac:chgData name="Dr Ajay Bakre" userId="77cd69e6-056d-4247-8696-d32f3e523e13" providerId="ADAL" clId="{10204E80-0789-D54E-9781-349DBF09D18F}" dt="2024-08-09T05:36:23.709" v="6573" actId="20577"/>
          <ac:spMkLst>
            <pc:docMk/>
            <pc:sldMk cId="3934746935" sldId="276"/>
            <ac:spMk id="3" creationId="{19387B4B-011B-FE0B-F90D-1C2747D9EA99}"/>
          </ac:spMkLst>
        </pc:spChg>
        <pc:spChg chg="add mod">
          <ac:chgData name="Dr Ajay Bakre" userId="77cd69e6-056d-4247-8696-d32f3e523e13" providerId="ADAL" clId="{10204E80-0789-D54E-9781-349DBF09D18F}" dt="2024-08-08T16:58:29.134" v="1374" actId="1076"/>
          <ac:spMkLst>
            <pc:docMk/>
            <pc:sldMk cId="3934746935" sldId="276"/>
            <ac:spMk id="4" creationId="{74184641-0303-3BA4-AA99-93129B6597BB}"/>
          </ac:spMkLst>
        </pc:spChg>
        <pc:spChg chg="add mod">
          <ac:chgData name="Dr Ajay Bakre" userId="77cd69e6-056d-4247-8696-d32f3e523e13" providerId="ADAL" clId="{10204E80-0789-D54E-9781-349DBF09D18F}" dt="2024-08-08T17:06:19.032" v="1441" actId="14100"/>
          <ac:spMkLst>
            <pc:docMk/>
            <pc:sldMk cId="3934746935" sldId="276"/>
            <ac:spMk id="5" creationId="{085D32BD-FC66-3418-D9B2-B165D465B64E}"/>
          </ac:spMkLst>
        </pc:spChg>
        <pc:spChg chg="add mod">
          <ac:chgData name="Dr Ajay Bakre" userId="77cd69e6-056d-4247-8696-d32f3e523e13" providerId="ADAL" clId="{10204E80-0789-D54E-9781-349DBF09D18F}" dt="2024-08-08T17:03:54.789" v="1437" actId="1076"/>
          <ac:spMkLst>
            <pc:docMk/>
            <pc:sldMk cId="3934746935" sldId="276"/>
            <ac:spMk id="6" creationId="{AB2628C7-8E98-A0F6-F824-25AB2112C635}"/>
          </ac:spMkLst>
        </pc:spChg>
        <pc:spChg chg="add mod">
          <ac:chgData name="Dr Ajay Bakre" userId="77cd69e6-056d-4247-8696-d32f3e523e13" providerId="ADAL" clId="{10204E80-0789-D54E-9781-349DBF09D18F}" dt="2024-08-08T17:01:21.550" v="1400" actId="14100"/>
          <ac:spMkLst>
            <pc:docMk/>
            <pc:sldMk cId="3934746935" sldId="276"/>
            <ac:spMk id="7" creationId="{27264E56-D14A-134B-EEC3-5810799D6F75}"/>
          </ac:spMkLst>
        </pc:spChg>
        <pc:spChg chg="add mod">
          <ac:chgData name="Dr Ajay Bakre" userId="77cd69e6-056d-4247-8696-d32f3e523e13" providerId="ADAL" clId="{10204E80-0789-D54E-9781-349DBF09D18F}" dt="2024-08-08T17:06:51.783" v="1454" actId="14100"/>
          <ac:spMkLst>
            <pc:docMk/>
            <pc:sldMk cId="3934746935" sldId="276"/>
            <ac:spMk id="8" creationId="{EFB0B867-81C3-4836-C3B3-12694BB63F9D}"/>
          </ac:spMkLst>
        </pc:spChg>
        <pc:spChg chg="add mod">
          <ac:chgData name="Dr Ajay Bakre" userId="77cd69e6-056d-4247-8696-d32f3e523e13" providerId="ADAL" clId="{10204E80-0789-D54E-9781-349DBF09D18F}" dt="2024-08-08T16:59:59.608" v="1384" actId="1076"/>
          <ac:spMkLst>
            <pc:docMk/>
            <pc:sldMk cId="3934746935" sldId="276"/>
            <ac:spMk id="9" creationId="{0115B67B-E730-A154-2A4B-7111C03CF0EC}"/>
          </ac:spMkLst>
        </pc:spChg>
        <pc:spChg chg="add mod">
          <ac:chgData name="Dr Ajay Bakre" userId="77cd69e6-056d-4247-8696-d32f3e523e13" providerId="ADAL" clId="{10204E80-0789-D54E-9781-349DBF09D18F}" dt="2024-08-08T17:02:36.502" v="1422" actId="14100"/>
          <ac:spMkLst>
            <pc:docMk/>
            <pc:sldMk cId="3934746935" sldId="276"/>
            <ac:spMk id="10" creationId="{D9A39D8E-A9B8-FA03-82B0-CEC7A9F7EAF3}"/>
          </ac:spMkLst>
        </pc:spChg>
        <pc:spChg chg="add mod">
          <ac:chgData name="Dr Ajay Bakre" userId="77cd69e6-056d-4247-8696-d32f3e523e13" providerId="ADAL" clId="{10204E80-0789-D54E-9781-349DBF09D18F}" dt="2024-08-08T17:02:04.190" v="1411" actId="1076"/>
          <ac:spMkLst>
            <pc:docMk/>
            <pc:sldMk cId="3934746935" sldId="276"/>
            <ac:spMk id="11" creationId="{925694C7-E6DC-8E9F-507D-EC4FB4A134D0}"/>
          </ac:spMkLst>
        </pc:spChg>
        <pc:spChg chg="add mod">
          <ac:chgData name="Dr Ajay Bakre" userId="77cd69e6-056d-4247-8696-d32f3e523e13" providerId="ADAL" clId="{10204E80-0789-D54E-9781-349DBF09D18F}" dt="2024-08-08T17:02:14.734" v="1413" actId="1076"/>
          <ac:spMkLst>
            <pc:docMk/>
            <pc:sldMk cId="3934746935" sldId="276"/>
            <ac:spMk id="12" creationId="{FE36049F-2BE0-52DE-B9D9-46067AD028C6}"/>
          </ac:spMkLst>
        </pc:spChg>
        <pc:spChg chg="add mod">
          <ac:chgData name="Dr Ajay Bakre" userId="77cd69e6-056d-4247-8696-d32f3e523e13" providerId="ADAL" clId="{10204E80-0789-D54E-9781-349DBF09D18F}" dt="2024-08-08T17:02:41.318" v="1423" actId="1076"/>
          <ac:spMkLst>
            <pc:docMk/>
            <pc:sldMk cId="3934746935" sldId="276"/>
            <ac:spMk id="13" creationId="{4D401290-37DD-EDDD-40B7-E37CE5578B23}"/>
          </ac:spMkLst>
        </pc:spChg>
        <pc:spChg chg="add mod">
          <ac:chgData name="Dr Ajay Bakre" userId="77cd69e6-056d-4247-8696-d32f3e523e13" providerId="ADAL" clId="{10204E80-0789-D54E-9781-349DBF09D18F}" dt="2024-08-08T17:03:01.730" v="1429" actId="20577"/>
          <ac:spMkLst>
            <pc:docMk/>
            <pc:sldMk cId="3934746935" sldId="276"/>
            <ac:spMk id="14" creationId="{0D86B553-08F9-7B2B-8800-20DB3D94151E}"/>
          </ac:spMkLst>
        </pc:spChg>
        <pc:spChg chg="add mod">
          <ac:chgData name="Dr Ajay Bakre" userId="77cd69e6-056d-4247-8696-d32f3e523e13" providerId="ADAL" clId="{10204E80-0789-D54E-9781-349DBF09D18F}" dt="2024-08-08T17:03:18.696" v="1433" actId="20577"/>
          <ac:spMkLst>
            <pc:docMk/>
            <pc:sldMk cId="3934746935" sldId="276"/>
            <ac:spMk id="15" creationId="{32F21C88-D2B2-A050-5FC0-0F718EB7822E}"/>
          </ac:spMkLst>
        </pc:spChg>
        <pc:spChg chg="add mod">
          <ac:chgData name="Dr Ajay Bakre" userId="77cd69e6-056d-4247-8696-d32f3e523e13" providerId="ADAL" clId="{10204E80-0789-D54E-9781-349DBF09D18F}" dt="2024-08-08T17:07:21.414" v="1460" actId="1076"/>
          <ac:spMkLst>
            <pc:docMk/>
            <pc:sldMk cId="3934746935" sldId="276"/>
            <ac:spMk id="16" creationId="{F1E330DA-50EE-F1BF-6C31-6F3DC3D9B668}"/>
          </ac:spMkLst>
        </pc:spChg>
        <pc:spChg chg="add mod">
          <ac:chgData name="Dr Ajay Bakre" userId="77cd69e6-056d-4247-8696-d32f3e523e13" providerId="ADAL" clId="{10204E80-0789-D54E-9781-349DBF09D18F}" dt="2024-08-08T17:08:06.015" v="1465" actId="1076"/>
          <ac:spMkLst>
            <pc:docMk/>
            <pc:sldMk cId="3934746935" sldId="276"/>
            <ac:spMk id="17" creationId="{F22C343D-5D4E-DA64-1D26-73B3E7AC0B2F}"/>
          </ac:spMkLst>
        </pc:spChg>
        <pc:spChg chg="add mod">
          <ac:chgData name="Dr Ajay Bakre" userId="77cd69e6-056d-4247-8696-d32f3e523e13" providerId="ADAL" clId="{10204E80-0789-D54E-9781-349DBF09D18F}" dt="2024-08-08T17:08:23.082" v="1467" actId="1076"/>
          <ac:spMkLst>
            <pc:docMk/>
            <pc:sldMk cId="3934746935" sldId="276"/>
            <ac:spMk id="18" creationId="{D292A84C-F1CB-51D0-6A33-7A3E0E68DEF7}"/>
          </ac:spMkLst>
        </pc:spChg>
        <pc:spChg chg="add mod">
          <ac:chgData name="Dr Ajay Bakre" userId="77cd69e6-056d-4247-8696-d32f3e523e13" providerId="ADAL" clId="{10204E80-0789-D54E-9781-349DBF09D18F}" dt="2024-08-08T17:08:36.840" v="1469" actId="1076"/>
          <ac:spMkLst>
            <pc:docMk/>
            <pc:sldMk cId="3934746935" sldId="276"/>
            <ac:spMk id="19" creationId="{3C6B1455-6017-F05C-9D87-50AD1AE5F1CE}"/>
          </ac:spMkLst>
        </pc:spChg>
      </pc:sldChg>
      <pc:sldChg chg="addSp delSp modSp new mod modAnim">
        <pc:chgData name="Dr Ajay Bakre" userId="77cd69e6-056d-4247-8696-d32f3e523e13" providerId="ADAL" clId="{10204E80-0789-D54E-9781-349DBF09D18F}" dt="2024-08-08T17:45:39.864" v="2820" actId="20577"/>
        <pc:sldMkLst>
          <pc:docMk/>
          <pc:sldMk cId="3183455564" sldId="277"/>
        </pc:sldMkLst>
        <pc:spChg chg="mod">
          <ac:chgData name="Dr Ajay Bakre" userId="77cd69e6-056d-4247-8696-d32f3e523e13" providerId="ADAL" clId="{10204E80-0789-D54E-9781-349DBF09D18F}" dt="2024-08-08T17:09:56.622" v="1478" actId="1076"/>
          <ac:spMkLst>
            <pc:docMk/>
            <pc:sldMk cId="3183455564" sldId="277"/>
            <ac:spMk id="2" creationId="{E0AEC44E-1704-1AEA-CDBB-20B15AC314E5}"/>
          </ac:spMkLst>
        </pc:spChg>
        <pc:spChg chg="mod">
          <ac:chgData name="Dr Ajay Bakre" userId="77cd69e6-056d-4247-8696-d32f3e523e13" providerId="ADAL" clId="{10204E80-0789-D54E-9781-349DBF09D18F}" dt="2024-08-08T17:45:39.864" v="2820" actId="20577"/>
          <ac:spMkLst>
            <pc:docMk/>
            <pc:sldMk cId="3183455564" sldId="277"/>
            <ac:spMk id="3" creationId="{1F95A992-96F3-69BD-3E8C-3199E0811E2F}"/>
          </ac:spMkLst>
        </pc:spChg>
        <pc:spChg chg="add del mod">
          <ac:chgData name="Dr Ajay Bakre" userId="77cd69e6-056d-4247-8696-d32f3e523e13" providerId="ADAL" clId="{10204E80-0789-D54E-9781-349DBF09D18F}" dt="2024-08-08T16:57:20.809" v="1373"/>
          <ac:spMkLst>
            <pc:docMk/>
            <pc:sldMk cId="3183455564" sldId="277"/>
            <ac:spMk id="4" creationId="{91638790-EE07-0210-0610-E8449410A9BE}"/>
          </ac:spMkLst>
        </pc:spChg>
        <pc:spChg chg="add mod">
          <ac:chgData name="Dr Ajay Bakre" userId="77cd69e6-056d-4247-8696-d32f3e523e13" providerId="ADAL" clId="{10204E80-0789-D54E-9781-349DBF09D18F}" dt="2024-08-08T17:09:00.889" v="1471" actId="1076"/>
          <ac:spMkLst>
            <pc:docMk/>
            <pc:sldMk cId="3183455564" sldId="277"/>
            <ac:spMk id="5" creationId="{41CB645B-77E8-9465-48CD-2C655C8A347F}"/>
          </ac:spMkLst>
        </pc:spChg>
        <pc:spChg chg="add mod">
          <ac:chgData name="Dr Ajay Bakre" userId="77cd69e6-056d-4247-8696-d32f3e523e13" providerId="ADAL" clId="{10204E80-0789-D54E-9781-349DBF09D18F}" dt="2024-08-08T17:09:00.889" v="1471" actId="1076"/>
          <ac:spMkLst>
            <pc:docMk/>
            <pc:sldMk cId="3183455564" sldId="277"/>
            <ac:spMk id="6" creationId="{4D4C3BB5-EC37-0624-E9A6-7BCB395D7CA9}"/>
          </ac:spMkLst>
        </pc:spChg>
        <pc:spChg chg="add mod">
          <ac:chgData name="Dr Ajay Bakre" userId="77cd69e6-056d-4247-8696-d32f3e523e13" providerId="ADAL" clId="{10204E80-0789-D54E-9781-349DBF09D18F}" dt="2024-08-08T17:09:00.889" v="1471" actId="1076"/>
          <ac:spMkLst>
            <pc:docMk/>
            <pc:sldMk cId="3183455564" sldId="277"/>
            <ac:spMk id="7" creationId="{12DFF4F7-72F0-D153-6EB6-73AB6713C786}"/>
          </ac:spMkLst>
        </pc:spChg>
        <pc:spChg chg="add mod">
          <ac:chgData name="Dr Ajay Bakre" userId="77cd69e6-056d-4247-8696-d32f3e523e13" providerId="ADAL" clId="{10204E80-0789-D54E-9781-349DBF09D18F}" dt="2024-08-08T17:09:00.889" v="1471" actId="1076"/>
          <ac:spMkLst>
            <pc:docMk/>
            <pc:sldMk cId="3183455564" sldId="277"/>
            <ac:spMk id="8" creationId="{C5B24E39-A1A2-2A32-0C62-E9263D21CD78}"/>
          </ac:spMkLst>
        </pc:spChg>
        <pc:spChg chg="add mod">
          <ac:chgData name="Dr Ajay Bakre" userId="77cd69e6-056d-4247-8696-d32f3e523e13" providerId="ADAL" clId="{10204E80-0789-D54E-9781-349DBF09D18F}" dt="2024-08-08T17:09:00.889" v="1471" actId="1076"/>
          <ac:spMkLst>
            <pc:docMk/>
            <pc:sldMk cId="3183455564" sldId="277"/>
            <ac:spMk id="9" creationId="{9C4D791E-53F7-06AA-64D3-1F1372E308F4}"/>
          </ac:spMkLst>
        </pc:spChg>
        <pc:spChg chg="add mod">
          <ac:chgData name="Dr Ajay Bakre" userId="77cd69e6-056d-4247-8696-d32f3e523e13" providerId="ADAL" clId="{10204E80-0789-D54E-9781-349DBF09D18F}" dt="2024-08-08T17:09:00.889" v="1471" actId="1076"/>
          <ac:spMkLst>
            <pc:docMk/>
            <pc:sldMk cId="3183455564" sldId="277"/>
            <ac:spMk id="10" creationId="{86021DE6-1C29-E7AD-F94E-024F03E08584}"/>
          </ac:spMkLst>
        </pc:spChg>
        <pc:spChg chg="add mod">
          <ac:chgData name="Dr Ajay Bakre" userId="77cd69e6-056d-4247-8696-d32f3e523e13" providerId="ADAL" clId="{10204E80-0789-D54E-9781-349DBF09D18F}" dt="2024-08-08T17:09:00.889" v="1471" actId="1076"/>
          <ac:spMkLst>
            <pc:docMk/>
            <pc:sldMk cId="3183455564" sldId="277"/>
            <ac:spMk id="11" creationId="{A7AD740C-8D80-B2A4-152F-8934F0B46BAF}"/>
          </ac:spMkLst>
        </pc:spChg>
        <pc:spChg chg="add mod">
          <ac:chgData name="Dr Ajay Bakre" userId="77cd69e6-056d-4247-8696-d32f3e523e13" providerId="ADAL" clId="{10204E80-0789-D54E-9781-349DBF09D18F}" dt="2024-08-08T17:09:00.889" v="1471" actId="1076"/>
          <ac:spMkLst>
            <pc:docMk/>
            <pc:sldMk cId="3183455564" sldId="277"/>
            <ac:spMk id="12" creationId="{EFB0C3BB-C094-6852-CFA1-E32D82CF7AA1}"/>
          </ac:spMkLst>
        </pc:spChg>
        <pc:spChg chg="add mod">
          <ac:chgData name="Dr Ajay Bakre" userId="77cd69e6-056d-4247-8696-d32f3e523e13" providerId="ADAL" clId="{10204E80-0789-D54E-9781-349DBF09D18F}" dt="2024-08-08T17:09:00.889" v="1471" actId="1076"/>
          <ac:spMkLst>
            <pc:docMk/>
            <pc:sldMk cId="3183455564" sldId="277"/>
            <ac:spMk id="13" creationId="{BFCD3AC4-3D72-F20D-99F4-6BD60A22F5E7}"/>
          </ac:spMkLst>
        </pc:spChg>
        <pc:spChg chg="add mod">
          <ac:chgData name="Dr Ajay Bakre" userId="77cd69e6-056d-4247-8696-d32f3e523e13" providerId="ADAL" clId="{10204E80-0789-D54E-9781-349DBF09D18F}" dt="2024-08-08T17:09:00.889" v="1471" actId="1076"/>
          <ac:spMkLst>
            <pc:docMk/>
            <pc:sldMk cId="3183455564" sldId="277"/>
            <ac:spMk id="14" creationId="{FB14564D-E809-8C82-62D7-19DCF294B84A}"/>
          </ac:spMkLst>
        </pc:spChg>
        <pc:spChg chg="add mod">
          <ac:chgData name="Dr Ajay Bakre" userId="77cd69e6-056d-4247-8696-d32f3e523e13" providerId="ADAL" clId="{10204E80-0789-D54E-9781-349DBF09D18F}" dt="2024-08-08T17:09:00.889" v="1471" actId="1076"/>
          <ac:spMkLst>
            <pc:docMk/>
            <pc:sldMk cId="3183455564" sldId="277"/>
            <ac:spMk id="15" creationId="{3CF0FED4-E4A7-A528-99F4-FA5DA8EA17F9}"/>
          </ac:spMkLst>
        </pc:spChg>
        <pc:spChg chg="add mod">
          <ac:chgData name="Dr Ajay Bakre" userId="77cd69e6-056d-4247-8696-d32f3e523e13" providerId="ADAL" clId="{10204E80-0789-D54E-9781-349DBF09D18F}" dt="2024-08-08T17:09:00.889" v="1471" actId="1076"/>
          <ac:spMkLst>
            <pc:docMk/>
            <pc:sldMk cId="3183455564" sldId="277"/>
            <ac:spMk id="16" creationId="{BBE97416-732E-241D-E577-940D6212EBE3}"/>
          </ac:spMkLst>
        </pc:spChg>
        <pc:spChg chg="add mod">
          <ac:chgData name="Dr Ajay Bakre" userId="77cd69e6-056d-4247-8696-d32f3e523e13" providerId="ADAL" clId="{10204E80-0789-D54E-9781-349DBF09D18F}" dt="2024-08-08T17:09:00.889" v="1471" actId="1076"/>
          <ac:spMkLst>
            <pc:docMk/>
            <pc:sldMk cId="3183455564" sldId="277"/>
            <ac:spMk id="17" creationId="{A1BC876B-51E3-FF55-D994-7ED3FFCA1CBC}"/>
          </ac:spMkLst>
        </pc:spChg>
        <pc:spChg chg="add mod">
          <ac:chgData name="Dr Ajay Bakre" userId="77cd69e6-056d-4247-8696-d32f3e523e13" providerId="ADAL" clId="{10204E80-0789-D54E-9781-349DBF09D18F}" dt="2024-08-08T17:09:00.889" v="1471" actId="1076"/>
          <ac:spMkLst>
            <pc:docMk/>
            <pc:sldMk cId="3183455564" sldId="277"/>
            <ac:spMk id="18" creationId="{FAE8E7A6-F9C6-FE01-FB76-14C1B1E3272A}"/>
          </ac:spMkLst>
        </pc:spChg>
        <pc:spChg chg="add mod">
          <ac:chgData name="Dr Ajay Bakre" userId="77cd69e6-056d-4247-8696-d32f3e523e13" providerId="ADAL" clId="{10204E80-0789-D54E-9781-349DBF09D18F}" dt="2024-08-08T17:09:00.889" v="1471" actId="1076"/>
          <ac:spMkLst>
            <pc:docMk/>
            <pc:sldMk cId="3183455564" sldId="277"/>
            <ac:spMk id="19" creationId="{35AB54AB-EBBC-736C-6EFE-B3EE48F7AC75}"/>
          </ac:spMkLst>
        </pc:spChg>
        <pc:spChg chg="add mod">
          <ac:chgData name="Dr Ajay Bakre" userId="77cd69e6-056d-4247-8696-d32f3e523e13" providerId="ADAL" clId="{10204E80-0789-D54E-9781-349DBF09D18F}" dt="2024-08-08T17:11:49.018" v="1593" actId="20577"/>
          <ac:spMkLst>
            <pc:docMk/>
            <pc:sldMk cId="3183455564" sldId="277"/>
            <ac:spMk id="20" creationId="{1921D20A-31C5-ED14-3D11-97545B344528}"/>
          </ac:spMkLst>
        </pc:spChg>
      </pc:sldChg>
      <pc:sldChg chg="addSp modSp new mod modAnim">
        <pc:chgData name="Dr Ajay Bakre" userId="77cd69e6-056d-4247-8696-d32f3e523e13" providerId="ADAL" clId="{10204E80-0789-D54E-9781-349DBF09D18F}" dt="2024-08-09T03:46:28.307" v="4115"/>
        <pc:sldMkLst>
          <pc:docMk/>
          <pc:sldMk cId="3018051480" sldId="278"/>
        </pc:sldMkLst>
        <pc:spChg chg="mod">
          <ac:chgData name="Dr Ajay Bakre" userId="77cd69e6-056d-4247-8696-d32f3e523e13" providerId="ADAL" clId="{10204E80-0789-D54E-9781-349DBF09D18F}" dt="2024-08-08T16:54:23.725" v="1360" actId="14100"/>
          <ac:spMkLst>
            <pc:docMk/>
            <pc:sldMk cId="3018051480" sldId="278"/>
            <ac:spMk id="2" creationId="{8641495E-0232-7877-8336-48A2B556503A}"/>
          </ac:spMkLst>
        </pc:spChg>
        <pc:spChg chg="mod">
          <ac:chgData name="Dr Ajay Bakre" userId="77cd69e6-056d-4247-8696-d32f3e523e13" providerId="ADAL" clId="{10204E80-0789-D54E-9781-349DBF09D18F}" dt="2024-08-08T17:45:29.664" v="2819" actId="20577"/>
          <ac:spMkLst>
            <pc:docMk/>
            <pc:sldMk cId="3018051480" sldId="278"/>
            <ac:spMk id="3" creationId="{CE1CFF0A-0D31-784C-8221-51F929D26CED}"/>
          </ac:spMkLst>
        </pc:spChg>
        <pc:spChg chg="add mod">
          <ac:chgData name="Dr Ajay Bakre" userId="77cd69e6-056d-4247-8696-d32f3e523e13" providerId="ADAL" clId="{10204E80-0789-D54E-9781-349DBF09D18F}" dt="2024-08-08T17:19:38.813" v="1648" actId="1076"/>
          <ac:spMkLst>
            <pc:docMk/>
            <pc:sldMk cId="3018051480" sldId="278"/>
            <ac:spMk id="4" creationId="{C21B2E8E-75FE-45DB-F975-254570CE274F}"/>
          </ac:spMkLst>
        </pc:spChg>
        <pc:spChg chg="add mod">
          <ac:chgData name="Dr Ajay Bakre" userId="77cd69e6-056d-4247-8696-d32f3e523e13" providerId="ADAL" clId="{10204E80-0789-D54E-9781-349DBF09D18F}" dt="2024-08-08T17:19:33.989" v="1647" actId="1076"/>
          <ac:spMkLst>
            <pc:docMk/>
            <pc:sldMk cId="3018051480" sldId="278"/>
            <ac:spMk id="5" creationId="{6B0980D0-734A-5AE4-3EA1-87BF7AD04188}"/>
          </ac:spMkLst>
        </pc:spChg>
        <pc:spChg chg="add mod">
          <ac:chgData name="Dr Ajay Bakre" userId="77cd69e6-056d-4247-8696-d32f3e523e13" providerId="ADAL" clId="{10204E80-0789-D54E-9781-349DBF09D18F}" dt="2024-08-08T17:19:33.989" v="1647" actId="1076"/>
          <ac:spMkLst>
            <pc:docMk/>
            <pc:sldMk cId="3018051480" sldId="278"/>
            <ac:spMk id="6" creationId="{F27650F2-2828-2EBD-D1D6-FFAB03C4EDC8}"/>
          </ac:spMkLst>
        </pc:spChg>
        <pc:spChg chg="add mod">
          <ac:chgData name="Dr Ajay Bakre" userId="77cd69e6-056d-4247-8696-d32f3e523e13" providerId="ADAL" clId="{10204E80-0789-D54E-9781-349DBF09D18F}" dt="2024-08-08T17:19:33.989" v="1647" actId="1076"/>
          <ac:spMkLst>
            <pc:docMk/>
            <pc:sldMk cId="3018051480" sldId="278"/>
            <ac:spMk id="7" creationId="{2C7EF0B0-FA6B-AB07-7B6B-5145E3AB018B}"/>
          </ac:spMkLst>
        </pc:spChg>
        <pc:spChg chg="add mod">
          <ac:chgData name="Dr Ajay Bakre" userId="77cd69e6-056d-4247-8696-d32f3e523e13" providerId="ADAL" clId="{10204E80-0789-D54E-9781-349DBF09D18F}" dt="2024-08-08T17:19:33.989" v="1647" actId="1076"/>
          <ac:spMkLst>
            <pc:docMk/>
            <pc:sldMk cId="3018051480" sldId="278"/>
            <ac:spMk id="8" creationId="{3773613C-B9E1-18F3-F66F-B880E90EBC78}"/>
          </ac:spMkLst>
        </pc:spChg>
        <pc:spChg chg="add mod">
          <ac:chgData name="Dr Ajay Bakre" userId="77cd69e6-056d-4247-8696-d32f3e523e13" providerId="ADAL" clId="{10204E80-0789-D54E-9781-349DBF09D18F}" dt="2024-08-08T17:19:33.989" v="1647" actId="1076"/>
          <ac:spMkLst>
            <pc:docMk/>
            <pc:sldMk cId="3018051480" sldId="278"/>
            <ac:spMk id="9" creationId="{C2245FBC-0A14-E10C-ECD9-6EE64E620CDC}"/>
          </ac:spMkLst>
        </pc:spChg>
        <pc:spChg chg="add mod">
          <ac:chgData name="Dr Ajay Bakre" userId="77cd69e6-056d-4247-8696-d32f3e523e13" providerId="ADAL" clId="{10204E80-0789-D54E-9781-349DBF09D18F}" dt="2024-08-08T17:19:33.989" v="1647" actId="1076"/>
          <ac:spMkLst>
            <pc:docMk/>
            <pc:sldMk cId="3018051480" sldId="278"/>
            <ac:spMk id="10" creationId="{78CB15AB-A181-C6F6-309A-FE088E2CA1A6}"/>
          </ac:spMkLst>
        </pc:spChg>
        <pc:spChg chg="add mod">
          <ac:chgData name="Dr Ajay Bakre" userId="77cd69e6-056d-4247-8696-d32f3e523e13" providerId="ADAL" clId="{10204E80-0789-D54E-9781-349DBF09D18F}" dt="2024-08-08T17:19:33.989" v="1647" actId="1076"/>
          <ac:spMkLst>
            <pc:docMk/>
            <pc:sldMk cId="3018051480" sldId="278"/>
            <ac:spMk id="11" creationId="{BB3821AC-B246-2248-FB15-E41C42C92644}"/>
          </ac:spMkLst>
        </pc:spChg>
        <pc:spChg chg="add mod">
          <ac:chgData name="Dr Ajay Bakre" userId="77cd69e6-056d-4247-8696-d32f3e523e13" providerId="ADAL" clId="{10204E80-0789-D54E-9781-349DBF09D18F}" dt="2024-08-08T17:19:46.231" v="1650" actId="1076"/>
          <ac:spMkLst>
            <pc:docMk/>
            <pc:sldMk cId="3018051480" sldId="278"/>
            <ac:spMk id="12" creationId="{55AB6085-2FC8-39DF-C778-4FE585BB2715}"/>
          </ac:spMkLst>
        </pc:spChg>
        <pc:spChg chg="add mod">
          <ac:chgData name="Dr Ajay Bakre" userId="77cd69e6-056d-4247-8696-d32f3e523e13" providerId="ADAL" clId="{10204E80-0789-D54E-9781-349DBF09D18F}" dt="2024-08-08T17:19:33.989" v="1647" actId="1076"/>
          <ac:spMkLst>
            <pc:docMk/>
            <pc:sldMk cId="3018051480" sldId="278"/>
            <ac:spMk id="13" creationId="{5C1AE32C-84DE-56DF-965F-AF061DD5394D}"/>
          </ac:spMkLst>
        </pc:spChg>
        <pc:spChg chg="add mod">
          <ac:chgData name="Dr Ajay Bakre" userId="77cd69e6-056d-4247-8696-d32f3e523e13" providerId="ADAL" clId="{10204E80-0789-D54E-9781-349DBF09D18F}" dt="2024-08-08T17:19:33.989" v="1647" actId="1076"/>
          <ac:spMkLst>
            <pc:docMk/>
            <pc:sldMk cId="3018051480" sldId="278"/>
            <ac:spMk id="14" creationId="{49062E25-F8E0-B79D-01CC-1944B5871C66}"/>
          </ac:spMkLst>
        </pc:spChg>
        <pc:spChg chg="add mod">
          <ac:chgData name="Dr Ajay Bakre" userId="77cd69e6-056d-4247-8696-d32f3e523e13" providerId="ADAL" clId="{10204E80-0789-D54E-9781-349DBF09D18F}" dt="2024-08-08T17:19:33.989" v="1647" actId="1076"/>
          <ac:spMkLst>
            <pc:docMk/>
            <pc:sldMk cId="3018051480" sldId="278"/>
            <ac:spMk id="15" creationId="{0BC15350-D022-8DE4-531B-33326BD276FA}"/>
          </ac:spMkLst>
        </pc:spChg>
        <pc:spChg chg="add mod">
          <ac:chgData name="Dr Ajay Bakre" userId="77cd69e6-056d-4247-8696-d32f3e523e13" providerId="ADAL" clId="{10204E80-0789-D54E-9781-349DBF09D18F}" dt="2024-08-08T17:19:33.989" v="1647" actId="1076"/>
          <ac:spMkLst>
            <pc:docMk/>
            <pc:sldMk cId="3018051480" sldId="278"/>
            <ac:spMk id="16" creationId="{F02BDFDA-52AA-A990-69D5-EAAE4CEC9CAB}"/>
          </ac:spMkLst>
        </pc:spChg>
        <pc:spChg chg="add mod">
          <ac:chgData name="Dr Ajay Bakre" userId="77cd69e6-056d-4247-8696-d32f3e523e13" providerId="ADAL" clId="{10204E80-0789-D54E-9781-349DBF09D18F}" dt="2024-08-08T17:19:33.989" v="1647" actId="1076"/>
          <ac:spMkLst>
            <pc:docMk/>
            <pc:sldMk cId="3018051480" sldId="278"/>
            <ac:spMk id="17" creationId="{09570DE9-2A2A-1A14-7E14-FDEB9CADE8EC}"/>
          </ac:spMkLst>
        </pc:spChg>
        <pc:spChg chg="add mod">
          <ac:chgData name="Dr Ajay Bakre" userId="77cd69e6-056d-4247-8696-d32f3e523e13" providerId="ADAL" clId="{10204E80-0789-D54E-9781-349DBF09D18F}" dt="2024-08-08T17:19:33.989" v="1647" actId="1076"/>
          <ac:spMkLst>
            <pc:docMk/>
            <pc:sldMk cId="3018051480" sldId="278"/>
            <ac:spMk id="18" creationId="{1E3D9B8C-5EA3-6796-C047-DCB72978A043}"/>
          </ac:spMkLst>
        </pc:spChg>
        <pc:spChg chg="add mod">
          <ac:chgData name="Dr Ajay Bakre" userId="77cd69e6-056d-4247-8696-d32f3e523e13" providerId="ADAL" clId="{10204E80-0789-D54E-9781-349DBF09D18F}" dt="2024-08-08T17:19:33.989" v="1647" actId="1076"/>
          <ac:spMkLst>
            <pc:docMk/>
            <pc:sldMk cId="3018051480" sldId="278"/>
            <ac:spMk id="19" creationId="{2ED21E65-005E-E591-3CF4-07EC5A44325A}"/>
          </ac:spMkLst>
        </pc:spChg>
      </pc:sldChg>
      <pc:sldChg chg="modSp new mod">
        <pc:chgData name="Dr Ajay Bakre" userId="77cd69e6-056d-4247-8696-d32f3e523e13" providerId="ADAL" clId="{10204E80-0789-D54E-9781-349DBF09D18F}" dt="2024-08-08T17:27:47.197" v="1903" actId="20577"/>
        <pc:sldMkLst>
          <pc:docMk/>
          <pc:sldMk cId="3324042062" sldId="279"/>
        </pc:sldMkLst>
        <pc:spChg chg="mod">
          <ac:chgData name="Dr Ajay Bakre" userId="77cd69e6-056d-4247-8696-d32f3e523e13" providerId="ADAL" clId="{10204E80-0789-D54E-9781-349DBF09D18F}" dt="2024-08-08T17:20:48.693" v="1654" actId="14100"/>
          <ac:spMkLst>
            <pc:docMk/>
            <pc:sldMk cId="3324042062" sldId="279"/>
            <ac:spMk id="2" creationId="{4EEFCD31-C433-034A-F0C8-8D4CB3E3B08D}"/>
          </ac:spMkLst>
        </pc:spChg>
        <pc:spChg chg="mod">
          <ac:chgData name="Dr Ajay Bakre" userId="77cd69e6-056d-4247-8696-d32f3e523e13" providerId="ADAL" clId="{10204E80-0789-D54E-9781-349DBF09D18F}" dt="2024-08-08T17:27:47.197" v="1903" actId="20577"/>
          <ac:spMkLst>
            <pc:docMk/>
            <pc:sldMk cId="3324042062" sldId="279"/>
            <ac:spMk id="3" creationId="{B9DE3EAE-9156-90DD-1BCA-53D007A17343}"/>
          </ac:spMkLst>
        </pc:spChg>
      </pc:sldChg>
      <pc:sldChg chg="modSp new mod">
        <pc:chgData name="Dr Ajay Bakre" userId="77cd69e6-056d-4247-8696-d32f3e523e13" providerId="ADAL" clId="{10204E80-0789-D54E-9781-349DBF09D18F}" dt="2024-08-08T17:41:39.647" v="2777" actId="20577"/>
        <pc:sldMkLst>
          <pc:docMk/>
          <pc:sldMk cId="3951481698" sldId="280"/>
        </pc:sldMkLst>
        <pc:spChg chg="mod">
          <ac:chgData name="Dr Ajay Bakre" userId="77cd69e6-056d-4247-8696-d32f3e523e13" providerId="ADAL" clId="{10204E80-0789-D54E-9781-349DBF09D18F}" dt="2024-08-08T17:41:39.647" v="2777" actId="20577"/>
          <ac:spMkLst>
            <pc:docMk/>
            <pc:sldMk cId="3951481698" sldId="280"/>
            <ac:spMk id="2" creationId="{5097B84F-B0FD-A6D5-3894-47494F6A9BF9}"/>
          </ac:spMkLst>
        </pc:spChg>
        <pc:spChg chg="mod">
          <ac:chgData name="Dr Ajay Bakre" userId="77cd69e6-056d-4247-8696-d32f3e523e13" providerId="ADAL" clId="{10204E80-0789-D54E-9781-349DBF09D18F}" dt="2024-08-08T17:39:23.183" v="2775" actId="20577"/>
          <ac:spMkLst>
            <pc:docMk/>
            <pc:sldMk cId="3951481698" sldId="280"/>
            <ac:spMk id="3" creationId="{560D528A-BA5E-ED97-ABC7-CD842EE0D222}"/>
          </ac:spMkLst>
        </pc:spChg>
      </pc:sldChg>
      <pc:sldChg chg="modSp new mod">
        <pc:chgData name="Dr Ajay Bakre" userId="77cd69e6-056d-4247-8696-d32f3e523e13" providerId="ADAL" clId="{10204E80-0789-D54E-9781-349DBF09D18F}" dt="2024-08-09T05:41:08.836" v="6670" actId="27636"/>
        <pc:sldMkLst>
          <pc:docMk/>
          <pc:sldMk cId="2863781080" sldId="281"/>
        </pc:sldMkLst>
        <pc:spChg chg="mod">
          <ac:chgData name="Dr Ajay Bakre" userId="77cd69e6-056d-4247-8696-d32f3e523e13" providerId="ADAL" clId="{10204E80-0789-D54E-9781-349DBF09D18F}" dt="2024-08-08T18:53:55.093" v="3584" actId="20577"/>
          <ac:spMkLst>
            <pc:docMk/>
            <pc:sldMk cId="2863781080" sldId="281"/>
            <ac:spMk id="2" creationId="{50A2D044-3051-6CC3-ABD9-2658E1F6DC74}"/>
          </ac:spMkLst>
        </pc:spChg>
        <pc:spChg chg="mod">
          <ac:chgData name="Dr Ajay Bakre" userId="77cd69e6-056d-4247-8696-d32f3e523e13" providerId="ADAL" clId="{10204E80-0789-D54E-9781-349DBF09D18F}" dt="2024-08-09T05:41:08.836" v="6670" actId="27636"/>
          <ac:spMkLst>
            <pc:docMk/>
            <pc:sldMk cId="2863781080" sldId="281"/>
            <ac:spMk id="3" creationId="{6279BAAD-D4FF-61C7-7F29-D0100186490B}"/>
          </ac:spMkLst>
        </pc:spChg>
      </pc:sldChg>
      <pc:sldChg chg="modSp new mod">
        <pc:chgData name="Dr Ajay Bakre" userId="77cd69e6-056d-4247-8696-d32f3e523e13" providerId="ADAL" clId="{10204E80-0789-D54E-9781-349DBF09D18F}" dt="2024-08-09T05:39:26.141" v="6586" actId="20577"/>
        <pc:sldMkLst>
          <pc:docMk/>
          <pc:sldMk cId="2846443655" sldId="282"/>
        </pc:sldMkLst>
        <pc:spChg chg="mod">
          <ac:chgData name="Dr Ajay Bakre" userId="77cd69e6-056d-4247-8696-d32f3e523e13" providerId="ADAL" clId="{10204E80-0789-D54E-9781-349DBF09D18F}" dt="2024-08-08T18:39:07.022" v="3331" actId="20577"/>
          <ac:spMkLst>
            <pc:docMk/>
            <pc:sldMk cId="2846443655" sldId="282"/>
            <ac:spMk id="2" creationId="{B8C2A231-D50C-90DF-66AB-1E5A06C83410}"/>
          </ac:spMkLst>
        </pc:spChg>
        <pc:spChg chg="mod">
          <ac:chgData name="Dr Ajay Bakre" userId="77cd69e6-056d-4247-8696-d32f3e523e13" providerId="ADAL" clId="{10204E80-0789-D54E-9781-349DBF09D18F}" dt="2024-08-09T05:39:26.141" v="6586" actId="20577"/>
          <ac:spMkLst>
            <pc:docMk/>
            <pc:sldMk cId="2846443655" sldId="282"/>
            <ac:spMk id="3" creationId="{4ED341AE-69BC-FED4-935C-D3C833711D52}"/>
          </ac:spMkLst>
        </pc:spChg>
      </pc:sldChg>
      <pc:sldChg chg="addSp delSp modSp add mod ord delAnim modAnim">
        <pc:chgData name="Dr Ajay Bakre" userId="77cd69e6-056d-4247-8696-d32f3e523e13" providerId="ADAL" clId="{10204E80-0789-D54E-9781-349DBF09D18F}" dt="2024-08-08T18:38:15.210" v="3321"/>
        <pc:sldMkLst>
          <pc:docMk/>
          <pc:sldMk cId="896735854" sldId="283"/>
        </pc:sldMkLst>
        <pc:spChg chg="mod">
          <ac:chgData name="Dr Ajay Bakre" userId="77cd69e6-056d-4247-8696-d32f3e523e13" providerId="ADAL" clId="{10204E80-0789-D54E-9781-349DBF09D18F}" dt="2024-08-08T17:43:14.541" v="2800" actId="20577"/>
          <ac:spMkLst>
            <pc:docMk/>
            <pc:sldMk cId="896735854" sldId="283"/>
            <ac:spMk id="2" creationId="{8641495E-0232-7877-8336-48A2B556503A}"/>
          </ac:spMkLst>
        </pc:spChg>
        <pc:spChg chg="mod">
          <ac:chgData name="Dr Ajay Bakre" userId="77cd69e6-056d-4247-8696-d32f3e523e13" providerId="ADAL" clId="{10204E80-0789-D54E-9781-349DBF09D18F}" dt="2024-08-08T18:04:40.555" v="3089" actId="14100"/>
          <ac:spMkLst>
            <pc:docMk/>
            <pc:sldMk cId="896735854" sldId="283"/>
            <ac:spMk id="3" creationId="{CE1CFF0A-0D31-784C-8221-51F929D26CED}"/>
          </ac:spMkLst>
        </pc:spChg>
        <pc:spChg chg="mod">
          <ac:chgData name="Dr Ajay Bakre" userId="77cd69e6-056d-4247-8696-d32f3e523e13" providerId="ADAL" clId="{10204E80-0789-D54E-9781-349DBF09D18F}" dt="2024-08-08T18:37:07.052" v="3308" actId="313"/>
          <ac:spMkLst>
            <pc:docMk/>
            <pc:sldMk cId="896735854" sldId="283"/>
            <ac:spMk id="4" creationId="{C21B2E8E-75FE-45DB-F975-254570CE274F}"/>
          </ac:spMkLst>
        </pc:spChg>
        <pc:spChg chg="del">
          <ac:chgData name="Dr Ajay Bakre" userId="77cd69e6-056d-4247-8696-d32f3e523e13" providerId="ADAL" clId="{10204E80-0789-D54E-9781-349DBF09D18F}" dt="2024-08-08T17:43:30.332" v="2801" actId="478"/>
          <ac:spMkLst>
            <pc:docMk/>
            <pc:sldMk cId="896735854" sldId="283"/>
            <ac:spMk id="5" creationId="{6B0980D0-734A-5AE4-3EA1-87BF7AD04188}"/>
          </ac:spMkLst>
        </pc:spChg>
        <pc:spChg chg="del">
          <ac:chgData name="Dr Ajay Bakre" userId="77cd69e6-056d-4247-8696-d32f3e523e13" providerId="ADAL" clId="{10204E80-0789-D54E-9781-349DBF09D18F}" dt="2024-08-08T17:43:30.332" v="2801" actId="478"/>
          <ac:spMkLst>
            <pc:docMk/>
            <pc:sldMk cId="896735854" sldId="283"/>
            <ac:spMk id="6" creationId="{F27650F2-2828-2EBD-D1D6-FFAB03C4EDC8}"/>
          </ac:spMkLst>
        </pc:spChg>
        <pc:spChg chg="del">
          <ac:chgData name="Dr Ajay Bakre" userId="77cd69e6-056d-4247-8696-d32f3e523e13" providerId="ADAL" clId="{10204E80-0789-D54E-9781-349DBF09D18F}" dt="2024-08-08T17:43:30.332" v="2801" actId="478"/>
          <ac:spMkLst>
            <pc:docMk/>
            <pc:sldMk cId="896735854" sldId="283"/>
            <ac:spMk id="7" creationId="{2C7EF0B0-FA6B-AB07-7B6B-5145E3AB018B}"/>
          </ac:spMkLst>
        </pc:spChg>
        <pc:spChg chg="del">
          <ac:chgData name="Dr Ajay Bakre" userId="77cd69e6-056d-4247-8696-d32f3e523e13" providerId="ADAL" clId="{10204E80-0789-D54E-9781-349DBF09D18F}" dt="2024-08-08T17:43:30.332" v="2801" actId="478"/>
          <ac:spMkLst>
            <pc:docMk/>
            <pc:sldMk cId="896735854" sldId="283"/>
            <ac:spMk id="8" creationId="{3773613C-B9E1-18F3-F66F-B880E90EBC78}"/>
          </ac:spMkLst>
        </pc:spChg>
        <pc:spChg chg="del">
          <ac:chgData name="Dr Ajay Bakre" userId="77cd69e6-056d-4247-8696-d32f3e523e13" providerId="ADAL" clId="{10204E80-0789-D54E-9781-349DBF09D18F}" dt="2024-08-08T17:43:30.332" v="2801" actId="478"/>
          <ac:spMkLst>
            <pc:docMk/>
            <pc:sldMk cId="896735854" sldId="283"/>
            <ac:spMk id="9" creationId="{C2245FBC-0A14-E10C-ECD9-6EE64E620CDC}"/>
          </ac:spMkLst>
        </pc:spChg>
        <pc:spChg chg="del">
          <ac:chgData name="Dr Ajay Bakre" userId="77cd69e6-056d-4247-8696-d32f3e523e13" providerId="ADAL" clId="{10204E80-0789-D54E-9781-349DBF09D18F}" dt="2024-08-08T17:43:30.332" v="2801" actId="478"/>
          <ac:spMkLst>
            <pc:docMk/>
            <pc:sldMk cId="896735854" sldId="283"/>
            <ac:spMk id="10" creationId="{78CB15AB-A181-C6F6-309A-FE088E2CA1A6}"/>
          </ac:spMkLst>
        </pc:spChg>
        <pc:spChg chg="del">
          <ac:chgData name="Dr Ajay Bakre" userId="77cd69e6-056d-4247-8696-d32f3e523e13" providerId="ADAL" clId="{10204E80-0789-D54E-9781-349DBF09D18F}" dt="2024-08-08T17:43:30.332" v="2801" actId="478"/>
          <ac:spMkLst>
            <pc:docMk/>
            <pc:sldMk cId="896735854" sldId="283"/>
            <ac:spMk id="11" creationId="{BB3821AC-B246-2248-FB15-E41C42C92644}"/>
          </ac:spMkLst>
        </pc:spChg>
        <pc:spChg chg="del">
          <ac:chgData name="Dr Ajay Bakre" userId="77cd69e6-056d-4247-8696-d32f3e523e13" providerId="ADAL" clId="{10204E80-0789-D54E-9781-349DBF09D18F}" dt="2024-08-08T17:43:30.332" v="2801" actId="478"/>
          <ac:spMkLst>
            <pc:docMk/>
            <pc:sldMk cId="896735854" sldId="283"/>
            <ac:spMk id="12" creationId="{55AB6085-2FC8-39DF-C778-4FE585BB2715}"/>
          </ac:spMkLst>
        </pc:spChg>
        <pc:spChg chg="del">
          <ac:chgData name="Dr Ajay Bakre" userId="77cd69e6-056d-4247-8696-d32f3e523e13" providerId="ADAL" clId="{10204E80-0789-D54E-9781-349DBF09D18F}" dt="2024-08-08T17:43:30.332" v="2801" actId="478"/>
          <ac:spMkLst>
            <pc:docMk/>
            <pc:sldMk cId="896735854" sldId="283"/>
            <ac:spMk id="13" creationId="{5C1AE32C-84DE-56DF-965F-AF061DD5394D}"/>
          </ac:spMkLst>
        </pc:spChg>
        <pc:spChg chg="del">
          <ac:chgData name="Dr Ajay Bakre" userId="77cd69e6-056d-4247-8696-d32f3e523e13" providerId="ADAL" clId="{10204E80-0789-D54E-9781-349DBF09D18F}" dt="2024-08-08T17:43:34.997" v="2802" actId="478"/>
          <ac:spMkLst>
            <pc:docMk/>
            <pc:sldMk cId="896735854" sldId="283"/>
            <ac:spMk id="14" creationId="{49062E25-F8E0-B79D-01CC-1944B5871C66}"/>
          </ac:spMkLst>
        </pc:spChg>
        <pc:spChg chg="del">
          <ac:chgData name="Dr Ajay Bakre" userId="77cd69e6-056d-4247-8696-d32f3e523e13" providerId="ADAL" clId="{10204E80-0789-D54E-9781-349DBF09D18F}" dt="2024-08-08T17:43:34.997" v="2802" actId="478"/>
          <ac:spMkLst>
            <pc:docMk/>
            <pc:sldMk cId="896735854" sldId="283"/>
            <ac:spMk id="15" creationId="{0BC15350-D022-8DE4-531B-33326BD276FA}"/>
          </ac:spMkLst>
        </pc:spChg>
        <pc:spChg chg="del">
          <ac:chgData name="Dr Ajay Bakre" userId="77cd69e6-056d-4247-8696-d32f3e523e13" providerId="ADAL" clId="{10204E80-0789-D54E-9781-349DBF09D18F}" dt="2024-08-08T17:43:30.332" v="2801" actId="478"/>
          <ac:spMkLst>
            <pc:docMk/>
            <pc:sldMk cId="896735854" sldId="283"/>
            <ac:spMk id="16" creationId="{F02BDFDA-52AA-A990-69D5-EAAE4CEC9CAB}"/>
          </ac:spMkLst>
        </pc:spChg>
        <pc:spChg chg="del">
          <ac:chgData name="Dr Ajay Bakre" userId="77cd69e6-056d-4247-8696-d32f3e523e13" providerId="ADAL" clId="{10204E80-0789-D54E-9781-349DBF09D18F}" dt="2024-08-08T17:43:30.332" v="2801" actId="478"/>
          <ac:spMkLst>
            <pc:docMk/>
            <pc:sldMk cId="896735854" sldId="283"/>
            <ac:spMk id="17" creationId="{09570DE9-2A2A-1A14-7E14-FDEB9CADE8EC}"/>
          </ac:spMkLst>
        </pc:spChg>
        <pc:spChg chg="del">
          <ac:chgData name="Dr Ajay Bakre" userId="77cd69e6-056d-4247-8696-d32f3e523e13" providerId="ADAL" clId="{10204E80-0789-D54E-9781-349DBF09D18F}" dt="2024-08-08T17:43:30.332" v="2801" actId="478"/>
          <ac:spMkLst>
            <pc:docMk/>
            <pc:sldMk cId="896735854" sldId="283"/>
            <ac:spMk id="18" creationId="{1E3D9B8C-5EA3-6796-C047-DCB72978A043}"/>
          </ac:spMkLst>
        </pc:spChg>
        <pc:spChg chg="del">
          <ac:chgData name="Dr Ajay Bakre" userId="77cd69e6-056d-4247-8696-d32f3e523e13" providerId="ADAL" clId="{10204E80-0789-D54E-9781-349DBF09D18F}" dt="2024-08-08T17:43:30.332" v="2801" actId="478"/>
          <ac:spMkLst>
            <pc:docMk/>
            <pc:sldMk cId="896735854" sldId="283"/>
            <ac:spMk id="19" creationId="{2ED21E65-005E-E591-3CF4-07EC5A44325A}"/>
          </ac:spMkLst>
        </pc:spChg>
        <pc:spChg chg="add del mod">
          <ac:chgData name="Dr Ajay Bakre" userId="77cd69e6-056d-4247-8696-d32f3e523e13" providerId="ADAL" clId="{10204E80-0789-D54E-9781-349DBF09D18F}" dt="2024-08-08T18:37:29.071" v="3317" actId="20577"/>
          <ac:spMkLst>
            <pc:docMk/>
            <pc:sldMk cId="896735854" sldId="283"/>
            <ac:spMk id="20" creationId="{5E134071-EE07-2190-8B78-83D621818343}"/>
          </ac:spMkLst>
        </pc:spChg>
        <pc:spChg chg="add mod">
          <ac:chgData name="Dr Ajay Bakre" userId="77cd69e6-056d-4247-8696-d32f3e523e13" providerId="ADAL" clId="{10204E80-0789-D54E-9781-349DBF09D18F}" dt="2024-08-08T18:36:33.389" v="3284" actId="1076"/>
          <ac:spMkLst>
            <pc:docMk/>
            <pc:sldMk cId="896735854" sldId="283"/>
            <ac:spMk id="21" creationId="{0F310EB2-24D2-A479-DC45-D261C8606AAD}"/>
          </ac:spMkLst>
        </pc:spChg>
      </pc:sldChg>
      <pc:sldChg chg="modSp new mod">
        <pc:chgData name="Dr Ajay Bakre" userId="77cd69e6-056d-4247-8696-d32f3e523e13" providerId="ADAL" clId="{10204E80-0789-D54E-9781-349DBF09D18F}" dt="2024-08-08T19:02:15.986" v="3915" actId="5793"/>
        <pc:sldMkLst>
          <pc:docMk/>
          <pc:sldMk cId="1918821866" sldId="284"/>
        </pc:sldMkLst>
        <pc:spChg chg="mod">
          <ac:chgData name="Dr Ajay Bakre" userId="77cd69e6-056d-4247-8696-d32f3e523e13" providerId="ADAL" clId="{10204E80-0789-D54E-9781-349DBF09D18F}" dt="2024-08-08T18:58:49.244" v="3764" actId="20577"/>
          <ac:spMkLst>
            <pc:docMk/>
            <pc:sldMk cId="1918821866" sldId="284"/>
            <ac:spMk id="2" creationId="{3D6963F3-C31A-15D5-63AE-7DDF95B297D2}"/>
          </ac:spMkLst>
        </pc:spChg>
        <pc:spChg chg="mod">
          <ac:chgData name="Dr Ajay Bakre" userId="77cd69e6-056d-4247-8696-d32f3e523e13" providerId="ADAL" clId="{10204E80-0789-D54E-9781-349DBF09D18F}" dt="2024-08-08T19:02:15.986" v="3915" actId="5793"/>
          <ac:spMkLst>
            <pc:docMk/>
            <pc:sldMk cId="1918821866" sldId="284"/>
            <ac:spMk id="3" creationId="{0AF5B682-0F72-8ABC-8FE1-13096774006D}"/>
          </ac:spMkLst>
        </pc:spChg>
      </pc:sldChg>
      <pc:sldChg chg="modSp new mod">
        <pc:chgData name="Dr Ajay Bakre" userId="77cd69e6-056d-4247-8696-d32f3e523e13" providerId="ADAL" clId="{10204E80-0789-D54E-9781-349DBF09D18F}" dt="2024-08-08T19:06:24.678" v="4073" actId="20577"/>
        <pc:sldMkLst>
          <pc:docMk/>
          <pc:sldMk cId="2890781341" sldId="285"/>
        </pc:sldMkLst>
        <pc:spChg chg="mod">
          <ac:chgData name="Dr Ajay Bakre" userId="77cd69e6-056d-4247-8696-d32f3e523e13" providerId="ADAL" clId="{10204E80-0789-D54E-9781-349DBF09D18F}" dt="2024-08-08T19:03:15.481" v="3936" actId="14100"/>
          <ac:spMkLst>
            <pc:docMk/>
            <pc:sldMk cId="2890781341" sldId="285"/>
            <ac:spMk id="2" creationId="{958C0ED6-1A73-DCDA-31EF-C04AE3226797}"/>
          </ac:spMkLst>
        </pc:spChg>
        <pc:spChg chg="mod">
          <ac:chgData name="Dr Ajay Bakre" userId="77cd69e6-056d-4247-8696-d32f3e523e13" providerId="ADAL" clId="{10204E80-0789-D54E-9781-349DBF09D18F}" dt="2024-08-08T19:06:24.678" v="4073" actId="20577"/>
          <ac:spMkLst>
            <pc:docMk/>
            <pc:sldMk cId="2890781341" sldId="285"/>
            <ac:spMk id="3" creationId="{D4607EA5-6BB3-6192-A7BE-F9C442A80486}"/>
          </ac:spMkLst>
        </pc:spChg>
      </pc:sldChg>
      <pc:sldChg chg="modSp new mod">
        <pc:chgData name="Dr Ajay Bakre" userId="77cd69e6-056d-4247-8696-d32f3e523e13" providerId="ADAL" clId="{10204E80-0789-D54E-9781-349DBF09D18F}" dt="2024-08-09T05:42:25.237" v="6676" actId="404"/>
        <pc:sldMkLst>
          <pc:docMk/>
          <pc:sldMk cId="4232139366" sldId="286"/>
        </pc:sldMkLst>
        <pc:spChg chg="mod">
          <ac:chgData name="Dr Ajay Bakre" userId="77cd69e6-056d-4247-8696-d32f3e523e13" providerId="ADAL" clId="{10204E80-0789-D54E-9781-349DBF09D18F}" dt="2024-08-08T19:07:35.265" v="4096" actId="14100"/>
          <ac:spMkLst>
            <pc:docMk/>
            <pc:sldMk cId="4232139366" sldId="286"/>
            <ac:spMk id="2" creationId="{D5E830A0-76A8-CB89-CE91-FD95BCA9CB7D}"/>
          </ac:spMkLst>
        </pc:spChg>
        <pc:spChg chg="mod">
          <ac:chgData name="Dr Ajay Bakre" userId="77cd69e6-056d-4247-8696-d32f3e523e13" providerId="ADAL" clId="{10204E80-0789-D54E-9781-349DBF09D18F}" dt="2024-08-09T05:42:25.237" v="6676" actId="404"/>
          <ac:spMkLst>
            <pc:docMk/>
            <pc:sldMk cId="4232139366" sldId="286"/>
            <ac:spMk id="3" creationId="{3E108E58-74F1-FB4A-8A89-2205D479A0B9}"/>
          </ac:spMkLst>
        </pc:spChg>
      </pc:sldChg>
      <pc:sldChg chg="modSp new mod">
        <pc:chgData name="Dr Ajay Bakre" userId="77cd69e6-056d-4247-8696-d32f3e523e13" providerId="ADAL" clId="{10204E80-0789-D54E-9781-349DBF09D18F}" dt="2024-08-09T05:44:10.032" v="6752" actId="20577"/>
        <pc:sldMkLst>
          <pc:docMk/>
          <pc:sldMk cId="2405312860" sldId="287"/>
        </pc:sldMkLst>
        <pc:spChg chg="mod">
          <ac:chgData name="Dr Ajay Bakre" userId="77cd69e6-056d-4247-8696-d32f3e523e13" providerId="ADAL" clId="{10204E80-0789-D54E-9781-349DBF09D18F}" dt="2024-08-09T04:09:10.226" v="4839" actId="27636"/>
          <ac:spMkLst>
            <pc:docMk/>
            <pc:sldMk cId="2405312860" sldId="287"/>
            <ac:spMk id="2" creationId="{470B44FD-D7AF-98AF-3CEB-591C171561D2}"/>
          </ac:spMkLst>
        </pc:spChg>
        <pc:spChg chg="mod">
          <ac:chgData name="Dr Ajay Bakre" userId="77cd69e6-056d-4247-8696-d32f3e523e13" providerId="ADAL" clId="{10204E80-0789-D54E-9781-349DBF09D18F}" dt="2024-08-09T05:44:10.032" v="6752" actId="20577"/>
          <ac:spMkLst>
            <pc:docMk/>
            <pc:sldMk cId="2405312860" sldId="287"/>
            <ac:spMk id="3" creationId="{2F04C82D-87E4-5D59-9CBD-56C77B1571D7}"/>
          </ac:spMkLst>
        </pc:spChg>
      </pc:sldChg>
      <pc:sldChg chg="modSp new mod">
        <pc:chgData name="Dr Ajay Bakre" userId="77cd69e6-056d-4247-8696-d32f3e523e13" providerId="ADAL" clId="{10204E80-0789-D54E-9781-349DBF09D18F}" dt="2024-08-09T04:30:40.439" v="5150" actId="20577"/>
        <pc:sldMkLst>
          <pc:docMk/>
          <pc:sldMk cId="178041068" sldId="288"/>
        </pc:sldMkLst>
        <pc:spChg chg="mod">
          <ac:chgData name="Dr Ajay Bakre" userId="77cd69e6-056d-4247-8696-d32f3e523e13" providerId="ADAL" clId="{10204E80-0789-D54E-9781-349DBF09D18F}" dt="2024-08-09T04:27:43.754" v="5105" actId="14100"/>
          <ac:spMkLst>
            <pc:docMk/>
            <pc:sldMk cId="178041068" sldId="288"/>
            <ac:spMk id="2" creationId="{A5B0186D-300A-FB20-873B-63B7B66A97C9}"/>
          </ac:spMkLst>
        </pc:spChg>
        <pc:spChg chg="mod">
          <ac:chgData name="Dr Ajay Bakre" userId="77cd69e6-056d-4247-8696-d32f3e523e13" providerId="ADAL" clId="{10204E80-0789-D54E-9781-349DBF09D18F}" dt="2024-08-09T04:30:40.439" v="5150" actId="20577"/>
          <ac:spMkLst>
            <pc:docMk/>
            <pc:sldMk cId="178041068" sldId="288"/>
            <ac:spMk id="3" creationId="{6FAD0543-0350-9006-0341-8DB4DD91A705}"/>
          </ac:spMkLst>
        </pc:spChg>
      </pc:sldChg>
      <pc:sldChg chg="modSp new mod">
        <pc:chgData name="Dr Ajay Bakre" userId="77cd69e6-056d-4247-8696-d32f3e523e13" providerId="ADAL" clId="{10204E80-0789-D54E-9781-349DBF09D18F}" dt="2024-08-09T05:44:54.017" v="6757" actId="20577"/>
        <pc:sldMkLst>
          <pc:docMk/>
          <pc:sldMk cId="2767343016" sldId="289"/>
        </pc:sldMkLst>
        <pc:spChg chg="mod">
          <ac:chgData name="Dr Ajay Bakre" userId="77cd69e6-056d-4247-8696-d32f3e523e13" providerId="ADAL" clId="{10204E80-0789-D54E-9781-349DBF09D18F}" dt="2024-08-09T04:31:51.155" v="5162" actId="14100"/>
          <ac:spMkLst>
            <pc:docMk/>
            <pc:sldMk cId="2767343016" sldId="289"/>
            <ac:spMk id="2" creationId="{D81D3872-6882-9DEB-228F-7C67EE5A70E8}"/>
          </ac:spMkLst>
        </pc:spChg>
        <pc:spChg chg="mod">
          <ac:chgData name="Dr Ajay Bakre" userId="77cd69e6-056d-4247-8696-d32f3e523e13" providerId="ADAL" clId="{10204E80-0789-D54E-9781-349DBF09D18F}" dt="2024-08-09T05:44:54.017" v="6757" actId="20577"/>
          <ac:spMkLst>
            <pc:docMk/>
            <pc:sldMk cId="2767343016" sldId="289"/>
            <ac:spMk id="3" creationId="{2B1C8050-ADD3-75E8-650B-73E741BEB85F}"/>
          </ac:spMkLst>
        </pc:spChg>
      </pc:sldChg>
      <pc:sldChg chg="modSp new mod">
        <pc:chgData name="Dr Ajay Bakre" userId="77cd69e6-056d-4247-8696-d32f3e523e13" providerId="ADAL" clId="{10204E80-0789-D54E-9781-349DBF09D18F}" dt="2024-08-09T04:58:05.770" v="5806" actId="114"/>
        <pc:sldMkLst>
          <pc:docMk/>
          <pc:sldMk cId="3915346821" sldId="290"/>
        </pc:sldMkLst>
        <pc:spChg chg="mod">
          <ac:chgData name="Dr Ajay Bakre" userId="77cd69e6-056d-4247-8696-d32f3e523e13" providerId="ADAL" clId="{10204E80-0789-D54E-9781-349DBF09D18F}" dt="2024-08-09T04:45:20.011" v="5493" actId="20577"/>
          <ac:spMkLst>
            <pc:docMk/>
            <pc:sldMk cId="3915346821" sldId="290"/>
            <ac:spMk id="2" creationId="{311BEEE4-D4CA-96AD-DE10-5E71EFFB68DE}"/>
          </ac:spMkLst>
        </pc:spChg>
        <pc:spChg chg="mod">
          <ac:chgData name="Dr Ajay Bakre" userId="77cd69e6-056d-4247-8696-d32f3e523e13" providerId="ADAL" clId="{10204E80-0789-D54E-9781-349DBF09D18F}" dt="2024-08-09T04:58:05.770" v="5806" actId="114"/>
          <ac:spMkLst>
            <pc:docMk/>
            <pc:sldMk cId="3915346821" sldId="290"/>
            <ac:spMk id="3" creationId="{421C97CD-CAFC-6693-AD28-28921B507276}"/>
          </ac:spMkLst>
        </pc:spChg>
      </pc:sldChg>
      <pc:sldChg chg="new del ord">
        <pc:chgData name="Dr Ajay Bakre" userId="77cd69e6-056d-4247-8696-d32f3e523e13" providerId="ADAL" clId="{10204E80-0789-D54E-9781-349DBF09D18F}" dt="2024-08-09T04:45:10.272" v="5492" actId="2696"/>
        <pc:sldMkLst>
          <pc:docMk/>
          <pc:sldMk cId="2510631162" sldId="291"/>
        </pc:sldMkLst>
      </pc:sldChg>
      <pc:sldChg chg="add">
        <pc:chgData name="Dr Ajay Bakre" userId="77cd69e6-056d-4247-8696-d32f3e523e13" providerId="ADAL" clId="{10204E80-0789-D54E-9781-349DBF09D18F}" dt="2024-08-09T04:45:07.213" v="5491" actId="2890"/>
        <pc:sldMkLst>
          <pc:docMk/>
          <pc:sldMk cId="193403625" sldId="292"/>
        </pc:sldMkLst>
      </pc:sldChg>
      <pc:sldChg chg="modSp new mod ord">
        <pc:chgData name="Dr Ajay Bakre" userId="77cd69e6-056d-4247-8696-d32f3e523e13" providerId="ADAL" clId="{10204E80-0789-D54E-9781-349DBF09D18F}" dt="2024-08-09T05:10:07.466" v="6084" actId="20577"/>
        <pc:sldMkLst>
          <pc:docMk/>
          <pc:sldMk cId="3834529219" sldId="293"/>
        </pc:sldMkLst>
        <pc:spChg chg="mod">
          <ac:chgData name="Dr Ajay Bakre" userId="77cd69e6-056d-4247-8696-d32f3e523e13" providerId="ADAL" clId="{10204E80-0789-D54E-9781-349DBF09D18F}" dt="2024-08-09T05:06:30.633" v="5810" actId="14100"/>
          <ac:spMkLst>
            <pc:docMk/>
            <pc:sldMk cId="3834529219" sldId="293"/>
            <ac:spMk id="2" creationId="{8A7351B9-8F5D-DBC0-7548-067E5837FE4F}"/>
          </ac:spMkLst>
        </pc:spChg>
        <pc:spChg chg="mod">
          <ac:chgData name="Dr Ajay Bakre" userId="77cd69e6-056d-4247-8696-d32f3e523e13" providerId="ADAL" clId="{10204E80-0789-D54E-9781-349DBF09D18F}" dt="2024-08-09T05:10:07.466" v="6084" actId="20577"/>
          <ac:spMkLst>
            <pc:docMk/>
            <pc:sldMk cId="3834529219" sldId="293"/>
            <ac:spMk id="3" creationId="{4BC4A47E-704C-5379-D0CF-6F8478A609F8}"/>
          </ac:spMkLst>
        </pc:spChg>
      </pc:sldChg>
      <pc:sldChg chg="addSp modSp new mod">
        <pc:chgData name="Dr Ajay Bakre" userId="77cd69e6-056d-4247-8696-d32f3e523e13" providerId="ADAL" clId="{10204E80-0789-D54E-9781-349DBF09D18F}" dt="2024-08-09T05:22:15.773" v="6275" actId="692"/>
        <pc:sldMkLst>
          <pc:docMk/>
          <pc:sldMk cId="1497537986" sldId="294"/>
        </pc:sldMkLst>
        <pc:spChg chg="mod">
          <ac:chgData name="Dr Ajay Bakre" userId="77cd69e6-056d-4247-8696-d32f3e523e13" providerId="ADAL" clId="{10204E80-0789-D54E-9781-349DBF09D18F}" dt="2024-08-09T05:10:45.549" v="6123" actId="14100"/>
          <ac:spMkLst>
            <pc:docMk/>
            <pc:sldMk cId="1497537986" sldId="294"/>
            <ac:spMk id="2" creationId="{0D5B3105-B539-084E-9A1F-9C7AE1C0AA71}"/>
          </ac:spMkLst>
        </pc:spChg>
        <pc:spChg chg="mod">
          <ac:chgData name="Dr Ajay Bakre" userId="77cd69e6-056d-4247-8696-d32f3e523e13" providerId="ADAL" clId="{10204E80-0789-D54E-9781-349DBF09D18F}" dt="2024-08-09T05:19:52.397" v="6212" actId="1076"/>
          <ac:spMkLst>
            <pc:docMk/>
            <pc:sldMk cId="1497537986" sldId="294"/>
            <ac:spMk id="3" creationId="{10527E99-F6E6-90A2-A36D-C5A0FA86F591}"/>
          </ac:spMkLst>
        </pc:spChg>
        <pc:spChg chg="add mod">
          <ac:chgData name="Dr Ajay Bakre" userId="77cd69e6-056d-4247-8696-d32f3e523e13" providerId="ADAL" clId="{10204E80-0789-D54E-9781-349DBF09D18F}" dt="2024-08-09T05:19:46.787" v="6211" actId="1076"/>
          <ac:spMkLst>
            <pc:docMk/>
            <pc:sldMk cId="1497537986" sldId="294"/>
            <ac:spMk id="4" creationId="{68454FD9-2A83-DC86-6681-53A36B676B56}"/>
          </ac:spMkLst>
        </pc:spChg>
        <pc:spChg chg="add mod">
          <ac:chgData name="Dr Ajay Bakre" userId="77cd69e6-056d-4247-8696-d32f3e523e13" providerId="ADAL" clId="{10204E80-0789-D54E-9781-349DBF09D18F}" dt="2024-08-09T05:21:24.125" v="6270" actId="14100"/>
          <ac:spMkLst>
            <pc:docMk/>
            <pc:sldMk cId="1497537986" sldId="294"/>
            <ac:spMk id="11" creationId="{8835D5FB-8E9A-0283-096E-657816FBFF25}"/>
          </ac:spMkLst>
        </pc:spChg>
        <pc:cxnChg chg="add mod">
          <ac:chgData name="Dr Ajay Bakre" userId="77cd69e6-056d-4247-8696-d32f3e523e13" providerId="ADAL" clId="{10204E80-0789-D54E-9781-349DBF09D18F}" dt="2024-08-09T05:22:06.766" v="6274" actId="692"/>
          <ac:cxnSpMkLst>
            <pc:docMk/>
            <pc:sldMk cId="1497537986" sldId="294"/>
            <ac:cxnSpMk id="6" creationId="{C892A111-43E5-134A-6722-4034D4BAF52E}"/>
          </ac:cxnSpMkLst>
        </pc:cxnChg>
        <pc:cxnChg chg="add mod">
          <ac:chgData name="Dr Ajay Bakre" userId="77cd69e6-056d-4247-8696-d32f3e523e13" providerId="ADAL" clId="{10204E80-0789-D54E-9781-349DBF09D18F}" dt="2024-08-09T05:22:15.773" v="6275" actId="692"/>
          <ac:cxnSpMkLst>
            <pc:docMk/>
            <pc:sldMk cId="1497537986" sldId="294"/>
            <ac:cxnSpMk id="10" creationId="{6629027E-F92B-1081-34E9-96C95D3BDE55}"/>
          </ac:cxnSpMkLst>
        </pc:cxnChg>
        <pc:cxnChg chg="add mod">
          <ac:chgData name="Dr Ajay Bakre" userId="77cd69e6-056d-4247-8696-d32f3e523e13" providerId="ADAL" clId="{10204E80-0789-D54E-9781-349DBF09D18F}" dt="2024-08-09T05:21:55.245" v="6273" actId="692"/>
          <ac:cxnSpMkLst>
            <pc:docMk/>
            <pc:sldMk cId="1497537986" sldId="294"/>
            <ac:cxnSpMk id="13" creationId="{26DF9DD1-CC80-3508-27F7-4B8F8D394181}"/>
          </ac:cxnSpMkLst>
        </pc:cxnChg>
      </pc:sldChg>
      <pc:sldChg chg="modSp new mod">
        <pc:chgData name="Dr Ajay Bakre" userId="77cd69e6-056d-4247-8696-d32f3e523e13" providerId="ADAL" clId="{10204E80-0789-D54E-9781-349DBF09D18F}" dt="2024-08-09T05:30:17.436" v="6477" actId="20577"/>
        <pc:sldMkLst>
          <pc:docMk/>
          <pc:sldMk cId="2896415439" sldId="295"/>
        </pc:sldMkLst>
        <pc:spChg chg="mod">
          <ac:chgData name="Dr Ajay Bakre" userId="77cd69e6-056d-4247-8696-d32f3e523e13" providerId="ADAL" clId="{10204E80-0789-D54E-9781-349DBF09D18F}" dt="2024-08-09T05:22:44.104" v="6302" actId="20577"/>
          <ac:spMkLst>
            <pc:docMk/>
            <pc:sldMk cId="2896415439" sldId="295"/>
            <ac:spMk id="2" creationId="{08D9BEDD-9198-2B3D-76D6-546BC2DF86BF}"/>
          </ac:spMkLst>
        </pc:spChg>
        <pc:spChg chg="mod">
          <ac:chgData name="Dr Ajay Bakre" userId="77cd69e6-056d-4247-8696-d32f3e523e13" providerId="ADAL" clId="{10204E80-0789-D54E-9781-349DBF09D18F}" dt="2024-08-09T05:30:17.436" v="6477" actId="20577"/>
          <ac:spMkLst>
            <pc:docMk/>
            <pc:sldMk cId="2896415439" sldId="295"/>
            <ac:spMk id="3" creationId="{5C24DED2-13A5-17BE-B074-C43557888C5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AF849-22A3-2F4C-A252-3231E1A85712}" type="datetimeFigureOut">
              <a:rPr lang="en-US" smtClean="0"/>
              <a:t>8/9/24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CE2BC-DC0F-2F4C-84FA-73CE5159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72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CE2BC-DC0F-2F4C-84FA-73CE5159BC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92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B793-6C16-8438-7240-A0053487C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640546"/>
          </a:xfrm>
        </p:spPr>
        <p:txBody>
          <a:bodyPr/>
          <a:lstStyle/>
          <a:p>
            <a:r>
              <a:rPr lang="en-US" sz="4400" dirty="0"/>
              <a:t>EGC-211</a:t>
            </a:r>
            <a:br>
              <a:rPr lang="en-US" dirty="0"/>
            </a:br>
            <a:r>
              <a:rPr lang="en-US" sz="4400" dirty="0"/>
              <a:t>L3: C++ classes and objects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D29F6-4AF6-EE70-F7A3-E2ED78DA5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3592" y="3956279"/>
            <a:ext cx="7416824" cy="1200913"/>
          </a:xfrm>
        </p:spPr>
        <p:txBody>
          <a:bodyPr>
            <a:normAutofit fontScale="92500"/>
          </a:bodyPr>
          <a:lstStyle/>
          <a:p>
            <a:r>
              <a:rPr lang="en-US" dirty="0"/>
              <a:t>T1-24-25</a:t>
            </a:r>
          </a:p>
          <a:p>
            <a:r>
              <a:rPr lang="en-US" dirty="0"/>
              <a:t>Ajay </a:t>
            </a:r>
            <a:r>
              <a:rPr lang="en-US" dirty="0" err="1"/>
              <a:t>Bakre</a:t>
            </a:r>
            <a:endParaRPr lang="en-US" dirty="0"/>
          </a:p>
          <a:p>
            <a:r>
              <a:rPr lang="en-US" dirty="0"/>
              <a:t>Content Credit: </a:t>
            </a:r>
            <a:r>
              <a:rPr lang="en-US" dirty="0" err="1"/>
              <a:t>Yashavant</a:t>
            </a:r>
            <a:r>
              <a:rPr lang="en-US" dirty="0"/>
              <a:t> </a:t>
            </a:r>
            <a:r>
              <a:rPr lang="en-US" dirty="0" err="1"/>
              <a:t>Kanetkar</a:t>
            </a:r>
            <a:r>
              <a:rPr lang="en-US" dirty="0"/>
              <a:t> &amp; Prof. Jaya </a:t>
            </a:r>
            <a:r>
              <a:rPr lang="en-US" dirty="0" err="1"/>
              <a:t>Sreevalsan</a:t>
            </a:r>
            <a:r>
              <a:rPr lang="en-US" dirty="0"/>
              <a:t> Nair</a:t>
            </a:r>
          </a:p>
        </p:txBody>
      </p:sp>
    </p:spTree>
    <p:extLst>
      <p:ext uri="{BB962C8B-B14F-4D97-AF65-F5344CB8AC3E}">
        <p14:creationId xmlns:p14="http://schemas.microsoft.com/office/powerpoint/2010/main" val="2173845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CD31-C433-034A-F0C8-8D4CB3E3B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Interface vs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E3EAE-9156-90DD-1BCA-53D007A17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8800"/>
            <a:ext cx="9601200" cy="4238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Interface of a class defines the organization of objects of that class</a:t>
            </a:r>
          </a:p>
          <a:p>
            <a:pPr lvl="1"/>
            <a:r>
              <a:rPr lang="en-US" dirty="0"/>
              <a:t>Similar to a type definition (typedef)</a:t>
            </a:r>
          </a:p>
          <a:p>
            <a:r>
              <a:rPr lang="en-US" dirty="0"/>
              <a:t>Class interface is specified in a class header (.h) file</a:t>
            </a:r>
          </a:p>
          <a:p>
            <a:r>
              <a:rPr lang="en-US" dirty="0"/>
              <a:t>Member functions that are declared in the interface are defined in the implementation</a:t>
            </a:r>
          </a:p>
          <a:p>
            <a:r>
              <a:rPr lang="en-US" dirty="0"/>
              <a:t>The implementation is specified in the source (.</a:t>
            </a:r>
            <a:r>
              <a:rPr lang="en-US" dirty="0" err="1"/>
              <a:t>cpp</a:t>
            </a:r>
            <a:r>
              <a:rPr lang="en-US" dirty="0"/>
              <a:t>) file</a:t>
            </a:r>
          </a:p>
          <a:p>
            <a:r>
              <a:rPr lang="en-US" dirty="0"/>
              <a:t>Separation of implementation and interface is highly recommended for:</a:t>
            </a:r>
          </a:p>
          <a:p>
            <a:pPr lvl="1"/>
            <a:r>
              <a:rPr lang="en-US" dirty="0"/>
              <a:t>Better readability</a:t>
            </a:r>
          </a:p>
          <a:p>
            <a:pPr lvl="1"/>
            <a:r>
              <a:rPr lang="en-US" dirty="0"/>
              <a:t>Easier maintenance</a:t>
            </a:r>
          </a:p>
          <a:p>
            <a:pPr lvl="1"/>
            <a:r>
              <a:rPr lang="en-US" dirty="0"/>
              <a:t>Separate compilation of implementation and user code</a:t>
            </a:r>
          </a:p>
          <a:p>
            <a:r>
              <a:rPr lang="en-US" dirty="0"/>
              <a:t>Users of a class only use its interface (class header file)</a:t>
            </a:r>
          </a:p>
        </p:txBody>
      </p:sp>
    </p:spTree>
    <p:extLst>
      <p:ext uri="{BB962C8B-B14F-4D97-AF65-F5344CB8AC3E}">
        <p14:creationId xmlns:p14="http://schemas.microsoft.com/office/powerpoint/2010/main" val="3324042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B84F-B0FD-A6D5-3894-47494F6A9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D528A-BA5E-ED97-ABC7-CD842EE0D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6792"/>
            <a:ext cx="9601200" cy="43106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of our examples has included iostream interface from </a:t>
            </a:r>
            <a:r>
              <a:rPr lang="en-US" dirty="0" err="1"/>
              <a:t>iostream.h</a:t>
            </a:r>
            <a:r>
              <a:rPr lang="en-US" dirty="0"/>
              <a:t> with</a:t>
            </a:r>
          </a:p>
          <a:p>
            <a:pPr marL="987552" lvl="2" indent="0">
              <a:buNone/>
            </a:pPr>
            <a:r>
              <a:rPr lang="en-US" dirty="0">
                <a:latin typeface="Lucida Sans" panose="020B0602030504020204" pitchFamily="34" charset="77"/>
              </a:rPr>
              <a:t># include &lt;iostream&gt;</a:t>
            </a:r>
          </a:p>
          <a:p>
            <a:r>
              <a:rPr lang="en-US" dirty="0"/>
              <a:t>This allows the use of standard input and output objects (</a:t>
            </a:r>
            <a:r>
              <a:rPr lang="en-US" dirty="0" err="1"/>
              <a:t>cin</a:t>
            </a:r>
            <a:r>
              <a:rPr lang="en-US" dirty="0"/>
              <a:t> &amp; </a:t>
            </a:r>
            <a:r>
              <a:rPr lang="en-US" dirty="0" err="1"/>
              <a:t>cout</a:t>
            </a:r>
            <a:r>
              <a:rPr lang="en-US" dirty="0"/>
              <a:t>) and operators (&lt;&lt; and &gt;&gt;) without knowing the implementation of input / output streams</a:t>
            </a:r>
          </a:p>
          <a:p>
            <a:r>
              <a:rPr lang="en-US" dirty="0"/>
              <a:t>Source files containing the implementation of these objects and operators are pre-compiled and included in the C++ standard library</a:t>
            </a:r>
          </a:p>
          <a:p>
            <a:r>
              <a:rPr lang="en-US" dirty="0"/>
              <a:t>Implementation source file also includes the same header file(s) to provide a consistent interface</a:t>
            </a:r>
          </a:p>
          <a:p>
            <a:r>
              <a:rPr lang="en-US" dirty="0"/>
              <a:t>g++ compiler knows how to link standard library with the code we compile so we get to use the iostream facility without knowing how it is implemented</a:t>
            </a:r>
          </a:p>
          <a:p>
            <a:r>
              <a:rPr lang="en-US" dirty="0"/>
              <a:t>Any change in the interface (header file) forces recompilation of implementation as well as all the source files that use that interface</a:t>
            </a:r>
          </a:p>
        </p:txBody>
      </p:sp>
    </p:spTree>
    <p:extLst>
      <p:ext uri="{BB962C8B-B14F-4D97-AF65-F5344CB8AC3E}">
        <p14:creationId xmlns:p14="http://schemas.microsoft.com/office/powerpoint/2010/main" val="3951481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495E-0232-7877-8336-48A2B556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CFF0A-0D31-784C-8221-51F929D26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4784"/>
            <a:ext cx="4796408" cy="2160240"/>
          </a:xfrm>
        </p:spPr>
        <p:txBody>
          <a:bodyPr>
            <a:normAutofit/>
          </a:bodyPr>
          <a:lstStyle/>
          <a:p>
            <a:pPr marL="0" indent="0">
              <a:lnSpc>
                <a:spcPct val="75000"/>
              </a:lnSpc>
              <a:buNone/>
            </a:pPr>
            <a:r>
              <a:rPr lang="en-US" sz="1600" dirty="0">
                <a:latin typeface="Lucida Sans" panose="020B0602030504020204" pitchFamily="34" charset="77"/>
              </a:rPr>
              <a:t>/* File </a:t>
            </a:r>
            <a:r>
              <a:rPr lang="en-US" sz="1600" dirty="0" err="1">
                <a:latin typeface="Lucida Sans" panose="020B0602030504020204" pitchFamily="34" charset="77"/>
              </a:rPr>
              <a:t>Sample.h</a:t>
            </a:r>
            <a:r>
              <a:rPr lang="en-US" sz="1600" dirty="0">
                <a:latin typeface="Lucida Sans" panose="020B0602030504020204" pitchFamily="34" charset="77"/>
              </a:rPr>
              <a:t>  -- interface */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600" dirty="0">
                <a:latin typeface="Lucida Sans" panose="020B0602030504020204" pitchFamily="34" charset="77"/>
              </a:rPr>
              <a:t>class Sample {</a:t>
            </a:r>
          </a:p>
          <a:p>
            <a:pPr marL="530352" lvl="1" indent="0">
              <a:lnSpc>
                <a:spcPct val="75000"/>
              </a:lnSpc>
              <a:buNone/>
            </a:pPr>
            <a:r>
              <a:rPr lang="en-US" sz="1600" i="0" dirty="0">
                <a:latin typeface="Lucida Sans" panose="020B0602030504020204" pitchFamily="34" charset="77"/>
              </a:rPr>
              <a:t>private : int </a:t>
            </a:r>
            <a:r>
              <a:rPr lang="en-US" sz="1600" i="0" dirty="0" err="1">
                <a:latin typeface="Lucida Sans" panose="020B0602030504020204" pitchFamily="34" charset="77"/>
              </a:rPr>
              <a:t>i</a:t>
            </a:r>
            <a:r>
              <a:rPr lang="en-US" sz="1600" i="0" dirty="0">
                <a:latin typeface="Lucida Sans" panose="020B0602030504020204" pitchFamily="34" charset="77"/>
              </a:rPr>
              <a:t>; float j;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600" dirty="0">
                <a:latin typeface="Lucida Sans" panose="020B0602030504020204" pitchFamily="34" charset="77"/>
              </a:rPr>
              <a:t>public :</a:t>
            </a:r>
          </a:p>
          <a:p>
            <a:pPr marL="530352" lvl="1" indent="0">
              <a:lnSpc>
                <a:spcPct val="75000"/>
              </a:lnSpc>
              <a:buNone/>
            </a:pPr>
            <a:r>
              <a:rPr lang="en-US" sz="1600" i="0" dirty="0">
                <a:latin typeface="Lucida Sans" panose="020B0602030504020204" pitchFamily="34" charset="77"/>
              </a:rPr>
              <a:t>void </a:t>
            </a:r>
            <a:r>
              <a:rPr lang="en-US" sz="1600" i="0" dirty="0" err="1">
                <a:latin typeface="Lucida Sans" panose="020B0602030504020204" pitchFamily="34" charset="77"/>
              </a:rPr>
              <a:t>setData</a:t>
            </a:r>
            <a:r>
              <a:rPr lang="en-US" sz="1600" i="0" dirty="0">
                <a:latin typeface="Lucida Sans" panose="020B0602030504020204" pitchFamily="34" charset="77"/>
              </a:rPr>
              <a:t> ( int x, float y );</a:t>
            </a:r>
          </a:p>
          <a:p>
            <a:pPr marL="530352" lvl="1" indent="0">
              <a:lnSpc>
                <a:spcPct val="75000"/>
              </a:lnSpc>
              <a:buNone/>
            </a:pPr>
            <a:r>
              <a:rPr lang="en-US" sz="1600" i="0" dirty="0">
                <a:latin typeface="Lucida Sans" panose="020B0602030504020204" pitchFamily="34" charset="77"/>
              </a:rPr>
              <a:t>void </a:t>
            </a:r>
            <a:r>
              <a:rPr lang="en-US" sz="1600" i="0" dirty="0" err="1">
                <a:latin typeface="Lucida Sans" panose="020B0602030504020204" pitchFamily="34" charset="77"/>
              </a:rPr>
              <a:t>printData</a:t>
            </a:r>
            <a:r>
              <a:rPr lang="en-US" sz="1600" i="0" dirty="0">
                <a:latin typeface="Lucida Sans" panose="020B0602030504020204" pitchFamily="34" charset="77"/>
              </a:rPr>
              <a:t>();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600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1B2E8E-75FE-45DB-F975-254570CE274F}"/>
              </a:ext>
            </a:extLst>
          </p:cNvPr>
          <p:cNvSpPr txBox="1"/>
          <p:nvPr/>
        </p:nvSpPr>
        <p:spPr>
          <a:xfrm>
            <a:off x="6384032" y="1412776"/>
            <a:ext cx="439248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latin typeface="Lucida Sans" panose="020B0602030504020204" pitchFamily="34" charset="77"/>
              </a:rPr>
              <a:t>/* File </a:t>
            </a:r>
            <a:r>
              <a:rPr lang="en-US" sz="1600" dirty="0" err="1">
                <a:latin typeface="Lucida Sans" panose="020B0602030504020204" pitchFamily="34" charset="77"/>
              </a:rPr>
              <a:t>main.cpp</a:t>
            </a:r>
            <a:r>
              <a:rPr lang="en-US" sz="1600" dirty="0">
                <a:latin typeface="Lucida Sans" panose="020B0602030504020204" pitchFamily="34" charset="77"/>
              </a:rPr>
              <a:t> – use */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latin typeface="Lucida Sans" panose="020B0602030504020204" pitchFamily="34" charset="77"/>
              </a:rPr>
              <a:t>#include &lt;iostream&gt;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latin typeface="Lucida Sans" panose="020B0602030504020204" pitchFamily="34" charset="77"/>
              </a:rPr>
              <a:t>using namespace std;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latin typeface="Lucida Sans" panose="020B0602030504020204" pitchFamily="34" charset="77"/>
              </a:rPr>
              <a:t>#include “</a:t>
            </a:r>
            <a:r>
              <a:rPr lang="en-US" sz="1600" dirty="0" err="1">
                <a:latin typeface="Lucida Sans" panose="020B0602030504020204" pitchFamily="34" charset="77"/>
              </a:rPr>
              <a:t>Sample.h</a:t>
            </a:r>
            <a:r>
              <a:rPr lang="en-US" sz="1600" dirty="0">
                <a:latin typeface="Lucida Sans" panose="020B0602030504020204" pitchFamily="34" charset="77"/>
              </a:rPr>
              <a:t>”</a:t>
            </a:r>
          </a:p>
          <a:p>
            <a:pPr>
              <a:spcAft>
                <a:spcPts val="600"/>
              </a:spcAft>
            </a:pPr>
            <a:endParaRPr lang="en-US" sz="1600" dirty="0">
              <a:latin typeface="Lucida Sans" panose="020B0602030504020204" pitchFamily="34" charset="77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latin typeface="Lucida Sans" panose="020B0602030504020204" pitchFamily="34" charset="77"/>
              </a:rPr>
              <a:t>int main( ) {</a:t>
            </a:r>
          </a:p>
          <a:p>
            <a:pPr lvl="1">
              <a:spcAft>
                <a:spcPts val="600"/>
              </a:spcAft>
            </a:pPr>
            <a:r>
              <a:rPr lang="en-US" sz="1600" dirty="0">
                <a:latin typeface="Lucida Sans" panose="020B0602030504020204" pitchFamily="34" charset="77"/>
              </a:rPr>
              <a:t>Sample s1, s2 ;</a:t>
            </a:r>
          </a:p>
          <a:p>
            <a:pPr lvl="1">
              <a:spcAft>
                <a:spcPts val="600"/>
              </a:spcAft>
            </a:pPr>
            <a:r>
              <a:rPr lang="en-US" sz="1600" dirty="0">
                <a:latin typeface="Lucida Sans" panose="020B0602030504020204" pitchFamily="34" charset="77"/>
              </a:rPr>
              <a:t>s1.setData ( 10, 3.14 ) ;</a:t>
            </a:r>
          </a:p>
          <a:p>
            <a:pPr lvl="1">
              <a:spcAft>
                <a:spcPts val="600"/>
              </a:spcAft>
            </a:pPr>
            <a:r>
              <a:rPr lang="en-US" sz="1600" dirty="0">
                <a:latin typeface="Lucida Sans" panose="020B0602030504020204" pitchFamily="34" charset="77"/>
              </a:rPr>
              <a:t>s2.setData ( 20, 6.28 ) ;</a:t>
            </a:r>
          </a:p>
          <a:p>
            <a:pPr lvl="1">
              <a:spcAft>
                <a:spcPts val="600"/>
              </a:spcAft>
            </a:pPr>
            <a:r>
              <a:rPr lang="en-US" sz="1600" dirty="0">
                <a:latin typeface="Lucida Sans" panose="020B0602030504020204" pitchFamily="34" charset="77"/>
              </a:rPr>
              <a:t>s1.printData( ) ;</a:t>
            </a:r>
          </a:p>
          <a:p>
            <a:pPr lvl="1">
              <a:spcAft>
                <a:spcPts val="600"/>
              </a:spcAft>
            </a:pPr>
            <a:r>
              <a:rPr lang="en-US" sz="1600" dirty="0">
                <a:latin typeface="Lucida Sans" panose="020B0602030504020204" pitchFamily="34" charset="77"/>
              </a:rPr>
              <a:t>s2.printData( ) ;</a:t>
            </a:r>
          </a:p>
          <a:p>
            <a:pPr lvl="1">
              <a:spcAft>
                <a:spcPts val="600"/>
              </a:spcAft>
            </a:pPr>
            <a:r>
              <a:rPr lang="en-US" sz="1600" dirty="0">
                <a:latin typeface="Lucida Sans" panose="020B0602030504020204" pitchFamily="34" charset="77"/>
              </a:rPr>
              <a:t>return 0 ;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latin typeface="Lucida Sans" panose="020B0602030504020204" pitchFamily="34" charset="77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134071-EE07-2190-8B78-83D621818343}"/>
              </a:ext>
            </a:extLst>
          </p:cNvPr>
          <p:cNvSpPr txBox="1"/>
          <p:nvPr/>
        </p:nvSpPr>
        <p:spPr>
          <a:xfrm>
            <a:off x="1343472" y="3645024"/>
            <a:ext cx="4824536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latin typeface="Lucida Sans" panose="020B0602030504020204" pitchFamily="34" charset="77"/>
              </a:rPr>
              <a:t>/* File </a:t>
            </a:r>
            <a:r>
              <a:rPr lang="en-US" sz="1600" dirty="0" err="1">
                <a:latin typeface="Lucida Sans" panose="020B0602030504020204" pitchFamily="34" charset="77"/>
              </a:rPr>
              <a:t>Sample.cpp</a:t>
            </a:r>
            <a:r>
              <a:rPr lang="en-US" sz="1600" dirty="0">
                <a:latin typeface="Lucida Sans" panose="020B0602030504020204" pitchFamily="34" charset="77"/>
              </a:rPr>
              <a:t> – implementation */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latin typeface="Lucida Sans" panose="020B0602030504020204" pitchFamily="34" charset="77"/>
              </a:rPr>
              <a:t>#include &lt;iostream&gt;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latin typeface="Lucida Sans" panose="020B0602030504020204" pitchFamily="34" charset="77"/>
              </a:rPr>
              <a:t>using namespace std;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latin typeface="Lucida Sans" panose="020B0602030504020204" pitchFamily="34" charset="77"/>
              </a:rPr>
              <a:t>#include “</a:t>
            </a:r>
            <a:r>
              <a:rPr lang="en-US" sz="1600" dirty="0" err="1">
                <a:latin typeface="Lucida Sans" panose="020B0602030504020204" pitchFamily="34" charset="77"/>
              </a:rPr>
              <a:t>Sample.h</a:t>
            </a:r>
            <a:r>
              <a:rPr lang="en-US" sz="1600" dirty="0">
                <a:latin typeface="Lucida Sans" panose="020B0602030504020204" pitchFamily="34" charset="77"/>
              </a:rPr>
              <a:t>”</a:t>
            </a:r>
          </a:p>
          <a:p>
            <a:pPr>
              <a:spcAft>
                <a:spcPts val="600"/>
              </a:spcAft>
            </a:pPr>
            <a:r>
              <a:rPr lang="en-US" sz="1600" i="0" dirty="0">
                <a:latin typeface="Lucida Sans" panose="020B0602030504020204" pitchFamily="34" charset="77"/>
              </a:rPr>
              <a:t>void Sample::</a:t>
            </a:r>
            <a:r>
              <a:rPr lang="en-US" sz="1600" i="0" dirty="0" err="1">
                <a:latin typeface="Lucida Sans" panose="020B0602030504020204" pitchFamily="34" charset="77"/>
              </a:rPr>
              <a:t>setData</a:t>
            </a:r>
            <a:r>
              <a:rPr lang="en-US" sz="1600" i="0" dirty="0">
                <a:latin typeface="Lucida Sans" panose="020B0602030504020204" pitchFamily="34" charset="77"/>
              </a:rPr>
              <a:t> ( int x, float y ) {</a:t>
            </a:r>
          </a:p>
          <a:p>
            <a:pPr marL="530352" lvl="1">
              <a:lnSpc>
                <a:spcPct val="75000"/>
              </a:lnSpc>
            </a:pPr>
            <a:r>
              <a:rPr lang="en-US" sz="1600" dirty="0" err="1">
                <a:latin typeface="Lucida Sans" panose="020B0602030504020204" pitchFamily="34" charset="77"/>
              </a:rPr>
              <a:t>i</a:t>
            </a:r>
            <a:r>
              <a:rPr lang="en-US" sz="1600" dirty="0">
                <a:latin typeface="Lucida Sans" panose="020B0602030504020204" pitchFamily="34" charset="77"/>
              </a:rPr>
              <a:t>=x; j=y; </a:t>
            </a:r>
          </a:p>
          <a:p>
            <a:pPr marL="73152">
              <a:lnSpc>
                <a:spcPct val="75000"/>
              </a:lnSpc>
            </a:pPr>
            <a:r>
              <a:rPr lang="en-US" sz="1600" i="0" dirty="0">
                <a:latin typeface="Lucida Sans" panose="020B0602030504020204" pitchFamily="34" charset="77"/>
              </a:rPr>
              <a:t>}</a:t>
            </a:r>
            <a:endParaRPr lang="en-US" sz="1600" dirty="0">
              <a:latin typeface="Lucida Sans" panose="020B0602030504020204" pitchFamily="34" charset="77"/>
            </a:endParaRPr>
          </a:p>
          <a:p>
            <a:pPr marL="73152">
              <a:lnSpc>
                <a:spcPct val="75000"/>
              </a:lnSpc>
            </a:pPr>
            <a:r>
              <a:rPr lang="en-US" sz="1600" i="0" dirty="0">
                <a:latin typeface="Lucida Sans" panose="020B0602030504020204" pitchFamily="34" charset="77"/>
              </a:rPr>
              <a:t>void Sample::</a:t>
            </a:r>
            <a:r>
              <a:rPr lang="en-US" sz="1600" i="0" dirty="0" err="1">
                <a:latin typeface="Lucida Sans" panose="020B0602030504020204" pitchFamily="34" charset="77"/>
              </a:rPr>
              <a:t>printData</a:t>
            </a:r>
            <a:r>
              <a:rPr lang="en-US" sz="1600" i="0" dirty="0">
                <a:latin typeface="Lucida Sans" panose="020B0602030504020204" pitchFamily="34" charset="77"/>
              </a:rPr>
              <a:t>() {</a:t>
            </a:r>
          </a:p>
          <a:p>
            <a:pPr marL="530352" lvl="1"/>
            <a:r>
              <a:rPr lang="en-US" sz="1600" dirty="0" err="1">
                <a:latin typeface="Lucida Sans" panose="020B0602030504020204" pitchFamily="34" charset="77"/>
              </a:rPr>
              <a:t>cout</a:t>
            </a:r>
            <a:r>
              <a:rPr lang="en-US" sz="1600" dirty="0">
                <a:latin typeface="Lucida Sans" panose="020B0602030504020204" pitchFamily="34" charset="77"/>
              </a:rPr>
              <a:t> &lt;&lt; </a:t>
            </a:r>
            <a:r>
              <a:rPr lang="en-US" sz="1600" dirty="0" err="1">
                <a:latin typeface="Lucida Sans" panose="020B0602030504020204" pitchFamily="34" charset="77"/>
              </a:rPr>
              <a:t>i</a:t>
            </a:r>
            <a:r>
              <a:rPr lang="en-US" sz="1600" dirty="0">
                <a:latin typeface="Lucida Sans" panose="020B0602030504020204" pitchFamily="34" charset="77"/>
              </a:rPr>
              <a:t> &lt;&lt; " ” &lt;&lt; j;</a:t>
            </a:r>
          </a:p>
          <a:p>
            <a:pPr marL="73152"/>
            <a:r>
              <a:rPr lang="en-US" sz="1600" i="0" dirty="0">
                <a:latin typeface="Lucida Sans" panose="020B0602030504020204" pitchFamily="34" charset="77"/>
              </a:rPr>
              <a:t>}</a:t>
            </a:r>
            <a:endParaRPr lang="en-US" sz="1600" dirty="0">
              <a:latin typeface="Lucida Sans" panose="020B0602030504020204" pitchFamily="34" charset="77"/>
            </a:endParaRP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310EB2-24D2-A479-DC45-D261C8606AAD}"/>
              </a:ext>
            </a:extLst>
          </p:cNvPr>
          <p:cNvSpPr txBox="1"/>
          <p:nvPr/>
        </p:nvSpPr>
        <p:spPr>
          <a:xfrm>
            <a:off x="5375920" y="5805264"/>
            <a:ext cx="6048672" cy="369332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Lucida Sans" panose="020B0602030504020204" pitchFamily="34" charset="77"/>
              </a:rPr>
              <a:t>$ g++ -std=</a:t>
            </a:r>
            <a:r>
              <a:rPr lang="en-US" dirty="0" err="1">
                <a:latin typeface="Lucida Sans" panose="020B0602030504020204" pitchFamily="34" charset="77"/>
              </a:rPr>
              <a:t>c++</a:t>
            </a:r>
            <a:r>
              <a:rPr lang="en-US" dirty="0">
                <a:latin typeface="Lucida Sans" panose="020B0602030504020204" pitchFamily="34" charset="77"/>
              </a:rPr>
              <a:t>11 </a:t>
            </a:r>
            <a:r>
              <a:rPr lang="en-US" dirty="0" err="1">
                <a:latin typeface="Lucida Sans" panose="020B0602030504020204" pitchFamily="34" charset="77"/>
              </a:rPr>
              <a:t>main.cpp</a:t>
            </a:r>
            <a:r>
              <a:rPr lang="en-US" dirty="0">
                <a:latin typeface="Lucida Sans" panose="020B0602030504020204" pitchFamily="34" charset="77"/>
              </a:rPr>
              <a:t> </a:t>
            </a:r>
            <a:r>
              <a:rPr lang="en-US" dirty="0" err="1">
                <a:latin typeface="Lucida Sans" panose="020B0602030504020204" pitchFamily="34" charset="77"/>
              </a:rPr>
              <a:t>Sample.cpp</a:t>
            </a:r>
            <a:r>
              <a:rPr lang="en-US" dirty="0">
                <a:latin typeface="Lucida Sans" panose="020B0602030504020204" pitchFamily="34" charset="77"/>
              </a:rPr>
              <a:t> –o </a:t>
            </a:r>
            <a:r>
              <a:rPr lang="en-US" dirty="0" err="1">
                <a:latin typeface="Lucida Sans" panose="020B0602030504020204" pitchFamily="34" charset="77"/>
              </a:rPr>
              <a:t>my_prog</a:t>
            </a:r>
            <a:endParaRPr lang="en-US" dirty="0">
              <a:latin typeface="Lucida Sans" panose="020B0602030504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9673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A231-D50C-90DF-66AB-1E5A06C83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0992"/>
          </a:xfrm>
        </p:spPr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341AE-69BC-FED4-935C-D3C833711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4784"/>
            <a:ext cx="9601200" cy="4382616"/>
          </a:xfrm>
        </p:spPr>
        <p:txBody>
          <a:bodyPr>
            <a:normAutofit/>
          </a:bodyPr>
          <a:lstStyle/>
          <a:p>
            <a:r>
              <a:rPr lang="en-US" sz="2800" dirty="0"/>
              <a:t>Container for related classes and objects</a:t>
            </a:r>
          </a:p>
          <a:p>
            <a:r>
              <a:rPr lang="en-US" sz="2800" dirty="0"/>
              <a:t>namespace std</a:t>
            </a:r>
          </a:p>
          <a:p>
            <a:pPr lvl="1"/>
            <a:r>
              <a:rPr lang="en-US" sz="2800" dirty="0"/>
              <a:t>Defined in </a:t>
            </a:r>
            <a:r>
              <a:rPr lang="en-US" sz="2800" dirty="0" err="1"/>
              <a:t>iostream.h</a:t>
            </a:r>
            <a:r>
              <a:rPr lang="en-US" sz="2800" dirty="0"/>
              <a:t> and related header files</a:t>
            </a:r>
          </a:p>
          <a:p>
            <a:pPr lvl="1"/>
            <a:r>
              <a:rPr lang="en-US" sz="2800" dirty="0"/>
              <a:t>Contains library classes – </a:t>
            </a:r>
            <a:r>
              <a:rPr lang="en-US" sz="2800" dirty="0" err="1"/>
              <a:t>istream</a:t>
            </a:r>
            <a:r>
              <a:rPr lang="en-US" sz="2800" dirty="0"/>
              <a:t>, </a:t>
            </a:r>
            <a:r>
              <a:rPr lang="en-US" sz="2800" dirty="0" err="1"/>
              <a:t>ostream</a:t>
            </a:r>
            <a:endParaRPr lang="en-US" sz="2800" dirty="0"/>
          </a:p>
          <a:p>
            <a:pPr lvl="1"/>
            <a:r>
              <a:rPr lang="en-US" sz="2800" dirty="0"/>
              <a:t>Contains objects – </a:t>
            </a:r>
            <a:r>
              <a:rPr lang="en-US" sz="2800" dirty="0" err="1"/>
              <a:t>cin</a:t>
            </a:r>
            <a:r>
              <a:rPr lang="en-US" sz="2800" dirty="0"/>
              <a:t>, </a:t>
            </a:r>
            <a:r>
              <a:rPr lang="en-US" sz="2800" dirty="0" err="1"/>
              <a:t>cout</a:t>
            </a:r>
            <a:r>
              <a:rPr lang="en-US" sz="2800" dirty="0"/>
              <a:t> namespace </a:t>
            </a:r>
            <a:r>
              <a:rPr lang="en-US" sz="2800" dirty="0" err="1"/>
              <a:t>projectname</a:t>
            </a:r>
            <a:endParaRPr lang="en-US" sz="2800" dirty="0"/>
          </a:p>
          <a:p>
            <a:r>
              <a:rPr lang="en-US" sz="2800" dirty="0"/>
              <a:t>In absence of using namespace std</a:t>
            </a:r>
          </a:p>
          <a:p>
            <a:pPr lvl="1"/>
            <a:r>
              <a:rPr lang="en-US" sz="2800" i="0" dirty="0">
                <a:latin typeface="Lucida Sans" panose="020B0602030504020204" pitchFamily="34" charset="77"/>
              </a:rPr>
              <a:t>std::</a:t>
            </a:r>
            <a:r>
              <a:rPr lang="en-US" sz="2800" i="0" dirty="0" err="1">
                <a:latin typeface="Lucida Sans" panose="020B0602030504020204" pitchFamily="34" charset="77"/>
              </a:rPr>
              <a:t>cout</a:t>
            </a:r>
            <a:r>
              <a:rPr lang="en-US" sz="2800" i="0" dirty="0">
                <a:latin typeface="Lucida Sans" panose="020B0602030504020204" pitchFamily="34" charset="77"/>
              </a:rPr>
              <a:t> &lt;&lt; s1.i &lt;&lt; s1.j;</a:t>
            </a:r>
          </a:p>
          <a:p>
            <a:pPr lvl="1"/>
            <a:r>
              <a:rPr lang="en-US" sz="2800" i="0" dirty="0">
                <a:latin typeface="Lucida Sans" panose="020B0602030504020204" pitchFamily="34" charset="77"/>
              </a:rPr>
              <a:t>std::</a:t>
            </a:r>
            <a:r>
              <a:rPr lang="en-US" sz="2800" i="0" dirty="0" err="1">
                <a:latin typeface="Lucida Sans" panose="020B0602030504020204" pitchFamily="34" charset="77"/>
              </a:rPr>
              <a:t>cin</a:t>
            </a:r>
            <a:r>
              <a:rPr lang="en-US" sz="2800" i="0" dirty="0">
                <a:latin typeface="Lucida Sans" panose="020B0602030504020204" pitchFamily="34" charset="77"/>
              </a:rPr>
              <a:t> &gt;&gt; s1.i &gt;&gt; s1.j ;</a:t>
            </a:r>
          </a:p>
        </p:txBody>
      </p:sp>
    </p:spTree>
    <p:extLst>
      <p:ext uri="{BB962C8B-B14F-4D97-AF65-F5344CB8AC3E}">
        <p14:creationId xmlns:p14="http://schemas.microsoft.com/office/powerpoint/2010/main" val="284644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D044-3051-6CC3-ABD9-2658E1F6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Defining and using a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BAAD-D4FF-61C7-7F29-D01001864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0808"/>
            <a:ext cx="9601200" cy="4166592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400"/>
              </a:spcBef>
            </a:pPr>
            <a:r>
              <a:rPr lang="en-US" sz="2400" dirty="0">
                <a:latin typeface="+mj-lt"/>
              </a:rPr>
              <a:t>Defining namespaces</a:t>
            </a:r>
          </a:p>
          <a:p>
            <a:pPr marL="987552" lvl="2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namespace my_namespace1 {</a:t>
            </a:r>
          </a:p>
          <a:p>
            <a:pPr marL="987552" lvl="2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  	class </a:t>
            </a:r>
            <a:r>
              <a:rPr lang="en-US" sz="1600" dirty="0" err="1">
                <a:latin typeface="Lucida Sans" panose="020B0602030504020204" pitchFamily="34" charset="77"/>
              </a:rPr>
              <a:t>My_class</a:t>
            </a:r>
            <a:r>
              <a:rPr lang="en-US" sz="1600" dirty="0">
                <a:latin typeface="Lucida Sans" panose="020B0602030504020204" pitchFamily="34" charset="77"/>
              </a:rPr>
              <a:t> {</a:t>
            </a:r>
          </a:p>
          <a:p>
            <a:pPr marL="987552" lvl="2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		…</a:t>
            </a:r>
          </a:p>
          <a:p>
            <a:pPr marL="987552" lvl="2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	};</a:t>
            </a:r>
          </a:p>
          <a:p>
            <a:pPr marL="987552" lvl="2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	void </a:t>
            </a:r>
            <a:r>
              <a:rPr lang="en-US" sz="1600" dirty="0" err="1">
                <a:latin typeface="Lucida Sans" panose="020B0602030504020204" pitchFamily="34" charset="77"/>
              </a:rPr>
              <a:t>my_func</a:t>
            </a:r>
            <a:r>
              <a:rPr lang="en-US" sz="1600" dirty="0">
                <a:latin typeface="Lucida Sans" panose="020B0602030504020204" pitchFamily="34" charset="77"/>
              </a:rPr>
              <a:t>() {</a:t>
            </a:r>
          </a:p>
          <a:p>
            <a:pPr marL="987552" lvl="2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		…</a:t>
            </a:r>
          </a:p>
          <a:p>
            <a:pPr marL="987552" lvl="2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	}</a:t>
            </a:r>
          </a:p>
          <a:p>
            <a:pPr marL="987552" lvl="2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	namespace my_namespace2 {</a:t>
            </a:r>
          </a:p>
          <a:p>
            <a:pPr marL="987552" lvl="2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		…</a:t>
            </a:r>
          </a:p>
          <a:p>
            <a:pPr marL="987552" lvl="2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	}</a:t>
            </a:r>
          </a:p>
          <a:p>
            <a:pPr marL="987552" lvl="2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}</a:t>
            </a:r>
          </a:p>
          <a:p>
            <a:pPr>
              <a:spcBef>
                <a:spcPts val="400"/>
              </a:spcBef>
            </a:pPr>
            <a:r>
              <a:rPr lang="en-US" sz="2400" dirty="0">
                <a:latin typeface="+mj-lt"/>
              </a:rPr>
              <a:t>Namespaces can be nested </a:t>
            </a:r>
          </a:p>
          <a:p>
            <a:pPr>
              <a:spcBef>
                <a:spcPts val="400"/>
              </a:spcBef>
            </a:pPr>
            <a:r>
              <a:rPr lang="en-US" sz="2400" dirty="0">
                <a:latin typeface="+mj-lt"/>
              </a:rPr>
              <a:t>Namespaces can span multiple source files</a:t>
            </a:r>
          </a:p>
          <a:p>
            <a:pPr>
              <a:spcBef>
                <a:spcPts val="400"/>
              </a:spcBef>
            </a:pPr>
            <a:r>
              <a:rPr lang="en-US" sz="2400" dirty="0">
                <a:latin typeface="+mj-lt"/>
              </a:rPr>
              <a:t>Using namespaces</a:t>
            </a:r>
          </a:p>
          <a:p>
            <a:pPr marL="987552" lvl="2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using namespace my_namespace1;</a:t>
            </a:r>
          </a:p>
          <a:p>
            <a:pPr marL="987552" lvl="2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using namespace my_namespace1::my_namespace2;</a:t>
            </a:r>
          </a:p>
        </p:txBody>
      </p:sp>
    </p:spTree>
    <p:extLst>
      <p:ext uri="{BB962C8B-B14F-4D97-AF65-F5344CB8AC3E}">
        <p14:creationId xmlns:p14="http://schemas.microsoft.com/office/powerpoint/2010/main" val="2863781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63F3-C31A-15D5-63AE-7DDF95B2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Objects and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5B682-0F72-8ABC-8FE1-130967740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2776"/>
            <a:ext cx="9601200" cy="4454624"/>
          </a:xfrm>
        </p:spPr>
        <p:txBody>
          <a:bodyPr>
            <a:normAutofit/>
          </a:bodyPr>
          <a:lstStyle/>
          <a:p>
            <a:r>
              <a:rPr lang="en-US" sz="2400" dirty="0"/>
              <a:t>Class contains</a:t>
            </a:r>
          </a:p>
          <a:p>
            <a:pPr lvl="1"/>
            <a:r>
              <a:rPr lang="en-US" sz="2400" dirty="0"/>
              <a:t>Data members – Properties</a:t>
            </a:r>
          </a:p>
          <a:p>
            <a:pPr lvl="1"/>
            <a:r>
              <a:rPr lang="en-US" sz="2400" dirty="0"/>
              <a:t>Member Functions – Methods, Interface</a:t>
            </a:r>
          </a:p>
          <a:p>
            <a:r>
              <a:rPr lang="en-US" sz="2400" dirty="0"/>
              <a:t>Object contains</a:t>
            </a:r>
          </a:p>
          <a:p>
            <a:pPr lvl="1"/>
            <a:r>
              <a:rPr lang="en-US" sz="2400" dirty="0"/>
              <a:t>State / Instance data</a:t>
            </a:r>
          </a:p>
          <a:p>
            <a:r>
              <a:rPr lang="en-US" sz="2400" dirty="0"/>
              <a:t>Comparison</a:t>
            </a:r>
          </a:p>
          <a:p>
            <a:pPr lvl="1"/>
            <a:r>
              <a:rPr lang="en-US" sz="2400" dirty="0"/>
              <a:t>Class is like a data type: </a:t>
            </a:r>
            <a:r>
              <a:rPr lang="en-US" sz="2400" dirty="0">
                <a:highlight>
                  <a:srgbClr val="FFFF00"/>
                </a:highlight>
              </a:rPr>
              <a:t>int</a:t>
            </a:r>
          </a:p>
          <a:p>
            <a:pPr lvl="1"/>
            <a:r>
              <a:rPr lang="en-US" sz="2400" dirty="0"/>
              <a:t>Object is like a variable of a type, e.g. int </a:t>
            </a:r>
            <a:r>
              <a:rPr lang="en-US" sz="2400" dirty="0">
                <a:highlight>
                  <a:srgbClr val="FFFF00"/>
                </a:highlight>
              </a:rPr>
              <a:t>I</a:t>
            </a:r>
          </a:p>
          <a:p>
            <a:pPr marL="0" indent="0">
              <a:buNone/>
            </a:pPr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18821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C0ED6-1A73-DCDA-31EF-C04AE3226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Access Specifiers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07EA5-6BB3-6192-A7BE-F9C442A80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4784"/>
            <a:ext cx="9601200" cy="438261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Access Specifiers</a:t>
            </a:r>
          </a:p>
          <a:p>
            <a:pPr lvl="1"/>
            <a:r>
              <a:rPr lang="en-US" sz="2400" dirty="0"/>
              <a:t>private, public</a:t>
            </a:r>
          </a:p>
          <a:p>
            <a:r>
              <a:rPr lang="en-US" sz="2400" dirty="0"/>
              <a:t>Defaults</a:t>
            </a:r>
          </a:p>
          <a:p>
            <a:pPr lvl="1"/>
            <a:r>
              <a:rPr lang="en-US" sz="2400" dirty="0"/>
              <a:t>structure – all members are public</a:t>
            </a:r>
          </a:p>
          <a:p>
            <a:pPr lvl="1"/>
            <a:r>
              <a:rPr lang="en-US" sz="2400" dirty="0"/>
              <a:t>class – all members are private</a:t>
            </a:r>
          </a:p>
          <a:p>
            <a:r>
              <a:rPr lang="en-US" sz="2400" dirty="0"/>
              <a:t>Access Mechanism</a:t>
            </a:r>
          </a:p>
          <a:p>
            <a:pPr lvl="1"/>
            <a:r>
              <a:rPr lang="en-US" sz="2400" dirty="0"/>
              <a:t>Public members are accessible from outside the class</a:t>
            </a:r>
          </a:p>
          <a:p>
            <a:pPr lvl="1"/>
            <a:r>
              <a:rPr lang="en-US" sz="2400" dirty="0"/>
              <a:t>Private members are NOT accessible from outside the class</a:t>
            </a:r>
          </a:p>
          <a:p>
            <a:pPr lvl="1"/>
            <a:r>
              <a:rPr lang="en-US" sz="2400" dirty="0"/>
              <a:t>Within a class any member can access any other member</a:t>
            </a:r>
          </a:p>
          <a:p>
            <a:r>
              <a:rPr lang="en-US" sz="2400" dirty="0"/>
              <a:t>Usually, Data members are Private, Functions are Public</a:t>
            </a:r>
          </a:p>
        </p:txBody>
      </p:sp>
    </p:spTree>
    <p:extLst>
      <p:ext uri="{BB962C8B-B14F-4D97-AF65-F5344CB8AC3E}">
        <p14:creationId xmlns:p14="http://schemas.microsoft.com/office/powerpoint/2010/main" val="2890781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30A0-76A8-CB89-CE91-FD95BCA9C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Object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08E58-74F1-FB4A-8A89-2205D479A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4784"/>
            <a:ext cx="9601200" cy="4392488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latin typeface="+mj-lt"/>
              </a:rPr>
              <a:t>At the time of declaration, e.g. </a:t>
            </a:r>
          </a:p>
          <a:p>
            <a:pPr marL="530352" lvl="1" indent="0">
              <a:buNone/>
            </a:pPr>
            <a:r>
              <a:rPr lang="en-US" i="0" dirty="0">
                <a:latin typeface="Lucida Sans" panose="020B0602030504020204" pitchFamily="34" charset="77"/>
              </a:rPr>
              <a:t> Sample s1 {10, 3.14}; // if data members are public and types match</a:t>
            </a:r>
          </a:p>
          <a:p>
            <a:r>
              <a:rPr lang="en-US" sz="2200" dirty="0">
                <a:latin typeface="+mj-lt"/>
              </a:rPr>
              <a:t>Using initialization methods, e.g.</a:t>
            </a:r>
          </a:p>
          <a:p>
            <a:pPr marL="530352" lvl="1" indent="0">
              <a:buNone/>
            </a:pPr>
            <a:r>
              <a:rPr lang="en-US" dirty="0"/>
              <a:t> </a:t>
            </a:r>
            <a:r>
              <a:rPr lang="en-US" i="0" dirty="0">
                <a:latin typeface="Lucida Sans" panose="020B0602030504020204" pitchFamily="34" charset="77"/>
              </a:rPr>
              <a:t>Sample s1; s1.setData(10, 3.14); // works with private data also</a:t>
            </a:r>
          </a:p>
          <a:p>
            <a:r>
              <a:rPr lang="en-US" sz="2200" dirty="0">
                <a:latin typeface="+mj-lt"/>
              </a:rPr>
              <a:t>Problem: what if users forgets to initialize?</a:t>
            </a:r>
          </a:p>
          <a:p>
            <a:r>
              <a:rPr lang="en-US" sz="2200" dirty="0">
                <a:latin typeface="+mj-lt"/>
              </a:rPr>
              <a:t>Establishing and maintaining “invariants” for a class of objects</a:t>
            </a:r>
          </a:p>
          <a:p>
            <a:pPr lvl="1"/>
            <a:r>
              <a:rPr lang="en-US" sz="1900" i="0" dirty="0">
                <a:latin typeface="+mj-lt"/>
              </a:rPr>
              <a:t>Default values, e.g. </a:t>
            </a:r>
          </a:p>
          <a:p>
            <a:pPr marL="530352" lvl="1" indent="0">
              <a:buNone/>
            </a:pPr>
            <a:r>
              <a:rPr lang="en-US" sz="2200" i="0" dirty="0">
                <a:latin typeface="+mj-lt"/>
              </a:rPr>
              <a:t>		</a:t>
            </a:r>
            <a:r>
              <a:rPr lang="en-US" sz="1900" i="0" dirty="0">
                <a:latin typeface="Lucida Sans" panose="020B0602030504020204" pitchFamily="34" charset="77"/>
              </a:rPr>
              <a:t>class Sample {</a:t>
            </a:r>
          </a:p>
          <a:p>
            <a:pPr marL="530352" lvl="1" indent="0">
              <a:buNone/>
            </a:pPr>
            <a:r>
              <a:rPr lang="en-US" sz="1900" i="0" dirty="0">
                <a:latin typeface="Lucida Sans" panose="020B0602030504020204" pitchFamily="34" charset="77"/>
              </a:rPr>
              <a:t>			private: int x = 10, float j = 3.14;</a:t>
            </a:r>
          </a:p>
          <a:p>
            <a:pPr marL="530352" lvl="1" indent="0">
              <a:buNone/>
            </a:pPr>
            <a:r>
              <a:rPr lang="en-US" sz="1900" i="0" dirty="0">
                <a:latin typeface="Lucida Sans" panose="020B0602030504020204" pitchFamily="34" charset="77"/>
              </a:rPr>
              <a:t>			…</a:t>
            </a:r>
          </a:p>
          <a:p>
            <a:pPr marL="530352" lvl="1" indent="0">
              <a:buNone/>
            </a:pPr>
            <a:r>
              <a:rPr lang="en-US" sz="1900" i="0" dirty="0">
                <a:latin typeface="Lucida Sans" panose="020B0602030504020204" pitchFamily="34" charset="77"/>
              </a:rPr>
              <a:t>		}</a:t>
            </a:r>
          </a:p>
          <a:p>
            <a:r>
              <a:rPr lang="en-US" sz="2200" dirty="0">
                <a:latin typeface="+mj-lt"/>
              </a:rPr>
              <a:t>What if more complex initialization is needed?</a:t>
            </a:r>
            <a:endParaRPr lang="en-US" sz="2200" i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2139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B44FD-D7AF-98AF-3CEB-591C1715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4968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4C82D-87E4-5D59-9CBD-56C77B157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2776"/>
            <a:ext cx="9601200" cy="4454624"/>
          </a:xfrm>
        </p:spPr>
        <p:txBody>
          <a:bodyPr/>
          <a:lstStyle/>
          <a:p>
            <a:r>
              <a:rPr lang="en-US" dirty="0"/>
              <a:t>Constructors are functions with same name as class names</a:t>
            </a:r>
          </a:p>
          <a:p>
            <a:pPr lvl="1"/>
            <a:r>
              <a:rPr lang="en-US" dirty="0"/>
              <a:t>May use parameters needed to assign values to data members</a:t>
            </a:r>
          </a:p>
          <a:p>
            <a:pPr lvl="1"/>
            <a:r>
              <a:rPr lang="en-US" dirty="0"/>
              <a:t>Initializes objects of the class immediately on creation</a:t>
            </a:r>
          </a:p>
          <a:p>
            <a:r>
              <a:rPr lang="en-US" dirty="0"/>
              <a:t>Constructors can be defined as regular class methods</a:t>
            </a:r>
          </a:p>
          <a:p>
            <a:r>
              <a:rPr lang="en-US" dirty="0"/>
              <a:t>Constructor can be customized to invoke other methods at the time of object instantiation</a:t>
            </a:r>
          </a:p>
          <a:p>
            <a:r>
              <a:rPr lang="en-US" dirty="0"/>
              <a:t>It can be overloaded</a:t>
            </a:r>
          </a:p>
          <a:p>
            <a:r>
              <a:rPr lang="en-US" dirty="0"/>
              <a:t>Default constructor is provided by the compiler if no constructors are defined</a:t>
            </a:r>
          </a:p>
          <a:p>
            <a:r>
              <a:rPr lang="en-US" dirty="0"/>
              <a:t>All object creation attempts must match one of the constructors, if defined</a:t>
            </a:r>
          </a:p>
        </p:txBody>
      </p:sp>
    </p:spTree>
    <p:extLst>
      <p:ext uri="{BB962C8B-B14F-4D97-AF65-F5344CB8AC3E}">
        <p14:creationId xmlns:p14="http://schemas.microsoft.com/office/powerpoint/2010/main" val="2405312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0186D-300A-FB20-873B-63B7B66A9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Constructor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D0543-0350-9006-0341-8DB4DD91A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4784"/>
            <a:ext cx="9601200" cy="4382616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#include &lt;iostream&gt;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using namespace std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Sample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	private : int age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	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		Sample ( int y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			if (y &gt; 0) age = y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		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int main(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	int x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	</a:t>
            </a:r>
            <a:r>
              <a:rPr lang="en-US" dirty="0" err="1">
                <a:latin typeface="Lucida Sans" panose="020B0602030504020204" pitchFamily="34" charset="77"/>
              </a:rPr>
              <a:t>cin</a:t>
            </a:r>
            <a:r>
              <a:rPr lang="en-US" dirty="0">
                <a:latin typeface="Lucida Sans" panose="020B0602030504020204" pitchFamily="34" charset="77"/>
              </a:rPr>
              <a:t>&gt;&gt;x; Sample s1(x);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	</a:t>
            </a:r>
            <a:r>
              <a:rPr lang="en-US" dirty="0" err="1">
                <a:latin typeface="Lucida Sans" panose="020B0602030504020204" pitchFamily="34" charset="77"/>
              </a:rPr>
              <a:t>cin</a:t>
            </a:r>
            <a:r>
              <a:rPr lang="en-US" dirty="0">
                <a:latin typeface="Lucida Sans" panose="020B0602030504020204" pitchFamily="34" charset="77"/>
              </a:rPr>
              <a:t>&gt;&gt;x; Sample s2(x);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041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8747-8F95-0D6E-CAB7-64DDE72A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Function Call Examples (recap)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5657D-A85C-CB6F-9F18-75CECAA7F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8800"/>
            <a:ext cx="4004320" cy="423860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void </a:t>
            </a:r>
            <a:r>
              <a:rPr lang="en-US" dirty="0" err="1">
                <a:latin typeface="Lucida Sans" panose="020B0602030504020204" pitchFamily="34" charset="77"/>
              </a:rPr>
              <a:t>swapv</a:t>
            </a:r>
            <a:r>
              <a:rPr lang="en-US" dirty="0">
                <a:latin typeface="Lucida Sans" panose="020B0602030504020204" pitchFamily="34" charset="77"/>
              </a:rPr>
              <a:t> ( int x, int y 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	int t 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	t = x ; x = y ; y = t 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void </a:t>
            </a:r>
            <a:r>
              <a:rPr lang="en-US" dirty="0" err="1">
                <a:latin typeface="Lucida Sans" panose="020B0602030504020204" pitchFamily="34" charset="77"/>
              </a:rPr>
              <a:t>swapa</a:t>
            </a:r>
            <a:r>
              <a:rPr lang="en-US" dirty="0">
                <a:latin typeface="Lucida Sans" panose="020B0602030504020204" pitchFamily="34" charset="77"/>
              </a:rPr>
              <a:t> ( int *x, int *y 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	int t 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	t = *x ; *x = *y ; *y = t 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void </a:t>
            </a:r>
            <a:r>
              <a:rPr lang="en-US" dirty="0" err="1">
                <a:latin typeface="Lucida Sans" panose="020B0602030504020204" pitchFamily="34" charset="77"/>
              </a:rPr>
              <a:t>swapr</a:t>
            </a:r>
            <a:r>
              <a:rPr lang="en-US" dirty="0">
                <a:latin typeface="Lucida Sans" panose="020B0602030504020204" pitchFamily="34" charset="77"/>
              </a:rPr>
              <a:t> ( int &amp;x, int &amp;y 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	int t 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	t = x ; x = y ; y = t 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3E2A6-0CB4-96C9-FC42-AAAB4714DD91}"/>
              </a:ext>
            </a:extLst>
          </p:cNvPr>
          <p:cNvSpPr txBox="1"/>
          <p:nvPr/>
        </p:nvSpPr>
        <p:spPr>
          <a:xfrm>
            <a:off x="6456040" y="1628800"/>
            <a:ext cx="3600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effectLst/>
                <a:latin typeface="Lucida Sans" panose="020B0602030504020204" pitchFamily="34" charset="77"/>
              </a:rPr>
              <a:t>#include &lt;iostream&gt;</a:t>
            </a:r>
          </a:p>
          <a:p>
            <a:r>
              <a:rPr lang="en-IN" dirty="0">
                <a:effectLst/>
                <a:latin typeface="Lucida Sans" panose="020B0602030504020204" pitchFamily="34" charset="77"/>
              </a:rPr>
              <a:t>using namespace std ;</a:t>
            </a:r>
          </a:p>
          <a:p>
            <a:r>
              <a:rPr lang="en-IN" dirty="0">
                <a:effectLst/>
                <a:latin typeface="Lucida Sans" panose="020B0602030504020204" pitchFamily="34" charset="77"/>
              </a:rPr>
              <a:t>void </a:t>
            </a:r>
            <a:r>
              <a:rPr lang="en-IN" dirty="0" err="1">
                <a:effectLst/>
                <a:latin typeface="Lucida Sans" panose="020B0602030504020204" pitchFamily="34" charset="77"/>
              </a:rPr>
              <a:t>swapv</a:t>
            </a:r>
            <a:r>
              <a:rPr lang="en-IN" dirty="0">
                <a:effectLst/>
                <a:latin typeface="Lucida Sans" panose="020B0602030504020204" pitchFamily="34" charset="77"/>
              </a:rPr>
              <a:t> ( int x, int y ) ;</a:t>
            </a:r>
          </a:p>
          <a:p>
            <a:r>
              <a:rPr lang="en-IN" dirty="0">
                <a:effectLst/>
                <a:latin typeface="Lucida Sans" panose="020B0602030504020204" pitchFamily="34" charset="77"/>
              </a:rPr>
              <a:t>void </a:t>
            </a:r>
            <a:r>
              <a:rPr lang="en-IN" dirty="0" err="1">
                <a:effectLst/>
                <a:latin typeface="Lucida Sans" panose="020B0602030504020204" pitchFamily="34" charset="77"/>
              </a:rPr>
              <a:t>swapa</a:t>
            </a:r>
            <a:r>
              <a:rPr lang="en-IN" dirty="0">
                <a:effectLst/>
                <a:latin typeface="Lucida Sans" panose="020B0602030504020204" pitchFamily="34" charset="77"/>
              </a:rPr>
              <a:t> ( int *x, int *y ) ;</a:t>
            </a:r>
          </a:p>
          <a:p>
            <a:r>
              <a:rPr lang="en-IN" dirty="0">
                <a:effectLst/>
                <a:latin typeface="Lucida Sans" panose="020B0602030504020204" pitchFamily="34" charset="77"/>
              </a:rPr>
              <a:t>void </a:t>
            </a:r>
            <a:r>
              <a:rPr lang="en-IN" dirty="0" err="1">
                <a:effectLst/>
                <a:latin typeface="Lucida Sans" panose="020B0602030504020204" pitchFamily="34" charset="77"/>
              </a:rPr>
              <a:t>swapr</a:t>
            </a:r>
            <a:r>
              <a:rPr lang="en-IN" dirty="0">
                <a:effectLst/>
                <a:latin typeface="Lucida Sans" panose="020B0602030504020204" pitchFamily="34" charset="77"/>
              </a:rPr>
              <a:t> ( int &amp;x, int &amp;y ) ;</a:t>
            </a:r>
          </a:p>
          <a:p>
            <a:r>
              <a:rPr lang="en-IN" dirty="0">
                <a:effectLst/>
                <a:latin typeface="Lucida Sans" panose="020B0602030504020204" pitchFamily="34" charset="77"/>
              </a:rPr>
              <a:t>int main( )</a:t>
            </a:r>
          </a:p>
          <a:p>
            <a:r>
              <a:rPr lang="en-IN" dirty="0">
                <a:effectLst/>
                <a:latin typeface="Lucida Sans" panose="020B0602030504020204" pitchFamily="34" charset="77"/>
              </a:rPr>
              <a:t>{</a:t>
            </a:r>
          </a:p>
          <a:p>
            <a:r>
              <a:rPr lang="en-IN" dirty="0">
                <a:effectLst/>
                <a:latin typeface="Lucida Sans" panose="020B0602030504020204" pitchFamily="34" charset="77"/>
              </a:rPr>
              <a:t>	int a = 10, b = 20 ;</a:t>
            </a:r>
          </a:p>
          <a:p>
            <a:r>
              <a:rPr lang="en-IN" dirty="0">
                <a:effectLst/>
                <a:latin typeface="Lucida Sans" panose="020B0602030504020204" pitchFamily="34" charset="77"/>
              </a:rPr>
              <a:t>	</a:t>
            </a:r>
            <a:r>
              <a:rPr lang="en-IN" dirty="0" err="1">
                <a:effectLst/>
                <a:latin typeface="Lucida Sans" panose="020B0602030504020204" pitchFamily="34" charset="77"/>
              </a:rPr>
              <a:t>swapv</a:t>
            </a:r>
            <a:r>
              <a:rPr lang="en-IN" dirty="0">
                <a:effectLst/>
                <a:latin typeface="Lucida Sans" panose="020B0602030504020204" pitchFamily="34" charset="77"/>
              </a:rPr>
              <a:t> ( a, b ) ;</a:t>
            </a:r>
          </a:p>
          <a:p>
            <a:r>
              <a:rPr lang="en-IN" dirty="0">
                <a:effectLst/>
                <a:latin typeface="Lucida Sans" panose="020B0602030504020204" pitchFamily="34" charset="77"/>
              </a:rPr>
              <a:t>	</a:t>
            </a:r>
            <a:r>
              <a:rPr lang="en-IN" dirty="0" err="1">
                <a:effectLst/>
                <a:latin typeface="Lucida Sans" panose="020B0602030504020204" pitchFamily="34" charset="77"/>
              </a:rPr>
              <a:t>cout</a:t>
            </a:r>
            <a:r>
              <a:rPr lang="en-IN" dirty="0">
                <a:effectLst/>
                <a:latin typeface="Lucida Sans" panose="020B0602030504020204" pitchFamily="34" charset="77"/>
              </a:rPr>
              <a:t> &lt;&lt; a &lt;&lt; " " &lt;&lt; b ;</a:t>
            </a:r>
          </a:p>
          <a:p>
            <a:r>
              <a:rPr lang="en-IN" dirty="0">
                <a:effectLst/>
                <a:latin typeface="Lucida Sans" panose="020B0602030504020204" pitchFamily="34" charset="77"/>
              </a:rPr>
              <a:t>	</a:t>
            </a:r>
            <a:r>
              <a:rPr lang="en-IN" dirty="0" err="1">
                <a:effectLst/>
                <a:latin typeface="Lucida Sans" panose="020B0602030504020204" pitchFamily="34" charset="77"/>
              </a:rPr>
              <a:t>swapa</a:t>
            </a:r>
            <a:r>
              <a:rPr lang="en-IN" dirty="0">
                <a:effectLst/>
                <a:latin typeface="Lucida Sans" panose="020B0602030504020204" pitchFamily="34" charset="77"/>
              </a:rPr>
              <a:t> ( &amp;a, &amp;b ) ;</a:t>
            </a:r>
          </a:p>
          <a:p>
            <a:r>
              <a:rPr lang="en-IN" dirty="0">
                <a:effectLst/>
                <a:latin typeface="Lucida Sans" panose="020B0602030504020204" pitchFamily="34" charset="77"/>
              </a:rPr>
              <a:t>	</a:t>
            </a:r>
            <a:r>
              <a:rPr lang="en-IN" dirty="0" err="1">
                <a:effectLst/>
                <a:latin typeface="Lucida Sans" panose="020B0602030504020204" pitchFamily="34" charset="77"/>
              </a:rPr>
              <a:t>cout</a:t>
            </a:r>
            <a:r>
              <a:rPr lang="en-IN" dirty="0">
                <a:effectLst/>
                <a:latin typeface="Lucida Sans" panose="020B0602030504020204" pitchFamily="34" charset="77"/>
              </a:rPr>
              <a:t> &lt;&lt; a &lt;&lt; " " &lt;&lt; b ;</a:t>
            </a:r>
          </a:p>
          <a:p>
            <a:r>
              <a:rPr lang="en-IN" dirty="0">
                <a:effectLst/>
                <a:latin typeface="Lucida Sans" panose="020B0602030504020204" pitchFamily="34" charset="77"/>
              </a:rPr>
              <a:t>	</a:t>
            </a:r>
            <a:r>
              <a:rPr lang="en-IN" dirty="0" err="1">
                <a:effectLst/>
                <a:latin typeface="Lucida Sans" panose="020B0602030504020204" pitchFamily="34" charset="77"/>
              </a:rPr>
              <a:t>swapr</a:t>
            </a:r>
            <a:r>
              <a:rPr lang="en-IN" dirty="0">
                <a:effectLst/>
                <a:latin typeface="Lucida Sans" panose="020B0602030504020204" pitchFamily="34" charset="77"/>
              </a:rPr>
              <a:t> ( a, b ) ;</a:t>
            </a:r>
          </a:p>
          <a:p>
            <a:r>
              <a:rPr lang="en-IN" dirty="0">
                <a:effectLst/>
                <a:latin typeface="Lucida Sans" panose="020B0602030504020204" pitchFamily="34" charset="77"/>
              </a:rPr>
              <a:t>	</a:t>
            </a:r>
            <a:r>
              <a:rPr lang="en-IN" dirty="0" err="1">
                <a:effectLst/>
                <a:latin typeface="Lucida Sans" panose="020B0602030504020204" pitchFamily="34" charset="77"/>
              </a:rPr>
              <a:t>cout</a:t>
            </a:r>
            <a:r>
              <a:rPr lang="en-IN" dirty="0">
                <a:effectLst/>
                <a:latin typeface="Lucida Sans" panose="020B0602030504020204" pitchFamily="34" charset="77"/>
              </a:rPr>
              <a:t> &lt;&lt; a &lt;&lt; " " &lt;&lt; b ;</a:t>
            </a:r>
          </a:p>
          <a:p>
            <a:r>
              <a:rPr lang="en-IN" dirty="0">
                <a:latin typeface="Lucida Sans" panose="020B0602030504020204" pitchFamily="34" charset="77"/>
              </a:rPr>
              <a:t>}</a:t>
            </a:r>
            <a:endParaRPr lang="en-IN" dirty="0">
              <a:effectLst/>
              <a:latin typeface="Lucida Sans" panose="020B0602030504020204" pitchFamily="34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0FE08E-6E56-4341-AC2B-8E22416C72B2}"/>
              </a:ext>
            </a:extLst>
          </p:cNvPr>
          <p:cNvSpPr txBox="1"/>
          <p:nvPr/>
        </p:nvSpPr>
        <p:spPr>
          <a:xfrm>
            <a:off x="10200456" y="515719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10  20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FB3B5-8E80-F78E-20FD-52E126619EBE}"/>
              </a:ext>
            </a:extLst>
          </p:cNvPr>
          <p:cNvSpPr txBox="1"/>
          <p:nvPr/>
        </p:nvSpPr>
        <p:spPr>
          <a:xfrm>
            <a:off x="10200456" y="46531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20  10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D6A0AA-586D-EAFE-FFAD-A6D829F2EC5F}"/>
              </a:ext>
            </a:extLst>
          </p:cNvPr>
          <p:cNvSpPr txBox="1"/>
          <p:nvPr/>
        </p:nvSpPr>
        <p:spPr>
          <a:xfrm>
            <a:off x="10200456" y="414908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10  20</a:t>
            </a:r>
          </a:p>
        </p:txBody>
      </p:sp>
    </p:spTree>
    <p:extLst>
      <p:ext uri="{BB962C8B-B14F-4D97-AF65-F5344CB8AC3E}">
        <p14:creationId xmlns:p14="http://schemas.microsoft.com/office/powerpoint/2010/main" val="258622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51B9-8F5D-DBC0-7548-067E5837F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Overloaded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4A47E-704C-5379-D0CF-6F8478A60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6792"/>
            <a:ext cx="9601200" cy="4310608"/>
          </a:xfrm>
        </p:spPr>
        <p:txBody>
          <a:bodyPr/>
          <a:lstStyle/>
          <a:p>
            <a:r>
              <a:rPr lang="en-US" dirty="0"/>
              <a:t>Function overloading in C++</a:t>
            </a:r>
          </a:p>
          <a:p>
            <a:pPr lvl="1"/>
            <a:r>
              <a:rPr lang="en-US" dirty="0"/>
              <a:t>Same function name can have different signatures</a:t>
            </a:r>
          </a:p>
          <a:p>
            <a:pPr lvl="1"/>
            <a:r>
              <a:rPr lang="en-US" dirty="0"/>
              <a:t>Signature must differ in the number or order or type of arguments</a:t>
            </a:r>
          </a:p>
          <a:p>
            <a:pPr lvl="1"/>
            <a:r>
              <a:rPr lang="en-US" dirty="0"/>
              <a:t>Return value is not part of the function signature</a:t>
            </a:r>
          </a:p>
          <a:p>
            <a:r>
              <a:rPr lang="en-US" dirty="0"/>
              <a:t>Constructor function in a class can be overloaded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29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3105-B539-084E-9A1F-9C7AE1C0A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Constructor Overloading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27E99-F6E6-90A2-A36D-C5A0FA86F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480" y="1628800"/>
            <a:ext cx="4796408" cy="438261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# include &lt;iostream&gt;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using namespace std 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Ex {</a:t>
            </a:r>
          </a:p>
          <a:p>
            <a:pPr marL="530352" lvl="1" indent="0">
              <a:spcBef>
                <a:spcPts val="0"/>
              </a:spcBef>
              <a:buNone/>
            </a:pPr>
            <a:r>
              <a:rPr lang="en-US" i="0" dirty="0">
                <a:latin typeface="Lucida Sans" panose="020B0602030504020204" pitchFamily="34" charset="77"/>
              </a:rPr>
              <a:t>private :</a:t>
            </a:r>
          </a:p>
          <a:p>
            <a:pPr marL="987552" lvl="2" indent="0">
              <a:spcBef>
                <a:spcPts val="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int </a:t>
            </a:r>
            <a:r>
              <a:rPr lang="en-US" dirty="0" err="1">
                <a:latin typeface="Lucida Sans" panose="020B0602030504020204" pitchFamily="34" charset="77"/>
              </a:rPr>
              <a:t>i</a:t>
            </a:r>
            <a:r>
              <a:rPr lang="en-US" dirty="0">
                <a:latin typeface="Lucida Sans" panose="020B0602030504020204" pitchFamily="34" charset="77"/>
              </a:rPr>
              <a:t>; float j;</a:t>
            </a:r>
          </a:p>
          <a:p>
            <a:pPr marL="530352" lvl="1" indent="0">
              <a:spcBef>
                <a:spcPts val="0"/>
              </a:spcBef>
              <a:buNone/>
            </a:pPr>
            <a:r>
              <a:rPr lang="en-US" i="0" dirty="0">
                <a:latin typeface="Lucida Sans" panose="020B0602030504020204" pitchFamily="34" charset="77"/>
              </a:rPr>
              <a:t>public :</a:t>
            </a:r>
          </a:p>
          <a:p>
            <a:pPr marL="987552" lvl="2" indent="0">
              <a:spcBef>
                <a:spcPts val="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Ex (int x, float y) {</a:t>
            </a:r>
          </a:p>
          <a:p>
            <a:pPr marL="1444752" lvl="3" indent="0">
              <a:spcBef>
                <a:spcPts val="0"/>
              </a:spcBef>
              <a:buNone/>
            </a:pPr>
            <a:r>
              <a:rPr lang="en-US" i="0" dirty="0" err="1">
                <a:latin typeface="Lucida Sans" panose="020B0602030504020204" pitchFamily="34" charset="77"/>
              </a:rPr>
              <a:t>i</a:t>
            </a:r>
            <a:r>
              <a:rPr lang="en-US" i="0" dirty="0">
                <a:latin typeface="Lucida Sans" panose="020B0602030504020204" pitchFamily="34" charset="77"/>
              </a:rPr>
              <a:t> = x; j = y; </a:t>
            </a:r>
          </a:p>
          <a:p>
            <a:pPr marL="987552" lvl="2" indent="0">
              <a:spcBef>
                <a:spcPts val="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  <a:p>
            <a:pPr marL="987552" lvl="2" indent="0">
              <a:spcBef>
                <a:spcPts val="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Ex( ) {</a:t>
            </a:r>
          </a:p>
          <a:p>
            <a:pPr marL="1444752" lvl="3" indent="0">
              <a:spcBef>
                <a:spcPts val="0"/>
              </a:spcBef>
              <a:buNone/>
            </a:pPr>
            <a:r>
              <a:rPr lang="en-US" i="0" dirty="0" err="1">
                <a:latin typeface="Lucida Sans" panose="020B0602030504020204" pitchFamily="34" charset="77"/>
              </a:rPr>
              <a:t>i</a:t>
            </a:r>
            <a:r>
              <a:rPr lang="en-US" i="0" dirty="0">
                <a:latin typeface="Lucida Sans" panose="020B0602030504020204" pitchFamily="34" charset="77"/>
              </a:rPr>
              <a:t> = 0; j = 0.0f;</a:t>
            </a:r>
          </a:p>
          <a:p>
            <a:pPr marL="987552" lvl="2" indent="0">
              <a:spcBef>
                <a:spcPts val="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454FD9-2A83-DC86-6681-53A36B676B56}"/>
              </a:ext>
            </a:extLst>
          </p:cNvPr>
          <p:cNvSpPr txBox="1"/>
          <p:nvPr/>
        </p:nvSpPr>
        <p:spPr>
          <a:xfrm>
            <a:off x="7320136" y="1628800"/>
            <a:ext cx="30963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Sans" panose="020B0602030504020204" pitchFamily="34" charset="77"/>
              </a:rPr>
              <a:t>int main( ) {</a:t>
            </a:r>
          </a:p>
          <a:p>
            <a:pPr lvl="1"/>
            <a:r>
              <a:rPr lang="en-US" sz="2000" dirty="0">
                <a:latin typeface="Lucida Sans" panose="020B0602030504020204" pitchFamily="34" charset="77"/>
              </a:rPr>
              <a:t>Ex e1(10, 3.14f);</a:t>
            </a:r>
          </a:p>
          <a:p>
            <a:pPr lvl="1"/>
            <a:r>
              <a:rPr lang="en-US" sz="2000" dirty="0">
                <a:latin typeface="Lucida Sans" panose="020B0602030504020204" pitchFamily="34" charset="77"/>
              </a:rPr>
              <a:t>Ex e2;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Sans" panose="020B0602030504020204" pitchFamily="34" charset="77"/>
              </a:rPr>
              <a:t>};</a:t>
            </a:r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92A111-43E5-134A-6722-4034D4BAF52E}"/>
              </a:ext>
            </a:extLst>
          </p:cNvPr>
          <p:cNvCxnSpPr>
            <a:cxnSpLocks/>
          </p:cNvCxnSpPr>
          <p:nvPr/>
        </p:nvCxnSpPr>
        <p:spPr>
          <a:xfrm flipH="1">
            <a:off x="4727848" y="2492896"/>
            <a:ext cx="3024336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29027E-F92B-1081-34E9-96C95D3BDE55}"/>
              </a:ext>
            </a:extLst>
          </p:cNvPr>
          <p:cNvCxnSpPr/>
          <p:nvPr/>
        </p:nvCxnSpPr>
        <p:spPr>
          <a:xfrm flipH="1">
            <a:off x="4583832" y="2132856"/>
            <a:ext cx="3168352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35D5FB-8E9A-0283-096E-657816FBFF25}"/>
              </a:ext>
            </a:extLst>
          </p:cNvPr>
          <p:cNvSpPr txBox="1"/>
          <p:nvPr/>
        </p:nvSpPr>
        <p:spPr>
          <a:xfrm>
            <a:off x="6384032" y="450912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Cannot use this, if second constructor is not provided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DF9DD1-CC80-3508-27F7-4B8F8D394181}"/>
              </a:ext>
            </a:extLst>
          </p:cNvPr>
          <p:cNvCxnSpPr>
            <a:stCxn id="11" idx="0"/>
          </p:cNvCxnSpPr>
          <p:nvPr/>
        </p:nvCxnSpPr>
        <p:spPr>
          <a:xfrm flipV="1">
            <a:off x="8040216" y="2636912"/>
            <a:ext cx="72008" cy="187220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537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9BEDD-9198-2B3D-76D6-546BC2DF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0992"/>
          </a:xfrm>
        </p:spPr>
        <p:txBody>
          <a:bodyPr/>
          <a:lstStyle/>
          <a:p>
            <a:r>
              <a:rPr lang="en-US" dirty="0"/>
              <a:t>Conflicting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4DED2-13A5-17BE-B074-C43557888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44824"/>
            <a:ext cx="9601200" cy="4022576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300" dirty="0">
                <a:latin typeface="Lucida Sans" panose="020B0602030504020204" pitchFamily="34" charset="77"/>
              </a:rPr>
              <a:t>class Comp {</a:t>
            </a:r>
          </a:p>
          <a:p>
            <a:pPr marL="530352" lvl="1" indent="0">
              <a:spcBef>
                <a:spcPts val="200"/>
              </a:spcBef>
              <a:buNone/>
            </a:pPr>
            <a:r>
              <a:rPr lang="en-US" sz="2300" i="0" dirty="0">
                <a:latin typeface="Lucida Sans" panose="020B0602030504020204" pitchFamily="34" charset="77"/>
              </a:rPr>
              <a:t>private :</a:t>
            </a:r>
          </a:p>
          <a:p>
            <a:pPr marL="987552" lvl="2" indent="0">
              <a:spcBef>
                <a:spcPts val="200"/>
              </a:spcBef>
              <a:buNone/>
            </a:pPr>
            <a:r>
              <a:rPr lang="en-US" sz="2300" dirty="0">
                <a:latin typeface="Lucida Sans" panose="020B0602030504020204" pitchFamily="34" charset="77"/>
              </a:rPr>
              <a:t>double r, </a:t>
            </a:r>
            <a:r>
              <a:rPr lang="en-US" sz="2300" dirty="0" err="1">
                <a:latin typeface="Lucida Sans" panose="020B0602030504020204" pitchFamily="34" charset="77"/>
              </a:rPr>
              <a:t>i</a:t>
            </a:r>
            <a:r>
              <a:rPr lang="en-US" sz="2300" dirty="0">
                <a:latin typeface="Lucida Sans" panose="020B0602030504020204" pitchFamily="34" charset="77"/>
              </a:rPr>
              <a:t> ; </a:t>
            </a:r>
          </a:p>
          <a:p>
            <a:pPr marL="530352" lvl="1" indent="0">
              <a:spcBef>
                <a:spcPts val="200"/>
              </a:spcBef>
              <a:buNone/>
            </a:pPr>
            <a:r>
              <a:rPr lang="en-US" sz="2300" i="0" dirty="0">
                <a:latin typeface="Lucida Sans" panose="020B0602030504020204" pitchFamily="34" charset="77"/>
              </a:rPr>
              <a:t>public :</a:t>
            </a:r>
          </a:p>
          <a:p>
            <a:pPr marL="987552" lvl="2" indent="0">
              <a:spcBef>
                <a:spcPts val="200"/>
              </a:spcBef>
              <a:buNone/>
            </a:pPr>
            <a:r>
              <a:rPr lang="en-US" sz="2300" dirty="0">
                <a:latin typeface="Lucida Sans" panose="020B0602030504020204" pitchFamily="34" charset="77"/>
              </a:rPr>
              <a:t>Comp ( double x = 0.0, double y = 0.0 ) {</a:t>
            </a:r>
          </a:p>
          <a:p>
            <a:pPr marL="1444752" lvl="3" indent="0">
              <a:spcBef>
                <a:spcPts val="200"/>
              </a:spcBef>
              <a:buNone/>
            </a:pPr>
            <a:r>
              <a:rPr lang="en-US" sz="2300" i="0" dirty="0">
                <a:latin typeface="Lucida Sans" panose="020B0602030504020204" pitchFamily="34" charset="77"/>
              </a:rPr>
              <a:t>r=x;</a:t>
            </a:r>
          </a:p>
          <a:p>
            <a:pPr marL="1444752" lvl="3" indent="0">
              <a:spcBef>
                <a:spcPts val="200"/>
              </a:spcBef>
              <a:buNone/>
            </a:pPr>
            <a:r>
              <a:rPr lang="en-US" sz="2300" i="0" dirty="0" err="1">
                <a:latin typeface="Lucida Sans" panose="020B0602030504020204" pitchFamily="34" charset="77"/>
              </a:rPr>
              <a:t>i</a:t>
            </a:r>
            <a:r>
              <a:rPr lang="en-US" sz="2300" i="0" dirty="0">
                <a:latin typeface="Lucida Sans" panose="020B0602030504020204" pitchFamily="34" charset="77"/>
              </a:rPr>
              <a:t>=y;</a:t>
            </a:r>
          </a:p>
          <a:p>
            <a:pPr marL="987552" lvl="2" indent="0">
              <a:spcBef>
                <a:spcPts val="200"/>
              </a:spcBef>
              <a:buNone/>
            </a:pPr>
            <a:r>
              <a:rPr lang="en-US" sz="2300" dirty="0">
                <a:latin typeface="Lucida Sans" panose="020B0602030504020204" pitchFamily="34" charset="77"/>
              </a:rPr>
              <a:t>}</a:t>
            </a:r>
          </a:p>
          <a:p>
            <a:pPr marL="987552" lvl="2" indent="0">
              <a:spcBef>
                <a:spcPts val="200"/>
              </a:spcBef>
              <a:buNone/>
            </a:pPr>
            <a:r>
              <a:rPr lang="en-US" sz="2300" dirty="0">
                <a:latin typeface="Lucida Sans" panose="020B0602030504020204" pitchFamily="34" charset="77"/>
              </a:rPr>
              <a:t>Comp( ) {</a:t>
            </a:r>
          </a:p>
          <a:p>
            <a:pPr marL="1444752" lvl="3" indent="0">
              <a:spcBef>
                <a:spcPts val="200"/>
              </a:spcBef>
              <a:buNone/>
            </a:pPr>
            <a:r>
              <a:rPr lang="en-US" sz="2300" i="0" dirty="0">
                <a:latin typeface="Lucida Sans" panose="020B0602030504020204" pitchFamily="34" charset="77"/>
              </a:rPr>
              <a:t>r=0.0;</a:t>
            </a:r>
          </a:p>
          <a:p>
            <a:pPr marL="1444752" lvl="3" indent="0">
              <a:spcBef>
                <a:spcPts val="200"/>
              </a:spcBef>
              <a:buNone/>
            </a:pPr>
            <a:r>
              <a:rPr lang="en-US" sz="2300" i="0" dirty="0" err="1">
                <a:latin typeface="Lucida Sans" panose="020B0602030504020204" pitchFamily="34" charset="77"/>
              </a:rPr>
              <a:t>i</a:t>
            </a:r>
            <a:r>
              <a:rPr lang="en-US" sz="2300" i="0" dirty="0">
                <a:latin typeface="Lucida Sans" panose="020B0602030504020204" pitchFamily="34" charset="77"/>
              </a:rPr>
              <a:t>=0.0;</a:t>
            </a:r>
          </a:p>
          <a:p>
            <a:pPr marL="987552" lvl="2" indent="0">
              <a:spcBef>
                <a:spcPts val="200"/>
              </a:spcBef>
              <a:buNone/>
            </a:pPr>
            <a:r>
              <a:rPr lang="en-US" sz="2300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300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300" dirty="0">
                <a:latin typeface="Lucida Sans" panose="020B0602030504020204" pitchFamily="34" charset="77"/>
              </a:rPr>
              <a:t>int main( ) {</a:t>
            </a:r>
          </a:p>
          <a:p>
            <a:pPr marL="530352" lvl="1" indent="0">
              <a:spcBef>
                <a:spcPts val="200"/>
              </a:spcBef>
              <a:buNone/>
            </a:pPr>
            <a:r>
              <a:rPr lang="en-US" sz="2300" i="0" dirty="0">
                <a:latin typeface="Lucida Sans" panose="020B0602030504020204" pitchFamily="34" charset="77"/>
              </a:rPr>
              <a:t>Comp a(1.0,1.5);</a:t>
            </a:r>
          </a:p>
          <a:p>
            <a:pPr marL="530352" lvl="1" indent="0">
              <a:spcBef>
                <a:spcPts val="200"/>
              </a:spcBef>
              <a:buNone/>
            </a:pPr>
            <a:r>
              <a:rPr lang="en-US" sz="2300" i="0" dirty="0">
                <a:latin typeface="Lucida Sans" panose="020B0602030504020204" pitchFamily="34" charset="77"/>
              </a:rPr>
              <a:t>Comp b ; // ERROR at the place of use because both constructors can be used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300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15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D3872-6882-9DEB-228F-7C67EE5A7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Destructor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C8050-ADD3-75E8-650B-73E741BEB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4784"/>
            <a:ext cx="9601200" cy="4382616"/>
          </a:xfrm>
        </p:spPr>
        <p:txBody>
          <a:bodyPr/>
          <a:lstStyle/>
          <a:p>
            <a:r>
              <a:rPr lang="en-US" dirty="0"/>
              <a:t>A destructor is a member function that is invoked implicitly when</a:t>
            </a:r>
          </a:p>
          <a:p>
            <a:pPr lvl="1"/>
            <a:r>
              <a:rPr lang="en-US" dirty="0"/>
              <a:t>the object goes out of scope (function or program) or</a:t>
            </a:r>
          </a:p>
          <a:p>
            <a:pPr lvl="1"/>
            <a:r>
              <a:rPr lang="en-US" dirty="0"/>
              <a:t>is explicitly destroyed by a call to delete</a:t>
            </a:r>
          </a:p>
          <a:p>
            <a:r>
              <a:rPr lang="en-US" dirty="0"/>
              <a:t>A destructor has the same name as the class, preceded by a tilde (~)</a:t>
            </a:r>
          </a:p>
          <a:p>
            <a:r>
              <a:rPr lang="en-US" dirty="0"/>
              <a:t>Default destructor is provided by the compiler if none is defined</a:t>
            </a:r>
          </a:p>
          <a:p>
            <a:r>
              <a:rPr lang="en-US" dirty="0"/>
              <a:t>If there are pointers in class members pointing to other objects, then one needs to explicitly delete them to free memory</a:t>
            </a:r>
          </a:p>
          <a:p>
            <a:r>
              <a:rPr lang="en-US" dirty="0"/>
              <a:t>Good practice: Write destructors in case of use of pointers in classes</a:t>
            </a:r>
          </a:p>
          <a:p>
            <a:pPr lvl="1"/>
            <a:r>
              <a:rPr lang="en-US" dirty="0"/>
              <a:t>C++ does not have its own garbage collector</a:t>
            </a:r>
          </a:p>
        </p:txBody>
      </p:sp>
    </p:spTree>
    <p:extLst>
      <p:ext uri="{BB962C8B-B14F-4D97-AF65-F5344CB8AC3E}">
        <p14:creationId xmlns:p14="http://schemas.microsoft.com/office/powerpoint/2010/main" val="2767343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BEEE4-D4CA-96AD-DE10-5E71EFFB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i="1" dirty="0"/>
              <a:t>this </a:t>
            </a:r>
            <a:r>
              <a:rPr lang="en-US" dirty="0"/>
              <a:t>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C97CD-CAFC-6693-AD28-28921B50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4784"/>
            <a:ext cx="9601200" cy="4382616"/>
          </a:xfrm>
        </p:spPr>
        <p:txBody>
          <a:bodyPr>
            <a:normAutofit/>
          </a:bodyPr>
          <a:lstStyle/>
          <a:p>
            <a:r>
              <a:rPr lang="en-US" dirty="0"/>
              <a:t>Disambiguates references to members of the class from methods of the same class</a:t>
            </a:r>
          </a:p>
          <a:p>
            <a:r>
              <a:rPr lang="en-US" dirty="0"/>
              <a:t>Available to all the methods in a class via implicit declaration</a:t>
            </a:r>
          </a:p>
          <a:p>
            <a:r>
              <a:rPr lang="en-US" dirty="0"/>
              <a:t>Always points to the current object</a:t>
            </a:r>
          </a:p>
          <a:p>
            <a:r>
              <a:rPr lang="en-US" dirty="0"/>
              <a:t>Usage of </a:t>
            </a:r>
            <a:r>
              <a:rPr lang="en-US" i="1" dirty="0"/>
              <a:t>this</a:t>
            </a:r>
            <a:r>
              <a:rPr lang="en-US" dirty="0"/>
              <a:t> pointer is optional</a:t>
            </a:r>
          </a:p>
          <a:p>
            <a:r>
              <a:rPr lang="en-US" i="1" dirty="0"/>
              <a:t>this</a:t>
            </a:r>
            <a:r>
              <a:rPr lang="en-US" dirty="0"/>
              <a:t> is a constant pointer</a:t>
            </a:r>
          </a:p>
          <a:p>
            <a:r>
              <a:rPr lang="en-US" dirty="0"/>
              <a:t>Can't modify it during execution of the method</a:t>
            </a:r>
          </a:p>
          <a:p>
            <a:r>
              <a:rPr lang="en-US" dirty="0"/>
              <a:t>It dies once control returns from the method</a:t>
            </a:r>
          </a:p>
        </p:txBody>
      </p:sp>
    </p:spTree>
    <p:extLst>
      <p:ext uri="{BB962C8B-B14F-4D97-AF65-F5344CB8AC3E}">
        <p14:creationId xmlns:p14="http://schemas.microsoft.com/office/powerpoint/2010/main" val="3915346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BEEE4-D4CA-96AD-DE10-5E71EFFB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i="1" dirty="0"/>
              <a:t>this </a:t>
            </a:r>
            <a:r>
              <a:rPr lang="en-US" dirty="0"/>
              <a:t>Pointer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C97CD-CAFC-6693-AD28-28921B50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4784"/>
            <a:ext cx="9601200" cy="438261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Lucida Sans" panose="020B0602030504020204" pitchFamily="34" charset="77"/>
              </a:rPr>
              <a:t>class Ex {</a:t>
            </a:r>
          </a:p>
          <a:p>
            <a:pPr marL="530352" lvl="1" indent="0">
              <a:spcBef>
                <a:spcPts val="0"/>
              </a:spcBef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private :</a:t>
            </a:r>
          </a:p>
          <a:p>
            <a:pPr marL="987552" lvl="2" indent="0">
              <a:spcBef>
                <a:spcPts val="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int </a:t>
            </a:r>
            <a:r>
              <a:rPr lang="en-US" dirty="0" err="1">
                <a:latin typeface="Lucida Sans" panose="020B0602030504020204" pitchFamily="34" charset="77"/>
              </a:rPr>
              <a:t>i</a:t>
            </a:r>
            <a:r>
              <a:rPr lang="en-US" dirty="0">
                <a:latin typeface="Lucida Sans" panose="020B0602030504020204" pitchFamily="34" charset="77"/>
              </a:rPr>
              <a:t>; float a;</a:t>
            </a:r>
          </a:p>
          <a:p>
            <a:pPr marL="530352" lvl="1" indent="0">
              <a:spcBef>
                <a:spcPts val="0"/>
              </a:spcBef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public:</a:t>
            </a:r>
          </a:p>
          <a:p>
            <a:pPr marL="987552" lvl="2" indent="0">
              <a:spcBef>
                <a:spcPts val="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void </a:t>
            </a:r>
            <a:r>
              <a:rPr lang="en-US" dirty="0" err="1">
                <a:latin typeface="Lucida Sans" panose="020B0602030504020204" pitchFamily="34" charset="77"/>
              </a:rPr>
              <a:t>setData</a:t>
            </a:r>
            <a:r>
              <a:rPr lang="en-US" dirty="0">
                <a:latin typeface="Lucida Sans" panose="020B0602030504020204" pitchFamily="34" charset="77"/>
              </a:rPr>
              <a:t> (int x, float y) { /* implicit declaration is</a:t>
            </a:r>
          </a:p>
          <a:p>
            <a:pPr marL="987552" lvl="2" indent="0">
              <a:spcBef>
                <a:spcPts val="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			void </a:t>
            </a:r>
            <a:r>
              <a:rPr lang="en-US" dirty="0" err="1">
                <a:latin typeface="Lucida Sans" panose="020B0602030504020204" pitchFamily="34" charset="77"/>
              </a:rPr>
              <a:t>setData</a:t>
            </a:r>
            <a:r>
              <a:rPr lang="en-US" dirty="0">
                <a:latin typeface="Lucida Sans" panose="020B0602030504020204" pitchFamily="34" charset="77"/>
              </a:rPr>
              <a:t> (Ex* const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this</a:t>
            </a:r>
            <a:r>
              <a:rPr lang="en-US" dirty="0">
                <a:latin typeface="Lucida Sans" panose="020B0602030504020204" pitchFamily="34" charset="77"/>
              </a:rPr>
              <a:t>, int x, float y) */</a:t>
            </a:r>
          </a:p>
          <a:p>
            <a:pPr marL="1444752" lvl="3" indent="0">
              <a:spcBef>
                <a:spcPts val="0"/>
              </a:spcBef>
              <a:buNone/>
            </a:pPr>
            <a:r>
              <a:rPr lang="en-US" i="0" dirty="0" err="1">
                <a:latin typeface="Lucida Sans" panose="020B0602030504020204" pitchFamily="34" charset="77"/>
              </a:rPr>
              <a:t>i</a:t>
            </a:r>
            <a:r>
              <a:rPr lang="en-US" i="0" dirty="0">
                <a:latin typeface="Lucida Sans" panose="020B0602030504020204" pitchFamily="34" charset="77"/>
              </a:rPr>
              <a:t> = x; // Or </a:t>
            </a:r>
            <a:r>
              <a:rPr lang="en-US" i="0" dirty="0" err="1">
                <a:latin typeface="Lucida Sans" panose="020B0602030504020204" pitchFamily="34" charset="77"/>
              </a:rPr>
              <a:t>this</a:t>
            </a:r>
            <a:r>
              <a:rPr lang="en-US" i="0" dirty="0" err="1">
                <a:latin typeface="Lucida Sans" panose="020B0602030504020204" pitchFamily="34" charset="77"/>
                <a:sym typeface="Wingdings" pitchFamily="2" charset="2"/>
              </a:rPr>
              <a:t>i</a:t>
            </a:r>
            <a:r>
              <a:rPr lang="en-US" i="0" dirty="0">
                <a:latin typeface="Lucida Sans" panose="020B0602030504020204" pitchFamily="34" charset="77"/>
                <a:sym typeface="Wingdings" pitchFamily="2" charset="2"/>
              </a:rPr>
              <a:t> = x;</a:t>
            </a:r>
            <a:endParaRPr lang="en-US" i="0" dirty="0">
              <a:latin typeface="Lucida Sans" panose="020B0602030504020204" pitchFamily="34" charset="77"/>
            </a:endParaRPr>
          </a:p>
          <a:p>
            <a:pPr marL="1444752" lvl="3" indent="0">
              <a:spcBef>
                <a:spcPts val="0"/>
              </a:spcBef>
              <a:buNone/>
            </a:pPr>
            <a:r>
              <a:rPr lang="en-US" i="0" dirty="0">
                <a:latin typeface="Lucida Sans" panose="020B0602030504020204" pitchFamily="34" charset="77"/>
              </a:rPr>
              <a:t>a = y; // Or </a:t>
            </a:r>
            <a:r>
              <a:rPr lang="en-US" i="0" dirty="0" err="1">
                <a:latin typeface="Lucida Sans" panose="020B0602030504020204" pitchFamily="34" charset="77"/>
              </a:rPr>
              <a:t>this</a:t>
            </a:r>
            <a:r>
              <a:rPr lang="en-US" i="0" dirty="0" err="1">
                <a:latin typeface="Lucida Sans" panose="020B0602030504020204" pitchFamily="34" charset="77"/>
                <a:sym typeface="Wingdings" pitchFamily="2" charset="2"/>
              </a:rPr>
              <a:t>a</a:t>
            </a:r>
            <a:r>
              <a:rPr lang="en-US" i="0" dirty="0">
                <a:latin typeface="Lucida Sans" panose="020B0602030504020204" pitchFamily="34" charset="77"/>
                <a:sym typeface="Wingdings" pitchFamily="2" charset="2"/>
              </a:rPr>
              <a:t> = y;</a:t>
            </a:r>
            <a:endParaRPr lang="en-US" i="0" dirty="0">
              <a:latin typeface="Lucida Sans" panose="020B0602030504020204" pitchFamily="34" charset="77"/>
            </a:endParaRPr>
          </a:p>
          <a:p>
            <a:pPr marL="987552" lvl="2" indent="0">
              <a:spcBef>
                <a:spcPts val="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Lucida Sans" panose="020B0602030504020204" pitchFamily="34" charset="77"/>
              </a:rPr>
              <a:t>int main( ) {</a:t>
            </a:r>
          </a:p>
          <a:p>
            <a:pPr marL="530352" lvl="1" indent="0">
              <a:spcBef>
                <a:spcPts val="0"/>
              </a:spcBef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Ex e1,e2;</a:t>
            </a:r>
          </a:p>
          <a:p>
            <a:pPr marL="530352" lvl="1" indent="0">
              <a:spcBef>
                <a:spcPts val="0"/>
              </a:spcBef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e1.setData ( 5, 5.5f ) ;</a:t>
            </a:r>
          </a:p>
          <a:p>
            <a:pPr marL="530352" lvl="1" indent="0">
              <a:spcBef>
                <a:spcPts val="0"/>
              </a:spcBef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e2.setData ( 10, 10.5f )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Lucida Sans" panose="020B0602030504020204" pitchFamily="34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40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2D629-DF62-4EE2-AA4C-9A49BF19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0992"/>
          </a:xfrm>
        </p:spPr>
        <p:txBody>
          <a:bodyPr/>
          <a:lstStyle/>
          <a:p>
            <a:r>
              <a:rPr lang="en-US" dirty="0"/>
              <a:t>References to Pointer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F939B-55F4-787B-C708-1CB3A57B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4784"/>
            <a:ext cx="9601200" cy="4382616"/>
          </a:xfrm>
        </p:spPr>
        <p:txBody>
          <a:bodyPr>
            <a:normAutofit/>
          </a:bodyPr>
          <a:lstStyle/>
          <a:p>
            <a:r>
              <a:rPr lang="en-US" sz="1900" dirty="0">
                <a:latin typeface="+mj-lt"/>
              </a:rPr>
              <a:t>Test program</a:t>
            </a:r>
          </a:p>
          <a:p>
            <a:pPr marL="987552" lvl="2" indent="0">
              <a:buNone/>
            </a:pPr>
            <a:r>
              <a:rPr lang="en-US" sz="1400" dirty="0">
                <a:latin typeface="Lucida Sans" panose="020B0602030504020204" pitchFamily="34" charset="77"/>
              </a:rPr>
              <a:t>#include &lt;iostream&gt;</a:t>
            </a:r>
          </a:p>
          <a:p>
            <a:pPr marL="987552" lvl="2" indent="0">
              <a:buNone/>
            </a:pPr>
            <a:r>
              <a:rPr lang="en-US" sz="1400" dirty="0">
                <a:latin typeface="Lucida Sans" panose="020B0602030504020204" pitchFamily="34" charset="77"/>
              </a:rPr>
              <a:t>using namespace std;</a:t>
            </a:r>
          </a:p>
          <a:p>
            <a:pPr marL="987552" lvl="2" indent="0">
              <a:buNone/>
            </a:pPr>
            <a:r>
              <a:rPr lang="en-US" sz="1400" dirty="0">
                <a:latin typeface="Lucida Sans" panose="020B0602030504020204" pitchFamily="34" charset="77"/>
              </a:rPr>
              <a:t>int </a:t>
            </a:r>
            <a:r>
              <a:rPr lang="en-US" sz="1400" dirty="0" err="1">
                <a:latin typeface="Lucida Sans" panose="020B0602030504020204" pitchFamily="34" charset="77"/>
              </a:rPr>
              <a:t>i</a:t>
            </a:r>
            <a:r>
              <a:rPr lang="en-US" sz="1400" dirty="0">
                <a:latin typeface="Lucida Sans" panose="020B0602030504020204" pitchFamily="34" charset="77"/>
              </a:rPr>
              <a:t> = {3}; // curly braces in initialization only work in C++2011</a:t>
            </a:r>
          </a:p>
          <a:p>
            <a:pPr marL="987552" lvl="2" indent="0">
              <a:buNone/>
            </a:pPr>
            <a:r>
              <a:rPr lang="en-US" sz="1400" dirty="0">
                <a:latin typeface="Lucida Sans" panose="020B0602030504020204" pitchFamily="34" charset="77"/>
              </a:rPr>
              <a:t>int *p = &amp;</a:t>
            </a:r>
            <a:r>
              <a:rPr lang="en-US" sz="1400" dirty="0" err="1">
                <a:latin typeface="Lucida Sans" panose="020B0602030504020204" pitchFamily="34" charset="77"/>
              </a:rPr>
              <a:t>i</a:t>
            </a:r>
            <a:r>
              <a:rPr lang="en-US" sz="1400" dirty="0">
                <a:latin typeface="Lucida Sans" panose="020B0602030504020204" pitchFamily="34" charset="77"/>
              </a:rPr>
              <a:t>; // pointer to an int variable or int array</a:t>
            </a:r>
          </a:p>
          <a:p>
            <a:pPr marL="987552" lvl="2" indent="0">
              <a:buNone/>
            </a:pPr>
            <a:r>
              <a:rPr lang="en-US" sz="1400" dirty="0">
                <a:latin typeface="Lucida Sans" panose="020B0602030504020204" pitchFamily="34" charset="77"/>
              </a:rPr>
              <a:t>int **pp = &amp;p; // pointer to a pointer to int or a 2-dimensional int array</a:t>
            </a:r>
          </a:p>
          <a:p>
            <a:pPr marL="987552" lvl="2" indent="0">
              <a:buNone/>
            </a:pPr>
            <a:r>
              <a:rPr lang="en-US" sz="1400" dirty="0">
                <a:latin typeface="Lucida Sans" panose="020B0602030504020204" pitchFamily="34" charset="77"/>
              </a:rPr>
              <a:t>int&amp; k = </a:t>
            </a:r>
            <a:r>
              <a:rPr lang="en-US" sz="1400" dirty="0" err="1">
                <a:latin typeface="Lucida Sans" panose="020B0602030504020204" pitchFamily="34" charset="77"/>
              </a:rPr>
              <a:t>i</a:t>
            </a:r>
            <a:r>
              <a:rPr lang="en-US" sz="1400" dirty="0">
                <a:latin typeface="Lucida Sans" panose="020B0602030504020204" pitchFamily="34" charset="77"/>
              </a:rPr>
              <a:t>; // reference to an int variable</a:t>
            </a:r>
          </a:p>
          <a:p>
            <a:pPr marL="987552" lvl="2" indent="0">
              <a:buNone/>
            </a:pPr>
            <a:r>
              <a:rPr lang="en-US" sz="1400" dirty="0">
                <a:latin typeface="Lucida Sans" panose="020B0602030504020204" pitchFamily="34" charset="77"/>
              </a:rPr>
              <a:t>int*&amp; </a:t>
            </a:r>
            <a:r>
              <a:rPr lang="en-US" sz="1400" dirty="0" err="1">
                <a:latin typeface="Lucida Sans" panose="020B0602030504020204" pitchFamily="34" charset="77"/>
              </a:rPr>
              <a:t>kp</a:t>
            </a:r>
            <a:r>
              <a:rPr lang="en-US" sz="1400" dirty="0">
                <a:latin typeface="Lucida Sans" panose="020B0602030504020204" pitchFamily="34" charset="77"/>
              </a:rPr>
              <a:t> = p; // reference to a pointer to int</a:t>
            </a:r>
          </a:p>
          <a:p>
            <a:pPr marL="987552" lvl="2" indent="0">
              <a:buNone/>
            </a:pPr>
            <a:r>
              <a:rPr lang="en-US" sz="1400" dirty="0">
                <a:latin typeface="Lucida Sans" panose="020B0602030504020204" pitchFamily="34" charset="77"/>
              </a:rPr>
              <a:t>int**&amp; </a:t>
            </a:r>
            <a:r>
              <a:rPr lang="en-US" sz="1400" dirty="0" err="1">
                <a:latin typeface="Lucida Sans" panose="020B0602030504020204" pitchFamily="34" charset="77"/>
              </a:rPr>
              <a:t>kpp</a:t>
            </a:r>
            <a:r>
              <a:rPr lang="en-US" sz="1400" dirty="0">
                <a:latin typeface="Lucida Sans" panose="020B0602030504020204" pitchFamily="34" charset="77"/>
              </a:rPr>
              <a:t> {pp};  // reference to a pointer to a pointer to int</a:t>
            </a:r>
          </a:p>
          <a:p>
            <a:pPr marL="987552" lvl="2" indent="0">
              <a:buNone/>
            </a:pPr>
            <a:r>
              <a:rPr lang="en-US" sz="1400" dirty="0">
                <a:latin typeface="Lucida Sans" panose="020B0602030504020204" pitchFamily="34" charset="77"/>
              </a:rPr>
              <a:t>int main() {</a:t>
            </a:r>
          </a:p>
          <a:p>
            <a:pPr marL="987552" lvl="2" indent="0">
              <a:buNone/>
            </a:pPr>
            <a:r>
              <a:rPr lang="en-US" sz="1400" dirty="0">
                <a:latin typeface="Lucida Sans" panose="020B0602030504020204" pitchFamily="34" charset="77"/>
              </a:rPr>
              <a:t>      </a:t>
            </a:r>
            <a:r>
              <a:rPr lang="en-US" sz="1400" dirty="0" err="1">
                <a:latin typeface="Lucida Sans" panose="020B0602030504020204" pitchFamily="34" charset="77"/>
              </a:rPr>
              <a:t>cout</a:t>
            </a:r>
            <a:r>
              <a:rPr lang="en-US" sz="1400" dirty="0">
                <a:latin typeface="Lucida Sans" panose="020B0602030504020204" pitchFamily="34" charset="77"/>
              </a:rPr>
              <a:t> &lt;&lt; </a:t>
            </a:r>
            <a:r>
              <a:rPr lang="en-US" sz="1400" dirty="0" err="1">
                <a:latin typeface="Lucida Sans" panose="020B0602030504020204" pitchFamily="34" charset="77"/>
              </a:rPr>
              <a:t>i</a:t>
            </a:r>
            <a:r>
              <a:rPr lang="en-US" sz="1400" dirty="0">
                <a:latin typeface="Lucida Sans" panose="020B0602030504020204" pitchFamily="34" charset="77"/>
              </a:rPr>
              <a:t> &lt;&lt; “  “ &lt;&lt; p &lt;&lt; "  " &lt;&lt; pp &lt;&lt; ”  " &lt;&lt; k &lt;&lt; "  " &lt;&lt; </a:t>
            </a:r>
            <a:r>
              <a:rPr lang="en-US" sz="1400" dirty="0" err="1">
                <a:latin typeface="Lucida Sans" panose="020B0602030504020204" pitchFamily="34" charset="77"/>
              </a:rPr>
              <a:t>kp</a:t>
            </a:r>
            <a:r>
              <a:rPr lang="en-US" sz="1400" dirty="0">
                <a:latin typeface="Lucida Sans" panose="020B0602030504020204" pitchFamily="34" charset="77"/>
              </a:rPr>
              <a:t> &lt;&lt; "  " &lt;&lt; </a:t>
            </a:r>
            <a:r>
              <a:rPr lang="en-US" sz="1400" dirty="0" err="1">
                <a:latin typeface="Lucida Sans" panose="020B0602030504020204" pitchFamily="34" charset="77"/>
              </a:rPr>
              <a:t>kpp</a:t>
            </a:r>
            <a:r>
              <a:rPr lang="en-US" sz="1400" dirty="0">
                <a:latin typeface="Lucida Sans" panose="020B0602030504020204" pitchFamily="34" charset="77"/>
              </a:rPr>
              <a:t> &lt;&lt; </a:t>
            </a:r>
            <a:r>
              <a:rPr lang="en-US" sz="1400" dirty="0" err="1">
                <a:latin typeface="Lucida Sans" panose="020B0602030504020204" pitchFamily="34" charset="77"/>
              </a:rPr>
              <a:t>endl</a:t>
            </a:r>
            <a:r>
              <a:rPr lang="en-US" sz="1400" dirty="0">
                <a:latin typeface="Lucida Sans" panose="020B0602030504020204" pitchFamily="34" charset="77"/>
              </a:rPr>
              <a:t>;</a:t>
            </a:r>
          </a:p>
          <a:p>
            <a:pPr marL="987552" lvl="2" indent="0">
              <a:buNone/>
            </a:pPr>
            <a:r>
              <a:rPr lang="en-US" sz="1400" dirty="0">
                <a:latin typeface="Lucida Sans" panose="020B0602030504020204" pitchFamily="34" charset="77"/>
              </a:rPr>
              <a:t>}</a:t>
            </a:r>
          </a:p>
          <a:p>
            <a:r>
              <a:rPr lang="en-US" sz="1900" dirty="0">
                <a:latin typeface="+mj-lt"/>
              </a:rPr>
              <a:t>Output on a 64-bit MacBook Air</a:t>
            </a:r>
          </a:p>
          <a:p>
            <a:pPr marL="530352" lvl="1" indent="0">
              <a:buNone/>
            </a:pPr>
            <a:r>
              <a:rPr lang="en-US" sz="1900" dirty="0">
                <a:latin typeface="Lucida Sans" panose="020B0602030504020204" pitchFamily="34" charset="77"/>
              </a:rPr>
              <a:t>	</a:t>
            </a:r>
            <a:r>
              <a:rPr lang="en-US" sz="1500" i="0" dirty="0">
                <a:latin typeface="Lucida Sans" panose="020B0602030504020204" pitchFamily="34" charset="77"/>
              </a:rPr>
              <a:t>3  0x102108000  0x102108008  3  0x102108000  0x102108008</a:t>
            </a:r>
          </a:p>
        </p:txBody>
      </p:sp>
    </p:spTree>
    <p:extLst>
      <p:ext uri="{BB962C8B-B14F-4D97-AF65-F5344CB8AC3E}">
        <p14:creationId xmlns:p14="http://schemas.microsoft.com/office/powerpoint/2010/main" val="133646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76C8-4905-C674-6949-D21F777B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Compile and Run C++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E1E77-7A0B-E559-755A-F88B69D2A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8800"/>
            <a:ext cx="9601200" cy="4238600"/>
          </a:xfrm>
        </p:spPr>
        <p:txBody>
          <a:bodyPr/>
          <a:lstStyle/>
          <a:p>
            <a:r>
              <a:rPr lang="en-US" dirty="0"/>
              <a:t>Invoking the compiler: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>
                <a:latin typeface="Lucida Sans" panose="020B0602030504020204" pitchFamily="34" charset="77"/>
              </a:rPr>
              <a:t>$ g++ </a:t>
            </a:r>
            <a:r>
              <a:rPr lang="en-US" sz="1800" dirty="0" err="1">
                <a:latin typeface="Lucida Sans" panose="020B0602030504020204" pitchFamily="34" charset="77"/>
              </a:rPr>
              <a:t>hello.cpp</a:t>
            </a:r>
            <a:endParaRPr lang="en-US" dirty="0">
              <a:latin typeface="Lucida Sans" panose="020B0602030504020204" pitchFamily="34" charset="77"/>
            </a:endParaRPr>
          </a:p>
          <a:p>
            <a:pPr lvl="3"/>
            <a:r>
              <a:rPr lang="en-US" dirty="0"/>
              <a:t>Creates an executable file called </a:t>
            </a:r>
            <a:r>
              <a:rPr lang="en-US" dirty="0" err="1"/>
              <a:t>a.out</a:t>
            </a:r>
            <a:r>
              <a:rPr lang="en-US" dirty="0"/>
              <a:t> in the current directory</a:t>
            </a:r>
          </a:p>
          <a:p>
            <a:r>
              <a:rPr lang="en-US" dirty="0"/>
              <a:t>Using </a:t>
            </a:r>
            <a:r>
              <a:rPr lang="en-US" dirty="0" err="1"/>
              <a:t>a.out</a:t>
            </a:r>
            <a:r>
              <a:rPr lang="en-US" dirty="0"/>
              <a:t>:</a:t>
            </a:r>
          </a:p>
          <a:p>
            <a:pPr marL="987552" lvl="2" indent="0">
              <a:buNone/>
            </a:pPr>
            <a:r>
              <a:rPr lang="en-US" dirty="0">
                <a:latin typeface="Lucida Sans" panose="020B0602030504020204" pitchFamily="34" charset="77"/>
              </a:rPr>
              <a:t>$ ./</a:t>
            </a:r>
            <a:r>
              <a:rPr lang="en-US" dirty="0" err="1">
                <a:latin typeface="Lucida Sans" panose="020B0602030504020204" pitchFamily="34" charset="77"/>
              </a:rPr>
              <a:t>a.out</a:t>
            </a:r>
            <a:endParaRPr lang="en-US" dirty="0">
              <a:latin typeface="Lucida Sans" panose="020B0602030504020204" pitchFamily="34" charset="77"/>
            </a:endParaRPr>
          </a:p>
          <a:p>
            <a:r>
              <a:rPr lang="en-US" dirty="0"/>
              <a:t>Naming the executable:</a:t>
            </a:r>
          </a:p>
          <a:p>
            <a:pPr marL="987552" lvl="2" indent="0">
              <a:buNone/>
            </a:pPr>
            <a:r>
              <a:rPr lang="en-US" dirty="0">
                <a:latin typeface="Lucida Sans" panose="020B0602030504020204" pitchFamily="34" charset="77"/>
              </a:rPr>
              <a:t>$ g++ </a:t>
            </a:r>
            <a:r>
              <a:rPr lang="en-US" dirty="0" err="1">
                <a:latin typeface="Lucida Sans" panose="020B0602030504020204" pitchFamily="34" charset="77"/>
              </a:rPr>
              <a:t>hello.cpp</a:t>
            </a:r>
            <a:r>
              <a:rPr lang="en-US" dirty="0">
                <a:latin typeface="Lucida Sans" panose="020B0602030504020204" pitchFamily="34" charset="77"/>
              </a:rPr>
              <a:t> -o </a:t>
            </a:r>
            <a:r>
              <a:rPr lang="en-US" dirty="0" err="1">
                <a:latin typeface="Lucida Sans" panose="020B0602030504020204" pitchFamily="34" charset="77"/>
              </a:rPr>
              <a:t>myhello</a:t>
            </a:r>
            <a:endParaRPr lang="en-US" dirty="0">
              <a:latin typeface="Lucida Sans" panose="020B0602030504020204" pitchFamily="34" charset="77"/>
            </a:endParaRPr>
          </a:p>
          <a:p>
            <a:pPr marL="987552" lvl="2" indent="0">
              <a:buNone/>
            </a:pPr>
            <a:r>
              <a:rPr lang="en-US" dirty="0">
                <a:latin typeface="Lucida Sans" panose="020B0602030504020204" pitchFamily="34" charset="77"/>
              </a:rPr>
              <a:t>$ ./</a:t>
            </a:r>
            <a:r>
              <a:rPr lang="en-US" dirty="0" err="1">
                <a:latin typeface="Lucida Sans" panose="020B0602030504020204" pitchFamily="34" charset="77"/>
              </a:rPr>
              <a:t>myhello</a:t>
            </a:r>
            <a:endParaRPr lang="en-US" dirty="0">
              <a:latin typeface="Lucida Sans" panose="020B0602030504020204" pitchFamily="34" charset="77"/>
            </a:endParaRPr>
          </a:p>
          <a:p>
            <a:r>
              <a:rPr lang="en-US" dirty="0">
                <a:latin typeface="+mj-lt"/>
              </a:rPr>
              <a:t>Use this compiler option for C++2011 features</a:t>
            </a:r>
          </a:p>
          <a:p>
            <a:pPr marL="987552" lvl="2" indent="0">
              <a:buNone/>
            </a:pPr>
            <a:r>
              <a:rPr lang="en-US" sz="1800" dirty="0">
                <a:latin typeface="Lucida Sans" panose="020B0602030504020204" pitchFamily="34" charset="77"/>
              </a:rPr>
              <a:t>$ g++ -std=</a:t>
            </a:r>
            <a:r>
              <a:rPr lang="en-US" sz="1800" dirty="0" err="1">
                <a:latin typeface="Lucida Sans" panose="020B0602030504020204" pitchFamily="34" charset="77"/>
              </a:rPr>
              <a:t>c++</a:t>
            </a:r>
            <a:r>
              <a:rPr lang="en-US" sz="1800" dirty="0">
                <a:latin typeface="Lucida Sans" panose="020B0602030504020204" pitchFamily="34" charset="77"/>
              </a:rPr>
              <a:t>11 </a:t>
            </a:r>
            <a:r>
              <a:rPr lang="en-US" sz="1800" dirty="0" err="1">
                <a:latin typeface="Lucida Sans" panose="020B0602030504020204" pitchFamily="34" charset="77"/>
              </a:rPr>
              <a:t>hello.cpp</a:t>
            </a:r>
            <a:endParaRPr lang="en-US" i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6476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F33C-24C3-2B29-F097-5D8A910F9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Multiple Source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28C85-713A-E4F7-7DD2-FEB2CBFD0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6792"/>
            <a:ext cx="9601200" cy="4310608"/>
          </a:xfrm>
        </p:spPr>
        <p:txBody>
          <a:bodyPr>
            <a:normAutofit/>
          </a:bodyPr>
          <a:lstStyle/>
          <a:p>
            <a:r>
              <a:rPr lang="en-US" sz="2400" dirty="0"/>
              <a:t>Organizing code in multiple files is a good practice in C++. To compile multiple files:</a:t>
            </a:r>
          </a:p>
          <a:p>
            <a:pPr marL="530352" lvl="1" indent="0">
              <a:buNone/>
            </a:pPr>
            <a:r>
              <a:rPr lang="en-US" i="0" dirty="0">
                <a:latin typeface="Lucida Sans" panose="020B0602030504020204" pitchFamily="34" charset="77"/>
              </a:rPr>
              <a:t>$ g++ -std=</a:t>
            </a:r>
            <a:r>
              <a:rPr lang="en-US" i="0" dirty="0" err="1">
                <a:latin typeface="Lucida Sans" panose="020B0602030504020204" pitchFamily="34" charset="77"/>
              </a:rPr>
              <a:t>c++</a:t>
            </a:r>
            <a:r>
              <a:rPr lang="en-US" i="0" dirty="0">
                <a:latin typeface="Lucida Sans" panose="020B0602030504020204" pitchFamily="34" charset="77"/>
              </a:rPr>
              <a:t>11 </a:t>
            </a:r>
            <a:r>
              <a:rPr lang="en-US" i="0" dirty="0" err="1">
                <a:latin typeface="Lucida Sans" panose="020B0602030504020204" pitchFamily="34" charset="77"/>
              </a:rPr>
              <a:t>olympics.cpp</a:t>
            </a:r>
            <a:r>
              <a:rPr lang="en-US" i="0" dirty="0">
                <a:latin typeface="Lucida Sans" panose="020B0602030504020204" pitchFamily="34" charset="77"/>
              </a:rPr>
              <a:t> </a:t>
            </a:r>
            <a:r>
              <a:rPr lang="en-US" i="0" dirty="0" err="1">
                <a:latin typeface="Lucida Sans" panose="020B0602030504020204" pitchFamily="34" charset="77"/>
              </a:rPr>
              <a:t>calendar.cpp</a:t>
            </a:r>
            <a:r>
              <a:rPr lang="en-US" i="0" dirty="0">
                <a:latin typeface="Lucida Sans" panose="020B0602030504020204" pitchFamily="34" charset="77"/>
              </a:rPr>
              <a:t> -o </a:t>
            </a:r>
            <a:r>
              <a:rPr lang="en-US" i="0" dirty="0" err="1">
                <a:latin typeface="Lucida Sans" panose="020B0602030504020204" pitchFamily="34" charset="77"/>
              </a:rPr>
              <a:t>my_prog</a:t>
            </a:r>
            <a:endParaRPr lang="en-US" sz="2400" i="0" dirty="0">
              <a:latin typeface="Lucida Sans" panose="020B0602030504020204" pitchFamily="34" charset="77"/>
            </a:endParaRPr>
          </a:p>
          <a:p>
            <a:r>
              <a:rPr lang="en-US" sz="2400" dirty="0"/>
              <a:t>Creating intermediate object files for incremental compiling:</a:t>
            </a:r>
          </a:p>
          <a:p>
            <a:pPr marL="530352" lvl="1" indent="0">
              <a:buNone/>
            </a:pPr>
            <a:r>
              <a:rPr lang="en-US" i="0" dirty="0">
                <a:latin typeface="Lucida Sans" panose="020B0602030504020204" pitchFamily="34" charset="77"/>
              </a:rPr>
              <a:t>$ g++ -std=</a:t>
            </a:r>
            <a:r>
              <a:rPr lang="en-US" i="0" dirty="0" err="1">
                <a:latin typeface="Lucida Sans" panose="020B0602030504020204" pitchFamily="34" charset="77"/>
              </a:rPr>
              <a:t>c++</a:t>
            </a:r>
            <a:r>
              <a:rPr lang="en-US" i="0" dirty="0">
                <a:latin typeface="Lucida Sans" panose="020B0602030504020204" pitchFamily="34" charset="77"/>
              </a:rPr>
              <a:t>11 -c </a:t>
            </a:r>
            <a:r>
              <a:rPr lang="en-US" i="0" dirty="0" err="1">
                <a:latin typeface="Lucida Sans" panose="020B0602030504020204" pitchFamily="34" charset="77"/>
              </a:rPr>
              <a:t>olympics.cpp</a:t>
            </a:r>
            <a:r>
              <a:rPr lang="en-US" i="0" dirty="0">
                <a:latin typeface="Lucida Sans" panose="020B0602030504020204" pitchFamily="34" charset="77"/>
              </a:rPr>
              <a:t> // creates </a:t>
            </a:r>
            <a:r>
              <a:rPr lang="en-US" i="0" dirty="0" err="1">
                <a:latin typeface="Lucida Sans" panose="020B0602030504020204" pitchFamily="34" charset="77"/>
              </a:rPr>
              <a:t>olympics.o</a:t>
            </a:r>
            <a:endParaRPr lang="en-US" i="0" dirty="0">
              <a:latin typeface="Lucida Sans" panose="020B0602030504020204" pitchFamily="34" charset="77"/>
            </a:endParaRPr>
          </a:p>
          <a:p>
            <a:pPr marL="530352" lvl="1" indent="0">
              <a:buNone/>
            </a:pPr>
            <a:r>
              <a:rPr lang="en-US" i="0" dirty="0">
                <a:latin typeface="Lucida Sans" panose="020B0602030504020204" pitchFamily="34" charset="77"/>
              </a:rPr>
              <a:t>$ g++ -std=</a:t>
            </a:r>
            <a:r>
              <a:rPr lang="en-US" i="0" dirty="0" err="1">
                <a:latin typeface="Lucida Sans" panose="020B0602030504020204" pitchFamily="34" charset="77"/>
              </a:rPr>
              <a:t>c++</a:t>
            </a:r>
            <a:r>
              <a:rPr lang="en-US" i="0" dirty="0">
                <a:latin typeface="Lucida Sans" panose="020B0602030504020204" pitchFamily="34" charset="77"/>
              </a:rPr>
              <a:t>11 -c </a:t>
            </a:r>
            <a:r>
              <a:rPr lang="en-US" i="0" dirty="0" err="1">
                <a:latin typeface="Lucida Sans" panose="020B0602030504020204" pitchFamily="34" charset="77"/>
              </a:rPr>
              <a:t>calendar.cpp</a:t>
            </a:r>
            <a:r>
              <a:rPr lang="en-US" i="0" dirty="0">
                <a:latin typeface="Lucida Sans" panose="020B0602030504020204" pitchFamily="34" charset="77"/>
              </a:rPr>
              <a:t> // creates </a:t>
            </a:r>
            <a:r>
              <a:rPr lang="en-US" i="0" dirty="0" err="1">
                <a:latin typeface="Lucida Sans" panose="020B0602030504020204" pitchFamily="34" charset="77"/>
              </a:rPr>
              <a:t>calendar.o</a:t>
            </a:r>
            <a:endParaRPr lang="en-US" i="0" dirty="0">
              <a:latin typeface="Lucida Sans" panose="020B0602030504020204" pitchFamily="34" charset="77"/>
            </a:endParaRPr>
          </a:p>
          <a:p>
            <a:pPr marL="530352" lvl="1" indent="0">
              <a:buNone/>
            </a:pPr>
            <a:r>
              <a:rPr lang="en-US" i="0" dirty="0">
                <a:latin typeface="Lucida Sans" panose="020B0602030504020204" pitchFamily="34" charset="77"/>
              </a:rPr>
              <a:t>$ g++ -std=</a:t>
            </a:r>
            <a:r>
              <a:rPr lang="en-US" i="0" dirty="0" err="1">
                <a:latin typeface="Lucida Sans" panose="020B0602030504020204" pitchFamily="34" charset="77"/>
              </a:rPr>
              <a:t>c++</a:t>
            </a:r>
            <a:r>
              <a:rPr lang="en-US" i="0" dirty="0">
                <a:latin typeface="Lucida Sans" panose="020B0602030504020204" pitchFamily="34" charset="77"/>
              </a:rPr>
              <a:t>11 *.o -o </a:t>
            </a:r>
            <a:r>
              <a:rPr lang="en-US" i="0" dirty="0" err="1">
                <a:latin typeface="Lucida Sans" panose="020B0602030504020204" pitchFamily="34" charset="77"/>
              </a:rPr>
              <a:t>my_prog</a:t>
            </a:r>
            <a:r>
              <a:rPr lang="en-US" i="0" dirty="0">
                <a:latin typeface="Lucida Sans" panose="020B0602030504020204" pitchFamily="34" charset="77"/>
              </a:rPr>
              <a:t> // creates executable</a:t>
            </a:r>
          </a:p>
          <a:p>
            <a:r>
              <a:rPr lang="en-US" sz="2400" dirty="0"/>
              <a:t>Good practice: Only #include the header files, not the .</a:t>
            </a:r>
            <a:r>
              <a:rPr lang="en-US" sz="2400" dirty="0" err="1"/>
              <a:t>cpp</a:t>
            </a:r>
            <a:r>
              <a:rPr lang="en-US" sz="2400" dirty="0"/>
              <a:t> files!</a:t>
            </a:r>
          </a:p>
          <a:p>
            <a:r>
              <a:rPr lang="en-US" sz="2400" dirty="0"/>
              <a:t>Good practice: Learn to use a </a:t>
            </a:r>
            <a:r>
              <a:rPr lang="en-US" sz="2400" dirty="0" err="1"/>
              <a:t>Makefile</a:t>
            </a:r>
            <a:r>
              <a:rPr lang="en-US" sz="2400" dirty="0"/>
              <a:t> for a project with several files, so that you can invoke “make” or “make all” for building executables.</a:t>
            </a:r>
          </a:p>
        </p:txBody>
      </p:sp>
    </p:spTree>
    <p:extLst>
      <p:ext uri="{BB962C8B-B14F-4D97-AF65-F5344CB8AC3E}">
        <p14:creationId xmlns:p14="http://schemas.microsoft.com/office/powerpoint/2010/main" val="1066530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6C6A-0DAE-FE8A-6AED-61FA3C30A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Classes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D8000-0546-A731-078D-E8679949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6792"/>
            <a:ext cx="9601200" cy="4310608"/>
          </a:xfrm>
        </p:spPr>
        <p:txBody>
          <a:bodyPr/>
          <a:lstStyle/>
          <a:p>
            <a:r>
              <a:rPr lang="en-US" dirty="0"/>
              <a:t>The C struct bundles different data of various types together in a logical group</a:t>
            </a:r>
          </a:p>
          <a:p>
            <a:r>
              <a:rPr lang="en-US" dirty="0"/>
              <a:t>A C++ class is an extension of C struct but with the default setting of all members being private, i.e. inaccessible outside of the class.</a:t>
            </a:r>
          </a:p>
          <a:p>
            <a:r>
              <a:rPr lang="en-US" dirty="0"/>
              <a:t>Class is the primary building block for data structures in C++ providing</a:t>
            </a:r>
          </a:p>
          <a:p>
            <a:pPr lvl="1"/>
            <a:r>
              <a:rPr lang="en-US" dirty="0"/>
              <a:t>Abstraction </a:t>
            </a:r>
          </a:p>
          <a:p>
            <a:pPr lvl="1"/>
            <a:r>
              <a:rPr lang="en-US" dirty="0"/>
              <a:t>Encapsulation</a:t>
            </a:r>
          </a:p>
          <a:p>
            <a:r>
              <a:rPr lang="en-US" dirty="0"/>
              <a:t>C++ class is a set of logically grouped data elements and the functions operating on those elements</a:t>
            </a:r>
          </a:p>
          <a:p>
            <a:r>
              <a:rPr lang="en-US" dirty="0"/>
              <a:t>C++ also supports struct, which is the same as a class except that its members are public by default</a:t>
            </a:r>
          </a:p>
        </p:txBody>
      </p:sp>
    </p:spTree>
    <p:extLst>
      <p:ext uri="{BB962C8B-B14F-4D97-AF65-F5344CB8AC3E}">
        <p14:creationId xmlns:p14="http://schemas.microsoft.com/office/powerpoint/2010/main" val="30618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123CC-CD87-6F91-CB8E-7EF28361C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Class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87B4B-011B-FE0B-F90D-1C2747D9E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6792"/>
            <a:ext cx="4220344" cy="43106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# include &lt;iostream&gt;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using namespace std ; 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class Sample {</a:t>
            </a:r>
          </a:p>
          <a:p>
            <a:pPr marL="530352" lvl="1" indent="0">
              <a:buNone/>
            </a:pPr>
            <a:r>
              <a:rPr lang="en-US" i="0" dirty="0">
                <a:latin typeface="Lucida Sans" panose="020B0602030504020204" pitchFamily="34" charset="77"/>
              </a:rPr>
              <a:t>public : int </a:t>
            </a:r>
            <a:r>
              <a:rPr lang="en-US" i="0" dirty="0" err="1">
                <a:latin typeface="Lucida Sans" panose="020B0602030504020204" pitchFamily="34" charset="77"/>
              </a:rPr>
              <a:t>i</a:t>
            </a:r>
            <a:r>
              <a:rPr lang="en-US" i="0" dirty="0">
                <a:latin typeface="Lucida Sans" panose="020B0602030504020204" pitchFamily="34" charset="77"/>
              </a:rPr>
              <a:t>; float j;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int main( ) {</a:t>
            </a:r>
          </a:p>
          <a:p>
            <a:pPr marL="530352" lvl="1" indent="0">
              <a:buNone/>
            </a:pPr>
            <a:r>
              <a:rPr lang="en-US" i="0" dirty="0">
                <a:latin typeface="Lucida Sans" panose="020B0602030504020204" pitchFamily="34" charset="77"/>
              </a:rPr>
              <a:t>Sample s1={10, 3.14};</a:t>
            </a:r>
          </a:p>
          <a:p>
            <a:pPr marL="530352" lvl="1" indent="0">
              <a:buNone/>
            </a:pPr>
            <a:r>
              <a:rPr lang="en-US" i="0" dirty="0" err="1">
                <a:latin typeface="Lucida Sans" panose="020B0602030504020204" pitchFamily="34" charset="77"/>
              </a:rPr>
              <a:t>cout</a:t>
            </a:r>
            <a:r>
              <a:rPr lang="en-US" i="0" dirty="0">
                <a:latin typeface="Lucida Sans" panose="020B0602030504020204" pitchFamily="34" charset="77"/>
              </a:rPr>
              <a:t> &lt;&lt; s1.i &lt;&lt; s1.j ; </a:t>
            </a:r>
          </a:p>
          <a:p>
            <a:pPr marL="530352" lvl="1" indent="0">
              <a:buNone/>
            </a:pPr>
            <a:r>
              <a:rPr lang="en-US" i="0" dirty="0">
                <a:latin typeface="Lucida Sans" panose="020B0602030504020204" pitchFamily="34" charset="77"/>
              </a:rPr>
              <a:t>Sample s2={20, 6.28}; </a:t>
            </a:r>
          </a:p>
          <a:p>
            <a:pPr marL="530352" lvl="1" indent="0">
              <a:buNone/>
            </a:pPr>
            <a:r>
              <a:rPr lang="en-US" i="0" dirty="0" err="1">
                <a:latin typeface="Lucida Sans" panose="020B0602030504020204" pitchFamily="34" charset="77"/>
              </a:rPr>
              <a:t>cout</a:t>
            </a:r>
            <a:r>
              <a:rPr lang="en-US" i="0" dirty="0">
                <a:latin typeface="Lucida Sans" panose="020B0602030504020204" pitchFamily="34" charset="77"/>
              </a:rPr>
              <a:t> &lt;&lt; s2.i &lt;&lt; s2.j ;</a:t>
            </a:r>
          </a:p>
          <a:p>
            <a:pPr marL="530352" lvl="1" indent="0">
              <a:buNone/>
            </a:pPr>
            <a:r>
              <a:rPr lang="en-US" i="0" dirty="0">
                <a:latin typeface="Lucida Sans" panose="020B0602030504020204" pitchFamily="34" charset="77"/>
              </a:rPr>
              <a:t>return 0 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184641-0303-3BA4-AA99-93129B6597BB}"/>
              </a:ext>
            </a:extLst>
          </p:cNvPr>
          <p:cNvSpPr txBox="1"/>
          <p:nvPr/>
        </p:nvSpPr>
        <p:spPr>
          <a:xfrm>
            <a:off x="7176120" y="1196752"/>
            <a:ext cx="2664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Question:</a:t>
            </a:r>
            <a:r>
              <a:rPr lang="en-US" sz="2400" dirty="0"/>
              <a:t> can you have a class with all its members private?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5D32BD-FC66-3418-D9B2-B165D465B64E}"/>
              </a:ext>
            </a:extLst>
          </p:cNvPr>
          <p:cNvSpPr/>
          <p:nvPr/>
        </p:nvSpPr>
        <p:spPr>
          <a:xfrm>
            <a:off x="7104112" y="3429000"/>
            <a:ext cx="1440160" cy="10801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2628C7-8E98-A0F6-F824-25AB2112C635}"/>
              </a:ext>
            </a:extLst>
          </p:cNvPr>
          <p:cNvSpPr/>
          <p:nvPr/>
        </p:nvSpPr>
        <p:spPr>
          <a:xfrm>
            <a:off x="7248128" y="393305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264E56-D14A-134B-EEC3-5810799D6F75}"/>
              </a:ext>
            </a:extLst>
          </p:cNvPr>
          <p:cNvSpPr/>
          <p:nvPr/>
        </p:nvSpPr>
        <p:spPr>
          <a:xfrm>
            <a:off x="7824192" y="3933056"/>
            <a:ext cx="576064" cy="4320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B0B867-81C3-4836-C3B3-12694BB63F9D}"/>
              </a:ext>
            </a:extLst>
          </p:cNvPr>
          <p:cNvSpPr/>
          <p:nvPr/>
        </p:nvSpPr>
        <p:spPr>
          <a:xfrm>
            <a:off x="8832304" y="3429000"/>
            <a:ext cx="1440160" cy="10801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15B67B-E730-A154-2A4B-7111C03CF0EC}"/>
              </a:ext>
            </a:extLst>
          </p:cNvPr>
          <p:cNvSpPr/>
          <p:nvPr/>
        </p:nvSpPr>
        <p:spPr>
          <a:xfrm>
            <a:off x="8976320" y="393305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A39D8E-A9B8-FA03-82B0-CEC7A9F7EAF3}"/>
              </a:ext>
            </a:extLst>
          </p:cNvPr>
          <p:cNvSpPr/>
          <p:nvPr/>
        </p:nvSpPr>
        <p:spPr>
          <a:xfrm>
            <a:off x="9552384" y="3933056"/>
            <a:ext cx="576064" cy="4320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694C7-E6DC-8E9F-507D-EC4FB4A134D0}"/>
              </a:ext>
            </a:extLst>
          </p:cNvPr>
          <p:cNvSpPr txBox="1"/>
          <p:nvPr/>
        </p:nvSpPr>
        <p:spPr>
          <a:xfrm>
            <a:off x="7824192" y="4005064"/>
            <a:ext cx="5820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3.14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36049F-2BE0-52DE-B9D9-46067AD028C6}"/>
              </a:ext>
            </a:extLst>
          </p:cNvPr>
          <p:cNvSpPr txBox="1"/>
          <p:nvPr/>
        </p:nvSpPr>
        <p:spPr>
          <a:xfrm>
            <a:off x="8976320" y="4005064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401290-37DD-EDDD-40B7-E37CE5578B23}"/>
              </a:ext>
            </a:extLst>
          </p:cNvPr>
          <p:cNvSpPr txBox="1"/>
          <p:nvPr/>
        </p:nvSpPr>
        <p:spPr>
          <a:xfrm>
            <a:off x="9552384" y="4005064"/>
            <a:ext cx="655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6.28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86B553-08F9-7B2B-8800-20DB3D94151E}"/>
              </a:ext>
            </a:extLst>
          </p:cNvPr>
          <p:cNvSpPr txBox="1"/>
          <p:nvPr/>
        </p:nvSpPr>
        <p:spPr>
          <a:xfrm>
            <a:off x="7608168" y="472514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F21C88-D2B2-A050-5FC0-0F718EB7822E}"/>
              </a:ext>
            </a:extLst>
          </p:cNvPr>
          <p:cNvSpPr txBox="1"/>
          <p:nvPr/>
        </p:nvSpPr>
        <p:spPr>
          <a:xfrm>
            <a:off x="9336360" y="472514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E330DA-50EE-F1BF-6C31-6F3DC3D9B668}"/>
              </a:ext>
            </a:extLst>
          </p:cNvPr>
          <p:cNvSpPr txBox="1"/>
          <p:nvPr/>
        </p:nvSpPr>
        <p:spPr>
          <a:xfrm>
            <a:off x="7320136" y="3501008"/>
            <a:ext cx="248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i</a:t>
            </a:r>
            <a:endParaRPr 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2C343D-5D4E-DA64-1D26-73B3E7AC0B2F}"/>
              </a:ext>
            </a:extLst>
          </p:cNvPr>
          <p:cNvSpPr txBox="1"/>
          <p:nvPr/>
        </p:nvSpPr>
        <p:spPr>
          <a:xfrm>
            <a:off x="7968208" y="350100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92A84C-F1CB-51D0-6A33-7A3E0E68DEF7}"/>
              </a:ext>
            </a:extLst>
          </p:cNvPr>
          <p:cNvSpPr txBox="1"/>
          <p:nvPr/>
        </p:nvSpPr>
        <p:spPr>
          <a:xfrm>
            <a:off x="9696400" y="350100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B1455-6017-F05C-9D87-50AD1AE5F1CE}"/>
              </a:ext>
            </a:extLst>
          </p:cNvPr>
          <p:cNvSpPr txBox="1"/>
          <p:nvPr/>
        </p:nvSpPr>
        <p:spPr>
          <a:xfrm>
            <a:off x="9048328" y="3501008"/>
            <a:ext cx="248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i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3474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C44E-1704-1AEA-CDBB-20B15AC31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Class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A992-96F3-69BD-3E8C-3199E0811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4784"/>
            <a:ext cx="4436368" cy="4382616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  <a:buNone/>
            </a:pPr>
            <a:r>
              <a:rPr lang="en-US" sz="1600" dirty="0">
                <a:latin typeface="Lucida Sans" panose="020B0602030504020204" pitchFamily="34" charset="77"/>
              </a:rPr>
              <a:t># include &lt;iostream&gt;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600" dirty="0">
                <a:latin typeface="Lucida Sans" panose="020B0602030504020204" pitchFamily="34" charset="77"/>
              </a:rPr>
              <a:t>using namespace std ;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600" dirty="0">
                <a:latin typeface="Lucida Sans" panose="020B0602030504020204" pitchFamily="34" charset="77"/>
              </a:rPr>
              <a:t>class Sample {</a:t>
            </a:r>
          </a:p>
          <a:p>
            <a:pPr marL="530352" lvl="1" indent="0">
              <a:lnSpc>
                <a:spcPct val="75000"/>
              </a:lnSpc>
              <a:buNone/>
            </a:pPr>
            <a:r>
              <a:rPr lang="en-US" sz="1600" i="0" dirty="0">
                <a:latin typeface="Lucida Sans" panose="020B0602030504020204" pitchFamily="34" charset="77"/>
              </a:rPr>
              <a:t>private : int </a:t>
            </a:r>
            <a:r>
              <a:rPr lang="en-US" sz="1600" i="0" dirty="0" err="1">
                <a:latin typeface="Lucida Sans" panose="020B0602030504020204" pitchFamily="34" charset="77"/>
              </a:rPr>
              <a:t>i</a:t>
            </a:r>
            <a:r>
              <a:rPr lang="en-US" sz="1600" i="0" dirty="0">
                <a:latin typeface="Lucida Sans" panose="020B0602030504020204" pitchFamily="34" charset="77"/>
              </a:rPr>
              <a:t>; float j;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600" dirty="0">
                <a:latin typeface="Lucida Sans" panose="020B0602030504020204" pitchFamily="34" charset="77"/>
              </a:rPr>
              <a:t>public :</a:t>
            </a:r>
          </a:p>
          <a:p>
            <a:pPr marL="530352" lvl="1" indent="0">
              <a:lnSpc>
                <a:spcPct val="75000"/>
              </a:lnSpc>
              <a:buNone/>
            </a:pPr>
            <a:r>
              <a:rPr lang="en-US" sz="1600" i="0" dirty="0">
                <a:latin typeface="Lucida Sans" panose="020B0602030504020204" pitchFamily="34" charset="77"/>
              </a:rPr>
              <a:t>void </a:t>
            </a:r>
            <a:r>
              <a:rPr lang="en-US" sz="1600" i="0" dirty="0" err="1">
                <a:latin typeface="Lucida Sans" panose="020B0602030504020204" pitchFamily="34" charset="77"/>
              </a:rPr>
              <a:t>setData</a:t>
            </a:r>
            <a:r>
              <a:rPr lang="en-US" sz="1600" i="0" dirty="0">
                <a:latin typeface="Lucida Sans" panose="020B0602030504020204" pitchFamily="34" charset="77"/>
              </a:rPr>
              <a:t> ( int x, float y ) {</a:t>
            </a:r>
          </a:p>
          <a:p>
            <a:pPr marL="987552" lvl="2" indent="0">
              <a:lnSpc>
                <a:spcPct val="75000"/>
              </a:lnSpc>
              <a:buNone/>
            </a:pPr>
            <a:r>
              <a:rPr lang="en-US" sz="1600" dirty="0" err="1">
                <a:latin typeface="Lucida Sans" panose="020B0602030504020204" pitchFamily="34" charset="77"/>
              </a:rPr>
              <a:t>i</a:t>
            </a:r>
            <a:r>
              <a:rPr lang="en-US" sz="1600" dirty="0">
                <a:latin typeface="Lucida Sans" panose="020B0602030504020204" pitchFamily="34" charset="77"/>
              </a:rPr>
              <a:t>=x; j=y; </a:t>
            </a:r>
          </a:p>
          <a:p>
            <a:pPr marL="530352" lvl="1" indent="0">
              <a:lnSpc>
                <a:spcPct val="75000"/>
              </a:lnSpc>
              <a:buNone/>
            </a:pPr>
            <a:r>
              <a:rPr lang="en-US" sz="1600" i="0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600" dirty="0">
                <a:latin typeface="Lucida Sans" panose="020B0602030504020204" pitchFamily="34" charset="77"/>
              </a:rPr>
              <a:t>};</a:t>
            </a:r>
            <a:endParaRPr lang="en-US" sz="1600" i="0" dirty="0">
              <a:latin typeface="Lucida Sans" panose="020B0602030504020204" pitchFamily="34" charset="77"/>
            </a:endParaRPr>
          </a:p>
          <a:p>
            <a:pPr marL="0" indent="0">
              <a:lnSpc>
                <a:spcPct val="75000"/>
              </a:lnSpc>
              <a:buNone/>
            </a:pPr>
            <a:r>
              <a:rPr lang="en-US" sz="1600" dirty="0">
                <a:latin typeface="Lucida Sans" panose="020B0602030504020204" pitchFamily="34" charset="77"/>
              </a:rPr>
              <a:t>int main( ) {</a:t>
            </a:r>
          </a:p>
          <a:p>
            <a:pPr marL="530352" lvl="1" indent="0">
              <a:lnSpc>
                <a:spcPct val="75000"/>
              </a:lnSpc>
              <a:buNone/>
            </a:pPr>
            <a:r>
              <a:rPr lang="en-US" sz="1600" i="0" dirty="0">
                <a:latin typeface="Lucida Sans" panose="020B0602030504020204" pitchFamily="34" charset="77"/>
              </a:rPr>
              <a:t>Sample s1,s2;</a:t>
            </a:r>
          </a:p>
          <a:p>
            <a:pPr marL="530352" lvl="1" indent="0">
              <a:lnSpc>
                <a:spcPct val="75000"/>
              </a:lnSpc>
              <a:buNone/>
            </a:pPr>
            <a:r>
              <a:rPr lang="en-US" sz="1600" i="0" dirty="0">
                <a:latin typeface="Lucida Sans" panose="020B0602030504020204" pitchFamily="34" charset="77"/>
              </a:rPr>
              <a:t>s1.setData ( 10, 3.14 ) ;</a:t>
            </a:r>
          </a:p>
          <a:p>
            <a:pPr marL="530352" lvl="1" indent="0">
              <a:lnSpc>
                <a:spcPct val="75000"/>
              </a:lnSpc>
              <a:buNone/>
            </a:pPr>
            <a:r>
              <a:rPr lang="en-US" sz="1600" i="0" dirty="0">
                <a:latin typeface="Lucida Sans" panose="020B0602030504020204" pitchFamily="34" charset="77"/>
              </a:rPr>
              <a:t>s2.setData ( 20, 6.28 ) ;</a:t>
            </a:r>
          </a:p>
          <a:p>
            <a:pPr marL="530352" lvl="1" indent="0">
              <a:lnSpc>
                <a:spcPct val="75000"/>
              </a:lnSpc>
              <a:buNone/>
            </a:pPr>
            <a:r>
              <a:rPr lang="en-US" sz="1600" i="0" dirty="0">
                <a:latin typeface="Lucida Sans" panose="020B0602030504020204" pitchFamily="34" charset="77"/>
              </a:rPr>
              <a:t>return 0 ;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600" dirty="0">
                <a:latin typeface="Lucida Sans" panose="020B0602030504020204" pitchFamily="34" charset="77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CB645B-77E8-9465-48CD-2C655C8A347F}"/>
              </a:ext>
            </a:extLst>
          </p:cNvPr>
          <p:cNvSpPr/>
          <p:nvPr/>
        </p:nvSpPr>
        <p:spPr>
          <a:xfrm>
            <a:off x="7248128" y="2060848"/>
            <a:ext cx="1440160" cy="10801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4C3BB5-EC37-0624-E9A6-7BCB395D7CA9}"/>
              </a:ext>
            </a:extLst>
          </p:cNvPr>
          <p:cNvSpPr/>
          <p:nvPr/>
        </p:nvSpPr>
        <p:spPr>
          <a:xfrm>
            <a:off x="7392144" y="256490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DFF4F7-72F0-D153-6EB6-73AB6713C786}"/>
              </a:ext>
            </a:extLst>
          </p:cNvPr>
          <p:cNvSpPr/>
          <p:nvPr/>
        </p:nvSpPr>
        <p:spPr>
          <a:xfrm>
            <a:off x="7968208" y="2564904"/>
            <a:ext cx="576064" cy="4320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B24E39-A1A2-2A32-0C62-E9263D21CD78}"/>
              </a:ext>
            </a:extLst>
          </p:cNvPr>
          <p:cNvSpPr/>
          <p:nvPr/>
        </p:nvSpPr>
        <p:spPr>
          <a:xfrm>
            <a:off x="8976320" y="2060848"/>
            <a:ext cx="1440160" cy="10801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4D791E-53F7-06AA-64D3-1F1372E308F4}"/>
              </a:ext>
            </a:extLst>
          </p:cNvPr>
          <p:cNvSpPr/>
          <p:nvPr/>
        </p:nvSpPr>
        <p:spPr>
          <a:xfrm>
            <a:off x="9120336" y="256490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021DE6-1C29-E7AD-F94E-024F03E08584}"/>
              </a:ext>
            </a:extLst>
          </p:cNvPr>
          <p:cNvSpPr/>
          <p:nvPr/>
        </p:nvSpPr>
        <p:spPr>
          <a:xfrm>
            <a:off x="9696400" y="2564904"/>
            <a:ext cx="576064" cy="4320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AD740C-8D80-B2A4-152F-8934F0B46BAF}"/>
              </a:ext>
            </a:extLst>
          </p:cNvPr>
          <p:cNvSpPr txBox="1"/>
          <p:nvPr/>
        </p:nvSpPr>
        <p:spPr>
          <a:xfrm>
            <a:off x="7968208" y="2636912"/>
            <a:ext cx="5820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3.14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B0C3BB-C094-6852-CFA1-E32D82CF7AA1}"/>
              </a:ext>
            </a:extLst>
          </p:cNvPr>
          <p:cNvSpPr txBox="1"/>
          <p:nvPr/>
        </p:nvSpPr>
        <p:spPr>
          <a:xfrm>
            <a:off x="9120336" y="2636912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CD3AC4-3D72-F20D-99F4-6BD60A22F5E7}"/>
              </a:ext>
            </a:extLst>
          </p:cNvPr>
          <p:cNvSpPr txBox="1"/>
          <p:nvPr/>
        </p:nvSpPr>
        <p:spPr>
          <a:xfrm>
            <a:off x="9696400" y="2636912"/>
            <a:ext cx="655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6.28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14564D-E809-8C82-62D7-19DCF294B84A}"/>
              </a:ext>
            </a:extLst>
          </p:cNvPr>
          <p:cNvSpPr txBox="1"/>
          <p:nvPr/>
        </p:nvSpPr>
        <p:spPr>
          <a:xfrm>
            <a:off x="7752184" y="335699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0FED4-E4A7-A528-99F4-FA5DA8EA17F9}"/>
              </a:ext>
            </a:extLst>
          </p:cNvPr>
          <p:cNvSpPr txBox="1"/>
          <p:nvPr/>
        </p:nvSpPr>
        <p:spPr>
          <a:xfrm>
            <a:off x="9480376" y="335699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E97416-732E-241D-E577-940D6212EBE3}"/>
              </a:ext>
            </a:extLst>
          </p:cNvPr>
          <p:cNvSpPr txBox="1"/>
          <p:nvPr/>
        </p:nvSpPr>
        <p:spPr>
          <a:xfrm>
            <a:off x="7464152" y="2132856"/>
            <a:ext cx="248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i</a:t>
            </a:r>
            <a:endParaRPr 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BC876B-51E3-FF55-D994-7ED3FFCA1CBC}"/>
              </a:ext>
            </a:extLst>
          </p:cNvPr>
          <p:cNvSpPr txBox="1"/>
          <p:nvPr/>
        </p:nvSpPr>
        <p:spPr>
          <a:xfrm>
            <a:off x="8112224" y="2132856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E8E7A6-F9C6-FE01-FB76-14C1B1E3272A}"/>
              </a:ext>
            </a:extLst>
          </p:cNvPr>
          <p:cNvSpPr txBox="1"/>
          <p:nvPr/>
        </p:nvSpPr>
        <p:spPr>
          <a:xfrm>
            <a:off x="9840416" y="2132856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AB54AB-EBBC-736C-6EFE-B3EE48F7AC75}"/>
              </a:ext>
            </a:extLst>
          </p:cNvPr>
          <p:cNvSpPr txBox="1"/>
          <p:nvPr/>
        </p:nvSpPr>
        <p:spPr>
          <a:xfrm>
            <a:off x="9192344" y="2132856"/>
            <a:ext cx="248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i</a:t>
            </a:r>
            <a:endParaRPr lang="en-US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21D20A-31C5-ED14-3D11-97545B344528}"/>
              </a:ext>
            </a:extLst>
          </p:cNvPr>
          <p:cNvSpPr txBox="1"/>
          <p:nvPr/>
        </p:nvSpPr>
        <p:spPr>
          <a:xfrm>
            <a:off x="6384032" y="4005064"/>
            <a:ext cx="4536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practice to hide data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methods to access data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Q: Is there a need for private methods?</a:t>
            </a:r>
          </a:p>
        </p:txBody>
      </p:sp>
    </p:spTree>
    <p:extLst>
      <p:ext uri="{BB962C8B-B14F-4D97-AF65-F5344CB8AC3E}">
        <p14:creationId xmlns:p14="http://schemas.microsoft.com/office/powerpoint/2010/main" val="318345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495E-0232-7877-8336-48A2B556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Class 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CFF0A-0D31-784C-8221-51F929D26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4784"/>
            <a:ext cx="4796408" cy="4382616"/>
          </a:xfrm>
        </p:spPr>
        <p:txBody>
          <a:bodyPr>
            <a:normAutofit/>
          </a:bodyPr>
          <a:lstStyle/>
          <a:p>
            <a:pPr marL="0" indent="0">
              <a:lnSpc>
                <a:spcPct val="75000"/>
              </a:lnSpc>
              <a:buNone/>
            </a:pPr>
            <a:r>
              <a:rPr lang="en-US" sz="1800" dirty="0">
                <a:latin typeface="Lucida Sans" panose="020B0602030504020204" pitchFamily="34" charset="77"/>
              </a:rPr>
              <a:t># include &lt;iostream&gt;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800" dirty="0">
                <a:latin typeface="Lucida Sans" panose="020B0602030504020204" pitchFamily="34" charset="77"/>
              </a:rPr>
              <a:t>using namespace std ;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800" dirty="0">
                <a:latin typeface="Lucida Sans" panose="020B0602030504020204" pitchFamily="34" charset="77"/>
              </a:rPr>
              <a:t>class Sample {</a:t>
            </a:r>
          </a:p>
          <a:p>
            <a:pPr marL="530352" lvl="1" indent="0">
              <a:lnSpc>
                <a:spcPct val="75000"/>
              </a:lnSpc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private : int </a:t>
            </a:r>
            <a:r>
              <a:rPr lang="en-US" sz="1800" i="0" dirty="0" err="1">
                <a:latin typeface="Lucida Sans" panose="020B0602030504020204" pitchFamily="34" charset="77"/>
              </a:rPr>
              <a:t>i</a:t>
            </a:r>
            <a:r>
              <a:rPr lang="en-US" sz="1800" i="0" dirty="0">
                <a:latin typeface="Lucida Sans" panose="020B0602030504020204" pitchFamily="34" charset="77"/>
              </a:rPr>
              <a:t>; float j;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800" dirty="0">
                <a:latin typeface="Lucida Sans" panose="020B0602030504020204" pitchFamily="34" charset="77"/>
              </a:rPr>
              <a:t>public :</a:t>
            </a:r>
          </a:p>
          <a:p>
            <a:pPr marL="530352" lvl="1" indent="0">
              <a:lnSpc>
                <a:spcPct val="75000"/>
              </a:lnSpc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void </a:t>
            </a:r>
            <a:r>
              <a:rPr lang="en-US" sz="1800" i="0" dirty="0" err="1">
                <a:latin typeface="Lucida Sans" panose="020B0602030504020204" pitchFamily="34" charset="77"/>
              </a:rPr>
              <a:t>setData</a:t>
            </a:r>
            <a:r>
              <a:rPr lang="en-US" sz="1800" i="0" dirty="0">
                <a:latin typeface="Lucida Sans" panose="020B0602030504020204" pitchFamily="34" charset="77"/>
              </a:rPr>
              <a:t> ( int x, float y ) {</a:t>
            </a:r>
          </a:p>
          <a:p>
            <a:pPr marL="987552" lvl="2" indent="0">
              <a:lnSpc>
                <a:spcPct val="75000"/>
              </a:lnSpc>
              <a:buNone/>
            </a:pPr>
            <a:r>
              <a:rPr lang="en-US" dirty="0" err="1">
                <a:latin typeface="Lucida Sans" panose="020B0602030504020204" pitchFamily="34" charset="77"/>
              </a:rPr>
              <a:t>i</a:t>
            </a:r>
            <a:r>
              <a:rPr lang="en-US" dirty="0">
                <a:latin typeface="Lucida Sans" panose="020B0602030504020204" pitchFamily="34" charset="77"/>
              </a:rPr>
              <a:t>=x; j=y; </a:t>
            </a:r>
          </a:p>
          <a:p>
            <a:pPr marL="530352" lvl="1" indent="0">
              <a:lnSpc>
                <a:spcPct val="75000"/>
              </a:lnSpc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}</a:t>
            </a:r>
          </a:p>
          <a:p>
            <a:pPr marL="530352" lvl="1" indent="0">
              <a:lnSpc>
                <a:spcPct val="75000"/>
              </a:lnSpc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void </a:t>
            </a:r>
            <a:r>
              <a:rPr lang="en-US" sz="1800" i="0" dirty="0" err="1">
                <a:latin typeface="Lucida Sans" panose="020B0602030504020204" pitchFamily="34" charset="77"/>
              </a:rPr>
              <a:t>printData</a:t>
            </a:r>
            <a:r>
              <a:rPr lang="en-US" sz="1800" i="0" dirty="0">
                <a:latin typeface="Lucida Sans" panose="020B0602030504020204" pitchFamily="34" charset="77"/>
              </a:rPr>
              <a:t>() {</a:t>
            </a:r>
          </a:p>
          <a:p>
            <a:pPr marL="987552" lvl="2" indent="0">
              <a:buNone/>
            </a:pP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</a:t>
            </a:r>
            <a:r>
              <a:rPr lang="en-US" dirty="0" err="1">
                <a:latin typeface="Lucida Sans" panose="020B0602030504020204" pitchFamily="34" charset="77"/>
              </a:rPr>
              <a:t>i</a:t>
            </a:r>
            <a:r>
              <a:rPr lang="en-US" dirty="0">
                <a:latin typeface="Lucida Sans" panose="020B0602030504020204" pitchFamily="34" charset="77"/>
              </a:rPr>
              <a:t> &lt;&lt; " ” &lt;&lt; j;</a:t>
            </a:r>
          </a:p>
          <a:p>
            <a:pPr marL="530352" lvl="1" indent="0"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1800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1B2E8E-75FE-45DB-F975-254570CE274F}"/>
              </a:ext>
            </a:extLst>
          </p:cNvPr>
          <p:cNvSpPr txBox="1"/>
          <p:nvPr/>
        </p:nvSpPr>
        <p:spPr>
          <a:xfrm>
            <a:off x="6600056" y="1484784"/>
            <a:ext cx="4176464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Lucida Sans" panose="020B0602030504020204" pitchFamily="34" charset="77"/>
              </a:rPr>
              <a:t>int main( ) {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Lucida Sans" panose="020B0602030504020204" pitchFamily="34" charset="77"/>
              </a:rPr>
              <a:t>Sample s1, s2 ;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Lucida Sans" panose="020B0602030504020204" pitchFamily="34" charset="77"/>
              </a:rPr>
              <a:t>s1.setData ( 10, 3.14 ) ;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Lucida Sans" panose="020B0602030504020204" pitchFamily="34" charset="77"/>
              </a:rPr>
              <a:t>s2.setData ( 20, 6.28 ) ;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Lucida Sans" panose="020B0602030504020204" pitchFamily="34" charset="77"/>
              </a:rPr>
              <a:t>s1.printData( ) ;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Lucida Sans" panose="020B0602030504020204" pitchFamily="34" charset="77"/>
              </a:rPr>
              <a:t>s2.printData( ) ;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Lucida Sans" panose="020B0602030504020204" pitchFamily="34" charset="77"/>
              </a:rPr>
              <a:t>return 0 ;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0980D0-734A-5AE4-3EA1-87BF7AD04188}"/>
              </a:ext>
            </a:extLst>
          </p:cNvPr>
          <p:cNvSpPr/>
          <p:nvPr/>
        </p:nvSpPr>
        <p:spPr>
          <a:xfrm>
            <a:off x="7104112" y="4437112"/>
            <a:ext cx="1440160" cy="10801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7650F2-2828-2EBD-D1D6-FFAB03C4EDC8}"/>
              </a:ext>
            </a:extLst>
          </p:cNvPr>
          <p:cNvSpPr/>
          <p:nvPr/>
        </p:nvSpPr>
        <p:spPr>
          <a:xfrm>
            <a:off x="7248128" y="4941168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7EF0B0-FA6B-AB07-7B6B-5145E3AB018B}"/>
              </a:ext>
            </a:extLst>
          </p:cNvPr>
          <p:cNvSpPr/>
          <p:nvPr/>
        </p:nvSpPr>
        <p:spPr>
          <a:xfrm>
            <a:off x="7824192" y="4941168"/>
            <a:ext cx="576064" cy="4320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73613C-B9E1-18F3-F66F-B880E90EBC78}"/>
              </a:ext>
            </a:extLst>
          </p:cNvPr>
          <p:cNvSpPr/>
          <p:nvPr/>
        </p:nvSpPr>
        <p:spPr>
          <a:xfrm>
            <a:off x="8832304" y="4437112"/>
            <a:ext cx="1440160" cy="10801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245FBC-0A14-E10C-ECD9-6EE64E620CDC}"/>
              </a:ext>
            </a:extLst>
          </p:cNvPr>
          <p:cNvSpPr/>
          <p:nvPr/>
        </p:nvSpPr>
        <p:spPr>
          <a:xfrm>
            <a:off x="8976320" y="4941168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CB15AB-A181-C6F6-309A-FE088E2CA1A6}"/>
              </a:ext>
            </a:extLst>
          </p:cNvPr>
          <p:cNvSpPr/>
          <p:nvPr/>
        </p:nvSpPr>
        <p:spPr>
          <a:xfrm>
            <a:off x="9552384" y="4941168"/>
            <a:ext cx="576064" cy="4320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3821AC-B246-2248-FB15-E41C42C92644}"/>
              </a:ext>
            </a:extLst>
          </p:cNvPr>
          <p:cNvSpPr txBox="1"/>
          <p:nvPr/>
        </p:nvSpPr>
        <p:spPr>
          <a:xfrm>
            <a:off x="7824192" y="5013176"/>
            <a:ext cx="5820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3.14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AB6085-2FC8-39DF-C778-4FE585BB2715}"/>
              </a:ext>
            </a:extLst>
          </p:cNvPr>
          <p:cNvSpPr txBox="1"/>
          <p:nvPr/>
        </p:nvSpPr>
        <p:spPr>
          <a:xfrm>
            <a:off x="8976320" y="5013176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1AE32C-84DE-56DF-965F-AF061DD5394D}"/>
              </a:ext>
            </a:extLst>
          </p:cNvPr>
          <p:cNvSpPr txBox="1"/>
          <p:nvPr/>
        </p:nvSpPr>
        <p:spPr>
          <a:xfrm>
            <a:off x="9552384" y="5013176"/>
            <a:ext cx="655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6.28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062E25-F8E0-B79D-01CC-1944B5871C66}"/>
              </a:ext>
            </a:extLst>
          </p:cNvPr>
          <p:cNvSpPr txBox="1"/>
          <p:nvPr/>
        </p:nvSpPr>
        <p:spPr>
          <a:xfrm>
            <a:off x="7608168" y="573325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C15350-D022-8DE4-531B-33326BD276FA}"/>
              </a:ext>
            </a:extLst>
          </p:cNvPr>
          <p:cNvSpPr txBox="1"/>
          <p:nvPr/>
        </p:nvSpPr>
        <p:spPr>
          <a:xfrm>
            <a:off x="9336360" y="573325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2BDFDA-52AA-A990-69D5-EAAE4CEC9CAB}"/>
              </a:ext>
            </a:extLst>
          </p:cNvPr>
          <p:cNvSpPr txBox="1"/>
          <p:nvPr/>
        </p:nvSpPr>
        <p:spPr>
          <a:xfrm>
            <a:off x="7320136" y="4509120"/>
            <a:ext cx="248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i</a:t>
            </a:r>
            <a:endParaRPr 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70DE9-2A2A-1A14-7E14-FDEB9CADE8EC}"/>
              </a:ext>
            </a:extLst>
          </p:cNvPr>
          <p:cNvSpPr txBox="1"/>
          <p:nvPr/>
        </p:nvSpPr>
        <p:spPr>
          <a:xfrm>
            <a:off x="7968208" y="450912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D9B8C-5EA3-6796-C047-DCB72978A043}"/>
              </a:ext>
            </a:extLst>
          </p:cNvPr>
          <p:cNvSpPr txBox="1"/>
          <p:nvPr/>
        </p:nvSpPr>
        <p:spPr>
          <a:xfrm>
            <a:off x="9696400" y="450912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D21E65-005E-E591-3CF4-07EC5A44325A}"/>
              </a:ext>
            </a:extLst>
          </p:cNvPr>
          <p:cNvSpPr txBox="1"/>
          <p:nvPr/>
        </p:nvSpPr>
        <p:spPr>
          <a:xfrm>
            <a:off x="9048328" y="4509120"/>
            <a:ext cx="248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i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1805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9643</TotalTime>
  <Words>2447</Words>
  <Application>Microsoft Macintosh PowerPoint</Application>
  <PresentationFormat>Widescreen</PresentationFormat>
  <Paragraphs>380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Franklin Gothic Book</vt:lpstr>
      <vt:lpstr>Lucida Sans</vt:lpstr>
      <vt:lpstr>Crop</vt:lpstr>
      <vt:lpstr>EGC-211 L3: C++ classes and objects</vt:lpstr>
      <vt:lpstr>Function Call Examples (recap)</vt:lpstr>
      <vt:lpstr>References to Pointer Variables</vt:lpstr>
      <vt:lpstr>Compile and Run C++ Code</vt:lpstr>
      <vt:lpstr>Compiling Multiple Source Files</vt:lpstr>
      <vt:lpstr>Classes in C++</vt:lpstr>
      <vt:lpstr>Class Example 1</vt:lpstr>
      <vt:lpstr>Class Example 2</vt:lpstr>
      <vt:lpstr>Class Example 3</vt:lpstr>
      <vt:lpstr>Interface vs Implementation</vt:lpstr>
      <vt:lpstr>Example 1</vt:lpstr>
      <vt:lpstr>Example 2</vt:lpstr>
      <vt:lpstr>Namespaces</vt:lpstr>
      <vt:lpstr>Defining and using a Namespace</vt:lpstr>
      <vt:lpstr>Objects and Classes</vt:lpstr>
      <vt:lpstr>Access Specifiers</vt:lpstr>
      <vt:lpstr>Object Initialization</vt:lpstr>
      <vt:lpstr>Constructors</vt:lpstr>
      <vt:lpstr>Constructor Example</vt:lpstr>
      <vt:lpstr>Overloaded Constructors</vt:lpstr>
      <vt:lpstr>Constructor Overloading Example</vt:lpstr>
      <vt:lpstr>Conflicting Constructors</vt:lpstr>
      <vt:lpstr>Destructor</vt:lpstr>
      <vt:lpstr>this Pointer</vt:lpstr>
      <vt:lpstr>this Pointer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 Ajay Bakre</dc:creator>
  <cp:lastModifiedBy>Dr Ajay Bakre</cp:lastModifiedBy>
  <cp:revision>3</cp:revision>
  <dcterms:created xsi:type="dcterms:W3CDTF">2024-08-02T08:39:14Z</dcterms:created>
  <dcterms:modified xsi:type="dcterms:W3CDTF">2024-08-09T05:45:07Z</dcterms:modified>
</cp:coreProperties>
</file>