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95" r:id="rId3"/>
    <p:sldId id="307" r:id="rId4"/>
    <p:sldId id="306" r:id="rId5"/>
    <p:sldId id="296" r:id="rId6"/>
    <p:sldId id="300" r:id="rId7"/>
    <p:sldId id="301" r:id="rId8"/>
    <p:sldId id="302" r:id="rId9"/>
    <p:sldId id="303" r:id="rId10"/>
    <p:sldId id="304" r:id="rId11"/>
    <p:sldId id="305" r:id="rId12"/>
    <p:sldId id="297" r:id="rId13"/>
    <p:sldId id="308" r:id="rId14"/>
    <p:sldId id="298" r:id="rId15"/>
    <p:sldId id="310" r:id="rId16"/>
    <p:sldId id="309" r:id="rId17"/>
    <p:sldId id="311" r:id="rId18"/>
    <p:sldId id="299" r:id="rId19"/>
    <p:sldId id="294" r:id="rId20"/>
    <p:sldId id="312" r:id="rId21"/>
    <p:sldId id="313" r:id="rId22"/>
    <p:sldId id="31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9"/>
    <p:restoredTop sz="94744"/>
  </p:normalViewPr>
  <p:slideViewPr>
    <p:cSldViewPr>
      <p:cViewPr>
        <p:scale>
          <a:sx n="112" d="100"/>
          <a:sy n="112" d="100"/>
        </p:scale>
        <p:origin x="76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jay Bakre" userId="77cd69e6-056d-4247-8696-d32f3e523e13" providerId="ADAL" clId="{A327AA1C-4038-794F-AB81-F097A3AE6932}"/>
    <pc:docChg chg="undo custSel addSld delSld modSld sldOrd">
      <pc:chgData name="Dr Ajay Bakre" userId="77cd69e6-056d-4247-8696-d32f3e523e13" providerId="ADAL" clId="{A327AA1C-4038-794F-AB81-F097A3AE6932}" dt="2024-08-14T05:34:19.915" v="9406" actId="27636"/>
      <pc:docMkLst>
        <pc:docMk/>
      </pc:docMkLst>
      <pc:sldChg chg="modSp mod">
        <pc:chgData name="Dr Ajay Bakre" userId="77cd69e6-056d-4247-8696-d32f3e523e13" providerId="ADAL" clId="{A327AA1C-4038-794F-AB81-F097A3AE6932}" dt="2024-08-14T03:57:16.282" v="7330" actId="20577"/>
        <pc:sldMkLst>
          <pc:docMk/>
          <pc:sldMk cId="2173845162" sldId="256"/>
        </pc:sldMkLst>
        <pc:spChg chg="mod">
          <ac:chgData name="Dr Ajay Bakre" userId="77cd69e6-056d-4247-8696-d32f3e523e13" providerId="ADAL" clId="{A327AA1C-4038-794F-AB81-F097A3AE6932}" dt="2024-08-14T03:57:16.282" v="7330" actId="20577"/>
          <ac:spMkLst>
            <pc:docMk/>
            <pc:sldMk cId="2173845162" sldId="256"/>
            <ac:spMk id="2" creationId="{0BDAB793-6C16-8438-7240-A0053487CB27}"/>
          </ac:spMkLst>
        </pc:spChg>
      </pc:sldChg>
      <pc:sldChg chg="del">
        <pc:chgData name="Dr Ajay Bakre" userId="77cd69e6-056d-4247-8696-d32f3e523e13" providerId="ADAL" clId="{A327AA1C-4038-794F-AB81-F097A3AE6932}" dt="2024-08-12T06:33:40.274" v="0" actId="2696"/>
        <pc:sldMkLst>
          <pc:docMk/>
          <pc:sldMk cId="3915346821" sldId="290"/>
        </pc:sldMkLst>
      </pc:sldChg>
      <pc:sldChg chg="del">
        <pc:chgData name="Dr Ajay Bakre" userId="77cd69e6-056d-4247-8696-d32f3e523e13" providerId="ADAL" clId="{A327AA1C-4038-794F-AB81-F097A3AE6932}" dt="2024-08-12T06:33:41.642" v="1" actId="2696"/>
        <pc:sldMkLst>
          <pc:docMk/>
          <pc:sldMk cId="193403625" sldId="292"/>
        </pc:sldMkLst>
      </pc:sldChg>
      <pc:sldChg chg="ord">
        <pc:chgData name="Dr Ajay Bakre" userId="77cd69e6-056d-4247-8696-d32f3e523e13" providerId="ADAL" clId="{A327AA1C-4038-794F-AB81-F097A3AE6932}" dt="2024-08-12T06:34:12.016" v="27" actId="20578"/>
        <pc:sldMkLst>
          <pc:docMk/>
          <pc:sldMk cId="1374889416" sldId="294"/>
        </pc:sldMkLst>
      </pc:sldChg>
      <pc:sldChg chg="addSp delSp modSp new mod modClrScheme chgLayout">
        <pc:chgData name="Dr Ajay Bakre" userId="77cd69e6-056d-4247-8696-d32f3e523e13" providerId="ADAL" clId="{A327AA1C-4038-794F-AB81-F097A3AE6932}" dt="2024-08-14T05:18:12.586" v="9315" actId="114"/>
        <pc:sldMkLst>
          <pc:docMk/>
          <pc:sldMk cId="1714832708" sldId="295"/>
        </pc:sldMkLst>
        <pc:spChg chg="mod ord">
          <ac:chgData name="Dr Ajay Bakre" userId="77cd69e6-056d-4247-8696-d32f3e523e13" providerId="ADAL" clId="{A327AA1C-4038-794F-AB81-F097A3AE6932}" dt="2024-08-13T12:39:48.920" v="4165" actId="114"/>
          <ac:spMkLst>
            <pc:docMk/>
            <pc:sldMk cId="1714832708" sldId="295"/>
            <ac:spMk id="2" creationId="{2B77E9D4-4FE6-90F2-79F8-1F09875BF5BD}"/>
          </ac:spMkLst>
        </pc:spChg>
        <pc:spChg chg="del mod ord">
          <ac:chgData name="Dr Ajay Bakre" userId="77cd69e6-056d-4247-8696-d32f3e523e13" providerId="ADAL" clId="{A327AA1C-4038-794F-AB81-F097A3AE6932}" dt="2024-08-12T06:35:28.972" v="62" actId="700"/>
          <ac:spMkLst>
            <pc:docMk/>
            <pc:sldMk cId="1714832708" sldId="295"/>
            <ac:spMk id="3" creationId="{5A6E9CC0-39D9-4374-A463-D20CED33B11A}"/>
          </ac:spMkLst>
        </pc:spChg>
        <pc:spChg chg="del mod">
          <ac:chgData name="Dr Ajay Bakre" userId="77cd69e6-056d-4247-8696-d32f3e523e13" providerId="ADAL" clId="{A327AA1C-4038-794F-AB81-F097A3AE6932}" dt="2024-08-12T06:35:05.886" v="60" actId="478"/>
          <ac:spMkLst>
            <pc:docMk/>
            <pc:sldMk cId="1714832708" sldId="295"/>
            <ac:spMk id="4" creationId="{854D8009-0F7D-43D0-8AA0-4FEF14D15602}"/>
          </ac:spMkLst>
        </pc:spChg>
        <pc:spChg chg="add mod ord">
          <ac:chgData name="Dr Ajay Bakre" userId="77cd69e6-056d-4247-8696-d32f3e523e13" providerId="ADAL" clId="{A327AA1C-4038-794F-AB81-F097A3AE6932}" dt="2024-08-14T05:18:12.586" v="9315" actId="114"/>
          <ac:spMkLst>
            <pc:docMk/>
            <pc:sldMk cId="1714832708" sldId="295"/>
            <ac:spMk id="5" creationId="{5F8F6453-DC18-7233-0288-3C55706E65C2}"/>
          </ac:spMkLst>
        </pc:spChg>
      </pc:sldChg>
      <pc:sldChg chg="modSp new mod">
        <pc:chgData name="Dr Ajay Bakre" userId="77cd69e6-056d-4247-8696-d32f3e523e13" providerId="ADAL" clId="{A327AA1C-4038-794F-AB81-F097A3AE6932}" dt="2024-08-12T10:22:46.817" v="1183" actId="20577"/>
        <pc:sldMkLst>
          <pc:docMk/>
          <pc:sldMk cId="3057402612" sldId="296"/>
        </pc:sldMkLst>
        <pc:spChg chg="mod">
          <ac:chgData name="Dr Ajay Bakre" userId="77cd69e6-056d-4247-8696-d32f3e523e13" providerId="ADAL" clId="{A327AA1C-4038-794F-AB81-F097A3AE6932}" dt="2024-08-12T10:22:46.817" v="1183" actId="20577"/>
          <ac:spMkLst>
            <pc:docMk/>
            <pc:sldMk cId="3057402612" sldId="296"/>
            <ac:spMk id="2" creationId="{D1CE5FDC-27B7-2596-85C8-F8F87CBC2B22}"/>
          </ac:spMkLst>
        </pc:spChg>
        <pc:spChg chg="mod">
          <ac:chgData name="Dr Ajay Bakre" userId="77cd69e6-056d-4247-8696-d32f3e523e13" providerId="ADAL" clId="{A327AA1C-4038-794F-AB81-F097A3AE6932}" dt="2024-08-12T10:13:41.428" v="946" actId="20577"/>
          <ac:spMkLst>
            <pc:docMk/>
            <pc:sldMk cId="3057402612" sldId="296"/>
            <ac:spMk id="3" creationId="{5293B7D0-4AFD-583F-B16E-EA2AEE2CB57A}"/>
          </ac:spMkLst>
        </pc:spChg>
      </pc:sldChg>
      <pc:sldChg chg="addSp delSp modSp new mod modClrScheme chgLayout">
        <pc:chgData name="Dr Ajay Bakre" userId="77cd69e6-056d-4247-8696-d32f3e523e13" providerId="ADAL" clId="{A327AA1C-4038-794F-AB81-F097A3AE6932}" dt="2024-08-14T05:31:04.688" v="9388" actId="20577"/>
        <pc:sldMkLst>
          <pc:docMk/>
          <pc:sldMk cId="4039437872" sldId="297"/>
        </pc:sldMkLst>
        <pc:spChg chg="mod ord">
          <ac:chgData name="Dr Ajay Bakre" userId="77cd69e6-056d-4247-8696-d32f3e523e13" providerId="ADAL" clId="{A327AA1C-4038-794F-AB81-F097A3AE6932}" dt="2024-08-13T10:55:03.233" v="3538" actId="700"/>
          <ac:spMkLst>
            <pc:docMk/>
            <pc:sldMk cId="4039437872" sldId="297"/>
            <ac:spMk id="2" creationId="{D083F935-06AA-E688-DFD4-B628FFB4C34F}"/>
          </ac:spMkLst>
        </pc:spChg>
        <pc:spChg chg="del mod ord">
          <ac:chgData name="Dr Ajay Bakre" userId="77cd69e6-056d-4247-8696-d32f3e523e13" providerId="ADAL" clId="{A327AA1C-4038-794F-AB81-F097A3AE6932}" dt="2024-08-13T10:55:03.233" v="3538" actId="700"/>
          <ac:spMkLst>
            <pc:docMk/>
            <pc:sldMk cId="4039437872" sldId="297"/>
            <ac:spMk id="3" creationId="{56151A62-15E9-25A8-DB18-A855C5BD53C7}"/>
          </ac:spMkLst>
        </pc:spChg>
        <pc:spChg chg="add mod ord">
          <ac:chgData name="Dr Ajay Bakre" userId="77cd69e6-056d-4247-8696-d32f3e523e13" providerId="ADAL" clId="{A327AA1C-4038-794F-AB81-F097A3AE6932}" dt="2024-08-13T10:58:14.357" v="3591" actId="27636"/>
          <ac:spMkLst>
            <pc:docMk/>
            <pc:sldMk cId="4039437872" sldId="297"/>
            <ac:spMk id="4" creationId="{4041E1D4-2588-0DD0-2255-BE2553C63231}"/>
          </ac:spMkLst>
        </pc:spChg>
        <pc:spChg chg="add mod ord">
          <ac:chgData name="Dr Ajay Bakre" userId="77cd69e6-056d-4247-8696-d32f3e523e13" providerId="ADAL" clId="{A327AA1C-4038-794F-AB81-F097A3AE6932}" dt="2024-08-14T05:31:04.688" v="9388" actId="20577"/>
          <ac:spMkLst>
            <pc:docMk/>
            <pc:sldMk cId="4039437872" sldId="297"/>
            <ac:spMk id="5" creationId="{613932A3-EB66-57EC-B8C7-24D725185653}"/>
          </ac:spMkLst>
        </pc:spChg>
      </pc:sldChg>
      <pc:sldChg chg="addSp modSp new mod">
        <pc:chgData name="Dr Ajay Bakre" userId="77cd69e6-056d-4247-8696-d32f3e523e13" providerId="ADAL" clId="{A327AA1C-4038-794F-AB81-F097A3AE6932}" dt="2024-08-13T18:27:13.469" v="6925" actId="1076"/>
        <pc:sldMkLst>
          <pc:docMk/>
          <pc:sldMk cId="867168944" sldId="298"/>
        </pc:sldMkLst>
        <pc:spChg chg="mod">
          <ac:chgData name="Dr Ajay Bakre" userId="77cd69e6-056d-4247-8696-d32f3e523e13" providerId="ADAL" clId="{A327AA1C-4038-794F-AB81-F097A3AE6932}" dt="2024-08-13T17:56:20.079" v="6519" actId="20577"/>
          <ac:spMkLst>
            <pc:docMk/>
            <pc:sldMk cId="867168944" sldId="298"/>
            <ac:spMk id="2" creationId="{81AFB858-52F2-5162-F3CC-1572AAF9ADF6}"/>
          </ac:spMkLst>
        </pc:spChg>
        <pc:spChg chg="mod">
          <ac:chgData name="Dr Ajay Bakre" userId="77cd69e6-056d-4247-8696-d32f3e523e13" providerId="ADAL" clId="{A327AA1C-4038-794F-AB81-F097A3AE6932}" dt="2024-08-13T18:23:00.978" v="6721" actId="404"/>
          <ac:spMkLst>
            <pc:docMk/>
            <pc:sldMk cId="867168944" sldId="298"/>
            <ac:spMk id="3" creationId="{A999A454-535D-0576-8C94-2C90F3BF9586}"/>
          </ac:spMkLst>
        </pc:spChg>
        <pc:spChg chg="add mod">
          <ac:chgData name="Dr Ajay Bakre" userId="77cd69e6-056d-4247-8696-d32f3e523e13" providerId="ADAL" clId="{A327AA1C-4038-794F-AB81-F097A3AE6932}" dt="2024-08-13T18:27:13.469" v="6925" actId="1076"/>
          <ac:spMkLst>
            <pc:docMk/>
            <pc:sldMk cId="867168944" sldId="298"/>
            <ac:spMk id="4" creationId="{71826E3E-4026-8199-C1CA-58D2E07CBBB6}"/>
          </ac:spMkLst>
        </pc:spChg>
      </pc:sldChg>
      <pc:sldChg chg="modSp new mod">
        <pc:chgData name="Dr Ajay Bakre" userId="77cd69e6-056d-4247-8696-d32f3e523e13" providerId="ADAL" clId="{A327AA1C-4038-794F-AB81-F097A3AE6932}" dt="2024-08-14T04:48:51.448" v="8480" actId="20577"/>
        <pc:sldMkLst>
          <pc:docMk/>
          <pc:sldMk cId="2573906130" sldId="299"/>
        </pc:sldMkLst>
        <pc:spChg chg="mod">
          <ac:chgData name="Dr Ajay Bakre" userId="77cd69e6-056d-4247-8696-d32f3e523e13" providerId="ADAL" clId="{A327AA1C-4038-794F-AB81-F097A3AE6932}" dt="2024-08-14T04:46:43.701" v="8384" actId="114"/>
          <ac:spMkLst>
            <pc:docMk/>
            <pc:sldMk cId="2573906130" sldId="299"/>
            <ac:spMk id="2" creationId="{6B7BB0DA-FEE5-CC88-0657-1A252594FD48}"/>
          </ac:spMkLst>
        </pc:spChg>
        <pc:spChg chg="mod">
          <ac:chgData name="Dr Ajay Bakre" userId="77cd69e6-056d-4247-8696-d32f3e523e13" providerId="ADAL" clId="{A327AA1C-4038-794F-AB81-F097A3AE6932}" dt="2024-08-14T04:48:51.448" v="8480" actId="20577"/>
          <ac:spMkLst>
            <pc:docMk/>
            <pc:sldMk cId="2573906130" sldId="299"/>
            <ac:spMk id="3" creationId="{A6F3715F-9D37-B8F6-79DC-1E35A3B21790}"/>
          </ac:spMkLst>
        </pc:spChg>
      </pc:sldChg>
      <pc:sldChg chg="modSp new mod">
        <pc:chgData name="Dr Ajay Bakre" userId="77cd69e6-056d-4247-8696-d32f3e523e13" providerId="ADAL" clId="{A327AA1C-4038-794F-AB81-F097A3AE6932}" dt="2024-08-14T05:24:09.537" v="9368" actId="20577"/>
        <pc:sldMkLst>
          <pc:docMk/>
          <pc:sldMk cId="897557969" sldId="300"/>
        </pc:sldMkLst>
        <pc:spChg chg="mod">
          <ac:chgData name="Dr Ajay Bakre" userId="77cd69e6-056d-4247-8696-d32f3e523e13" providerId="ADAL" clId="{A327AA1C-4038-794F-AB81-F097A3AE6932}" dt="2024-08-12T07:44:29.200" v="313" actId="20577"/>
          <ac:spMkLst>
            <pc:docMk/>
            <pc:sldMk cId="897557969" sldId="300"/>
            <ac:spMk id="2" creationId="{0054840A-000F-6060-BB5B-4727E71AD9D5}"/>
          </ac:spMkLst>
        </pc:spChg>
        <pc:spChg chg="mod">
          <ac:chgData name="Dr Ajay Bakre" userId="77cd69e6-056d-4247-8696-d32f3e523e13" providerId="ADAL" clId="{A327AA1C-4038-794F-AB81-F097A3AE6932}" dt="2024-08-14T05:24:09.537" v="9368" actId="20577"/>
          <ac:spMkLst>
            <pc:docMk/>
            <pc:sldMk cId="897557969" sldId="300"/>
            <ac:spMk id="3" creationId="{4A73B2AE-58D6-39E2-4704-FF07FA92BB42}"/>
          </ac:spMkLst>
        </pc:spChg>
      </pc:sldChg>
      <pc:sldChg chg="modSp new mod">
        <pc:chgData name="Dr Ajay Bakre" userId="77cd69e6-056d-4247-8696-d32f3e523e13" providerId="ADAL" clId="{A327AA1C-4038-794F-AB81-F097A3AE6932}" dt="2024-08-13T07:15:14.675" v="2312" actId="20577"/>
        <pc:sldMkLst>
          <pc:docMk/>
          <pc:sldMk cId="2553087322" sldId="301"/>
        </pc:sldMkLst>
        <pc:spChg chg="mod">
          <ac:chgData name="Dr Ajay Bakre" userId="77cd69e6-056d-4247-8696-d32f3e523e13" providerId="ADAL" clId="{A327AA1C-4038-794F-AB81-F097A3AE6932}" dt="2024-08-12T10:25:09.609" v="1287" actId="20577"/>
          <ac:spMkLst>
            <pc:docMk/>
            <pc:sldMk cId="2553087322" sldId="301"/>
            <ac:spMk id="2" creationId="{DF3456FC-1080-1F51-FEF8-7E5805F094B0}"/>
          </ac:spMkLst>
        </pc:spChg>
        <pc:spChg chg="mod">
          <ac:chgData name="Dr Ajay Bakre" userId="77cd69e6-056d-4247-8696-d32f3e523e13" providerId="ADAL" clId="{A327AA1C-4038-794F-AB81-F097A3AE6932}" dt="2024-08-13T07:15:14.675" v="2312" actId="20577"/>
          <ac:spMkLst>
            <pc:docMk/>
            <pc:sldMk cId="2553087322" sldId="301"/>
            <ac:spMk id="3" creationId="{4BC18811-500D-58B1-C60A-21BCBE7369E5}"/>
          </ac:spMkLst>
        </pc:spChg>
      </pc:sldChg>
      <pc:sldChg chg="addSp delSp modSp new mod modClrScheme chgLayout">
        <pc:chgData name="Dr Ajay Bakre" userId="77cd69e6-056d-4247-8696-d32f3e523e13" providerId="ADAL" clId="{A327AA1C-4038-794F-AB81-F097A3AE6932}" dt="2024-08-13T07:04:15.406" v="2202" actId="20577"/>
        <pc:sldMkLst>
          <pc:docMk/>
          <pc:sldMk cId="546972077" sldId="302"/>
        </pc:sldMkLst>
        <pc:spChg chg="mod ord">
          <ac:chgData name="Dr Ajay Bakre" userId="77cd69e6-056d-4247-8696-d32f3e523e13" providerId="ADAL" clId="{A327AA1C-4038-794F-AB81-F097A3AE6932}" dt="2024-08-13T06:57:32.636" v="1720" actId="14100"/>
          <ac:spMkLst>
            <pc:docMk/>
            <pc:sldMk cId="546972077" sldId="302"/>
            <ac:spMk id="2" creationId="{66311A7F-6061-E3BA-420C-D0FA26B4B05D}"/>
          </ac:spMkLst>
        </pc:spChg>
        <pc:spChg chg="mod ord">
          <ac:chgData name="Dr Ajay Bakre" userId="77cd69e6-056d-4247-8696-d32f3e523e13" providerId="ADAL" clId="{A327AA1C-4038-794F-AB81-F097A3AE6932}" dt="2024-08-13T07:02:18.054" v="2020" actId="20577"/>
          <ac:spMkLst>
            <pc:docMk/>
            <pc:sldMk cId="546972077" sldId="302"/>
            <ac:spMk id="3" creationId="{AB95D872-2DA2-75AE-A98F-D545B21DCF5B}"/>
          </ac:spMkLst>
        </pc:spChg>
        <pc:spChg chg="add del mod">
          <ac:chgData name="Dr Ajay Bakre" userId="77cd69e6-056d-4247-8696-d32f3e523e13" providerId="ADAL" clId="{A327AA1C-4038-794F-AB81-F097A3AE6932}" dt="2024-08-13T06:57:25.049" v="1719" actId="478"/>
          <ac:spMkLst>
            <pc:docMk/>
            <pc:sldMk cId="546972077" sldId="302"/>
            <ac:spMk id="4" creationId="{02171D03-B83C-3106-DC72-F5005281EA30}"/>
          </ac:spMkLst>
        </pc:spChg>
        <pc:spChg chg="add mod ord">
          <ac:chgData name="Dr Ajay Bakre" userId="77cd69e6-056d-4247-8696-d32f3e523e13" providerId="ADAL" clId="{A327AA1C-4038-794F-AB81-F097A3AE6932}" dt="2024-08-13T07:04:15.406" v="2202" actId="20577"/>
          <ac:spMkLst>
            <pc:docMk/>
            <pc:sldMk cId="546972077" sldId="302"/>
            <ac:spMk id="5" creationId="{42266F53-24CE-8ABD-87B0-1D981DADCF9D}"/>
          </ac:spMkLst>
        </pc:spChg>
      </pc:sldChg>
      <pc:sldChg chg="modSp new mod">
        <pc:chgData name="Dr Ajay Bakre" userId="77cd69e6-056d-4247-8696-d32f3e523e13" providerId="ADAL" clId="{A327AA1C-4038-794F-AB81-F097A3AE6932}" dt="2024-08-14T05:27:16.696" v="9383" actId="20577"/>
        <pc:sldMkLst>
          <pc:docMk/>
          <pc:sldMk cId="2588471434" sldId="303"/>
        </pc:sldMkLst>
        <pc:spChg chg="mod">
          <ac:chgData name="Dr Ajay Bakre" userId="77cd69e6-056d-4247-8696-d32f3e523e13" providerId="ADAL" clId="{A327AA1C-4038-794F-AB81-F097A3AE6932}" dt="2024-08-13T07:05:25.672" v="2221" actId="14100"/>
          <ac:spMkLst>
            <pc:docMk/>
            <pc:sldMk cId="2588471434" sldId="303"/>
            <ac:spMk id="2" creationId="{B553EE64-FEAC-7C13-2875-D693624DB688}"/>
          </ac:spMkLst>
        </pc:spChg>
        <pc:spChg chg="mod">
          <ac:chgData name="Dr Ajay Bakre" userId="77cd69e6-056d-4247-8696-d32f3e523e13" providerId="ADAL" clId="{A327AA1C-4038-794F-AB81-F097A3AE6932}" dt="2024-08-13T07:19:08.097" v="2314" actId="20577"/>
          <ac:spMkLst>
            <pc:docMk/>
            <pc:sldMk cId="2588471434" sldId="303"/>
            <ac:spMk id="3" creationId="{3B041A88-3DD8-A56E-29A6-7E2F414C987A}"/>
          </ac:spMkLst>
        </pc:spChg>
        <pc:spChg chg="mod">
          <ac:chgData name="Dr Ajay Bakre" userId="77cd69e6-056d-4247-8696-d32f3e523e13" providerId="ADAL" clId="{A327AA1C-4038-794F-AB81-F097A3AE6932}" dt="2024-08-14T05:27:16.696" v="9383" actId="20577"/>
          <ac:spMkLst>
            <pc:docMk/>
            <pc:sldMk cId="2588471434" sldId="303"/>
            <ac:spMk id="4" creationId="{4B2102B9-7A68-F843-147D-DDD37F30F286}"/>
          </ac:spMkLst>
        </pc:spChg>
      </pc:sldChg>
      <pc:sldChg chg="addSp delSp modSp new mod modClrScheme chgLayout">
        <pc:chgData name="Dr Ajay Bakre" userId="77cd69e6-056d-4247-8696-d32f3e523e13" providerId="ADAL" clId="{A327AA1C-4038-794F-AB81-F097A3AE6932}" dt="2024-08-14T05:28:06.650" v="9384" actId="400"/>
        <pc:sldMkLst>
          <pc:docMk/>
          <pc:sldMk cId="3200002251" sldId="304"/>
        </pc:sldMkLst>
        <pc:spChg chg="mod ord">
          <ac:chgData name="Dr Ajay Bakre" userId="77cd69e6-056d-4247-8696-d32f3e523e13" providerId="ADAL" clId="{A327AA1C-4038-794F-AB81-F097A3AE6932}" dt="2024-08-13T09:27:25.070" v="2760" actId="700"/>
          <ac:spMkLst>
            <pc:docMk/>
            <pc:sldMk cId="3200002251" sldId="304"/>
            <ac:spMk id="2" creationId="{AF3EED15-5D48-47AE-834D-7FDFD09BBD6F}"/>
          </ac:spMkLst>
        </pc:spChg>
        <pc:spChg chg="del mod ord">
          <ac:chgData name="Dr Ajay Bakre" userId="77cd69e6-056d-4247-8696-d32f3e523e13" providerId="ADAL" clId="{A327AA1C-4038-794F-AB81-F097A3AE6932}" dt="2024-08-13T09:27:25.070" v="2760" actId="700"/>
          <ac:spMkLst>
            <pc:docMk/>
            <pc:sldMk cId="3200002251" sldId="304"/>
            <ac:spMk id="3" creationId="{47AC21F5-36DB-B16F-DDE4-A772768DDFC6}"/>
          </ac:spMkLst>
        </pc:spChg>
        <pc:spChg chg="del mod">
          <ac:chgData name="Dr Ajay Bakre" userId="77cd69e6-056d-4247-8696-d32f3e523e13" providerId="ADAL" clId="{A327AA1C-4038-794F-AB81-F097A3AE6932}" dt="2024-08-13T09:27:25.070" v="2760" actId="700"/>
          <ac:spMkLst>
            <pc:docMk/>
            <pc:sldMk cId="3200002251" sldId="304"/>
            <ac:spMk id="4" creationId="{B0B26618-7B66-29BA-5FC1-8056A513A012}"/>
          </ac:spMkLst>
        </pc:spChg>
        <pc:spChg chg="add mod ord">
          <ac:chgData name="Dr Ajay Bakre" userId="77cd69e6-056d-4247-8696-d32f3e523e13" providerId="ADAL" clId="{A327AA1C-4038-794F-AB81-F097A3AE6932}" dt="2024-08-14T05:28:06.650" v="9384" actId="400"/>
          <ac:spMkLst>
            <pc:docMk/>
            <pc:sldMk cId="3200002251" sldId="304"/>
            <ac:spMk id="5" creationId="{69308AF1-F749-81F6-C3F5-83A7C0D72526}"/>
          </ac:spMkLst>
        </pc:spChg>
      </pc:sldChg>
      <pc:sldChg chg="modSp new mod">
        <pc:chgData name="Dr Ajay Bakre" userId="77cd69e6-056d-4247-8696-d32f3e523e13" providerId="ADAL" clId="{A327AA1C-4038-794F-AB81-F097A3AE6932}" dt="2024-08-13T10:07:34.375" v="3537" actId="20577"/>
        <pc:sldMkLst>
          <pc:docMk/>
          <pc:sldMk cId="1912241716" sldId="305"/>
        </pc:sldMkLst>
        <pc:spChg chg="mod">
          <ac:chgData name="Dr Ajay Bakre" userId="77cd69e6-056d-4247-8696-d32f3e523e13" providerId="ADAL" clId="{A327AA1C-4038-794F-AB81-F097A3AE6932}" dt="2024-08-13T09:39:36.746" v="3145" actId="20577"/>
          <ac:spMkLst>
            <pc:docMk/>
            <pc:sldMk cId="1912241716" sldId="305"/>
            <ac:spMk id="2" creationId="{B2ED9450-5388-511D-05AA-D042EC668E4A}"/>
          </ac:spMkLst>
        </pc:spChg>
        <pc:spChg chg="mod">
          <ac:chgData name="Dr Ajay Bakre" userId="77cd69e6-056d-4247-8696-d32f3e523e13" providerId="ADAL" clId="{A327AA1C-4038-794F-AB81-F097A3AE6932}" dt="2024-08-13T10:07:34.375" v="3537" actId="20577"/>
          <ac:spMkLst>
            <pc:docMk/>
            <pc:sldMk cId="1912241716" sldId="305"/>
            <ac:spMk id="3" creationId="{6E99834F-8065-4F28-4F23-A1E4EEF25AFC}"/>
          </ac:spMkLst>
        </pc:spChg>
      </pc:sldChg>
      <pc:sldChg chg="modSp new mod">
        <pc:chgData name="Dr Ajay Bakre" userId="77cd69e6-056d-4247-8696-d32f3e523e13" providerId="ADAL" clId="{A327AA1C-4038-794F-AB81-F097A3AE6932}" dt="2024-08-14T05:20:56.662" v="9358" actId="20577"/>
        <pc:sldMkLst>
          <pc:docMk/>
          <pc:sldMk cId="3071384077" sldId="306"/>
        </pc:sldMkLst>
        <pc:spChg chg="mod">
          <ac:chgData name="Dr Ajay Bakre" userId="77cd69e6-056d-4247-8696-d32f3e523e13" providerId="ADAL" clId="{A327AA1C-4038-794F-AB81-F097A3AE6932}" dt="2024-08-13T17:16:40.036" v="5019" actId="14100"/>
          <ac:spMkLst>
            <pc:docMk/>
            <pc:sldMk cId="3071384077" sldId="306"/>
            <ac:spMk id="2" creationId="{168A8B15-F822-6168-578D-235B3F345F27}"/>
          </ac:spMkLst>
        </pc:spChg>
        <pc:spChg chg="mod">
          <ac:chgData name="Dr Ajay Bakre" userId="77cd69e6-056d-4247-8696-d32f3e523e13" providerId="ADAL" clId="{A327AA1C-4038-794F-AB81-F097A3AE6932}" dt="2024-08-14T05:20:56.662" v="9358" actId="20577"/>
          <ac:spMkLst>
            <pc:docMk/>
            <pc:sldMk cId="3071384077" sldId="306"/>
            <ac:spMk id="3" creationId="{83C6B8D3-DB9A-48D8-78CE-AC5A2D7370B5}"/>
          </ac:spMkLst>
        </pc:spChg>
      </pc:sldChg>
      <pc:sldChg chg="modSp add mod">
        <pc:chgData name="Dr Ajay Bakre" userId="77cd69e6-056d-4247-8696-d32f3e523e13" providerId="ADAL" clId="{A327AA1C-4038-794F-AB81-F097A3AE6932}" dt="2024-08-14T05:21:26.825" v="9360" actId="20577"/>
        <pc:sldMkLst>
          <pc:docMk/>
          <pc:sldMk cId="805306782" sldId="307"/>
        </pc:sldMkLst>
        <pc:spChg chg="mod">
          <ac:chgData name="Dr Ajay Bakre" userId="77cd69e6-056d-4247-8696-d32f3e523e13" providerId="ADAL" clId="{A327AA1C-4038-794F-AB81-F097A3AE6932}" dt="2024-08-13T12:44:13.998" v="4356" actId="20577"/>
          <ac:spMkLst>
            <pc:docMk/>
            <pc:sldMk cId="805306782" sldId="307"/>
            <ac:spMk id="2" creationId="{2B77E9D4-4FE6-90F2-79F8-1F09875BF5BD}"/>
          </ac:spMkLst>
        </pc:spChg>
        <pc:spChg chg="mod">
          <ac:chgData name="Dr Ajay Bakre" userId="77cd69e6-056d-4247-8696-d32f3e523e13" providerId="ADAL" clId="{A327AA1C-4038-794F-AB81-F097A3AE6932}" dt="2024-08-14T05:21:26.825" v="9360" actId="20577"/>
          <ac:spMkLst>
            <pc:docMk/>
            <pc:sldMk cId="805306782" sldId="307"/>
            <ac:spMk id="5" creationId="{5F8F6453-DC18-7233-0288-3C55706E65C2}"/>
          </ac:spMkLst>
        </pc:spChg>
      </pc:sldChg>
      <pc:sldChg chg="addSp modSp new mod">
        <pc:chgData name="Dr Ajay Bakre" userId="77cd69e6-056d-4247-8696-d32f3e523e13" providerId="ADAL" clId="{A327AA1C-4038-794F-AB81-F097A3AE6932}" dt="2024-08-14T05:32:02.231" v="9404" actId="207"/>
        <pc:sldMkLst>
          <pc:docMk/>
          <pc:sldMk cId="3619832175" sldId="308"/>
        </pc:sldMkLst>
        <pc:spChg chg="mod">
          <ac:chgData name="Dr Ajay Bakre" userId="77cd69e6-056d-4247-8696-d32f3e523e13" providerId="ADAL" clId="{A327AA1C-4038-794F-AB81-F097A3AE6932}" dt="2024-08-13T17:42:49.877" v="6080" actId="14100"/>
          <ac:spMkLst>
            <pc:docMk/>
            <pc:sldMk cId="3619832175" sldId="308"/>
            <ac:spMk id="2" creationId="{851D4E08-2AA0-5AB1-F187-2CB55051B0D2}"/>
          </ac:spMkLst>
        </pc:spChg>
        <pc:spChg chg="mod">
          <ac:chgData name="Dr Ajay Bakre" userId="77cd69e6-056d-4247-8696-d32f3e523e13" providerId="ADAL" clId="{A327AA1C-4038-794F-AB81-F097A3AE6932}" dt="2024-08-13T17:50:57.177" v="6460" actId="20577"/>
          <ac:spMkLst>
            <pc:docMk/>
            <pc:sldMk cId="3619832175" sldId="308"/>
            <ac:spMk id="3" creationId="{9B4D2437-BBC9-9EAE-CAB5-08980CF2F3C2}"/>
          </ac:spMkLst>
        </pc:spChg>
        <pc:spChg chg="mod">
          <ac:chgData name="Dr Ajay Bakre" userId="77cd69e6-056d-4247-8696-d32f3e523e13" providerId="ADAL" clId="{A327AA1C-4038-794F-AB81-F097A3AE6932}" dt="2024-08-13T17:51:32.659" v="6463" actId="5793"/>
          <ac:spMkLst>
            <pc:docMk/>
            <pc:sldMk cId="3619832175" sldId="308"/>
            <ac:spMk id="4" creationId="{544AF5B7-A453-DFCB-4862-55996ECD8731}"/>
          </ac:spMkLst>
        </pc:spChg>
        <pc:spChg chg="add mod">
          <ac:chgData name="Dr Ajay Bakre" userId="77cd69e6-056d-4247-8696-d32f3e523e13" providerId="ADAL" clId="{A327AA1C-4038-794F-AB81-F097A3AE6932}" dt="2024-08-14T05:32:02.231" v="9404" actId="207"/>
          <ac:spMkLst>
            <pc:docMk/>
            <pc:sldMk cId="3619832175" sldId="308"/>
            <ac:spMk id="5" creationId="{3B4BA17B-1CC8-B154-EA26-BB0D788C83E3}"/>
          </ac:spMkLst>
        </pc:spChg>
      </pc:sldChg>
      <pc:sldChg chg="addSp modSp new mod">
        <pc:chgData name="Dr Ajay Bakre" userId="77cd69e6-056d-4247-8696-d32f3e523e13" providerId="ADAL" clId="{A327AA1C-4038-794F-AB81-F097A3AE6932}" dt="2024-08-14T05:34:19.915" v="9406" actId="27636"/>
        <pc:sldMkLst>
          <pc:docMk/>
          <pc:sldMk cId="1946548028" sldId="309"/>
        </pc:sldMkLst>
        <pc:spChg chg="mod">
          <ac:chgData name="Dr Ajay Bakre" userId="77cd69e6-056d-4247-8696-d32f3e523e13" providerId="ADAL" clId="{A327AA1C-4038-794F-AB81-F097A3AE6932}" dt="2024-08-13T18:24:05.674" v="6774" actId="20577"/>
          <ac:spMkLst>
            <pc:docMk/>
            <pc:sldMk cId="1946548028" sldId="309"/>
            <ac:spMk id="2" creationId="{C5B9C049-8065-5F98-2E58-37869E0220C4}"/>
          </ac:spMkLst>
        </pc:spChg>
        <pc:spChg chg="mod">
          <ac:chgData name="Dr Ajay Bakre" userId="77cd69e6-056d-4247-8696-d32f3e523e13" providerId="ADAL" clId="{A327AA1C-4038-794F-AB81-F097A3AE6932}" dt="2024-08-14T05:34:19.915" v="9406" actId="27636"/>
          <ac:spMkLst>
            <pc:docMk/>
            <pc:sldMk cId="1946548028" sldId="309"/>
            <ac:spMk id="3" creationId="{1BEC2652-0B2E-4DE8-6D68-9B4E45840723}"/>
          </ac:spMkLst>
        </pc:spChg>
        <pc:spChg chg="add mod">
          <ac:chgData name="Dr Ajay Bakre" userId="77cd69e6-056d-4247-8696-d32f3e523e13" providerId="ADAL" clId="{A327AA1C-4038-794F-AB81-F097A3AE6932}" dt="2024-08-13T18:38:40.358" v="7190" actId="404"/>
          <ac:spMkLst>
            <pc:docMk/>
            <pc:sldMk cId="1946548028" sldId="309"/>
            <ac:spMk id="4" creationId="{87A90C8C-A922-F556-5930-9FC1F607E892}"/>
          </ac:spMkLst>
        </pc:spChg>
      </pc:sldChg>
      <pc:sldChg chg="addSp modSp new mod">
        <pc:chgData name="Dr Ajay Bakre" userId="77cd69e6-056d-4247-8696-d32f3e523e13" providerId="ADAL" clId="{A327AA1C-4038-794F-AB81-F097A3AE6932}" dt="2024-08-14T04:05:23.772" v="7447" actId="1076"/>
        <pc:sldMkLst>
          <pc:docMk/>
          <pc:sldMk cId="603541704" sldId="310"/>
        </pc:sldMkLst>
        <pc:spChg chg="mod">
          <ac:chgData name="Dr Ajay Bakre" userId="77cd69e6-056d-4247-8696-d32f3e523e13" providerId="ADAL" clId="{A327AA1C-4038-794F-AB81-F097A3AE6932}" dt="2024-08-13T18:44:28.672" v="7254" actId="14100"/>
          <ac:spMkLst>
            <pc:docMk/>
            <pc:sldMk cId="603541704" sldId="310"/>
            <ac:spMk id="2" creationId="{2F51CF36-C41B-0D82-6A84-4C9807AA054C}"/>
          </ac:spMkLst>
        </pc:spChg>
        <pc:spChg chg="mod">
          <ac:chgData name="Dr Ajay Bakre" userId="77cd69e6-056d-4247-8696-d32f3e523e13" providerId="ADAL" clId="{A327AA1C-4038-794F-AB81-F097A3AE6932}" dt="2024-08-14T04:04:17.316" v="7445" actId="27636"/>
          <ac:spMkLst>
            <pc:docMk/>
            <pc:sldMk cId="603541704" sldId="310"/>
            <ac:spMk id="3" creationId="{C510B35D-ED92-FF9C-712C-D3549E8EDDC8}"/>
          </ac:spMkLst>
        </pc:spChg>
        <pc:spChg chg="add mod">
          <ac:chgData name="Dr Ajay Bakre" userId="77cd69e6-056d-4247-8696-d32f3e523e13" providerId="ADAL" clId="{A327AA1C-4038-794F-AB81-F097A3AE6932}" dt="2024-08-14T04:05:23.772" v="7447" actId="1076"/>
          <ac:spMkLst>
            <pc:docMk/>
            <pc:sldMk cId="603541704" sldId="310"/>
            <ac:spMk id="4" creationId="{104BA0EC-CFBA-C058-758F-B9A66C90482E}"/>
          </ac:spMkLst>
        </pc:spChg>
      </pc:sldChg>
      <pc:sldChg chg="addSp modSp new mod">
        <pc:chgData name="Dr Ajay Bakre" userId="77cd69e6-056d-4247-8696-d32f3e523e13" providerId="ADAL" clId="{A327AA1C-4038-794F-AB81-F097A3AE6932}" dt="2024-08-14T04:38:26.315" v="8046" actId="20577"/>
        <pc:sldMkLst>
          <pc:docMk/>
          <pc:sldMk cId="224596153" sldId="311"/>
        </pc:sldMkLst>
        <pc:spChg chg="mod">
          <ac:chgData name="Dr Ajay Bakre" userId="77cd69e6-056d-4247-8696-d32f3e523e13" providerId="ADAL" clId="{A327AA1C-4038-794F-AB81-F097A3AE6932}" dt="2024-08-13T18:44:56.854" v="7301" actId="14100"/>
          <ac:spMkLst>
            <pc:docMk/>
            <pc:sldMk cId="224596153" sldId="311"/>
            <ac:spMk id="2" creationId="{299B448E-9BDF-6586-C7B2-29F86535576F}"/>
          </ac:spMkLst>
        </pc:spChg>
        <pc:spChg chg="mod">
          <ac:chgData name="Dr Ajay Bakre" userId="77cd69e6-056d-4247-8696-d32f3e523e13" providerId="ADAL" clId="{A327AA1C-4038-794F-AB81-F097A3AE6932}" dt="2024-08-14T04:38:26.315" v="8046" actId="20577"/>
          <ac:spMkLst>
            <pc:docMk/>
            <pc:sldMk cId="224596153" sldId="311"/>
            <ac:spMk id="3" creationId="{1CE69A58-19E9-D804-911D-1C8C211EE82A}"/>
          </ac:spMkLst>
        </pc:spChg>
        <pc:spChg chg="add mod">
          <ac:chgData name="Dr Ajay Bakre" userId="77cd69e6-056d-4247-8696-d32f3e523e13" providerId="ADAL" clId="{A327AA1C-4038-794F-AB81-F097A3AE6932}" dt="2024-08-14T04:05:26.884" v="7448"/>
          <ac:spMkLst>
            <pc:docMk/>
            <pc:sldMk cId="224596153" sldId="311"/>
            <ac:spMk id="4" creationId="{34686641-EF29-2864-C094-95C2EF57AB27}"/>
          </ac:spMkLst>
        </pc:spChg>
      </pc:sldChg>
      <pc:sldChg chg="modSp new mod">
        <pc:chgData name="Dr Ajay Bakre" userId="77cd69e6-056d-4247-8696-d32f3e523e13" providerId="ADAL" clId="{A327AA1C-4038-794F-AB81-F097A3AE6932}" dt="2024-08-14T04:59:34.209" v="8612" actId="1076"/>
        <pc:sldMkLst>
          <pc:docMk/>
          <pc:sldMk cId="4067161221" sldId="312"/>
        </pc:sldMkLst>
        <pc:spChg chg="mod">
          <ac:chgData name="Dr Ajay Bakre" userId="77cd69e6-056d-4247-8696-d32f3e523e13" providerId="ADAL" clId="{A327AA1C-4038-794F-AB81-F097A3AE6932}" dt="2024-08-14T04:54:11.717" v="8502" actId="14100"/>
          <ac:spMkLst>
            <pc:docMk/>
            <pc:sldMk cId="4067161221" sldId="312"/>
            <ac:spMk id="2" creationId="{70147064-2B17-8167-1A1D-B4277BF80A48}"/>
          </ac:spMkLst>
        </pc:spChg>
        <pc:spChg chg="mod">
          <ac:chgData name="Dr Ajay Bakre" userId="77cd69e6-056d-4247-8696-d32f3e523e13" providerId="ADAL" clId="{A327AA1C-4038-794F-AB81-F097A3AE6932}" dt="2024-08-14T04:59:34.209" v="8612" actId="1076"/>
          <ac:spMkLst>
            <pc:docMk/>
            <pc:sldMk cId="4067161221" sldId="312"/>
            <ac:spMk id="3" creationId="{5E30CBE0-4E7B-1F82-1267-1632A5D1FFC2}"/>
          </ac:spMkLst>
        </pc:spChg>
        <pc:spChg chg="mod">
          <ac:chgData name="Dr Ajay Bakre" userId="77cd69e6-056d-4247-8696-d32f3e523e13" providerId="ADAL" clId="{A327AA1C-4038-794F-AB81-F097A3AE6932}" dt="2024-08-14T04:59:29.968" v="8611" actId="1076"/>
          <ac:spMkLst>
            <pc:docMk/>
            <pc:sldMk cId="4067161221" sldId="312"/>
            <ac:spMk id="4" creationId="{1E92A53A-ED79-0BEE-16C9-EE50E49F4CD2}"/>
          </ac:spMkLst>
        </pc:spChg>
      </pc:sldChg>
      <pc:sldChg chg="addSp delSp modSp new mod modClrScheme chgLayout">
        <pc:chgData name="Dr Ajay Bakre" userId="77cd69e6-056d-4247-8696-d32f3e523e13" providerId="ADAL" clId="{A327AA1C-4038-794F-AB81-F097A3AE6932}" dt="2024-08-14T05:04:54.592" v="8921" actId="404"/>
        <pc:sldMkLst>
          <pc:docMk/>
          <pc:sldMk cId="1696984439" sldId="313"/>
        </pc:sldMkLst>
        <pc:spChg chg="del mod ord">
          <ac:chgData name="Dr Ajay Bakre" userId="77cd69e6-056d-4247-8696-d32f3e523e13" providerId="ADAL" clId="{A327AA1C-4038-794F-AB81-F097A3AE6932}" dt="2024-08-14T05:00:23.568" v="8614" actId="700"/>
          <ac:spMkLst>
            <pc:docMk/>
            <pc:sldMk cId="1696984439" sldId="313"/>
            <ac:spMk id="2" creationId="{CDA567C7-5407-B8E5-5F80-C066E0508D23}"/>
          </ac:spMkLst>
        </pc:spChg>
        <pc:spChg chg="del mod ord">
          <ac:chgData name="Dr Ajay Bakre" userId="77cd69e6-056d-4247-8696-d32f3e523e13" providerId="ADAL" clId="{A327AA1C-4038-794F-AB81-F097A3AE6932}" dt="2024-08-14T05:00:23.568" v="8614" actId="700"/>
          <ac:spMkLst>
            <pc:docMk/>
            <pc:sldMk cId="1696984439" sldId="313"/>
            <ac:spMk id="3" creationId="{6166C791-76D1-785E-009D-8F6E450C5328}"/>
          </ac:spMkLst>
        </pc:spChg>
        <pc:spChg chg="del">
          <ac:chgData name="Dr Ajay Bakre" userId="77cd69e6-056d-4247-8696-d32f3e523e13" providerId="ADAL" clId="{A327AA1C-4038-794F-AB81-F097A3AE6932}" dt="2024-08-14T05:00:23.568" v="8614" actId="700"/>
          <ac:spMkLst>
            <pc:docMk/>
            <pc:sldMk cId="1696984439" sldId="313"/>
            <ac:spMk id="4" creationId="{7B405104-F8AD-35D2-E7FD-913CCC543B39}"/>
          </ac:spMkLst>
        </pc:spChg>
        <pc:spChg chg="add mod ord">
          <ac:chgData name="Dr Ajay Bakre" userId="77cd69e6-056d-4247-8696-d32f3e523e13" providerId="ADAL" clId="{A327AA1C-4038-794F-AB81-F097A3AE6932}" dt="2024-08-14T05:00:37.268" v="8641" actId="14100"/>
          <ac:spMkLst>
            <pc:docMk/>
            <pc:sldMk cId="1696984439" sldId="313"/>
            <ac:spMk id="5" creationId="{78D00EC4-CD79-C081-AEC0-F6A68DC877B3}"/>
          </ac:spMkLst>
        </pc:spChg>
        <pc:spChg chg="add mod ord">
          <ac:chgData name="Dr Ajay Bakre" userId="77cd69e6-056d-4247-8696-d32f3e523e13" providerId="ADAL" clId="{A327AA1C-4038-794F-AB81-F097A3AE6932}" dt="2024-08-14T05:04:54.592" v="8921" actId="404"/>
          <ac:spMkLst>
            <pc:docMk/>
            <pc:sldMk cId="1696984439" sldId="313"/>
            <ac:spMk id="6" creationId="{795740D7-E934-90DE-5CB4-303EB22E1A78}"/>
          </ac:spMkLst>
        </pc:spChg>
      </pc:sldChg>
      <pc:sldChg chg="addSp delSp modSp new mod modClrScheme chgLayout">
        <pc:chgData name="Dr Ajay Bakre" userId="77cd69e6-056d-4247-8696-d32f3e523e13" providerId="ADAL" clId="{A327AA1C-4038-794F-AB81-F097A3AE6932}" dt="2024-08-14T05:16:13.495" v="9309" actId="948"/>
        <pc:sldMkLst>
          <pc:docMk/>
          <pc:sldMk cId="1801864900" sldId="314"/>
        </pc:sldMkLst>
        <pc:spChg chg="mod ord">
          <ac:chgData name="Dr Ajay Bakre" userId="77cd69e6-056d-4247-8696-d32f3e523e13" providerId="ADAL" clId="{A327AA1C-4038-794F-AB81-F097A3AE6932}" dt="2024-08-14T05:09:22.692" v="8954" actId="700"/>
          <ac:spMkLst>
            <pc:docMk/>
            <pc:sldMk cId="1801864900" sldId="314"/>
            <ac:spMk id="2" creationId="{68B51C11-05A0-F388-DC69-A80B11415B93}"/>
          </ac:spMkLst>
        </pc:spChg>
        <pc:spChg chg="del mod ord">
          <ac:chgData name="Dr Ajay Bakre" userId="77cd69e6-056d-4247-8696-d32f3e523e13" providerId="ADAL" clId="{A327AA1C-4038-794F-AB81-F097A3AE6932}" dt="2024-08-14T05:09:20.078" v="8953" actId="700"/>
          <ac:spMkLst>
            <pc:docMk/>
            <pc:sldMk cId="1801864900" sldId="314"/>
            <ac:spMk id="3" creationId="{5A46012B-3736-AD57-FB23-E6507ED5ADBD}"/>
          </ac:spMkLst>
        </pc:spChg>
        <pc:spChg chg="add del mod ord">
          <ac:chgData name="Dr Ajay Bakre" userId="77cd69e6-056d-4247-8696-d32f3e523e13" providerId="ADAL" clId="{A327AA1C-4038-794F-AB81-F097A3AE6932}" dt="2024-08-14T05:09:22.692" v="8954" actId="700"/>
          <ac:spMkLst>
            <pc:docMk/>
            <pc:sldMk cId="1801864900" sldId="314"/>
            <ac:spMk id="4" creationId="{DFD3D709-9479-472E-31FD-12A0E41D76C0}"/>
          </ac:spMkLst>
        </pc:spChg>
        <pc:spChg chg="add del mod ord">
          <ac:chgData name="Dr Ajay Bakre" userId="77cd69e6-056d-4247-8696-d32f3e523e13" providerId="ADAL" clId="{A327AA1C-4038-794F-AB81-F097A3AE6932}" dt="2024-08-14T05:09:22.692" v="8954" actId="700"/>
          <ac:spMkLst>
            <pc:docMk/>
            <pc:sldMk cId="1801864900" sldId="314"/>
            <ac:spMk id="5" creationId="{CE722F15-691A-A49C-BF73-1144F0CA46BE}"/>
          </ac:spMkLst>
        </pc:spChg>
        <pc:spChg chg="add mod ord">
          <ac:chgData name="Dr Ajay Bakre" userId="77cd69e6-056d-4247-8696-d32f3e523e13" providerId="ADAL" clId="{A327AA1C-4038-794F-AB81-F097A3AE6932}" dt="2024-08-14T05:11:39.953" v="9023" actId="20577"/>
          <ac:spMkLst>
            <pc:docMk/>
            <pc:sldMk cId="1801864900" sldId="314"/>
            <ac:spMk id="6" creationId="{2B0965D4-B4E2-E165-27BA-EA72043B86C1}"/>
          </ac:spMkLst>
        </pc:spChg>
        <pc:spChg chg="add mod ord">
          <ac:chgData name="Dr Ajay Bakre" userId="77cd69e6-056d-4247-8696-d32f3e523e13" providerId="ADAL" clId="{A327AA1C-4038-794F-AB81-F097A3AE6932}" dt="2024-08-14T05:16:13.495" v="9309" actId="948"/>
          <ac:spMkLst>
            <pc:docMk/>
            <pc:sldMk cId="1801864900" sldId="314"/>
            <ac:spMk id="7" creationId="{9C15008E-6F25-F5EB-961A-F82B7ED9CE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AF849-22A3-2F4C-A252-3231E1A85712}" type="datetimeFigureOut">
              <a:rPr lang="en-US" smtClean="0"/>
              <a:t>8/12/24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CE2BC-DC0F-2F4C-84FA-73CE5159BC18}" type="slidenum">
              <a:rPr lang="en-US" smtClean="0"/>
              <a:t>‹#›</a:t>
            </a:fld>
            <a:endParaRPr lang="en-US"/>
          </a:p>
        </p:txBody>
      </p:sp>
    </p:spTree>
    <p:extLst>
      <p:ext uri="{BB962C8B-B14F-4D97-AF65-F5344CB8AC3E}">
        <p14:creationId xmlns:p14="http://schemas.microsoft.com/office/powerpoint/2010/main" val="348097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BCE2BC-DC0F-2F4C-84FA-73CE5159BC18}" type="slidenum">
              <a:rPr lang="en-US" smtClean="0"/>
              <a:t>15</a:t>
            </a:fld>
            <a:endParaRPr lang="en-US"/>
          </a:p>
        </p:txBody>
      </p:sp>
    </p:spTree>
    <p:extLst>
      <p:ext uri="{BB962C8B-B14F-4D97-AF65-F5344CB8AC3E}">
        <p14:creationId xmlns:p14="http://schemas.microsoft.com/office/powerpoint/2010/main" val="223386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BCE2BC-DC0F-2F4C-84FA-73CE5159BC18}" type="slidenum">
              <a:rPr lang="en-US" smtClean="0"/>
              <a:t>16</a:t>
            </a:fld>
            <a:endParaRPr lang="en-US"/>
          </a:p>
        </p:txBody>
      </p:sp>
    </p:spTree>
    <p:extLst>
      <p:ext uri="{BB962C8B-B14F-4D97-AF65-F5344CB8AC3E}">
        <p14:creationId xmlns:p14="http://schemas.microsoft.com/office/powerpoint/2010/main" val="4121813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8/12/24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8/12/24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8/12/24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ages.cs.wisc.edu/~hasti/cs368/CppTutorial/NOTES/STR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ges.cs.wisc.edu/~hasti/cs368/CppTutorial/NOTES/STRING.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ges.cs.wisc.edu/~hasti/cs368/CppTutorial/NOTES/STRING.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ages.cs.wisc.edu/~hasti/cs368/CppTutorial/NOTES/STRING.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B793-6C16-8438-7240-A0053487CB27}"/>
              </a:ext>
            </a:extLst>
          </p:cNvPr>
          <p:cNvSpPr>
            <a:spLocks noGrp="1"/>
          </p:cNvSpPr>
          <p:nvPr>
            <p:ph type="ctrTitle"/>
          </p:nvPr>
        </p:nvSpPr>
        <p:spPr>
          <a:xfrm>
            <a:off x="1559496" y="1772816"/>
            <a:ext cx="9005408" cy="2000586"/>
          </a:xfrm>
        </p:spPr>
        <p:txBody>
          <a:bodyPr/>
          <a:lstStyle/>
          <a:p>
            <a:r>
              <a:rPr lang="en-US" sz="4400" dirty="0"/>
              <a:t>EGC-211</a:t>
            </a:r>
            <a:br>
              <a:rPr lang="en-US" dirty="0"/>
            </a:br>
            <a:r>
              <a:rPr lang="en-US" sz="4400" dirty="0"/>
              <a:t>L4: constant types, arrays, strings, inline functions</a:t>
            </a:r>
            <a:endParaRPr lang="en-US" dirty="0"/>
          </a:p>
        </p:txBody>
      </p:sp>
      <p:sp>
        <p:nvSpPr>
          <p:cNvPr id="3" name="Subtitle 2">
            <a:extLst>
              <a:ext uri="{FF2B5EF4-FFF2-40B4-BE49-F238E27FC236}">
                <a16:creationId xmlns:a16="http://schemas.microsoft.com/office/drawing/2014/main" id="{546D29F6-4AF6-EE70-F7A3-E2ED78DA5137}"/>
              </a:ext>
            </a:extLst>
          </p:cNvPr>
          <p:cNvSpPr>
            <a:spLocks noGrp="1"/>
          </p:cNvSpPr>
          <p:nvPr>
            <p:ph type="subTitle" idx="1"/>
          </p:nvPr>
        </p:nvSpPr>
        <p:spPr>
          <a:xfrm>
            <a:off x="2423592" y="3956279"/>
            <a:ext cx="7416824" cy="1200913"/>
          </a:xfrm>
        </p:spPr>
        <p:txBody>
          <a:bodyPr>
            <a:normAutofit fontScale="92500"/>
          </a:bodyPr>
          <a:lstStyle/>
          <a:p>
            <a:r>
              <a:rPr lang="en-US" dirty="0"/>
              <a:t>T1-24-25</a:t>
            </a:r>
          </a:p>
          <a:p>
            <a:r>
              <a:rPr lang="en-US" dirty="0"/>
              <a:t>Ajay </a:t>
            </a:r>
            <a:r>
              <a:rPr lang="en-US" dirty="0" err="1"/>
              <a:t>Bakre</a:t>
            </a:r>
            <a:endParaRPr lang="en-US" dirty="0"/>
          </a:p>
          <a:p>
            <a:r>
              <a:rPr lang="en-US" dirty="0"/>
              <a:t>Content Credit: </a:t>
            </a:r>
            <a:r>
              <a:rPr lang="en-US" dirty="0" err="1"/>
              <a:t>Yashavant</a:t>
            </a:r>
            <a:r>
              <a:rPr lang="en-US" dirty="0"/>
              <a:t> </a:t>
            </a:r>
            <a:r>
              <a:rPr lang="en-US" dirty="0" err="1"/>
              <a:t>Kanetkar</a:t>
            </a:r>
            <a:r>
              <a:rPr lang="en-US" dirty="0"/>
              <a:t> &amp; Prof. Jaya </a:t>
            </a:r>
            <a:r>
              <a:rPr lang="en-US" dirty="0" err="1"/>
              <a:t>Sreevalsan</a:t>
            </a:r>
            <a:r>
              <a:rPr lang="en-US" dirty="0"/>
              <a:t> Nair</a:t>
            </a:r>
          </a:p>
        </p:txBody>
      </p:sp>
    </p:spTree>
    <p:extLst>
      <p:ext uri="{BB962C8B-B14F-4D97-AF65-F5344CB8AC3E}">
        <p14:creationId xmlns:p14="http://schemas.microsoft.com/office/powerpoint/2010/main" val="217384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ED15-5D48-47AE-834D-7FDFD09BBD6F}"/>
              </a:ext>
            </a:extLst>
          </p:cNvPr>
          <p:cNvSpPr>
            <a:spLocks noGrp="1"/>
          </p:cNvSpPr>
          <p:nvPr>
            <p:ph type="title"/>
          </p:nvPr>
        </p:nvSpPr>
        <p:spPr/>
        <p:txBody>
          <a:bodyPr/>
          <a:lstStyle/>
          <a:p>
            <a:r>
              <a:rPr lang="en-US" dirty="0"/>
              <a:t>More on 2D Arrays and Pointers</a:t>
            </a:r>
          </a:p>
        </p:txBody>
      </p:sp>
      <p:sp>
        <p:nvSpPr>
          <p:cNvPr id="5" name="Content Placeholder 4">
            <a:extLst>
              <a:ext uri="{FF2B5EF4-FFF2-40B4-BE49-F238E27FC236}">
                <a16:creationId xmlns:a16="http://schemas.microsoft.com/office/drawing/2014/main" id="{69308AF1-F749-81F6-C3F5-83A7C0D72526}"/>
              </a:ext>
            </a:extLst>
          </p:cNvPr>
          <p:cNvSpPr>
            <a:spLocks noGrp="1"/>
          </p:cNvSpPr>
          <p:nvPr>
            <p:ph idx="1"/>
          </p:nvPr>
        </p:nvSpPr>
        <p:spPr>
          <a:xfrm>
            <a:off x="1371600" y="1628800"/>
            <a:ext cx="9601200" cy="4238600"/>
          </a:xfrm>
        </p:spPr>
        <p:txBody>
          <a:bodyPr>
            <a:normAutofit fontScale="85000" lnSpcReduction="20000"/>
          </a:bodyPr>
          <a:lstStyle/>
          <a:p>
            <a:pPr marL="0" indent="0">
              <a:spcBef>
                <a:spcPts val="400"/>
              </a:spcBef>
              <a:buNone/>
            </a:pPr>
            <a:r>
              <a:rPr lang="en-US" dirty="0">
                <a:latin typeface="Lucida Sans" panose="020B0602030504020204" pitchFamily="34" charset="77"/>
              </a:rPr>
              <a:t># include &lt;iostream&gt;</a:t>
            </a:r>
          </a:p>
          <a:p>
            <a:pPr marL="0" indent="0">
              <a:spcBef>
                <a:spcPts val="400"/>
              </a:spcBef>
              <a:buNone/>
            </a:pPr>
            <a:r>
              <a:rPr lang="en-US" dirty="0">
                <a:latin typeface="Lucida Sans" panose="020B0602030504020204" pitchFamily="34" charset="77"/>
              </a:rPr>
              <a:t>using namespace std ;</a:t>
            </a:r>
          </a:p>
          <a:p>
            <a:pPr marL="0" indent="0">
              <a:spcBef>
                <a:spcPts val="400"/>
              </a:spcBef>
              <a:buNone/>
            </a:pPr>
            <a:r>
              <a:rPr lang="en-US" dirty="0">
                <a:latin typeface="Lucida Sans" panose="020B0602030504020204" pitchFamily="34" charset="77"/>
              </a:rPr>
              <a:t>int main( ) {</a:t>
            </a:r>
          </a:p>
          <a:p>
            <a:pPr marL="530352" lvl="1" indent="0">
              <a:spcBef>
                <a:spcPts val="400"/>
              </a:spcBef>
              <a:buNone/>
            </a:pPr>
            <a:r>
              <a:rPr lang="en-US" i="0" dirty="0">
                <a:latin typeface="Lucida Sans" panose="020B0602030504020204" pitchFamily="34" charset="77"/>
              </a:rPr>
              <a:t>int a[ 3 ][ 4 ] = { { 7, 2, 6, 1 }, { 9, 3, 4, 5 }, { 10, 12, 16, 18 } } ;</a:t>
            </a:r>
          </a:p>
          <a:p>
            <a:pPr marL="530352" lvl="1" indent="0">
              <a:spcBef>
                <a:spcPts val="400"/>
              </a:spcBef>
              <a:buNone/>
            </a:pPr>
            <a:r>
              <a:rPr lang="en-US" i="0" dirty="0">
                <a:latin typeface="Lucida Sans" panose="020B0602030504020204" pitchFamily="34" charset="77"/>
              </a:rPr>
              <a:t>int *p ; </a:t>
            </a:r>
            <a:r>
              <a:rPr lang="en-US" b="1" i="0" dirty="0">
                <a:latin typeface="Lucida Sans" panose="020B0602030504020204" pitchFamily="34" charset="77"/>
              </a:rPr>
              <a:t>// p is a pointer to integer</a:t>
            </a:r>
          </a:p>
          <a:p>
            <a:pPr marL="530352" lvl="1" indent="0">
              <a:spcBef>
                <a:spcPts val="400"/>
              </a:spcBef>
              <a:buNone/>
            </a:pPr>
            <a:r>
              <a:rPr lang="en-US" i="0" dirty="0">
                <a:latin typeface="Lucida Sans" panose="020B0602030504020204" pitchFamily="34" charset="77"/>
              </a:rPr>
              <a:t>int ( *q )[ 4 ] ; </a:t>
            </a:r>
            <a:r>
              <a:rPr lang="en-US" b="1" i="0" dirty="0">
                <a:latin typeface="Lucida Sans" panose="020B0602030504020204" pitchFamily="34" charset="77"/>
              </a:rPr>
              <a:t>// q is a pointer to array of 4 integers</a:t>
            </a:r>
          </a:p>
          <a:p>
            <a:pPr marL="530352" lvl="1" indent="0">
              <a:spcBef>
                <a:spcPts val="400"/>
              </a:spcBef>
              <a:buNone/>
            </a:pPr>
            <a:r>
              <a:rPr lang="en-US" i="0" dirty="0">
                <a:latin typeface="Lucida Sans" panose="020B0602030504020204" pitchFamily="34" charset="77"/>
              </a:rPr>
              <a:t>int *r[ 4 ] ; </a:t>
            </a:r>
            <a:r>
              <a:rPr lang="en-US" b="1" i="0" dirty="0">
                <a:latin typeface="Lucida Sans" panose="020B0602030504020204" pitchFamily="34" charset="77"/>
              </a:rPr>
              <a:t>// r is an array of 4 integer pointers</a:t>
            </a:r>
          </a:p>
          <a:p>
            <a:pPr marL="530352" lvl="1" indent="0">
              <a:spcBef>
                <a:spcPts val="400"/>
              </a:spcBef>
              <a:buNone/>
            </a:pPr>
            <a:r>
              <a:rPr lang="en-US" i="0" dirty="0">
                <a:latin typeface="Lucida Sans" panose="020B0602030504020204" pitchFamily="34" charset="77"/>
              </a:rPr>
              <a:t>p = </a:t>
            </a:r>
            <a:r>
              <a:rPr lang="en-US" i="0" dirty="0" err="1">
                <a:latin typeface="Lucida Sans" panose="020B0602030504020204" pitchFamily="34" charset="77"/>
              </a:rPr>
              <a:t>reinterpret_cast</a:t>
            </a:r>
            <a:r>
              <a:rPr lang="en-US" i="0" dirty="0">
                <a:latin typeface="Lucida Sans" panose="020B0602030504020204" pitchFamily="34" charset="77"/>
              </a:rPr>
              <a:t> &lt; int * &gt; (a) ; </a:t>
            </a:r>
            <a:r>
              <a:rPr lang="en-US" b="1" i="0" dirty="0">
                <a:latin typeface="Lucida Sans" panose="020B0602030504020204" pitchFamily="34" charset="77"/>
              </a:rPr>
              <a:t>// works with </a:t>
            </a:r>
            <a:r>
              <a:rPr lang="en-US" b="1" i="0" dirty="0" err="1">
                <a:latin typeface="Lucida Sans" panose="020B0602030504020204" pitchFamily="34" charset="77"/>
              </a:rPr>
              <a:t>reinterpret_cast</a:t>
            </a:r>
            <a:endParaRPr lang="en-US" b="1" i="0" dirty="0">
              <a:latin typeface="Lucida Sans" panose="020B0602030504020204" pitchFamily="34" charset="77"/>
            </a:endParaRPr>
          </a:p>
          <a:p>
            <a:pPr marL="530352" lvl="1" indent="0">
              <a:spcBef>
                <a:spcPts val="400"/>
              </a:spcBef>
              <a:buNone/>
            </a:pPr>
            <a:r>
              <a:rPr lang="en-US" i="0" dirty="0">
                <a:latin typeface="Lucida Sans" panose="020B0602030504020204" pitchFamily="34" charset="77"/>
              </a:rPr>
              <a:t>q = a ; </a:t>
            </a:r>
            <a:r>
              <a:rPr lang="en-US" b="1" i="0" dirty="0">
                <a:latin typeface="Lucida Sans" panose="020B0602030504020204" pitchFamily="34" charset="77"/>
              </a:rPr>
              <a:t>// allowed</a:t>
            </a:r>
            <a:endParaRPr lang="en-US" i="0" dirty="0">
              <a:latin typeface="Lucida Sans" panose="020B0602030504020204" pitchFamily="34" charset="77"/>
            </a:endParaRPr>
          </a:p>
          <a:p>
            <a:pPr marL="530352" lvl="1" indent="0">
              <a:spcBef>
                <a:spcPts val="400"/>
              </a:spcBef>
              <a:buNone/>
            </a:pPr>
            <a:r>
              <a:rPr lang="en-US" b="1" i="0" dirty="0">
                <a:latin typeface="Lucida Sans" panose="020B0602030504020204" pitchFamily="34" charset="77"/>
              </a:rPr>
              <a:t>r = a ; // will not compile</a:t>
            </a:r>
          </a:p>
          <a:p>
            <a:pPr marL="530352" lvl="1" indent="0">
              <a:spcBef>
                <a:spcPts val="400"/>
              </a:spcBef>
              <a:buNone/>
            </a:pPr>
            <a:r>
              <a:rPr lang="en-US" i="0" dirty="0" err="1">
                <a:latin typeface="Lucida Sans" panose="020B0602030504020204" pitchFamily="34" charset="77"/>
              </a:rPr>
              <a:t>cout</a:t>
            </a:r>
            <a:r>
              <a:rPr lang="en-US" i="0" dirty="0">
                <a:latin typeface="Lucida Sans" panose="020B0602030504020204" pitchFamily="34" charset="77"/>
              </a:rPr>
              <a:t> &lt;&lt; p &lt;&lt; “  “ &lt; q &lt;&lt; </a:t>
            </a:r>
            <a:r>
              <a:rPr lang="en-US" i="0" dirty="0" err="1">
                <a:latin typeface="Lucida Sans" panose="020B0602030504020204" pitchFamily="34" charset="77"/>
              </a:rPr>
              <a:t>endl</a:t>
            </a:r>
            <a:r>
              <a:rPr lang="en-US" i="0" dirty="0">
                <a:latin typeface="Lucida Sans" panose="020B0602030504020204" pitchFamily="34" charset="77"/>
              </a:rPr>
              <a:t> ; </a:t>
            </a:r>
            <a:r>
              <a:rPr lang="en-US" b="1" i="0" dirty="0">
                <a:latin typeface="Lucida Sans" panose="020B0602030504020204" pitchFamily="34" charset="77"/>
              </a:rPr>
              <a:t>// prints </a:t>
            </a:r>
            <a:r>
              <a:rPr lang="en-US" b="1" i="0" dirty="0">
                <a:latin typeface="Lucida Sans" panose="020B0602030504020204" pitchFamily="34" charset="77"/>
                <a:sym typeface="Wingdings" pitchFamily="2" charset="2"/>
              </a:rPr>
              <a:t></a:t>
            </a:r>
            <a:r>
              <a:rPr lang="en-US" b="1" i="0" dirty="0">
                <a:latin typeface="Lucida Sans" panose="020B0602030504020204" pitchFamily="34" charset="77"/>
              </a:rPr>
              <a:t> 0x7ffdcc7ea770 0x7ffdcc7ea770</a:t>
            </a:r>
          </a:p>
          <a:p>
            <a:pPr marL="530352" lvl="1" indent="0">
              <a:spcBef>
                <a:spcPts val="400"/>
              </a:spcBef>
              <a:buNone/>
            </a:pPr>
            <a:r>
              <a:rPr lang="en-US" i="0" dirty="0">
                <a:latin typeface="Lucida Sans" panose="020B0602030504020204" pitchFamily="34" charset="77"/>
              </a:rPr>
              <a:t>p++ ; </a:t>
            </a:r>
            <a:r>
              <a:rPr lang="en-US" b="1" i="0" dirty="0">
                <a:latin typeface="Lucida Sans" panose="020B0602030504020204" pitchFamily="34" charset="77"/>
              </a:rPr>
              <a:t>// points to next integer</a:t>
            </a:r>
          </a:p>
          <a:p>
            <a:pPr marL="530352" lvl="1" indent="0">
              <a:spcBef>
                <a:spcPts val="400"/>
              </a:spcBef>
              <a:buNone/>
            </a:pPr>
            <a:r>
              <a:rPr lang="en-US" i="0" dirty="0">
                <a:latin typeface="Lucida Sans" panose="020B0602030504020204" pitchFamily="34" charset="77"/>
              </a:rPr>
              <a:t>q++ ; </a:t>
            </a:r>
            <a:r>
              <a:rPr lang="en-US" b="1" i="0" dirty="0">
                <a:latin typeface="Lucida Sans" panose="020B0602030504020204" pitchFamily="34" charset="77"/>
              </a:rPr>
              <a:t>// skips over 4 integers when incremented</a:t>
            </a:r>
          </a:p>
          <a:p>
            <a:pPr marL="530352" lvl="1" indent="0">
              <a:spcBef>
                <a:spcPts val="400"/>
              </a:spcBef>
              <a:buNone/>
            </a:pPr>
            <a:r>
              <a:rPr lang="en-US" i="0" dirty="0" err="1">
                <a:latin typeface="Lucida Sans" panose="020B0602030504020204" pitchFamily="34" charset="77"/>
              </a:rPr>
              <a:t>cout</a:t>
            </a:r>
            <a:r>
              <a:rPr lang="en-US" i="0" dirty="0">
                <a:latin typeface="Lucida Sans" panose="020B0602030504020204" pitchFamily="34" charset="77"/>
              </a:rPr>
              <a:t> &lt;&lt; p &lt;&lt; “  “ &lt; q &lt;&lt; </a:t>
            </a:r>
            <a:r>
              <a:rPr lang="en-US" i="0" dirty="0" err="1">
                <a:latin typeface="Lucida Sans" panose="020B0602030504020204" pitchFamily="34" charset="77"/>
              </a:rPr>
              <a:t>endl</a:t>
            </a:r>
            <a:r>
              <a:rPr lang="en-US" i="0" dirty="0">
                <a:latin typeface="Lucida Sans" panose="020B0602030504020204" pitchFamily="34" charset="77"/>
              </a:rPr>
              <a:t> ; </a:t>
            </a:r>
            <a:r>
              <a:rPr lang="en-US" b="1" i="0" dirty="0">
                <a:latin typeface="Lucida Sans" panose="020B0602030504020204" pitchFamily="34" charset="77"/>
              </a:rPr>
              <a:t>// prints </a:t>
            </a:r>
            <a:r>
              <a:rPr lang="en-US" b="1" i="0" dirty="0">
                <a:latin typeface="Lucida Sans" panose="020B0602030504020204" pitchFamily="34" charset="77"/>
                <a:sym typeface="Wingdings" pitchFamily="2" charset="2"/>
              </a:rPr>
              <a:t></a:t>
            </a:r>
            <a:r>
              <a:rPr lang="en-US" b="1" i="0" dirty="0">
                <a:latin typeface="Lucida Sans" panose="020B0602030504020204" pitchFamily="34" charset="77"/>
              </a:rPr>
              <a:t> 0x7ffdcc7ea</a:t>
            </a:r>
            <a:r>
              <a:rPr lang="en-US" b="1" i="0" dirty="0">
                <a:highlight>
                  <a:srgbClr val="FFFF00"/>
                </a:highlight>
                <a:latin typeface="Lucida Sans" panose="020B0602030504020204" pitchFamily="34" charset="77"/>
              </a:rPr>
              <a:t>774</a:t>
            </a:r>
            <a:r>
              <a:rPr lang="en-US" b="1" i="0" dirty="0">
                <a:latin typeface="Lucida Sans" panose="020B0602030504020204" pitchFamily="34" charset="77"/>
              </a:rPr>
              <a:t> 0x7ffdcc7ea</a:t>
            </a:r>
            <a:r>
              <a:rPr lang="en-US" b="1" i="0" dirty="0">
                <a:highlight>
                  <a:srgbClr val="FFFF00"/>
                </a:highlight>
                <a:latin typeface="Lucida Sans" panose="020B0602030504020204" pitchFamily="34" charset="77"/>
              </a:rPr>
              <a:t>780</a:t>
            </a:r>
          </a:p>
          <a:p>
            <a:pPr marL="0" indent="0">
              <a:spcBef>
                <a:spcPts val="400"/>
              </a:spcBef>
              <a:buNone/>
            </a:pPr>
            <a:r>
              <a:rPr lang="en-US" dirty="0">
                <a:latin typeface="Lucida Sans" panose="020B0602030504020204" pitchFamily="34" charset="77"/>
              </a:rPr>
              <a:t>}</a:t>
            </a:r>
          </a:p>
        </p:txBody>
      </p:sp>
    </p:spTree>
    <p:extLst>
      <p:ext uri="{BB962C8B-B14F-4D97-AF65-F5344CB8AC3E}">
        <p14:creationId xmlns:p14="http://schemas.microsoft.com/office/powerpoint/2010/main" val="320000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9450-5388-511D-05AA-D042EC668E4A}"/>
              </a:ext>
            </a:extLst>
          </p:cNvPr>
          <p:cNvSpPr>
            <a:spLocks noGrp="1"/>
          </p:cNvSpPr>
          <p:nvPr>
            <p:ph type="title"/>
          </p:nvPr>
        </p:nvSpPr>
        <p:spPr>
          <a:xfrm>
            <a:off x="1371600" y="685800"/>
            <a:ext cx="9601200" cy="798984"/>
          </a:xfrm>
        </p:spPr>
        <p:txBody>
          <a:bodyPr/>
          <a:lstStyle/>
          <a:p>
            <a:r>
              <a:rPr lang="en-US" dirty="0"/>
              <a:t>Homework (not graded)</a:t>
            </a:r>
          </a:p>
        </p:txBody>
      </p:sp>
      <p:sp>
        <p:nvSpPr>
          <p:cNvPr id="3" name="Content Placeholder 2">
            <a:extLst>
              <a:ext uri="{FF2B5EF4-FFF2-40B4-BE49-F238E27FC236}">
                <a16:creationId xmlns:a16="http://schemas.microsoft.com/office/drawing/2014/main" id="{6E99834F-8065-4F28-4F23-A1E4EEF25AFC}"/>
              </a:ext>
            </a:extLst>
          </p:cNvPr>
          <p:cNvSpPr>
            <a:spLocks noGrp="1"/>
          </p:cNvSpPr>
          <p:nvPr>
            <p:ph idx="1"/>
          </p:nvPr>
        </p:nvSpPr>
        <p:spPr>
          <a:xfrm>
            <a:off x="1371600" y="1556792"/>
            <a:ext cx="9601200" cy="4310608"/>
          </a:xfrm>
        </p:spPr>
        <p:txBody>
          <a:bodyPr>
            <a:normAutofit/>
          </a:bodyPr>
          <a:lstStyle/>
          <a:p>
            <a:pPr marL="0" indent="0" algn="ctr">
              <a:buNone/>
            </a:pPr>
            <a:r>
              <a:rPr lang="en-US" sz="2800" i="1" dirty="0"/>
              <a:t>How can you implement and use a general purpose function to print all elements of a 2D integer array without limiting the size of any dimension beforehand? Assume that both array dimensions are passed to the function as parameters in addition to the array itself in some form.</a:t>
            </a:r>
          </a:p>
          <a:p>
            <a:pPr marL="0" indent="0" algn="ctr">
              <a:buNone/>
            </a:pPr>
            <a:r>
              <a:rPr lang="en-US" sz="2400" dirty="0">
                <a:latin typeface="Lucida Sans" panose="020B0602030504020204" pitchFamily="34" charset="77"/>
              </a:rPr>
              <a:t>e.g. print_2d_array(&lt;array in some form&gt;, int dim1, int dim2)</a:t>
            </a:r>
          </a:p>
        </p:txBody>
      </p:sp>
    </p:spTree>
    <p:extLst>
      <p:ext uri="{BB962C8B-B14F-4D97-AF65-F5344CB8AC3E}">
        <p14:creationId xmlns:p14="http://schemas.microsoft.com/office/powerpoint/2010/main" val="191224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F935-06AA-E688-DFD4-B628FFB4C34F}"/>
              </a:ext>
            </a:extLst>
          </p:cNvPr>
          <p:cNvSpPr>
            <a:spLocks noGrp="1"/>
          </p:cNvSpPr>
          <p:nvPr>
            <p:ph type="title"/>
          </p:nvPr>
        </p:nvSpPr>
        <p:spPr/>
        <p:txBody>
          <a:bodyPr/>
          <a:lstStyle/>
          <a:p>
            <a:r>
              <a:rPr lang="en-US" dirty="0"/>
              <a:t>Strings in C++</a:t>
            </a:r>
          </a:p>
        </p:txBody>
      </p:sp>
      <p:sp>
        <p:nvSpPr>
          <p:cNvPr id="4" name="Content Placeholder 3">
            <a:extLst>
              <a:ext uri="{FF2B5EF4-FFF2-40B4-BE49-F238E27FC236}">
                <a16:creationId xmlns:a16="http://schemas.microsoft.com/office/drawing/2014/main" id="{4041E1D4-2588-0DD0-2255-BE2553C63231}"/>
              </a:ext>
            </a:extLst>
          </p:cNvPr>
          <p:cNvSpPr>
            <a:spLocks noGrp="1"/>
          </p:cNvSpPr>
          <p:nvPr>
            <p:ph sz="half" idx="1"/>
          </p:nvPr>
        </p:nvSpPr>
        <p:spPr>
          <a:xfrm>
            <a:off x="1371600" y="1700809"/>
            <a:ext cx="4447786" cy="4166592"/>
          </a:xfrm>
        </p:spPr>
        <p:txBody>
          <a:bodyPr>
            <a:normAutofit lnSpcReduction="10000"/>
          </a:bodyPr>
          <a:lstStyle/>
          <a:p>
            <a:pPr marL="0" indent="0">
              <a:spcBef>
                <a:spcPts val="400"/>
              </a:spcBef>
              <a:buNone/>
            </a:pPr>
            <a:r>
              <a:rPr lang="en-US" sz="1700" dirty="0">
                <a:latin typeface="Lucida Sans" panose="020B0602030504020204" pitchFamily="34" charset="77"/>
              </a:rPr>
              <a:t># include &lt;iostream&gt;</a:t>
            </a:r>
          </a:p>
          <a:p>
            <a:pPr marL="0" indent="0">
              <a:spcBef>
                <a:spcPts val="400"/>
              </a:spcBef>
              <a:buNone/>
            </a:pPr>
            <a:r>
              <a:rPr lang="en-US" sz="1700" dirty="0">
                <a:latin typeface="Lucida Sans" panose="020B0602030504020204" pitchFamily="34" charset="77"/>
              </a:rPr>
              <a:t>using namespace std ;</a:t>
            </a:r>
          </a:p>
          <a:p>
            <a:pPr marL="0" indent="0">
              <a:spcBef>
                <a:spcPts val="400"/>
              </a:spcBef>
              <a:buNone/>
            </a:pPr>
            <a:r>
              <a:rPr lang="en-US" sz="1700" dirty="0">
                <a:latin typeface="Lucida Sans" panose="020B0602030504020204" pitchFamily="34" charset="77"/>
              </a:rPr>
              <a:t>int main( ) {</a:t>
            </a:r>
          </a:p>
          <a:p>
            <a:pPr marL="530352" lvl="1" indent="0">
              <a:spcBef>
                <a:spcPts val="400"/>
              </a:spcBef>
              <a:buNone/>
            </a:pPr>
            <a:r>
              <a:rPr lang="en-US" sz="1700" i="0" dirty="0">
                <a:latin typeface="Lucida Sans" panose="020B0602030504020204" pitchFamily="34" charset="77"/>
              </a:rPr>
              <a:t>char name[ ] = {’E’, ’G’, ’C’, ’2’, ’1’, ’1’, ’\0’};</a:t>
            </a:r>
          </a:p>
          <a:p>
            <a:pPr marL="530352" lvl="1" indent="0">
              <a:spcBef>
                <a:spcPts val="400"/>
              </a:spcBef>
              <a:buNone/>
            </a:pPr>
            <a:r>
              <a:rPr lang="en-US" sz="1700" i="0" dirty="0">
                <a:latin typeface="Lucida Sans" panose="020B0602030504020204" pitchFamily="34" charset="77"/>
              </a:rPr>
              <a:t>int </a:t>
            </a:r>
            <a:r>
              <a:rPr lang="en-US" sz="1700" i="0" dirty="0" err="1">
                <a:latin typeface="Lucida Sans" panose="020B0602030504020204" pitchFamily="34" charset="77"/>
              </a:rPr>
              <a:t>i</a:t>
            </a:r>
            <a:r>
              <a:rPr lang="en-US" sz="1700" i="0" dirty="0">
                <a:latin typeface="Lucida Sans" panose="020B0602030504020204" pitchFamily="34" charset="77"/>
              </a:rPr>
              <a:t> ;</a:t>
            </a:r>
          </a:p>
          <a:p>
            <a:pPr marL="530352" lvl="1" indent="0">
              <a:spcBef>
                <a:spcPts val="400"/>
              </a:spcBef>
              <a:buNone/>
            </a:pPr>
            <a:r>
              <a:rPr lang="en-US" sz="1700" i="0" dirty="0">
                <a:latin typeface="Lucida Sans" panose="020B0602030504020204" pitchFamily="34" charset="77"/>
              </a:rPr>
              <a:t>for ( </a:t>
            </a:r>
            <a:r>
              <a:rPr lang="en-US" sz="1700" i="0" dirty="0" err="1">
                <a:latin typeface="Lucida Sans" panose="020B0602030504020204" pitchFamily="34" charset="77"/>
              </a:rPr>
              <a:t>i</a:t>
            </a:r>
            <a:r>
              <a:rPr lang="en-US" sz="1700" i="0" dirty="0">
                <a:latin typeface="Lucida Sans" panose="020B0602030504020204" pitchFamily="34" charset="77"/>
              </a:rPr>
              <a:t> = 0 ; </a:t>
            </a:r>
            <a:r>
              <a:rPr lang="en-US" sz="1700" i="0" dirty="0" err="1">
                <a:latin typeface="Lucida Sans" panose="020B0602030504020204" pitchFamily="34" charset="77"/>
              </a:rPr>
              <a:t>i</a:t>
            </a:r>
            <a:r>
              <a:rPr lang="en-US" sz="1700" i="0" dirty="0">
                <a:latin typeface="Lucida Sans" panose="020B0602030504020204" pitchFamily="34" charset="77"/>
              </a:rPr>
              <a:t> &lt;= 5 ; </a:t>
            </a:r>
            <a:r>
              <a:rPr lang="en-US" sz="1700" i="0" dirty="0" err="1">
                <a:latin typeface="Lucida Sans" panose="020B0602030504020204" pitchFamily="34" charset="77"/>
              </a:rPr>
              <a:t>i</a:t>
            </a:r>
            <a:r>
              <a:rPr lang="en-US" sz="1700" i="0" dirty="0">
                <a:latin typeface="Lucida Sans" panose="020B0602030504020204" pitchFamily="34" charset="77"/>
              </a:rPr>
              <a:t>++ )</a:t>
            </a:r>
          </a:p>
          <a:p>
            <a:pPr marL="987552" lvl="2" indent="0">
              <a:spcBef>
                <a:spcPts val="400"/>
              </a:spcBef>
              <a:buNone/>
            </a:pPr>
            <a:r>
              <a:rPr lang="en-US" sz="1500" i="0" dirty="0" err="1">
                <a:latin typeface="Lucida Sans" panose="020B0602030504020204" pitchFamily="34" charset="77"/>
              </a:rPr>
              <a:t>cout</a:t>
            </a:r>
            <a:r>
              <a:rPr lang="en-US" sz="1500" i="0" dirty="0">
                <a:latin typeface="Lucida Sans" panose="020B0602030504020204" pitchFamily="34" charset="77"/>
              </a:rPr>
              <a:t> &lt;&lt; name[ </a:t>
            </a:r>
            <a:r>
              <a:rPr lang="en-US" sz="1500" i="0" dirty="0" err="1">
                <a:latin typeface="Lucida Sans" panose="020B0602030504020204" pitchFamily="34" charset="77"/>
              </a:rPr>
              <a:t>i</a:t>
            </a:r>
            <a:r>
              <a:rPr lang="en-US" sz="1500" i="0" dirty="0">
                <a:latin typeface="Lucida Sans" panose="020B0602030504020204" pitchFamily="34" charset="77"/>
              </a:rPr>
              <a:t> ] ;</a:t>
            </a:r>
          </a:p>
          <a:p>
            <a:pPr marL="530352" lvl="1" indent="0">
              <a:spcBef>
                <a:spcPts val="400"/>
              </a:spcBef>
              <a:buNone/>
            </a:pPr>
            <a:r>
              <a:rPr lang="en-US" sz="1700" i="0" dirty="0" err="1">
                <a:latin typeface="Lucida Sans" panose="020B0602030504020204" pitchFamily="34" charset="77"/>
              </a:rPr>
              <a:t>i</a:t>
            </a:r>
            <a:r>
              <a:rPr lang="en-US" sz="1700" i="0" dirty="0">
                <a:latin typeface="Lucida Sans" panose="020B0602030504020204" pitchFamily="34" charset="77"/>
              </a:rPr>
              <a:t> = 0 ;</a:t>
            </a:r>
          </a:p>
          <a:p>
            <a:pPr marL="530352" lvl="1" indent="0">
              <a:spcBef>
                <a:spcPts val="400"/>
              </a:spcBef>
              <a:buNone/>
            </a:pPr>
            <a:r>
              <a:rPr lang="en-US" sz="1700" i="0" dirty="0">
                <a:latin typeface="Lucida Sans" panose="020B0602030504020204" pitchFamily="34" charset="77"/>
              </a:rPr>
              <a:t>while ( name[ </a:t>
            </a:r>
            <a:r>
              <a:rPr lang="en-US" sz="1700" i="0" dirty="0" err="1">
                <a:latin typeface="Lucida Sans" panose="020B0602030504020204" pitchFamily="34" charset="77"/>
              </a:rPr>
              <a:t>i</a:t>
            </a:r>
            <a:r>
              <a:rPr lang="en-US" sz="1700" i="0" dirty="0">
                <a:latin typeface="Lucida Sans" panose="020B0602030504020204" pitchFamily="34" charset="77"/>
              </a:rPr>
              <a:t> ] ! = ’\0’ ) {</a:t>
            </a:r>
          </a:p>
          <a:p>
            <a:pPr marL="987552" lvl="2" indent="0">
              <a:spcBef>
                <a:spcPts val="400"/>
              </a:spcBef>
              <a:buNone/>
            </a:pPr>
            <a:r>
              <a:rPr lang="en-US" sz="1500" i="0" dirty="0" err="1">
                <a:latin typeface="Lucida Sans" panose="020B0602030504020204" pitchFamily="34" charset="77"/>
              </a:rPr>
              <a:t>cout</a:t>
            </a:r>
            <a:r>
              <a:rPr lang="en-US" sz="1500" i="0" dirty="0">
                <a:latin typeface="Lucida Sans" panose="020B0602030504020204" pitchFamily="34" charset="77"/>
              </a:rPr>
              <a:t> &lt;&lt; name[ </a:t>
            </a:r>
            <a:r>
              <a:rPr lang="en-US" sz="1500" i="0" dirty="0" err="1">
                <a:latin typeface="Lucida Sans" panose="020B0602030504020204" pitchFamily="34" charset="77"/>
              </a:rPr>
              <a:t>i</a:t>
            </a:r>
            <a:r>
              <a:rPr lang="en-US" sz="1500" i="0" dirty="0">
                <a:latin typeface="Lucida Sans" panose="020B0602030504020204" pitchFamily="34" charset="77"/>
              </a:rPr>
              <a:t> ] ) ;</a:t>
            </a:r>
          </a:p>
          <a:p>
            <a:pPr marL="987552" lvl="2" indent="0">
              <a:spcBef>
                <a:spcPts val="400"/>
              </a:spcBef>
              <a:buNone/>
            </a:pPr>
            <a:r>
              <a:rPr lang="en-US" sz="1500" i="0" dirty="0" err="1">
                <a:latin typeface="Lucida Sans" panose="020B0602030504020204" pitchFamily="34" charset="77"/>
              </a:rPr>
              <a:t>i</a:t>
            </a:r>
            <a:r>
              <a:rPr lang="en-US" sz="1500" i="0" dirty="0">
                <a:latin typeface="Lucida Sans" panose="020B0602030504020204" pitchFamily="34" charset="77"/>
              </a:rPr>
              <a:t>++ ;</a:t>
            </a:r>
          </a:p>
          <a:p>
            <a:pPr marL="530352" lvl="1" indent="0">
              <a:spcBef>
                <a:spcPts val="400"/>
              </a:spcBef>
              <a:buNone/>
            </a:pPr>
            <a:r>
              <a:rPr lang="en-US" sz="1700" i="0" dirty="0">
                <a:latin typeface="Lucida Sans" panose="020B0602030504020204" pitchFamily="34" charset="77"/>
              </a:rPr>
              <a:t>}</a:t>
            </a:r>
          </a:p>
          <a:p>
            <a:pPr marL="0" indent="0">
              <a:spcBef>
                <a:spcPts val="400"/>
              </a:spcBef>
              <a:buNone/>
            </a:pPr>
            <a:r>
              <a:rPr lang="en-US" sz="1700" dirty="0">
                <a:latin typeface="Lucida Sans" panose="020B0602030504020204" pitchFamily="34" charset="77"/>
              </a:rPr>
              <a:t>}</a:t>
            </a:r>
            <a:endParaRPr lang="en-US" dirty="0">
              <a:latin typeface="Lucida Sans" panose="020B0602030504020204" pitchFamily="34" charset="77"/>
            </a:endParaRPr>
          </a:p>
        </p:txBody>
      </p:sp>
      <p:sp>
        <p:nvSpPr>
          <p:cNvPr id="5" name="Content Placeholder 4">
            <a:extLst>
              <a:ext uri="{FF2B5EF4-FFF2-40B4-BE49-F238E27FC236}">
                <a16:creationId xmlns:a16="http://schemas.microsoft.com/office/drawing/2014/main" id="{613932A3-EB66-57EC-B8C7-24D725185653}"/>
              </a:ext>
            </a:extLst>
          </p:cNvPr>
          <p:cNvSpPr>
            <a:spLocks noGrp="1"/>
          </p:cNvSpPr>
          <p:nvPr>
            <p:ph sz="half" idx="2"/>
          </p:nvPr>
        </p:nvSpPr>
        <p:spPr>
          <a:xfrm>
            <a:off x="6525403" y="1700809"/>
            <a:ext cx="4447786" cy="4166592"/>
          </a:xfrm>
        </p:spPr>
        <p:txBody>
          <a:bodyPr>
            <a:normAutofit lnSpcReduction="10000"/>
          </a:bodyPr>
          <a:lstStyle/>
          <a:p>
            <a:r>
              <a:rPr lang="en-US" dirty="0"/>
              <a:t>C++ supports C-style null-terminated char arrays </a:t>
            </a:r>
          </a:p>
          <a:p>
            <a:r>
              <a:rPr lang="en-US" dirty="0"/>
              <a:t>C++ also supports </a:t>
            </a:r>
            <a:r>
              <a:rPr lang="en-US" b="1" dirty="0"/>
              <a:t>string</a:t>
            </a:r>
            <a:r>
              <a:rPr lang="en-US" dirty="0"/>
              <a:t> type:</a:t>
            </a:r>
          </a:p>
          <a:p>
            <a:pPr marL="530352" lvl="1" indent="0">
              <a:buNone/>
            </a:pPr>
            <a:r>
              <a:rPr lang="en-US" sz="1800" i="0" dirty="0">
                <a:latin typeface="Lucida Sans" panose="020B0602030504020204" pitchFamily="34" charset="77"/>
              </a:rPr>
              <a:t>string s = “EGC211”;</a:t>
            </a:r>
          </a:p>
        </p:txBody>
      </p:sp>
    </p:spTree>
    <p:extLst>
      <p:ext uri="{BB962C8B-B14F-4D97-AF65-F5344CB8AC3E}">
        <p14:creationId xmlns:p14="http://schemas.microsoft.com/office/powerpoint/2010/main" val="403943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4E08-2AA0-5AB1-F187-2CB55051B0D2}"/>
              </a:ext>
            </a:extLst>
          </p:cNvPr>
          <p:cNvSpPr>
            <a:spLocks noGrp="1"/>
          </p:cNvSpPr>
          <p:nvPr>
            <p:ph type="title"/>
          </p:nvPr>
        </p:nvSpPr>
        <p:spPr>
          <a:xfrm>
            <a:off x="1371600" y="685800"/>
            <a:ext cx="9601200" cy="870992"/>
          </a:xfrm>
        </p:spPr>
        <p:txBody>
          <a:bodyPr/>
          <a:lstStyle/>
          <a:p>
            <a:r>
              <a:rPr lang="en-US" dirty="0"/>
              <a:t>Passing C-style Strings </a:t>
            </a:r>
          </a:p>
        </p:txBody>
      </p:sp>
      <p:sp>
        <p:nvSpPr>
          <p:cNvPr id="3" name="Content Placeholder 2">
            <a:extLst>
              <a:ext uri="{FF2B5EF4-FFF2-40B4-BE49-F238E27FC236}">
                <a16:creationId xmlns:a16="http://schemas.microsoft.com/office/drawing/2014/main" id="{9B4D2437-BBC9-9EAE-CAB5-08980CF2F3C2}"/>
              </a:ext>
            </a:extLst>
          </p:cNvPr>
          <p:cNvSpPr>
            <a:spLocks noGrp="1"/>
          </p:cNvSpPr>
          <p:nvPr>
            <p:ph sz="half" idx="1"/>
          </p:nvPr>
        </p:nvSpPr>
        <p:spPr>
          <a:xfrm>
            <a:off x="1371600" y="1628801"/>
            <a:ext cx="4447786" cy="4238600"/>
          </a:xfrm>
        </p:spPr>
        <p:txBody>
          <a:bodyPr>
            <a:normAutofit fontScale="92500" lnSpcReduction="10000"/>
          </a:bodyPr>
          <a:lstStyle/>
          <a:p>
            <a:pPr marL="0" indent="0">
              <a:spcBef>
                <a:spcPts val="600"/>
              </a:spcBef>
              <a:buNone/>
            </a:pPr>
            <a:r>
              <a:rPr lang="en-US" sz="1600" dirty="0">
                <a:latin typeface="Lucida Sans" panose="020B0602030504020204" pitchFamily="34" charset="77"/>
              </a:rPr>
              <a:t>void fun1 ( char *p ) ;</a:t>
            </a:r>
          </a:p>
          <a:p>
            <a:pPr marL="0" indent="0">
              <a:spcBef>
                <a:spcPts val="600"/>
              </a:spcBef>
              <a:buNone/>
            </a:pPr>
            <a:r>
              <a:rPr lang="en-US" sz="1600" dirty="0">
                <a:latin typeface="Lucida Sans" panose="020B0602030504020204" pitchFamily="34" charset="77"/>
              </a:rPr>
              <a:t>void fun2 ( const char *p ) ;</a:t>
            </a:r>
          </a:p>
          <a:p>
            <a:pPr marL="0" indent="0">
              <a:spcBef>
                <a:spcPts val="600"/>
              </a:spcBef>
              <a:buNone/>
            </a:pPr>
            <a:r>
              <a:rPr lang="en-US" sz="1600" dirty="0">
                <a:latin typeface="Lucida Sans" panose="020B0602030504020204" pitchFamily="34" charset="77"/>
              </a:rPr>
              <a:t>int main( ) {</a:t>
            </a:r>
          </a:p>
          <a:p>
            <a:pPr marL="530352" lvl="1" indent="0">
              <a:spcBef>
                <a:spcPts val="600"/>
              </a:spcBef>
              <a:buNone/>
            </a:pPr>
            <a:r>
              <a:rPr lang="en-US" sz="1600" i="0" dirty="0">
                <a:latin typeface="Lucida Sans" panose="020B0602030504020204" pitchFamily="34" charset="77"/>
              </a:rPr>
              <a:t>char s1[ ] = "Hello" ;</a:t>
            </a:r>
          </a:p>
          <a:p>
            <a:pPr marL="530352" lvl="1" indent="0">
              <a:spcBef>
                <a:spcPts val="600"/>
              </a:spcBef>
              <a:buNone/>
            </a:pPr>
            <a:r>
              <a:rPr lang="en-US" sz="1600" i="0" dirty="0">
                <a:latin typeface="Lucida Sans" panose="020B0602030504020204" pitchFamily="34" charset="77"/>
              </a:rPr>
              <a:t>const char *s2 = "Hello" ;</a:t>
            </a:r>
          </a:p>
          <a:p>
            <a:pPr marL="530352" lvl="1" indent="0">
              <a:spcBef>
                <a:spcPts val="600"/>
              </a:spcBef>
              <a:buNone/>
            </a:pPr>
            <a:r>
              <a:rPr lang="en-US" sz="1600" i="0" dirty="0">
                <a:latin typeface="Lucida Sans" panose="020B0602030504020204" pitchFamily="34" charset="77"/>
              </a:rPr>
              <a:t>fun1(s1); /* s1 is declared as char *, so 	allowed */</a:t>
            </a:r>
          </a:p>
          <a:p>
            <a:pPr marL="530352" lvl="1" indent="0">
              <a:spcBef>
                <a:spcPts val="600"/>
              </a:spcBef>
              <a:buNone/>
            </a:pPr>
            <a:r>
              <a:rPr lang="en-US" sz="1600" i="0" dirty="0">
                <a:latin typeface="Lucida Sans" panose="020B0602030504020204" pitchFamily="34" charset="77"/>
              </a:rPr>
              <a:t>fun1(s2); /* s2 is declared as const 	char *, so NOT allowed */</a:t>
            </a:r>
          </a:p>
          <a:p>
            <a:pPr marL="530352" lvl="1" indent="0">
              <a:spcBef>
                <a:spcPts val="600"/>
              </a:spcBef>
              <a:buNone/>
            </a:pPr>
            <a:r>
              <a:rPr lang="en-US" sz="1600" i="0" dirty="0">
                <a:latin typeface="Lucida Sans" panose="020B0602030504020204" pitchFamily="34" charset="77"/>
              </a:rPr>
              <a:t>fun1("ABC"); /* string literals are 	const 	char *, so NOT allowed */</a:t>
            </a:r>
          </a:p>
          <a:p>
            <a:pPr marL="530352" lvl="1" indent="0">
              <a:spcBef>
                <a:spcPts val="600"/>
              </a:spcBef>
              <a:buNone/>
            </a:pPr>
            <a:r>
              <a:rPr lang="en-US" sz="1600" i="0" dirty="0">
                <a:latin typeface="Lucida Sans" panose="020B0602030504020204" pitchFamily="34" charset="77"/>
              </a:rPr>
              <a:t>fun2(s1); // allowed</a:t>
            </a:r>
          </a:p>
          <a:p>
            <a:pPr marL="530352" lvl="1" indent="0">
              <a:spcBef>
                <a:spcPts val="600"/>
              </a:spcBef>
              <a:buNone/>
            </a:pPr>
            <a:r>
              <a:rPr lang="en-US" sz="1600" i="0" dirty="0">
                <a:latin typeface="Lucida Sans" panose="020B0602030504020204" pitchFamily="34" charset="77"/>
              </a:rPr>
              <a:t>fun2(s2); // allowed</a:t>
            </a:r>
          </a:p>
          <a:p>
            <a:pPr marL="530352" lvl="1" indent="0">
              <a:spcBef>
                <a:spcPts val="600"/>
              </a:spcBef>
              <a:buNone/>
            </a:pPr>
            <a:r>
              <a:rPr lang="en-US" sz="1600" i="0" dirty="0">
                <a:latin typeface="Lucida Sans" panose="020B0602030504020204" pitchFamily="34" charset="77"/>
              </a:rPr>
              <a:t>fun2("ABC") ; // allowed</a:t>
            </a:r>
          </a:p>
          <a:p>
            <a:pPr marL="0" indent="0">
              <a:spcBef>
                <a:spcPts val="600"/>
              </a:spcBef>
              <a:buNone/>
            </a:pPr>
            <a:r>
              <a:rPr lang="en-US" sz="1600" dirty="0">
                <a:latin typeface="Lucida Sans" panose="020B0602030504020204" pitchFamily="34" charset="77"/>
              </a:rPr>
              <a:t>}</a:t>
            </a:r>
          </a:p>
        </p:txBody>
      </p:sp>
      <p:sp>
        <p:nvSpPr>
          <p:cNvPr id="4" name="Content Placeholder 3">
            <a:extLst>
              <a:ext uri="{FF2B5EF4-FFF2-40B4-BE49-F238E27FC236}">
                <a16:creationId xmlns:a16="http://schemas.microsoft.com/office/drawing/2014/main" id="{544AF5B7-A453-DFCB-4862-55996ECD8731}"/>
              </a:ext>
            </a:extLst>
          </p:cNvPr>
          <p:cNvSpPr>
            <a:spLocks noGrp="1"/>
          </p:cNvSpPr>
          <p:nvPr>
            <p:ph sz="half" idx="2"/>
          </p:nvPr>
        </p:nvSpPr>
        <p:spPr/>
        <p:txBody>
          <a:bodyPr>
            <a:normAutofit fontScale="92500" lnSpcReduction="10000"/>
          </a:bodyPr>
          <a:lstStyle/>
          <a:p>
            <a:pPr marL="0" indent="0">
              <a:buNone/>
            </a:pPr>
            <a:r>
              <a:rPr lang="en-US" dirty="0"/>
              <a:t>void fun1 ( char *p ) {</a:t>
            </a:r>
          </a:p>
          <a:p>
            <a:pPr marL="0" indent="0">
              <a:buNone/>
            </a:pPr>
            <a:r>
              <a:rPr lang="en-US" dirty="0"/>
              <a:t>}</a:t>
            </a:r>
          </a:p>
          <a:p>
            <a:pPr marL="0" indent="0">
              <a:buNone/>
            </a:pPr>
            <a:r>
              <a:rPr lang="en-US" dirty="0"/>
              <a:t>void fun2 ( const char *p ) {</a:t>
            </a:r>
          </a:p>
          <a:p>
            <a:pPr marL="0" indent="0">
              <a:buNone/>
            </a:pPr>
            <a:r>
              <a:rPr lang="en-US" dirty="0"/>
              <a:t>}</a:t>
            </a:r>
          </a:p>
          <a:p>
            <a:endParaRPr lang="en-US" dirty="0"/>
          </a:p>
          <a:p>
            <a:r>
              <a:rPr lang="en-US" dirty="0"/>
              <a:t>Not allowed: const char * to char *</a:t>
            </a:r>
          </a:p>
          <a:p>
            <a:r>
              <a:rPr lang="en-US" dirty="0"/>
              <a:t>Allowed: char * to const char *</a:t>
            </a:r>
          </a:p>
          <a:p>
            <a:endParaRPr lang="en-US" dirty="0"/>
          </a:p>
          <a:p>
            <a:pPr marL="0" indent="0">
              <a:buNone/>
            </a:pPr>
            <a:endParaRPr lang="en-US" dirty="0"/>
          </a:p>
        </p:txBody>
      </p:sp>
      <p:sp>
        <p:nvSpPr>
          <p:cNvPr id="5" name="Rectangle 4">
            <a:extLst>
              <a:ext uri="{FF2B5EF4-FFF2-40B4-BE49-F238E27FC236}">
                <a16:creationId xmlns:a16="http://schemas.microsoft.com/office/drawing/2014/main" id="{3B4BA17B-1CC8-B154-EA26-BB0D788C83E3}"/>
              </a:ext>
            </a:extLst>
          </p:cNvPr>
          <p:cNvSpPr/>
          <p:nvPr/>
        </p:nvSpPr>
        <p:spPr>
          <a:xfrm>
            <a:off x="6456040" y="4149080"/>
            <a:ext cx="4320480" cy="1008112"/>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83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B858-52F2-5162-F3CC-1572AAF9ADF6}"/>
              </a:ext>
            </a:extLst>
          </p:cNvPr>
          <p:cNvSpPr>
            <a:spLocks noGrp="1"/>
          </p:cNvSpPr>
          <p:nvPr>
            <p:ph type="title"/>
          </p:nvPr>
        </p:nvSpPr>
        <p:spPr>
          <a:xfrm>
            <a:off x="1371600" y="685800"/>
            <a:ext cx="9601200" cy="726976"/>
          </a:xfrm>
        </p:spPr>
        <p:txBody>
          <a:bodyPr/>
          <a:lstStyle/>
          <a:p>
            <a:r>
              <a:rPr lang="en-US" dirty="0"/>
              <a:t>C++ String Type from Standard Library </a:t>
            </a:r>
          </a:p>
        </p:txBody>
      </p:sp>
      <p:sp>
        <p:nvSpPr>
          <p:cNvPr id="3" name="Content Placeholder 2">
            <a:extLst>
              <a:ext uri="{FF2B5EF4-FFF2-40B4-BE49-F238E27FC236}">
                <a16:creationId xmlns:a16="http://schemas.microsoft.com/office/drawing/2014/main" id="{A999A454-535D-0576-8C94-2C90F3BF9586}"/>
              </a:ext>
            </a:extLst>
          </p:cNvPr>
          <p:cNvSpPr>
            <a:spLocks noGrp="1"/>
          </p:cNvSpPr>
          <p:nvPr>
            <p:ph idx="1"/>
          </p:nvPr>
        </p:nvSpPr>
        <p:spPr>
          <a:xfrm>
            <a:off x="1371600" y="1700808"/>
            <a:ext cx="9601200" cy="4166592"/>
          </a:xfrm>
        </p:spPr>
        <p:txBody>
          <a:bodyPr>
            <a:normAutofit/>
          </a:bodyPr>
          <a:lstStyle/>
          <a:p>
            <a:r>
              <a:rPr lang="en-IN" dirty="0"/>
              <a:t>To use the string class, use: #include &lt;string&gt; </a:t>
            </a:r>
          </a:p>
          <a:p>
            <a:r>
              <a:rPr lang="en-IN" dirty="0"/>
              <a:t>Multiple ways to create a string using constructors:</a:t>
            </a:r>
          </a:p>
          <a:p>
            <a:pPr marL="987552" lvl="2" indent="0">
              <a:lnSpc>
                <a:spcPct val="74000"/>
              </a:lnSpc>
              <a:spcBef>
                <a:spcPts val="400"/>
              </a:spcBef>
              <a:buNone/>
            </a:pPr>
            <a:r>
              <a:rPr lang="en-IN" sz="1600" dirty="0">
                <a:latin typeface="Lucida Sans" panose="020B0602030504020204" pitchFamily="34" charset="77"/>
              </a:rPr>
              <a:t>string s1;                //   s1 = ""                </a:t>
            </a:r>
          </a:p>
          <a:p>
            <a:pPr marL="987552" lvl="2" indent="0">
              <a:lnSpc>
                <a:spcPct val="74000"/>
              </a:lnSpc>
              <a:spcBef>
                <a:spcPts val="400"/>
              </a:spcBef>
              <a:buNone/>
            </a:pPr>
            <a:r>
              <a:rPr lang="en-IN" sz="1600" dirty="0">
                <a:latin typeface="Lucida Sans" panose="020B0602030504020204" pitchFamily="34" charset="77"/>
              </a:rPr>
              <a:t>string s2( "</a:t>
            </a:r>
            <a:r>
              <a:rPr lang="en-IN" sz="1600" dirty="0" err="1">
                <a:latin typeface="Lucida Sans" panose="020B0602030504020204" pitchFamily="34" charset="77"/>
              </a:rPr>
              <a:t>abcdef</a:t>
            </a:r>
            <a:r>
              <a:rPr lang="en-IN" sz="1600" dirty="0">
                <a:latin typeface="Lucida Sans" panose="020B0602030504020204" pitchFamily="34" charset="77"/>
              </a:rPr>
              <a:t>" );    //   s2 = "</a:t>
            </a:r>
            <a:r>
              <a:rPr lang="en-IN" sz="1600" dirty="0" err="1">
                <a:latin typeface="Lucida Sans" panose="020B0602030504020204" pitchFamily="34" charset="77"/>
              </a:rPr>
              <a:t>abcdef</a:t>
            </a:r>
            <a:r>
              <a:rPr lang="en-IN" sz="1600" dirty="0">
                <a:latin typeface="Lucida Sans" panose="020B0602030504020204" pitchFamily="34" charset="77"/>
              </a:rPr>
              <a:t>"          </a:t>
            </a:r>
          </a:p>
          <a:p>
            <a:pPr marL="987552" lvl="2" indent="0">
              <a:lnSpc>
                <a:spcPct val="74000"/>
              </a:lnSpc>
              <a:spcBef>
                <a:spcPts val="400"/>
              </a:spcBef>
              <a:buNone/>
            </a:pPr>
            <a:r>
              <a:rPr lang="en-IN" sz="1600" dirty="0">
                <a:latin typeface="Lucida Sans" panose="020B0602030504020204" pitchFamily="34" charset="77"/>
              </a:rPr>
              <a:t>string s3( s2 );          //   s3 = "</a:t>
            </a:r>
            <a:r>
              <a:rPr lang="en-IN" sz="1600" dirty="0" err="1">
                <a:latin typeface="Lucida Sans" panose="020B0602030504020204" pitchFamily="34" charset="77"/>
              </a:rPr>
              <a:t>abcdef</a:t>
            </a:r>
            <a:r>
              <a:rPr lang="en-IN" sz="1600" dirty="0">
                <a:latin typeface="Lucida Sans" panose="020B0602030504020204" pitchFamily="34" charset="77"/>
              </a:rPr>
              <a:t>"          </a:t>
            </a:r>
          </a:p>
          <a:p>
            <a:pPr marL="987552" lvl="2" indent="0">
              <a:lnSpc>
                <a:spcPct val="74000"/>
              </a:lnSpc>
              <a:spcBef>
                <a:spcPts val="400"/>
              </a:spcBef>
              <a:buNone/>
            </a:pPr>
            <a:r>
              <a:rPr lang="en-IN" sz="1600" dirty="0">
                <a:latin typeface="Lucida Sans" panose="020B0602030504020204" pitchFamily="34" charset="77"/>
              </a:rPr>
              <a:t>string s4( s2, 1 );       //   s4 = "</a:t>
            </a:r>
            <a:r>
              <a:rPr lang="en-IN" sz="1600" dirty="0" err="1">
                <a:latin typeface="Lucida Sans" panose="020B0602030504020204" pitchFamily="34" charset="77"/>
              </a:rPr>
              <a:t>bcdef</a:t>
            </a:r>
            <a:r>
              <a:rPr lang="en-IN" sz="1600" dirty="0">
                <a:latin typeface="Lucida Sans" panose="020B0602030504020204" pitchFamily="34" charset="77"/>
              </a:rPr>
              <a:t>"           </a:t>
            </a:r>
          </a:p>
          <a:p>
            <a:pPr marL="987552" lvl="2" indent="0">
              <a:lnSpc>
                <a:spcPct val="74000"/>
              </a:lnSpc>
              <a:spcBef>
                <a:spcPts val="400"/>
              </a:spcBef>
              <a:buNone/>
            </a:pPr>
            <a:r>
              <a:rPr lang="en-IN" sz="1600" dirty="0">
                <a:latin typeface="Lucida Sans" panose="020B0602030504020204" pitchFamily="34" charset="77"/>
              </a:rPr>
              <a:t>string s5( s2, 3, 2 );    //   s5 = "de"              </a:t>
            </a:r>
          </a:p>
          <a:p>
            <a:pPr marL="987552" lvl="2" indent="0">
              <a:lnSpc>
                <a:spcPct val="74000"/>
              </a:lnSpc>
              <a:spcBef>
                <a:spcPts val="400"/>
              </a:spcBef>
              <a:buNone/>
            </a:pPr>
            <a:r>
              <a:rPr lang="en-IN" sz="1600" dirty="0">
                <a:latin typeface="Lucida Sans" panose="020B0602030504020204" pitchFamily="34" charset="77"/>
              </a:rPr>
              <a:t>string s6( 10, '-' );     //   s6 = "----------" </a:t>
            </a:r>
          </a:p>
          <a:p>
            <a:r>
              <a:rPr lang="en-US" dirty="0"/>
              <a:t>String operators:</a:t>
            </a:r>
          </a:p>
          <a:p>
            <a:pPr marL="530352" lvl="1" indent="0">
              <a:buNone/>
            </a:pPr>
            <a:r>
              <a:rPr lang="en-US" sz="1800" i="0" dirty="0"/>
              <a:t>Assign (=), Append (+=), Indexing ([]), Concatenate (+),</a:t>
            </a:r>
          </a:p>
          <a:p>
            <a:pPr marL="530352" lvl="1" indent="0">
              <a:buNone/>
            </a:pPr>
            <a:r>
              <a:rPr lang="en-US" sz="1800" i="0" dirty="0"/>
              <a:t>Equality (==), Inequality (!=), Comparison (&lt;, &gt;, &lt;=, &gt;=)</a:t>
            </a:r>
          </a:p>
          <a:p>
            <a:pPr marL="530352" lvl="1" indent="0">
              <a:buNone/>
            </a:pPr>
            <a:r>
              <a:rPr lang="en-US" dirty="0"/>
              <a:t>    </a:t>
            </a:r>
          </a:p>
        </p:txBody>
      </p:sp>
      <p:sp>
        <p:nvSpPr>
          <p:cNvPr id="4" name="TextBox 3">
            <a:extLst>
              <a:ext uri="{FF2B5EF4-FFF2-40B4-BE49-F238E27FC236}">
                <a16:creationId xmlns:a16="http://schemas.microsoft.com/office/drawing/2014/main" id="{71826E3E-4026-8199-C1CA-58D2E07CBBB6}"/>
              </a:ext>
            </a:extLst>
          </p:cNvPr>
          <p:cNvSpPr txBox="1"/>
          <p:nvPr/>
        </p:nvSpPr>
        <p:spPr>
          <a:xfrm>
            <a:off x="1847528" y="5661248"/>
            <a:ext cx="8424936" cy="369332"/>
          </a:xfrm>
          <a:prstGeom prst="rect">
            <a:avLst/>
          </a:prstGeom>
          <a:noFill/>
        </p:spPr>
        <p:txBody>
          <a:bodyPr wrap="square" rtlCol="0">
            <a:spAutoFit/>
          </a:bodyPr>
          <a:lstStyle/>
          <a:p>
            <a:r>
              <a:rPr lang="en-US" dirty="0"/>
              <a:t>From: </a:t>
            </a:r>
            <a:r>
              <a:rPr lang="en-US" dirty="0">
                <a:hlinkClick r:id="rId2"/>
              </a:rPr>
              <a:t>https://pages.cs.wisc.edu/~hasti/cs368/CppTutorial/NOTES/STRING.html</a:t>
            </a:r>
            <a:r>
              <a:rPr lang="en-US" dirty="0"/>
              <a:t> </a:t>
            </a:r>
          </a:p>
        </p:txBody>
      </p:sp>
    </p:spTree>
    <p:extLst>
      <p:ext uri="{BB962C8B-B14F-4D97-AF65-F5344CB8AC3E}">
        <p14:creationId xmlns:p14="http://schemas.microsoft.com/office/powerpoint/2010/main" val="86716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CF36-C41B-0D82-6A84-4C9807AA054C}"/>
              </a:ext>
            </a:extLst>
          </p:cNvPr>
          <p:cNvSpPr>
            <a:spLocks noGrp="1"/>
          </p:cNvSpPr>
          <p:nvPr>
            <p:ph type="title"/>
          </p:nvPr>
        </p:nvSpPr>
        <p:spPr>
          <a:xfrm>
            <a:off x="1371600" y="685800"/>
            <a:ext cx="9601200" cy="798984"/>
          </a:xfrm>
        </p:spPr>
        <p:txBody>
          <a:bodyPr/>
          <a:lstStyle/>
          <a:p>
            <a:r>
              <a:rPr lang="en-US" dirty="0"/>
              <a:t>String Operator Examples</a:t>
            </a:r>
          </a:p>
        </p:txBody>
      </p:sp>
      <p:sp>
        <p:nvSpPr>
          <p:cNvPr id="3" name="Content Placeholder 2">
            <a:extLst>
              <a:ext uri="{FF2B5EF4-FFF2-40B4-BE49-F238E27FC236}">
                <a16:creationId xmlns:a16="http://schemas.microsoft.com/office/drawing/2014/main" id="{C510B35D-ED92-FF9C-712C-D3549E8EDDC8}"/>
              </a:ext>
            </a:extLst>
          </p:cNvPr>
          <p:cNvSpPr>
            <a:spLocks noGrp="1"/>
          </p:cNvSpPr>
          <p:nvPr>
            <p:ph idx="1"/>
          </p:nvPr>
        </p:nvSpPr>
        <p:spPr>
          <a:xfrm>
            <a:off x="1371600" y="1556792"/>
            <a:ext cx="9601200" cy="4310608"/>
          </a:xfrm>
        </p:spPr>
        <p:txBody>
          <a:bodyPr>
            <a:normAutofit/>
          </a:bodyPr>
          <a:lstStyle/>
          <a:p>
            <a:pPr marL="457200" indent="-457200">
              <a:buFont typeface="+mj-lt"/>
              <a:buAutoNum type="arabicPeriod"/>
            </a:pPr>
            <a:r>
              <a:rPr lang="en-US" sz="1700" dirty="0">
                <a:latin typeface="Lucida Sans" panose="020B0602030504020204" pitchFamily="34" charset="77"/>
              </a:rPr>
              <a:t>string s1,</a:t>
            </a:r>
            <a:r>
              <a:rPr lang="en-US" sz="1700" i="0" dirty="0">
                <a:latin typeface="Lucida Sans" panose="020B0602030504020204" pitchFamily="34" charset="77"/>
              </a:rPr>
              <a:t> s2;</a:t>
            </a:r>
          </a:p>
          <a:p>
            <a:pPr marL="530352" lvl="1" indent="0">
              <a:buNone/>
            </a:pPr>
            <a:r>
              <a:rPr lang="en-US" sz="1700" i="0" dirty="0">
                <a:latin typeface="Lucida Sans" panose="020B0602030504020204" pitchFamily="34" charset="77"/>
              </a:rPr>
              <a:t>s1 = s2; // the contents of s2 is copied to s1 </a:t>
            </a:r>
          </a:p>
          <a:p>
            <a:pPr marL="457200" indent="-457200">
              <a:buFont typeface="+mj-lt"/>
              <a:buAutoNum type="arabicPeriod"/>
            </a:pPr>
            <a:r>
              <a:rPr lang="en-US" sz="1700" i="0" dirty="0">
                <a:latin typeface="Lucida Sans" panose="020B0602030504020204" pitchFamily="34" charset="77"/>
              </a:rPr>
              <a:t>string s1( "</a:t>
            </a:r>
            <a:r>
              <a:rPr lang="en-US" sz="1700" i="0" dirty="0" err="1">
                <a:latin typeface="Lucida Sans" panose="020B0602030504020204" pitchFamily="34" charset="77"/>
              </a:rPr>
              <a:t>abc</a:t>
            </a:r>
            <a:r>
              <a:rPr lang="en-US" sz="1700" i="0" dirty="0">
                <a:latin typeface="Lucida Sans" panose="020B0602030504020204" pitchFamily="34" charset="77"/>
              </a:rPr>
              <a:t>" ); string s2( "def" );</a:t>
            </a:r>
          </a:p>
          <a:p>
            <a:pPr marL="530352" lvl="1" indent="0">
              <a:buNone/>
            </a:pPr>
            <a:r>
              <a:rPr lang="en-US" sz="1700" i="0" dirty="0">
                <a:latin typeface="Lucida Sans" panose="020B0602030504020204" pitchFamily="34" charset="77"/>
              </a:rPr>
              <a:t>s1 += s2; // s1 = "</a:t>
            </a:r>
            <a:r>
              <a:rPr lang="en-US" sz="1700" i="0" dirty="0" err="1">
                <a:latin typeface="Lucida Sans" panose="020B0602030504020204" pitchFamily="34" charset="77"/>
              </a:rPr>
              <a:t>abcdef</a:t>
            </a:r>
            <a:r>
              <a:rPr lang="en-US" sz="1700" i="0" dirty="0">
                <a:latin typeface="Lucida Sans" panose="020B0602030504020204" pitchFamily="34" charset="77"/>
              </a:rPr>
              <a:t>" now</a:t>
            </a:r>
          </a:p>
          <a:p>
            <a:pPr marL="457200" indent="-457200">
              <a:buFont typeface="+mj-lt"/>
              <a:buAutoNum type="arabicPeriod"/>
            </a:pPr>
            <a:r>
              <a:rPr lang="en-US" sz="1700" i="0" dirty="0">
                <a:latin typeface="Lucida Sans" panose="020B0602030504020204" pitchFamily="34" charset="77"/>
              </a:rPr>
              <a:t>string s( "def" );</a:t>
            </a:r>
          </a:p>
          <a:p>
            <a:pPr marL="530352" lvl="1" indent="0">
              <a:buNone/>
            </a:pPr>
            <a:r>
              <a:rPr lang="en-US" sz="1700" i="0" dirty="0">
                <a:latin typeface="Lucida Sans" panose="020B0602030504020204" pitchFamily="34" charset="77"/>
              </a:rPr>
              <a:t>char c = s[2]; // c = 'f' now</a:t>
            </a:r>
          </a:p>
          <a:p>
            <a:pPr marL="530352" lvl="1" indent="0">
              <a:buNone/>
            </a:pPr>
            <a:r>
              <a:rPr lang="en-US" sz="1700" i="0" dirty="0">
                <a:latin typeface="Lucida Sans" panose="020B0602030504020204" pitchFamily="34" charset="77"/>
              </a:rPr>
              <a:t>s[0] = s[1]; // s = "</a:t>
            </a:r>
            <a:r>
              <a:rPr lang="en-US" sz="1700" i="0" dirty="0" err="1">
                <a:latin typeface="Lucida Sans" panose="020B0602030504020204" pitchFamily="34" charset="77"/>
              </a:rPr>
              <a:t>eef</a:t>
            </a:r>
            <a:r>
              <a:rPr lang="en-US" sz="1700" i="0" dirty="0">
                <a:latin typeface="Lucida Sans" panose="020B0602030504020204" pitchFamily="34" charset="77"/>
              </a:rPr>
              <a:t>" now</a:t>
            </a:r>
          </a:p>
          <a:p>
            <a:pPr marL="457200" indent="-457200">
              <a:buFont typeface="+mj-lt"/>
              <a:buAutoNum type="arabicPeriod"/>
            </a:pPr>
            <a:r>
              <a:rPr lang="en-US" sz="1700" i="0" dirty="0">
                <a:latin typeface="Lucida Sans" panose="020B0602030504020204" pitchFamily="34" charset="77"/>
              </a:rPr>
              <a:t>string s1( "</a:t>
            </a:r>
            <a:r>
              <a:rPr lang="en-US" sz="1700" i="0" dirty="0" err="1">
                <a:latin typeface="Lucida Sans" panose="020B0602030504020204" pitchFamily="34" charset="77"/>
              </a:rPr>
              <a:t>abc</a:t>
            </a:r>
            <a:r>
              <a:rPr lang="en-US" sz="1700" i="0" dirty="0">
                <a:latin typeface="Lucida Sans" panose="020B0602030504020204" pitchFamily="34" charset="77"/>
              </a:rPr>
              <a:t>" ); string s2( "def" ); string s3;</a:t>
            </a:r>
          </a:p>
          <a:p>
            <a:pPr marL="530352" lvl="1" indent="0">
              <a:buNone/>
            </a:pPr>
            <a:r>
              <a:rPr lang="en-US" sz="1700" i="0" dirty="0">
                <a:latin typeface="Lucida Sans" panose="020B0602030504020204" pitchFamily="34" charset="77"/>
              </a:rPr>
              <a:t>s3 = s1 + s2; // s3 = "</a:t>
            </a:r>
            <a:r>
              <a:rPr lang="en-US" sz="1700" i="0" dirty="0" err="1">
                <a:latin typeface="Lucida Sans" panose="020B0602030504020204" pitchFamily="34" charset="77"/>
              </a:rPr>
              <a:t>abcdef</a:t>
            </a:r>
            <a:r>
              <a:rPr lang="en-US" sz="1700" i="0" dirty="0">
                <a:latin typeface="Lucida Sans" panose="020B0602030504020204" pitchFamily="34" charset="77"/>
              </a:rPr>
              <a:t>" now</a:t>
            </a:r>
          </a:p>
          <a:p>
            <a:pPr marL="457200" indent="-457200">
              <a:buFont typeface="+mj-lt"/>
              <a:buAutoNum type="arabicPeriod"/>
            </a:pPr>
            <a:r>
              <a:rPr lang="en-US" sz="1700" i="0" dirty="0">
                <a:latin typeface="Lucida Sans" panose="020B0602030504020204" pitchFamily="34" charset="77"/>
              </a:rPr>
              <a:t>string s1( "</a:t>
            </a:r>
            <a:r>
              <a:rPr lang="en-US" sz="1700" i="0" dirty="0" err="1">
                <a:latin typeface="Lucida Sans" panose="020B0602030504020204" pitchFamily="34" charset="77"/>
              </a:rPr>
              <a:t>abc</a:t>
            </a:r>
            <a:r>
              <a:rPr lang="en-US" sz="1700" i="0" dirty="0">
                <a:latin typeface="Lucida Sans" panose="020B0602030504020204" pitchFamily="34" charset="77"/>
              </a:rPr>
              <a:t>" ); string s2( "def" ); string s3( "</a:t>
            </a:r>
            <a:r>
              <a:rPr lang="en-US" sz="1700" i="0" dirty="0" err="1">
                <a:latin typeface="Lucida Sans" panose="020B0602030504020204" pitchFamily="34" charset="77"/>
              </a:rPr>
              <a:t>abc</a:t>
            </a:r>
            <a:r>
              <a:rPr lang="en-US" sz="1700" i="0" dirty="0">
                <a:latin typeface="Lucida Sans" panose="020B0602030504020204" pitchFamily="34" charset="77"/>
              </a:rPr>
              <a:t>" );</a:t>
            </a:r>
          </a:p>
          <a:p>
            <a:pPr marL="530352" lvl="1" indent="0">
              <a:buNone/>
            </a:pPr>
            <a:r>
              <a:rPr lang="en-US" sz="1700" i="0" dirty="0">
                <a:latin typeface="Lucida Sans" panose="020B0602030504020204" pitchFamily="34" charset="77"/>
              </a:rPr>
              <a:t>bool flag1 = ( s1 == s2 ); // flag1 = false now</a:t>
            </a:r>
          </a:p>
          <a:p>
            <a:pPr marL="530352" lvl="1" indent="0">
              <a:buNone/>
            </a:pPr>
            <a:r>
              <a:rPr lang="en-US" sz="1700" i="0" dirty="0">
                <a:latin typeface="Lucida Sans" panose="020B0602030504020204" pitchFamily="34" charset="77"/>
              </a:rPr>
              <a:t>bool flag2 = ( s1 == s3 ); // flag2 = true now</a:t>
            </a:r>
          </a:p>
          <a:p>
            <a:pPr marL="0" indent="0">
              <a:buNone/>
            </a:pPr>
            <a:endParaRPr lang="en-US" i="0" dirty="0">
              <a:latin typeface="Lucida Sans" panose="020B0602030504020204" pitchFamily="34" charset="77"/>
            </a:endParaRPr>
          </a:p>
        </p:txBody>
      </p:sp>
      <p:sp>
        <p:nvSpPr>
          <p:cNvPr id="4" name="TextBox 3">
            <a:extLst>
              <a:ext uri="{FF2B5EF4-FFF2-40B4-BE49-F238E27FC236}">
                <a16:creationId xmlns:a16="http://schemas.microsoft.com/office/drawing/2014/main" id="{104BA0EC-CFBA-C058-758F-B9A66C90482E}"/>
              </a:ext>
            </a:extLst>
          </p:cNvPr>
          <p:cNvSpPr txBox="1"/>
          <p:nvPr/>
        </p:nvSpPr>
        <p:spPr>
          <a:xfrm>
            <a:off x="1847528" y="5949280"/>
            <a:ext cx="8424936" cy="307777"/>
          </a:xfrm>
          <a:prstGeom prst="rect">
            <a:avLst/>
          </a:prstGeom>
          <a:noFill/>
        </p:spPr>
        <p:txBody>
          <a:bodyPr wrap="square" rtlCol="0">
            <a:spAutoFit/>
          </a:bodyPr>
          <a:lstStyle/>
          <a:p>
            <a:r>
              <a:rPr lang="en-US" sz="1400" dirty="0"/>
              <a:t>From: </a:t>
            </a:r>
            <a:r>
              <a:rPr lang="en-US" sz="1400" dirty="0">
                <a:hlinkClick r:id="rId3"/>
              </a:rPr>
              <a:t>https://pages.cs.wisc.edu/~hasti/cs368/CppTutorial/NOTES/STRING.html</a:t>
            </a:r>
            <a:r>
              <a:rPr lang="en-US" sz="1400" dirty="0"/>
              <a:t> </a:t>
            </a:r>
          </a:p>
        </p:txBody>
      </p:sp>
    </p:spTree>
    <p:extLst>
      <p:ext uri="{BB962C8B-B14F-4D97-AF65-F5344CB8AC3E}">
        <p14:creationId xmlns:p14="http://schemas.microsoft.com/office/powerpoint/2010/main" val="60354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C049-8065-5F98-2E58-37869E0220C4}"/>
              </a:ext>
            </a:extLst>
          </p:cNvPr>
          <p:cNvSpPr>
            <a:spLocks noGrp="1"/>
          </p:cNvSpPr>
          <p:nvPr>
            <p:ph type="title"/>
          </p:nvPr>
        </p:nvSpPr>
        <p:spPr>
          <a:xfrm>
            <a:off x="1371600" y="685800"/>
            <a:ext cx="9601200" cy="726976"/>
          </a:xfrm>
        </p:spPr>
        <p:txBody>
          <a:bodyPr/>
          <a:lstStyle/>
          <a:p>
            <a:r>
              <a:rPr lang="en-US" dirty="0"/>
              <a:t>Member Functions of String Class</a:t>
            </a:r>
          </a:p>
        </p:txBody>
      </p:sp>
      <p:sp>
        <p:nvSpPr>
          <p:cNvPr id="3" name="Content Placeholder 2">
            <a:extLst>
              <a:ext uri="{FF2B5EF4-FFF2-40B4-BE49-F238E27FC236}">
                <a16:creationId xmlns:a16="http://schemas.microsoft.com/office/drawing/2014/main" id="{1BEC2652-0B2E-4DE8-6D68-9B4E45840723}"/>
              </a:ext>
            </a:extLst>
          </p:cNvPr>
          <p:cNvSpPr>
            <a:spLocks noGrp="1"/>
          </p:cNvSpPr>
          <p:nvPr>
            <p:ph idx="1"/>
          </p:nvPr>
        </p:nvSpPr>
        <p:spPr>
          <a:xfrm>
            <a:off x="1415480" y="1556792"/>
            <a:ext cx="9601200" cy="4248472"/>
          </a:xfrm>
        </p:spPr>
        <p:txBody>
          <a:bodyPr>
            <a:normAutofit fontScale="70000" lnSpcReduction="20000"/>
          </a:bodyPr>
          <a:lstStyle/>
          <a:p>
            <a:r>
              <a:rPr lang="en-US" sz="2900" dirty="0"/>
              <a:t>Constant member functions that do not modify the string</a:t>
            </a:r>
          </a:p>
          <a:p>
            <a:pPr marL="530352" lvl="1" indent="0">
              <a:buNone/>
            </a:pPr>
            <a:r>
              <a:rPr lang="en-US" sz="2200" i="0" dirty="0">
                <a:latin typeface="Lucida Sans" panose="020B0602030504020204" pitchFamily="34" charset="77"/>
              </a:rPr>
              <a:t>const char * data (); /* returns a C-style null-terminated string with the contents of the string */</a:t>
            </a:r>
          </a:p>
          <a:p>
            <a:pPr marL="530352" lvl="1" indent="0">
              <a:buNone/>
            </a:pPr>
            <a:r>
              <a:rPr lang="en-US" sz="2200" i="0" dirty="0">
                <a:latin typeface="Lucida Sans" panose="020B0602030504020204" pitchFamily="34" charset="77"/>
              </a:rPr>
              <a:t>unsigned int length (); /* returns the length of the string */</a:t>
            </a:r>
          </a:p>
          <a:p>
            <a:pPr marL="530352" lvl="1" indent="0">
              <a:buNone/>
            </a:pPr>
            <a:r>
              <a:rPr lang="en-US" sz="2200" i="0" dirty="0">
                <a:latin typeface="Lucida Sans" panose="020B0602030504020204" pitchFamily="34" charset="77"/>
              </a:rPr>
              <a:t>unsigned int size (); /* returns the length of the string (same as the length) */</a:t>
            </a:r>
          </a:p>
          <a:p>
            <a:pPr marL="530352" lvl="1" indent="0">
              <a:buNone/>
            </a:pPr>
            <a:r>
              <a:rPr lang="en-US" sz="2200" i="0" dirty="0">
                <a:latin typeface="Lucida Sans" panose="020B0602030504020204" pitchFamily="34" charset="77"/>
              </a:rPr>
              <a:t>bool empty (); /* returns true if the string is empty, false otherwise */</a:t>
            </a:r>
          </a:p>
          <a:p>
            <a:r>
              <a:rPr lang="en-US" sz="2900" dirty="0"/>
              <a:t>Other member functions</a:t>
            </a:r>
          </a:p>
          <a:p>
            <a:pPr marL="530352" lvl="1" indent="0">
              <a:buNone/>
            </a:pPr>
            <a:r>
              <a:rPr lang="en-US" sz="2200" i="0" dirty="0">
                <a:latin typeface="Lucida Sans" panose="020B0602030504020204" pitchFamily="34" charset="77"/>
              </a:rPr>
              <a:t>void swap(other); /* swaps the contents of this string with the contents of other */</a:t>
            </a:r>
          </a:p>
          <a:p>
            <a:pPr marL="530352" lvl="1" indent="0">
              <a:buNone/>
            </a:pPr>
            <a:r>
              <a:rPr lang="en-US" sz="2200" i="0" dirty="0">
                <a:latin typeface="Lucida Sans" panose="020B0602030504020204" pitchFamily="34" charset="77"/>
              </a:rPr>
              <a:t>string&amp; append(other); /* appends other to this string, and returns a reference to the result */</a:t>
            </a:r>
          </a:p>
          <a:p>
            <a:pPr marL="530352" lvl="1" indent="0">
              <a:lnSpc>
                <a:spcPct val="120000"/>
              </a:lnSpc>
              <a:buNone/>
            </a:pPr>
            <a:r>
              <a:rPr lang="en-US" sz="2200" i="0" dirty="0">
                <a:latin typeface="Lucida Sans" panose="020B0602030504020204" pitchFamily="34" charset="77"/>
              </a:rPr>
              <a:t>string&amp; insert(position, other); /* inserts other into this string at the given position, and returns a reference to the result string */</a:t>
            </a:r>
          </a:p>
          <a:p>
            <a:pPr marL="530352" lvl="1" indent="0">
              <a:lnSpc>
                <a:spcPct val="120000"/>
              </a:lnSpc>
              <a:buNone/>
            </a:pPr>
            <a:r>
              <a:rPr lang="en-US" sz="2200" i="0" dirty="0">
                <a:latin typeface="Lucida Sans" panose="020B0602030504020204" pitchFamily="34" charset="77"/>
              </a:rPr>
              <a:t>unsigned int find(other, position); /* finds other inside this string and returns its position. If position </a:t>
            </a:r>
            <a:r>
              <a:rPr lang="en-US" sz="2100" i="0" dirty="0">
                <a:latin typeface="Lucida Sans" panose="020B0602030504020204" pitchFamily="34" charset="77"/>
              </a:rPr>
              <a:t>is </a:t>
            </a:r>
            <a:r>
              <a:rPr lang="en-US" sz="2200" i="0" dirty="0">
                <a:latin typeface="Lucida Sans" panose="020B0602030504020204" pitchFamily="34" charset="77"/>
              </a:rPr>
              <a:t>given, the search starts there in this string, otherwise it starts at the beginning of this string */</a:t>
            </a:r>
            <a:endParaRPr lang="en-US" sz="2100" i="0" dirty="0">
              <a:latin typeface="Lucida Sans" panose="020B0602030504020204" pitchFamily="34" charset="77"/>
            </a:endParaRPr>
          </a:p>
          <a:p>
            <a:pPr marL="530352" lvl="1" indent="0">
              <a:lnSpc>
                <a:spcPct val="120000"/>
              </a:lnSpc>
              <a:buNone/>
            </a:pPr>
            <a:r>
              <a:rPr lang="en-US" sz="2200" i="0" dirty="0">
                <a:latin typeface="Lucida Sans" panose="020B0602030504020204" pitchFamily="34" charset="77"/>
              </a:rPr>
              <a:t>string </a:t>
            </a:r>
            <a:r>
              <a:rPr lang="en-US" sz="2200" i="0" dirty="0" err="1">
                <a:latin typeface="Lucida Sans" panose="020B0602030504020204" pitchFamily="34" charset="77"/>
              </a:rPr>
              <a:t>substr</a:t>
            </a:r>
            <a:r>
              <a:rPr lang="en-US" sz="2200" i="0" dirty="0">
                <a:latin typeface="Lucida Sans" panose="020B0602030504020204" pitchFamily="34" charset="77"/>
              </a:rPr>
              <a:t>(position, count); /* returns the substring starting at position of length count from this string */</a:t>
            </a:r>
          </a:p>
        </p:txBody>
      </p:sp>
      <p:sp>
        <p:nvSpPr>
          <p:cNvPr id="4" name="TextBox 3">
            <a:extLst>
              <a:ext uri="{FF2B5EF4-FFF2-40B4-BE49-F238E27FC236}">
                <a16:creationId xmlns:a16="http://schemas.microsoft.com/office/drawing/2014/main" id="{87A90C8C-A922-F556-5930-9FC1F607E892}"/>
              </a:ext>
            </a:extLst>
          </p:cNvPr>
          <p:cNvSpPr txBox="1"/>
          <p:nvPr/>
        </p:nvSpPr>
        <p:spPr>
          <a:xfrm>
            <a:off x="1991544" y="5877272"/>
            <a:ext cx="8424936" cy="307777"/>
          </a:xfrm>
          <a:prstGeom prst="rect">
            <a:avLst/>
          </a:prstGeom>
          <a:noFill/>
        </p:spPr>
        <p:txBody>
          <a:bodyPr wrap="square" rtlCol="0">
            <a:spAutoFit/>
          </a:bodyPr>
          <a:lstStyle/>
          <a:p>
            <a:r>
              <a:rPr lang="en-US" sz="1400" dirty="0"/>
              <a:t>From: </a:t>
            </a:r>
            <a:r>
              <a:rPr lang="en-US" sz="1400" dirty="0">
                <a:hlinkClick r:id="rId3"/>
              </a:rPr>
              <a:t>https://pages.cs.wisc.edu/~hasti/cs368/CppTutorial/NOTES/STRING.html</a:t>
            </a:r>
            <a:r>
              <a:rPr lang="en-US" sz="1400" dirty="0"/>
              <a:t> </a:t>
            </a:r>
          </a:p>
        </p:txBody>
      </p:sp>
    </p:spTree>
    <p:extLst>
      <p:ext uri="{BB962C8B-B14F-4D97-AF65-F5344CB8AC3E}">
        <p14:creationId xmlns:p14="http://schemas.microsoft.com/office/powerpoint/2010/main" val="1946548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448E-9BDF-6586-C7B2-29F86535576F}"/>
              </a:ext>
            </a:extLst>
          </p:cNvPr>
          <p:cNvSpPr>
            <a:spLocks noGrp="1"/>
          </p:cNvSpPr>
          <p:nvPr>
            <p:ph type="title"/>
          </p:nvPr>
        </p:nvSpPr>
        <p:spPr>
          <a:xfrm>
            <a:off x="1371600" y="685800"/>
            <a:ext cx="9601200" cy="726976"/>
          </a:xfrm>
        </p:spPr>
        <p:txBody>
          <a:bodyPr/>
          <a:lstStyle/>
          <a:p>
            <a:r>
              <a:rPr lang="en-US" dirty="0"/>
              <a:t>String Member Function Examples</a:t>
            </a:r>
          </a:p>
        </p:txBody>
      </p:sp>
      <p:sp>
        <p:nvSpPr>
          <p:cNvPr id="3" name="Content Placeholder 2">
            <a:extLst>
              <a:ext uri="{FF2B5EF4-FFF2-40B4-BE49-F238E27FC236}">
                <a16:creationId xmlns:a16="http://schemas.microsoft.com/office/drawing/2014/main" id="{1CE69A58-19E9-D804-911D-1C8C211EE82A}"/>
              </a:ext>
            </a:extLst>
          </p:cNvPr>
          <p:cNvSpPr>
            <a:spLocks noGrp="1"/>
          </p:cNvSpPr>
          <p:nvPr>
            <p:ph idx="1"/>
          </p:nvPr>
        </p:nvSpPr>
        <p:spPr>
          <a:xfrm>
            <a:off x="1371600" y="1484784"/>
            <a:ext cx="9601200" cy="4382616"/>
          </a:xfrm>
        </p:spPr>
        <p:txBody>
          <a:bodyPr>
            <a:normAutofit/>
          </a:bodyPr>
          <a:lstStyle/>
          <a:p>
            <a:pPr marL="457200" indent="-457200">
              <a:buFont typeface="+mj-lt"/>
              <a:buAutoNum type="arabicPeriod"/>
            </a:pPr>
            <a:r>
              <a:rPr lang="en-US" sz="1600" dirty="0">
                <a:latin typeface="Lucida Sans" panose="020B0602030504020204" pitchFamily="34" charset="77"/>
              </a:rPr>
              <a:t> string s1( "</a:t>
            </a:r>
            <a:r>
              <a:rPr lang="en-US" sz="1600" dirty="0" err="1">
                <a:latin typeface="Lucida Sans" panose="020B0602030504020204" pitchFamily="34" charset="77"/>
              </a:rPr>
              <a:t>abc</a:t>
            </a:r>
            <a:r>
              <a:rPr lang="en-US" sz="1600" dirty="0">
                <a:latin typeface="Lucida Sans" panose="020B0602030504020204" pitchFamily="34" charset="77"/>
              </a:rPr>
              <a:t>" ); </a:t>
            </a:r>
            <a:r>
              <a:rPr lang="en-US" sz="1600" i="0" dirty="0">
                <a:latin typeface="Lucida Sans" panose="020B0602030504020204" pitchFamily="34" charset="77"/>
              </a:rPr>
              <a:t>string s2( "def" );</a:t>
            </a:r>
          </a:p>
          <a:p>
            <a:pPr marL="530352" lvl="1" indent="0">
              <a:buNone/>
            </a:pPr>
            <a:r>
              <a:rPr lang="en-US" sz="1600" i="0" dirty="0">
                <a:latin typeface="Lucida Sans" panose="020B0602030504020204" pitchFamily="34" charset="77"/>
              </a:rPr>
              <a:t>s1.swap( s2 ); // s1 = "def", s2 = "</a:t>
            </a:r>
            <a:r>
              <a:rPr lang="en-US" sz="1600" i="0" dirty="0" err="1">
                <a:latin typeface="Lucida Sans" panose="020B0602030504020204" pitchFamily="34" charset="77"/>
              </a:rPr>
              <a:t>abc</a:t>
            </a:r>
            <a:r>
              <a:rPr lang="en-US" sz="1600" i="0" dirty="0">
                <a:latin typeface="Lucida Sans" panose="020B0602030504020204" pitchFamily="34" charset="77"/>
              </a:rPr>
              <a:t>" now</a:t>
            </a:r>
          </a:p>
          <a:p>
            <a:pPr marL="342900" indent="-342900">
              <a:buFont typeface="+mj-lt"/>
              <a:buAutoNum type="arabicPeriod"/>
            </a:pPr>
            <a:r>
              <a:rPr lang="en-US" sz="1600" i="0" dirty="0">
                <a:latin typeface="Lucida Sans" panose="020B0602030504020204" pitchFamily="34" charset="77"/>
              </a:rPr>
              <a:t>   string s1 = "</a:t>
            </a:r>
            <a:r>
              <a:rPr lang="en-US" sz="1600" i="0" dirty="0" err="1">
                <a:latin typeface="Lucida Sans" panose="020B0602030504020204" pitchFamily="34" charset="77"/>
              </a:rPr>
              <a:t>abc</a:t>
            </a:r>
            <a:r>
              <a:rPr lang="en-US" sz="1600" i="0" dirty="0">
                <a:latin typeface="Lucida Sans" panose="020B0602030504020204" pitchFamily="34" charset="77"/>
              </a:rPr>
              <a:t>";</a:t>
            </a:r>
          </a:p>
          <a:p>
            <a:pPr marL="530352" lvl="1" indent="0">
              <a:buNone/>
            </a:pPr>
            <a:r>
              <a:rPr lang="en-US" sz="1600" i="0" dirty="0">
                <a:latin typeface="Lucida Sans" panose="020B0602030504020204" pitchFamily="34" charset="77"/>
              </a:rPr>
              <a:t>const char *p = s1.data(); // returns c-style null-terminated string</a:t>
            </a:r>
          </a:p>
          <a:p>
            <a:pPr marL="530352" lvl="1" indent="0">
              <a:buNone/>
            </a:pPr>
            <a:r>
              <a:rPr lang="en-US" sz="1600" i="0" dirty="0">
                <a:latin typeface="Lucida Sans" panose="020B0602030504020204" pitchFamily="34" charset="77"/>
              </a:rPr>
              <a:t>const char *q = s1.c_str(); // same as data()</a:t>
            </a:r>
          </a:p>
          <a:p>
            <a:pPr marL="342900" indent="-342900">
              <a:buFont typeface="+mj-lt"/>
              <a:buAutoNum type="arabicPeriod"/>
            </a:pPr>
            <a:r>
              <a:rPr lang="en-US" sz="1600" dirty="0">
                <a:latin typeface="Lucida Sans" panose="020B0602030504020204" pitchFamily="34" charset="77"/>
              </a:rPr>
              <a:t>   string name = “Sachin Tendulkar”;</a:t>
            </a:r>
          </a:p>
          <a:p>
            <a:pPr marL="530352" lvl="1" indent="0">
              <a:buNone/>
            </a:pPr>
            <a:r>
              <a:rPr lang="en-US" sz="1600" i="0" dirty="0">
                <a:latin typeface="Lucida Sans" panose="020B0602030504020204" pitchFamily="34" charset="77"/>
              </a:rPr>
              <a:t>string s = </a:t>
            </a:r>
            <a:r>
              <a:rPr lang="en-US" sz="1600" i="0" dirty="0" err="1">
                <a:latin typeface="Lucida Sans" panose="020B0602030504020204" pitchFamily="34" charset="77"/>
              </a:rPr>
              <a:t>name.substr</a:t>
            </a:r>
            <a:r>
              <a:rPr lang="en-US" sz="1600" i="0" dirty="0">
                <a:latin typeface="Lucida Sans" panose="020B0602030504020204" pitchFamily="34" charset="77"/>
              </a:rPr>
              <a:t>(7, 9); // s = “Tendulkar”</a:t>
            </a:r>
          </a:p>
          <a:p>
            <a:pPr marL="530352" lvl="1" indent="0">
              <a:buNone/>
            </a:pPr>
            <a:r>
              <a:rPr lang="en-US" sz="1600" i="0" dirty="0" err="1">
                <a:latin typeface="Lucida Sans" panose="020B0602030504020204" pitchFamily="34" charset="77"/>
              </a:rPr>
              <a:t>name.replace</a:t>
            </a:r>
            <a:r>
              <a:rPr lang="en-US" sz="1600" i="0" dirty="0">
                <a:latin typeface="Lucida Sans" panose="020B0602030504020204" pitchFamily="34" charset="77"/>
              </a:rPr>
              <a:t>(0, 6, “Ramachandra”); // name becomes “Ramachandra Tendulkar”</a:t>
            </a:r>
          </a:p>
          <a:p>
            <a:pPr marL="342900" indent="-342900">
              <a:buFont typeface="+mj-lt"/>
              <a:buAutoNum type="arabicPeriod"/>
            </a:pPr>
            <a:r>
              <a:rPr lang="en-US" sz="1600" dirty="0">
                <a:latin typeface="Lucida Sans" panose="020B0602030504020204" pitchFamily="34" charset="77"/>
              </a:rPr>
              <a:t>   string s1 = “</a:t>
            </a:r>
            <a:r>
              <a:rPr lang="en-US" sz="1600" dirty="0" err="1">
                <a:latin typeface="Lucida Sans" panose="020B0602030504020204" pitchFamily="34" charset="77"/>
              </a:rPr>
              <a:t>abc</a:t>
            </a:r>
            <a:r>
              <a:rPr lang="en-US" sz="1600" dirty="0">
                <a:latin typeface="Lucida Sans" panose="020B0602030504020204" pitchFamily="34" charset="77"/>
              </a:rPr>
              <a:t>”;</a:t>
            </a:r>
          </a:p>
          <a:p>
            <a:pPr marL="530352" lvl="1" indent="0">
              <a:buNone/>
            </a:pPr>
            <a:r>
              <a:rPr lang="en-US" sz="1600" i="0" dirty="0">
                <a:latin typeface="Lucida Sans" panose="020B0602030504020204" pitchFamily="34" charset="77"/>
              </a:rPr>
              <a:t>int </a:t>
            </a:r>
            <a:r>
              <a:rPr lang="en-US" sz="1600" i="0" dirty="0" err="1">
                <a:latin typeface="Lucida Sans" panose="020B0602030504020204" pitchFamily="34" charset="77"/>
              </a:rPr>
              <a:t>i</a:t>
            </a:r>
            <a:r>
              <a:rPr lang="en-US" sz="1600" i="0" dirty="0">
                <a:latin typeface="Lucida Sans" panose="020B0602030504020204" pitchFamily="34" charset="77"/>
              </a:rPr>
              <a:t> = s1.length(); // </a:t>
            </a:r>
            <a:r>
              <a:rPr lang="en-US" sz="1600" i="0" dirty="0" err="1">
                <a:latin typeface="Lucida Sans" panose="020B0602030504020204" pitchFamily="34" charset="77"/>
              </a:rPr>
              <a:t>i</a:t>
            </a:r>
            <a:r>
              <a:rPr lang="en-US" sz="1600" i="0" dirty="0">
                <a:latin typeface="Lucida Sans" panose="020B0602030504020204" pitchFamily="34" charset="77"/>
              </a:rPr>
              <a:t> = 3, NOT 4 because there is no null character at the end</a:t>
            </a:r>
          </a:p>
          <a:p>
            <a:pPr marL="342900" indent="-342900">
              <a:buFont typeface="+mj-lt"/>
              <a:buAutoNum type="arabicPeriod"/>
            </a:pPr>
            <a:r>
              <a:rPr lang="en-US" sz="1600" dirty="0">
                <a:latin typeface="Lucida Sans" panose="020B0602030504020204" pitchFamily="34" charset="77"/>
              </a:rPr>
              <a:t>   string name = “Sachin Tendulkar”;</a:t>
            </a:r>
          </a:p>
          <a:p>
            <a:pPr marL="530352" lvl="1" indent="0">
              <a:buNone/>
            </a:pPr>
            <a:r>
              <a:rPr lang="en-US" sz="1600" i="0" dirty="0">
                <a:latin typeface="Lucida Sans" panose="020B0602030504020204" pitchFamily="34" charset="77"/>
              </a:rPr>
              <a:t>unsigned int j = </a:t>
            </a:r>
            <a:r>
              <a:rPr lang="en-US" sz="1600" i="0" dirty="0" err="1">
                <a:latin typeface="Lucida Sans" panose="020B0602030504020204" pitchFamily="34" charset="77"/>
              </a:rPr>
              <a:t>name.find</a:t>
            </a:r>
            <a:r>
              <a:rPr lang="en-US" sz="1600" i="0" dirty="0">
                <a:latin typeface="Lucida Sans" panose="020B0602030504020204" pitchFamily="34" charset="77"/>
              </a:rPr>
              <a:t>(”chin”, 0); // j = 2</a:t>
            </a:r>
          </a:p>
        </p:txBody>
      </p:sp>
      <p:sp>
        <p:nvSpPr>
          <p:cNvPr id="4" name="TextBox 3">
            <a:extLst>
              <a:ext uri="{FF2B5EF4-FFF2-40B4-BE49-F238E27FC236}">
                <a16:creationId xmlns:a16="http://schemas.microsoft.com/office/drawing/2014/main" id="{34686641-EF29-2864-C094-95C2EF57AB27}"/>
              </a:ext>
            </a:extLst>
          </p:cNvPr>
          <p:cNvSpPr txBox="1"/>
          <p:nvPr/>
        </p:nvSpPr>
        <p:spPr>
          <a:xfrm>
            <a:off x="1991544" y="5877272"/>
            <a:ext cx="8424936" cy="307777"/>
          </a:xfrm>
          <a:prstGeom prst="rect">
            <a:avLst/>
          </a:prstGeom>
          <a:noFill/>
        </p:spPr>
        <p:txBody>
          <a:bodyPr wrap="square" rtlCol="0">
            <a:spAutoFit/>
          </a:bodyPr>
          <a:lstStyle/>
          <a:p>
            <a:r>
              <a:rPr lang="en-US" sz="1400" dirty="0"/>
              <a:t>From: </a:t>
            </a:r>
            <a:r>
              <a:rPr lang="en-US" sz="1400" dirty="0">
                <a:hlinkClick r:id="rId2"/>
              </a:rPr>
              <a:t>https://pages.cs.wisc.edu/~hasti/cs368/CppTutorial/NOTES/STRING.html</a:t>
            </a:r>
            <a:r>
              <a:rPr lang="en-US" sz="1400" dirty="0"/>
              <a:t> </a:t>
            </a:r>
          </a:p>
        </p:txBody>
      </p:sp>
    </p:spTree>
    <p:extLst>
      <p:ext uri="{BB962C8B-B14F-4D97-AF65-F5344CB8AC3E}">
        <p14:creationId xmlns:p14="http://schemas.microsoft.com/office/powerpoint/2010/main" val="22459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B0DA-FEE5-CC88-0657-1A252594FD48}"/>
              </a:ext>
            </a:extLst>
          </p:cNvPr>
          <p:cNvSpPr>
            <a:spLocks noGrp="1"/>
          </p:cNvSpPr>
          <p:nvPr>
            <p:ph type="title"/>
          </p:nvPr>
        </p:nvSpPr>
        <p:spPr>
          <a:xfrm>
            <a:off x="1371600" y="685800"/>
            <a:ext cx="9601200" cy="726976"/>
          </a:xfrm>
        </p:spPr>
        <p:txBody>
          <a:bodyPr/>
          <a:lstStyle/>
          <a:p>
            <a:r>
              <a:rPr lang="en-US" dirty="0"/>
              <a:t>Range-</a:t>
            </a:r>
            <a:r>
              <a:rPr lang="en-US" i="1" dirty="0"/>
              <a:t>for</a:t>
            </a:r>
            <a:r>
              <a:rPr lang="en-US" dirty="0"/>
              <a:t> statement and </a:t>
            </a:r>
            <a:r>
              <a:rPr lang="en-US" i="1" dirty="0"/>
              <a:t>auto</a:t>
            </a:r>
          </a:p>
        </p:txBody>
      </p:sp>
      <p:sp>
        <p:nvSpPr>
          <p:cNvPr id="3" name="Content Placeholder 2">
            <a:extLst>
              <a:ext uri="{FF2B5EF4-FFF2-40B4-BE49-F238E27FC236}">
                <a16:creationId xmlns:a16="http://schemas.microsoft.com/office/drawing/2014/main" id="{A6F3715F-9D37-B8F6-79DC-1E35A3B21790}"/>
              </a:ext>
            </a:extLst>
          </p:cNvPr>
          <p:cNvSpPr>
            <a:spLocks noGrp="1"/>
          </p:cNvSpPr>
          <p:nvPr>
            <p:ph idx="1"/>
          </p:nvPr>
        </p:nvSpPr>
        <p:spPr>
          <a:xfrm>
            <a:off x="1371600" y="1484784"/>
            <a:ext cx="9601200" cy="4382616"/>
          </a:xfrm>
        </p:spPr>
        <p:txBody>
          <a:bodyPr/>
          <a:lstStyle/>
          <a:p>
            <a:r>
              <a:rPr lang="en-US" dirty="0"/>
              <a:t>In addition to C-style for and while statements, C++ provides a range-for statement</a:t>
            </a:r>
          </a:p>
          <a:p>
            <a:pPr marL="530352" lvl="1" indent="0">
              <a:buNone/>
            </a:pPr>
            <a:r>
              <a:rPr lang="en-US" i="0" dirty="0">
                <a:latin typeface="Lucida Sans" panose="020B0602030504020204" pitchFamily="34" charset="77"/>
              </a:rPr>
              <a:t>int a[] = {1, 5, 78, 34, 56};</a:t>
            </a:r>
          </a:p>
          <a:p>
            <a:pPr marL="530352" lvl="1" indent="0">
              <a:buNone/>
            </a:pPr>
            <a:r>
              <a:rPr lang="en-US" i="0" dirty="0">
                <a:latin typeface="Lucida Sans" panose="020B0602030504020204" pitchFamily="34" charset="77"/>
              </a:rPr>
              <a:t>int sum = 0;</a:t>
            </a:r>
          </a:p>
          <a:p>
            <a:pPr marL="530352" lvl="1" indent="0">
              <a:buNone/>
            </a:pPr>
            <a:r>
              <a:rPr lang="en-US" i="0" dirty="0">
                <a:latin typeface="Lucida Sans" panose="020B0602030504020204" pitchFamily="34" charset="77"/>
              </a:rPr>
              <a:t>for (auto x : a) { // for each x in a</a:t>
            </a:r>
          </a:p>
          <a:p>
            <a:pPr marL="530352" lvl="1" indent="0">
              <a:buNone/>
            </a:pPr>
            <a:r>
              <a:rPr lang="en-US" i="0" dirty="0">
                <a:latin typeface="Lucida Sans" panose="020B0602030504020204" pitchFamily="34" charset="77"/>
              </a:rPr>
              <a:t>	sum += x;</a:t>
            </a:r>
          </a:p>
          <a:p>
            <a:pPr marL="530352" lvl="1" indent="0">
              <a:buNone/>
            </a:pPr>
            <a:r>
              <a:rPr lang="en-US" i="0" dirty="0">
                <a:latin typeface="Lucida Sans" panose="020B0602030504020204" pitchFamily="34" charset="77"/>
              </a:rPr>
              <a:t>}</a:t>
            </a:r>
          </a:p>
          <a:p>
            <a:pPr marL="530352" lvl="1" indent="0">
              <a:buNone/>
            </a:pPr>
            <a:r>
              <a:rPr lang="en-US" i="0" dirty="0" err="1">
                <a:latin typeface="Lucida Sans" panose="020B0602030504020204" pitchFamily="34" charset="77"/>
              </a:rPr>
              <a:t>cout</a:t>
            </a:r>
            <a:r>
              <a:rPr lang="en-US" i="0" dirty="0">
                <a:latin typeface="Lucida Sans" panose="020B0602030504020204" pitchFamily="34" charset="77"/>
              </a:rPr>
              <a:t> &lt;&lt; sum &lt;&lt; </a:t>
            </a:r>
            <a:r>
              <a:rPr lang="en-US" i="0" dirty="0" err="1">
                <a:latin typeface="Lucida Sans" panose="020B0602030504020204" pitchFamily="34" charset="77"/>
              </a:rPr>
              <a:t>endl</a:t>
            </a:r>
            <a:r>
              <a:rPr lang="en-US" i="0" dirty="0">
                <a:latin typeface="Lucida Sans" panose="020B0602030504020204" pitchFamily="34" charset="77"/>
              </a:rPr>
              <a:t>;</a:t>
            </a:r>
          </a:p>
          <a:p>
            <a:r>
              <a:rPr lang="en-US" dirty="0">
                <a:latin typeface="Lucida Sans" panose="020B0602030504020204" pitchFamily="34" charset="77"/>
              </a:rPr>
              <a:t>auto declaration can be used wherever the compiler can infer type</a:t>
            </a:r>
            <a:endParaRPr lang="en-US" i="0" dirty="0">
              <a:latin typeface="Lucida Sans" panose="020B0602030504020204" pitchFamily="34" charset="77"/>
            </a:endParaRPr>
          </a:p>
          <a:p>
            <a:pPr marL="530352" lvl="1" indent="0">
              <a:buNone/>
            </a:pPr>
            <a:r>
              <a:rPr lang="en-US" i="0" dirty="0">
                <a:latin typeface="Lucida Sans" panose="020B0602030504020204" pitchFamily="34" charset="77"/>
              </a:rPr>
              <a:t>string s1 = “</a:t>
            </a:r>
            <a:r>
              <a:rPr lang="en-US" i="0" dirty="0" err="1">
                <a:latin typeface="Lucida Sans" panose="020B0602030504020204" pitchFamily="34" charset="77"/>
              </a:rPr>
              <a:t>abc</a:t>
            </a:r>
            <a:r>
              <a:rPr lang="en-US" i="0" dirty="0">
                <a:latin typeface="Lucida Sans" panose="020B0602030504020204" pitchFamily="34" charset="77"/>
              </a:rPr>
              <a:t>”;</a:t>
            </a:r>
          </a:p>
          <a:p>
            <a:pPr marL="530352" lvl="1" indent="0">
              <a:buNone/>
            </a:pPr>
            <a:r>
              <a:rPr lang="en-US" i="0" dirty="0">
                <a:latin typeface="Lucida Sans" panose="020B0602030504020204" pitchFamily="34" charset="77"/>
              </a:rPr>
              <a:t>auto j = s1.find(“</a:t>
            </a:r>
            <a:r>
              <a:rPr lang="en-US" i="0" dirty="0" err="1">
                <a:latin typeface="Lucida Sans" panose="020B0602030504020204" pitchFamily="34" charset="77"/>
              </a:rPr>
              <a:t>bc</a:t>
            </a:r>
            <a:r>
              <a:rPr lang="en-US" i="0" dirty="0">
                <a:latin typeface="Lucida Sans" panose="020B0602030504020204" pitchFamily="34" charset="77"/>
              </a:rPr>
              <a:t>”, 0); // s1.find() returns an unsigned int</a:t>
            </a:r>
          </a:p>
        </p:txBody>
      </p:sp>
    </p:spTree>
    <p:extLst>
      <p:ext uri="{BB962C8B-B14F-4D97-AF65-F5344CB8AC3E}">
        <p14:creationId xmlns:p14="http://schemas.microsoft.com/office/powerpoint/2010/main" val="257390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02FC-8A96-4EB7-D6F5-C57A5FA571C5}"/>
              </a:ext>
            </a:extLst>
          </p:cNvPr>
          <p:cNvSpPr>
            <a:spLocks noGrp="1"/>
          </p:cNvSpPr>
          <p:nvPr>
            <p:ph type="title"/>
          </p:nvPr>
        </p:nvSpPr>
        <p:spPr>
          <a:xfrm>
            <a:off x="1371600" y="685800"/>
            <a:ext cx="9601200" cy="798984"/>
          </a:xfrm>
        </p:spPr>
        <p:txBody>
          <a:bodyPr/>
          <a:lstStyle/>
          <a:p>
            <a:r>
              <a:rPr lang="en-US" dirty="0"/>
              <a:t>Inline Functions</a:t>
            </a:r>
          </a:p>
        </p:txBody>
      </p:sp>
      <p:sp>
        <p:nvSpPr>
          <p:cNvPr id="3" name="Content Placeholder 2">
            <a:extLst>
              <a:ext uri="{FF2B5EF4-FFF2-40B4-BE49-F238E27FC236}">
                <a16:creationId xmlns:a16="http://schemas.microsoft.com/office/drawing/2014/main" id="{4DBC53F5-3BD6-3EA9-0D08-7AEA02AA6549}"/>
              </a:ext>
            </a:extLst>
          </p:cNvPr>
          <p:cNvSpPr>
            <a:spLocks noGrp="1"/>
          </p:cNvSpPr>
          <p:nvPr>
            <p:ph sz="half" idx="1"/>
          </p:nvPr>
        </p:nvSpPr>
        <p:spPr>
          <a:xfrm>
            <a:off x="1371600" y="1484785"/>
            <a:ext cx="4447786" cy="4382616"/>
          </a:xfrm>
        </p:spPr>
        <p:txBody>
          <a:bodyPr>
            <a:normAutofit/>
          </a:bodyPr>
          <a:lstStyle/>
          <a:p>
            <a:pPr marL="0" indent="0">
              <a:spcBef>
                <a:spcPts val="400"/>
              </a:spcBef>
              <a:buNone/>
            </a:pPr>
            <a:r>
              <a:rPr lang="en-US" dirty="0">
                <a:latin typeface="Lucida Sans" panose="020B0602030504020204" pitchFamily="34" charset="77"/>
              </a:rPr>
              <a:t>#include &lt;iostream&gt;</a:t>
            </a:r>
          </a:p>
          <a:p>
            <a:pPr marL="0" indent="0">
              <a:spcBef>
                <a:spcPts val="400"/>
              </a:spcBef>
              <a:buNone/>
            </a:pPr>
            <a:r>
              <a:rPr lang="en-US" dirty="0">
                <a:latin typeface="Lucida Sans" panose="020B0602030504020204" pitchFamily="34" charset="77"/>
              </a:rPr>
              <a:t>using namespace std ;</a:t>
            </a:r>
          </a:p>
          <a:p>
            <a:pPr marL="0" indent="0">
              <a:spcBef>
                <a:spcPts val="400"/>
              </a:spcBef>
              <a:buNone/>
            </a:pPr>
            <a:r>
              <a:rPr lang="en-US" dirty="0">
                <a:latin typeface="Lucida Sans" panose="020B0602030504020204" pitchFamily="34" charset="77"/>
              </a:rPr>
              <a:t>inline float area ( int rad ) {</a:t>
            </a:r>
          </a:p>
          <a:p>
            <a:pPr marL="530352" lvl="1" indent="0">
              <a:spcBef>
                <a:spcPts val="400"/>
              </a:spcBef>
              <a:buNone/>
            </a:pPr>
            <a:r>
              <a:rPr lang="en-US" i="0" dirty="0">
                <a:latin typeface="Lucida Sans" panose="020B0602030504020204" pitchFamily="34" charset="77"/>
              </a:rPr>
              <a:t>float a ;</a:t>
            </a:r>
          </a:p>
          <a:p>
            <a:pPr marL="530352" lvl="1" indent="0">
              <a:spcBef>
                <a:spcPts val="400"/>
              </a:spcBef>
              <a:buNone/>
            </a:pPr>
            <a:r>
              <a:rPr lang="en-US" i="0" dirty="0">
                <a:latin typeface="Lucida Sans" panose="020B0602030504020204" pitchFamily="34" charset="77"/>
              </a:rPr>
              <a:t>a = 3.14 * rad * rad ;</a:t>
            </a:r>
          </a:p>
          <a:p>
            <a:pPr marL="530352" lvl="1" indent="0">
              <a:spcBef>
                <a:spcPts val="400"/>
              </a:spcBef>
              <a:buNone/>
            </a:pPr>
            <a:r>
              <a:rPr lang="en-US" i="0" dirty="0">
                <a:latin typeface="Lucida Sans" panose="020B0602030504020204" pitchFamily="34" charset="77"/>
              </a:rPr>
              <a:t>return a ;</a:t>
            </a:r>
          </a:p>
          <a:p>
            <a:pPr marL="0" indent="0">
              <a:spcBef>
                <a:spcPts val="400"/>
              </a:spcBef>
              <a:buNone/>
            </a:pPr>
            <a:r>
              <a:rPr lang="en-US" dirty="0">
                <a:latin typeface="Lucida Sans" panose="020B0602030504020204" pitchFamily="34" charset="77"/>
              </a:rPr>
              <a:t>}</a:t>
            </a:r>
          </a:p>
          <a:p>
            <a:pPr marL="0" indent="0">
              <a:spcBef>
                <a:spcPts val="400"/>
              </a:spcBef>
              <a:buNone/>
            </a:pPr>
            <a:r>
              <a:rPr lang="en-US" dirty="0">
                <a:latin typeface="Lucida Sans" panose="020B0602030504020204" pitchFamily="34" charset="77"/>
              </a:rPr>
              <a:t>int main( ) {</a:t>
            </a:r>
          </a:p>
          <a:p>
            <a:pPr marL="530352" lvl="1" indent="0">
              <a:spcBef>
                <a:spcPts val="400"/>
              </a:spcBef>
              <a:buNone/>
            </a:pPr>
            <a:r>
              <a:rPr lang="en-US" i="0" dirty="0">
                <a:latin typeface="Lucida Sans" panose="020B0602030504020204" pitchFamily="34" charset="77"/>
              </a:rPr>
              <a:t>float ac ;</a:t>
            </a:r>
          </a:p>
          <a:p>
            <a:pPr marL="530352" lvl="1" indent="0">
              <a:spcBef>
                <a:spcPts val="400"/>
              </a:spcBef>
              <a:buNone/>
            </a:pPr>
            <a:r>
              <a:rPr lang="en-US" i="0" dirty="0">
                <a:latin typeface="Lucida Sans" panose="020B0602030504020204" pitchFamily="34" charset="77"/>
              </a:rPr>
              <a:t>ac = area ( 15 ) ;</a:t>
            </a:r>
          </a:p>
          <a:p>
            <a:pPr marL="530352" lvl="1" indent="0">
              <a:spcBef>
                <a:spcPts val="400"/>
              </a:spcBef>
              <a:buNone/>
            </a:pPr>
            <a:r>
              <a:rPr lang="en-US" i="0" dirty="0" err="1">
                <a:latin typeface="Lucida Sans" panose="020B0602030504020204" pitchFamily="34" charset="77"/>
              </a:rPr>
              <a:t>cout</a:t>
            </a:r>
            <a:r>
              <a:rPr lang="en-US" i="0" dirty="0">
                <a:latin typeface="Lucida Sans" panose="020B0602030504020204" pitchFamily="34" charset="77"/>
              </a:rPr>
              <a:t> &gt;&gt; ac ;</a:t>
            </a:r>
          </a:p>
          <a:p>
            <a:pPr marL="0" indent="0">
              <a:spcBef>
                <a:spcPts val="400"/>
              </a:spcBef>
              <a:buNone/>
            </a:pPr>
            <a:r>
              <a:rPr lang="en-US" dirty="0">
                <a:latin typeface="Lucida Sans" panose="020B0602030504020204" pitchFamily="34" charset="77"/>
              </a:rPr>
              <a:t>}</a:t>
            </a:r>
            <a:endParaRPr lang="en-US" sz="1600" dirty="0">
              <a:latin typeface="Lucida Sans" panose="020B0602030504020204" pitchFamily="34" charset="77"/>
            </a:endParaRPr>
          </a:p>
        </p:txBody>
      </p:sp>
      <p:sp>
        <p:nvSpPr>
          <p:cNvPr id="4" name="Content Placeholder 3">
            <a:extLst>
              <a:ext uri="{FF2B5EF4-FFF2-40B4-BE49-F238E27FC236}">
                <a16:creationId xmlns:a16="http://schemas.microsoft.com/office/drawing/2014/main" id="{278E2E13-B6CA-E32F-E9E0-D3334B2A7A58}"/>
              </a:ext>
            </a:extLst>
          </p:cNvPr>
          <p:cNvSpPr>
            <a:spLocks noGrp="1"/>
          </p:cNvSpPr>
          <p:nvPr>
            <p:ph sz="half" idx="2"/>
          </p:nvPr>
        </p:nvSpPr>
        <p:spPr>
          <a:xfrm>
            <a:off x="6525403" y="1556793"/>
            <a:ext cx="4447786" cy="4310608"/>
          </a:xfrm>
        </p:spPr>
        <p:txBody>
          <a:bodyPr>
            <a:normAutofit/>
          </a:bodyPr>
          <a:lstStyle/>
          <a:p>
            <a:r>
              <a:rPr lang="en-US" sz="2400" dirty="0"/>
              <a:t>Avoid function call overheads</a:t>
            </a:r>
          </a:p>
          <a:p>
            <a:pPr lvl="1"/>
            <a:r>
              <a:rPr lang="en-US" dirty="0"/>
              <a:t>Passing &amp; returning value(s)</a:t>
            </a:r>
          </a:p>
          <a:p>
            <a:pPr lvl="1"/>
            <a:r>
              <a:rPr lang="en-US" dirty="0"/>
              <a:t>Passing &amp; returning control</a:t>
            </a:r>
          </a:p>
          <a:p>
            <a:r>
              <a:rPr lang="en-US" sz="2400" dirty="0"/>
              <a:t>Inlining request is denied if</a:t>
            </a:r>
          </a:p>
          <a:p>
            <a:pPr lvl="1"/>
            <a:r>
              <a:rPr lang="en-US" dirty="0"/>
              <a:t>Function contains a loop</a:t>
            </a:r>
          </a:p>
          <a:p>
            <a:pPr lvl="1"/>
            <a:r>
              <a:rPr lang="en-US" dirty="0"/>
              <a:t>Function contains a switch</a:t>
            </a:r>
          </a:p>
          <a:p>
            <a:pPr lvl="1"/>
            <a:r>
              <a:rPr lang="en-US" dirty="0"/>
              <a:t>Function contains a </a:t>
            </a:r>
            <a:r>
              <a:rPr lang="en-US" dirty="0" err="1"/>
              <a:t>goto</a:t>
            </a:r>
            <a:endParaRPr lang="en-US" dirty="0"/>
          </a:p>
          <a:p>
            <a:pPr lvl="1"/>
            <a:r>
              <a:rPr lang="en-US" dirty="0"/>
              <a:t>If function is recursive</a:t>
            </a:r>
            <a:endParaRPr lang="en-US" sz="2400" dirty="0"/>
          </a:p>
        </p:txBody>
      </p:sp>
    </p:spTree>
    <p:extLst>
      <p:ext uri="{BB962C8B-B14F-4D97-AF65-F5344CB8AC3E}">
        <p14:creationId xmlns:p14="http://schemas.microsoft.com/office/powerpoint/2010/main" val="137488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E9D4-4FE6-90F2-79F8-1F09875BF5BD}"/>
              </a:ext>
            </a:extLst>
          </p:cNvPr>
          <p:cNvSpPr>
            <a:spLocks noGrp="1"/>
          </p:cNvSpPr>
          <p:nvPr>
            <p:ph type="title"/>
          </p:nvPr>
        </p:nvSpPr>
        <p:spPr>
          <a:xfrm>
            <a:off x="1371600" y="685800"/>
            <a:ext cx="9601200" cy="726976"/>
          </a:xfrm>
        </p:spPr>
        <p:txBody>
          <a:bodyPr/>
          <a:lstStyle/>
          <a:p>
            <a:r>
              <a:rPr lang="en-US" i="1" dirty="0"/>
              <a:t>const </a:t>
            </a:r>
            <a:r>
              <a:rPr lang="en-US" dirty="0"/>
              <a:t>Modifier</a:t>
            </a:r>
          </a:p>
        </p:txBody>
      </p:sp>
      <p:sp>
        <p:nvSpPr>
          <p:cNvPr id="5" name="Content Placeholder 4">
            <a:extLst>
              <a:ext uri="{FF2B5EF4-FFF2-40B4-BE49-F238E27FC236}">
                <a16:creationId xmlns:a16="http://schemas.microsoft.com/office/drawing/2014/main" id="{5F8F6453-DC18-7233-0288-3C55706E65C2}"/>
              </a:ext>
            </a:extLst>
          </p:cNvPr>
          <p:cNvSpPr>
            <a:spLocks noGrp="1"/>
          </p:cNvSpPr>
          <p:nvPr>
            <p:ph idx="1"/>
          </p:nvPr>
        </p:nvSpPr>
        <p:spPr>
          <a:xfrm>
            <a:off x="1371600" y="1700808"/>
            <a:ext cx="9601200" cy="4166592"/>
          </a:xfrm>
        </p:spPr>
        <p:txBody>
          <a:bodyPr>
            <a:normAutofit fontScale="92500" lnSpcReduction="10000"/>
          </a:bodyPr>
          <a:lstStyle/>
          <a:p>
            <a:r>
              <a:rPr lang="en-US" sz="2200" i="1" dirty="0"/>
              <a:t>const</a:t>
            </a:r>
            <a:r>
              <a:rPr lang="en-US" sz="2200" dirty="0"/>
              <a:t> keyword when applied to a variable declaration means that the value of the variable will not be modified subsequently, e.g.</a:t>
            </a:r>
          </a:p>
          <a:p>
            <a:pPr marL="530352" lvl="1" indent="0">
              <a:buNone/>
            </a:pPr>
            <a:r>
              <a:rPr lang="en-US" sz="1700" i="0" dirty="0">
                <a:latin typeface="Lucida Sans" panose="020B0602030504020204" pitchFamily="34" charset="77"/>
              </a:rPr>
              <a:t>int const </a:t>
            </a:r>
            <a:r>
              <a:rPr lang="en-US" sz="1700" i="0" dirty="0" err="1">
                <a:latin typeface="Lucida Sans" panose="020B0602030504020204" pitchFamily="34" charset="77"/>
              </a:rPr>
              <a:t>i</a:t>
            </a:r>
            <a:r>
              <a:rPr lang="en-US" sz="1700" i="0" dirty="0">
                <a:latin typeface="Lucida Sans" panose="020B0602030504020204" pitchFamily="34" charset="77"/>
              </a:rPr>
              <a:t> = 3; // value of </a:t>
            </a:r>
            <a:r>
              <a:rPr lang="en-US" sz="1700" i="0" dirty="0" err="1">
                <a:latin typeface="Lucida Sans" panose="020B0602030504020204" pitchFamily="34" charset="77"/>
              </a:rPr>
              <a:t>i</a:t>
            </a:r>
            <a:r>
              <a:rPr lang="en-US" sz="1700" i="0" dirty="0">
                <a:latin typeface="Lucida Sans" panose="020B0602030504020204" pitchFamily="34" charset="77"/>
              </a:rPr>
              <a:t> cannot be modified</a:t>
            </a:r>
          </a:p>
          <a:p>
            <a:pPr marL="530352" lvl="1" indent="0">
              <a:buNone/>
            </a:pPr>
            <a:r>
              <a:rPr lang="en-US" sz="1700" i="0" dirty="0">
                <a:latin typeface="Lucida Sans" panose="020B0602030504020204" pitchFamily="34" charset="77"/>
              </a:rPr>
              <a:t>int const *buffer = &amp;</a:t>
            </a:r>
            <a:r>
              <a:rPr lang="en-US" sz="1700" i="0" dirty="0" err="1">
                <a:latin typeface="Lucida Sans" panose="020B0602030504020204" pitchFamily="34" charset="77"/>
              </a:rPr>
              <a:t>i</a:t>
            </a:r>
            <a:r>
              <a:rPr lang="en-US" sz="1700" i="0" dirty="0">
                <a:latin typeface="Lucida Sans" panose="020B0602030504020204" pitchFamily="34" charset="77"/>
              </a:rPr>
              <a:t>; // buffer points to a const int </a:t>
            </a:r>
            <a:r>
              <a:rPr lang="en-US" sz="1700" i="0" dirty="0" err="1">
                <a:latin typeface="Lucida Sans" panose="020B0602030504020204" pitchFamily="34" charset="77"/>
              </a:rPr>
              <a:t>i</a:t>
            </a:r>
            <a:endParaRPr lang="en-US" sz="1700" i="0" dirty="0">
              <a:latin typeface="Lucida Sans" panose="020B0602030504020204" pitchFamily="34" charset="77"/>
            </a:endParaRPr>
          </a:p>
          <a:p>
            <a:pPr marL="530352" lvl="1" indent="0">
              <a:buNone/>
            </a:pPr>
            <a:r>
              <a:rPr lang="en-US" sz="1700" i="0" dirty="0">
                <a:latin typeface="Lucida Sans" panose="020B0602030504020204" pitchFamily="34" charset="77"/>
              </a:rPr>
              <a:t>	*buffer = 4; // NOT allowed</a:t>
            </a:r>
          </a:p>
          <a:p>
            <a:pPr marL="530352" lvl="1" indent="0">
              <a:buNone/>
            </a:pPr>
            <a:r>
              <a:rPr lang="en-US" sz="1700" i="0" dirty="0">
                <a:latin typeface="Lucida Sans" panose="020B0602030504020204" pitchFamily="34" charset="77"/>
              </a:rPr>
              <a:t>	buffer++; // allowed</a:t>
            </a:r>
          </a:p>
          <a:p>
            <a:pPr marL="530352" lvl="1" indent="0">
              <a:buNone/>
            </a:pPr>
            <a:r>
              <a:rPr lang="en-US" sz="1700" i="0" dirty="0">
                <a:latin typeface="Lucida Sans" panose="020B0602030504020204" pitchFamily="34" charset="77"/>
              </a:rPr>
              <a:t>int j = 2; int *const buffer = &amp;j; // buffer is a const pointer to an int</a:t>
            </a:r>
          </a:p>
          <a:p>
            <a:pPr marL="530352" lvl="1" indent="0">
              <a:buNone/>
            </a:pPr>
            <a:r>
              <a:rPr lang="en-US" sz="1700" i="0" dirty="0">
                <a:latin typeface="Lucida Sans" panose="020B0602030504020204" pitchFamily="34" charset="77"/>
              </a:rPr>
              <a:t>	*buffer = 4; // allowed</a:t>
            </a:r>
          </a:p>
          <a:p>
            <a:pPr marL="530352" lvl="1" indent="0">
              <a:buNone/>
            </a:pPr>
            <a:r>
              <a:rPr lang="en-US" sz="1700" i="0" dirty="0">
                <a:latin typeface="Lucida Sans" panose="020B0602030504020204" pitchFamily="34" charset="77"/>
              </a:rPr>
              <a:t>	buffer++; // NOT allowed</a:t>
            </a:r>
          </a:p>
          <a:p>
            <a:pPr marL="530352" lvl="1" indent="0">
              <a:buNone/>
            </a:pPr>
            <a:r>
              <a:rPr lang="en-US" sz="1700" i="0" dirty="0">
                <a:latin typeface="Lucida Sans" panose="020B0602030504020204" pitchFamily="34" charset="77"/>
              </a:rPr>
              <a:t>int const *const buffer = &amp;</a:t>
            </a:r>
            <a:r>
              <a:rPr lang="en-US" sz="1700" i="0" dirty="0" err="1">
                <a:latin typeface="Lucida Sans" panose="020B0602030504020204" pitchFamily="34" charset="77"/>
              </a:rPr>
              <a:t>i</a:t>
            </a:r>
            <a:r>
              <a:rPr lang="en-US" sz="1700" i="0" dirty="0">
                <a:latin typeface="Lucida Sans" panose="020B0602030504020204" pitchFamily="34" charset="77"/>
              </a:rPr>
              <a:t>; // buffer is a const pointer to a const int</a:t>
            </a:r>
          </a:p>
          <a:p>
            <a:pPr marL="530352" lvl="1" indent="0">
              <a:buNone/>
            </a:pPr>
            <a:r>
              <a:rPr lang="en-US" sz="1700" i="0" dirty="0">
                <a:latin typeface="Lucida Sans" panose="020B0602030504020204" pitchFamily="34" charset="77"/>
              </a:rPr>
              <a:t>	*buffer = 4; // NOT allowed</a:t>
            </a:r>
          </a:p>
          <a:p>
            <a:pPr marL="530352" lvl="1" indent="0">
              <a:buNone/>
            </a:pPr>
            <a:r>
              <a:rPr lang="en-US" sz="1700" i="0" dirty="0">
                <a:latin typeface="Lucida Sans" panose="020B0602030504020204" pitchFamily="34" charset="77"/>
              </a:rPr>
              <a:t>	buffer++; // NOT allowed</a:t>
            </a:r>
          </a:p>
          <a:p>
            <a:r>
              <a:rPr lang="en-US" sz="2200" dirty="0"/>
              <a:t>A reference is a </a:t>
            </a:r>
            <a:r>
              <a:rPr lang="en-US" sz="2200" i="1" dirty="0"/>
              <a:t>const</a:t>
            </a:r>
            <a:r>
              <a:rPr lang="en-US" sz="2200" dirty="0"/>
              <a:t> pointer</a:t>
            </a:r>
            <a:endParaRPr lang="en-US" sz="2200" i="0" dirty="0"/>
          </a:p>
        </p:txBody>
      </p:sp>
    </p:spTree>
    <p:extLst>
      <p:ext uri="{BB962C8B-B14F-4D97-AF65-F5344CB8AC3E}">
        <p14:creationId xmlns:p14="http://schemas.microsoft.com/office/powerpoint/2010/main" val="171483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7064-2B17-8167-1A1D-B4277BF80A48}"/>
              </a:ext>
            </a:extLst>
          </p:cNvPr>
          <p:cNvSpPr>
            <a:spLocks noGrp="1"/>
          </p:cNvSpPr>
          <p:nvPr>
            <p:ph type="title"/>
          </p:nvPr>
        </p:nvSpPr>
        <p:spPr>
          <a:xfrm>
            <a:off x="1371600" y="685800"/>
            <a:ext cx="9601200" cy="726976"/>
          </a:xfrm>
        </p:spPr>
        <p:txBody>
          <a:bodyPr/>
          <a:lstStyle/>
          <a:p>
            <a:r>
              <a:rPr lang="en-US" dirty="0"/>
              <a:t>Function Overloading</a:t>
            </a:r>
          </a:p>
        </p:txBody>
      </p:sp>
      <p:sp>
        <p:nvSpPr>
          <p:cNvPr id="3" name="Content Placeholder 2">
            <a:extLst>
              <a:ext uri="{FF2B5EF4-FFF2-40B4-BE49-F238E27FC236}">
                <a16:creationId xmlns:a16="http://schemas.microsoft.com/office/drawing/2014/main" id="{5E30CBE0-4E7B-1F82-1267-1632A5D1FFC2}"/>
              </a:ext>
            </a:extLst>
          </p:cNvPr>
          <p:cNvSpPr>
            <a:spLocks noGrp="1"/>
          </p:cNvSpPr>
          <p:nvPr>
            <p:ph sz="half" idx="1"/>
          </p:nvPr>
        </p:nvSpPr>
        <p:spPr>
          <a:xfrm>
            <a:off x="1415480" y="1556792"/>
            <a:ext cx="4447786" cy="4382616"/>
          </a:xfrm>
        </p:spPr>
        <p:txBody>
          <a:bodyPr>
            <a:normAutofit fontScale="70000" lnSpcReduction="20000"/>
          </a:bodyPr>
          <a:lstStyle/>
          <a:p>
            <a:r>
              <a:rPr lang="en-US" sz="3600" dirty="0"/>
              <a:t>Absolute value in C</a:t>
            </a:r>
          </a:p>
          <a:p>
            <a:pPr marL="530352" lvl="1" indent="0">
              <a:buNone/>
            </a:pPr>
            <a:endParaRPr lang="en-US" sz="2900" i="0" dirty="0">
              <a:latin typeface="Lucida Sans" panose="020B0602030504020204" pitchFamily="34" charset="77"/>
            </a:endParaRPr>
          </a:p>
          <a:p>
            <a:pPr marL="530352" lvl="1" indent="0">
              <a:buNone/>
            </a:pPr>
            <a:r>
              <a:rPr lang="en-US" sz="2600" i="0" dirty="0">
                <a:latin typeface="Lucida Sans" panose="020B0602030504020204" pitchFamily="34" charset="77"/>
              </a:rPr>
              <a:t>int </a:t>
            </a:r>
            <a:r>
              <a:rPr lang="en-US" sz="2600" i="0" dirty="0" err="1">
                <a:latin typeface="Lucida Sans" panose="020B0602030504020204" pitchFamily="34" charset="77"/>
              </a:rPr>
              <a:t>iabs</a:t>
            </a:r>
            <a:r>
              <a:rPr lang="en-US" sz="2600" i="0" dirty="0">
                <a:latin typeface="Lucida Sans" panose="020B0602030504020204" pitchFamily="34" charset="77"/>
              </a:rPr>
              <a:t> ( int </a:t>
            </a:r>
            <a:r>
              <a:rPr lang="en-US" sz="2600" i="0" dirty="0" err="1">
                <a:latin typeface="Lucida Sans" panose="020B0602030504020204" pitchFamily="34" charset="77"/>
              </a:rPr>
              <a:t>i</a:t>
            </a:r>
            <a:r>
              <a:rPr lang="en-US" sz="2600" i="0" dirty="0">
                <a:latin typeface="Lucida Sans" panose="020B0602030504020204" pitchFamily="34" charset="77"/>
              </a:rPr>
              <a:t> ) {</a:t>
            </a:r>
          </a:p>
          <a:p>
            <a:pPr marL="987552" lvl="2" indent="0">
              <a:buNone/>
            </a:pPr>
            <a:r>
              <a:rPr lang="en-US" sz="2600" i="0" dirty="0">
                <a:latin typeface="Lucida Sans" panose="020B0602030504020204" pitchFamily="34" charset="77"/>
              </a:rPr>
              <a:t>if ( </a:t>
            </a:r>
            <a:r>
              <a:rPr lang="en-US" sz="2600" i="0" dirty="0" err="1">
                <a:latin typeface="Lucida Sans" panose="020B0602030504020204" pitchFamily="34" charset="77"/>
              </a:rPr>
              <a:t>i</a:t>
            </a:r>
            <a:r>
              <a:rPr lang="en-US" sz="2600" i="0" dirty="0">
                <a:latin typeface="Lucida Sans" panose="020B0602030504020204" pitchFamily="34" charset="77"/>
              </a:rPr>
              <a:t> &lt; 0 )</a:t>
            </a:r>
          </a:p>
          <a:p>
            <a:pPr marL="1444752" lvl="3" indent="0">
              <a:buNone/>
            </a:pPr>
            <a:r>
              <a:rPr lang="en-US" sz="2600" i="0" dirty="0">
                <a:latin typeface="Lucida Sans" panose="020B0602030504020204" pitchFamily="34" charset="77"/>
              </a:rPr>
              <a:t>return ( </a:t>
            </a:r>
            <a:r>
              <a:rPr lang="en-US" sz="2600" i="0" dirty="0" err="1">
                <a:latin typeface="Lucida Sans" panose="020B0602030504020204" pitchFamily="34" charset="77"/>
              </a:rPr>
              <a:t>i</a:t>
            </a:r>
            <a:r>
              <a:rPr lang="en-US" sz="2600" i="0" dirty="0">
                <a:latin typeface="Lucida Sans" panose="020B0602030504020204" pitchFamily="34" charset="77"/>
              </a:rPr>
              <a:t> * -1 ) ;</a:t>
            </a:r>
          </a:p>
          <a:p>
            <a:pPr marL="987552" lvl="2" indent="0">
              <a:buNone/>
            </a:pPr>
            <a:r>
              <a:rPr lang="en-US" sz="2600" i="0" dirty="0">
                <a:latin typeface="Lucida Sans" panose="020B0602030504020204" pitchFamily="34" charset="77"/>
              </a:rPr>
              <a:t>else</a:t>
            </a:r>
          </a:p>
          <a:p>
            <a:pPr marL="1444752" lvl="3" indent="0">
              <a:buNone/>
            </a:pPr>
            <a:r>
              <a:rPr lang="en-US" sz="2600" i="0" dirty="0">
                <a:latin typeface="Lucida Sans" panose="020B0602030504020204" pitchFamily="34" charset="77"/>
              </a:rPr>
              <a:t>return ( </a:t>
            </a:r>
            <a:r>
              <a:rPr lang="en-US" sz="2600" i="0" dirty="0" err="1">
                <a:latin typeface="Lucida Sans" panose="020B0602030504020204" pitchFamily="34" charset="77"/>
              </a:rPr>
              <a:t>i</a:t>
            </a:r>
            <a:r>
              <a:rPr lang="en-US" sz="2600" i="0" dirty="0">
                <a:latin typeface="Lucida Sans" panose="020B0602030504020204" pitchFamily="34" charset="77"/>
              </a:rPr>
              <a:t> ) ;</a:t>
            </a:r>
          </a:p>
          <a:p>
            <a:pPr marL="530352" lvl="1" indent="0">
              <a:buNone/>
            </a:pPr>
            <a:r>
              <a:rPr lang="en-US" sz="2600" i="0" dirty="0">
                <a:latin typeface="Lucida Sans" panose="020B0602030504020204" pitchFamily="34" charset="77"/>
              </a:rPr>
              <a:t>}</a:t>
            </a:r>
          </a:p>
          <a:p>
            <a:pPr marL="530352" lvl="1" indent="0">
              <a:buNone/>
            </a:pPr>
            <a:r>
              <a:rPr lang="en-US" sz="2600" i="0" dirty="0">
                <a:latin typeface="Lucida Sans" panose="020B0602030504020204" pitchFamily="34" charset="77"/>
              </a:rPr>
              <a:t>float fabs ( float j ) {</a:t>
            </a:r>
          </a:p>
          <a:p>
            <a:pPr marL="987552" lvl="2" indent="0">
              <a:buNone/>
            </a:pPr>
            <a:r>
              <a:rPr lang="en-US" sz="2600" i="0" dirty="0">
                <a:latin typeface="Lucida Sans" panose="020B0602030504020204" pitchFamily="34" charset="77"/>
              </a:rPr>
              <a:t>if ( j &lt; 0 )</a:t>
            </a:r>
          </a:p>
          <a:p>
            <a:pPr marL="1444752" lvl="3" indent="0">
              <a:buNone/>
            </a:pPr>
            <a:r>
              <a:rPr lang="en-US" sz="2600" i="0" dirty="0">
                <a:latin typeface="Lucida Sans" panose="020B0602030504020204" pitchFamily="34" charset="77"/>
              </a:rPr>
              <a:t>return ( j * -1 ) ;</a:t>
            </a:r>
          </a:p>
          <a:p>
            <a:pPr marL="987552" lvl="2" indent="0">
              <a:buNone/>
            </a:pPr>
            <a:r>
              <a:rPr lang="en-US" sz="2600" i="0" dirty="0">
                <a:latin typeface="Lucida Sans" panose="020B0602030504020204" pitchFamily="34" charset="77"/>
              </a:rPr>
              <a:t>else</a:t>
            </a:r>
          </a:p>
          <a:p>
            <a:pPr marL="1444752" lvl="3" indent="0">
              <a:buNone/>
            </a:pPr>
            <a:r>
              <a:rPr lang="en-US" sz="2600" i="0" dirty="0">
                <a:latin typeface="Lucida Sans" panose="020B0602030504020204" pitchFamily="34" charset="77"/>
              </a:rPr>
              <a:t>return ( j ) ;</a:t>
            </a:r>
          </a:p>
          <a:p>
            <a:pPr marL="530352" lvl="1" indent="0">
              <a:buNone/>
            </a:pPr>
            <a:r>
              <a:rPr lang="en-US" sz="2600" i="0" dirty="0">
                <a:latin typeface="Lucida Sans" panose="020B0602030504020204" pitchFamily="34" charset="77"/>
              </a:rPr>
              <a:t>}</a:t>
            </a:r>
          </a:p>
        </p:txBody>
      </p:sp>
      <p:sp>
        <p:nvSpPr>
          <p:cNvPr id="4" name="Content Placeholder 3">
            <a:extLst>
              <a:ext uri="{FF2B5EF4-FFF2-40B4-BE49-F238E27FC236}">
                <a16:creationId xmlns:a16="http://schemas.microsoft.com/office/drawing/2014/main" id="{1E92A53A-ED79-0BEE-16C9-EE50E49F4CD2}"/>
              </a:ext>
            </a:extLst>
          </p:cNvPr>
          <p:cNvSpPr>
            <a:spLocks noGrp="1"/>
          </p:cNvSpPr>
          <p:nvPr>
            <p:ph sz="half" idx="2"/>
          </p:nvPr>
        </p:nvSpPr>
        <p:spPr>
          <a:xfrm>
            <a:off x="6528048" y="1556792"/>
            <a:ext cx="4447786" cy="4382616"/>
          </a:xfrm>
        </p:spPr>
        <p:txBody>
          <a:bodyPr>
            <a:normAutofit fontScale="70000" lnSpcReduction="20000"/>
          </a:bodyPr>
          <a:lstStyle/>
          <a:p>
            <a:r>
              <a:rPr lang="en-US" sz="3600" dirty="0"/>
              <a:t>Absolute value in C++</a:t>
            </a:r>
          </a:p>
          <a:p>
            <a:pPr marL="530352" lvl="1" indent="0">
              <a:buNone/>
            </a:pPr>
            <a:endParaRPr lang="en-US" sz="2600" i="0" dirty="0">
              <a:latin typeface="Lucida Sans" panose="020B0602030504020204" pitchFamily="34" charset="77"/>
            </a:endParaRPr>
          </a:p>
          <a:p>
            <a:pPr marL="530352" lvl="1" indent="0">
              <a:buNone/>
            </a:pPr>
            <a:r>
              <a:rPr lang="en-US" sz="2600" i="0" dirty="0">
                <a:latin typeface="Lucida Sans" panose="020B0602030504020204" pitchFamily="34" charset="77"/>
              </a:rPr>
              <a:t>int abs ( int </a:t>
            </a:r>
            <a:r>
              <a:rPr lang="en-US" sz="2600" i="0" dirty="0" err="1">
                <a:latin typeface="Lucida Sans" panose="020B0602030504020204" pitchFamily="34" charset="77"/>
              </a:rPr>
              <a:t>i</a:t>
            </a:r>
            <a:r>
              <a:rPr lang="en-US" sz="2600" i="0" dirty="0">
                <a:latin typeface="Lucida Sans" panose="020B0602030504020204" pitchFamily="34" charset="77"/>
              </a:rPr>
              <a:t> ) {</a:t>
            </a:r>
          </a:p>
          <a:p>
            <a:pPr marL="987552" lvl="2" indent="0">
              <a:buNone/>
            </a:pPr>
            <a:r>
              <a:rPr lang="en-US" sz="2400" i="0" dirty="0">
                <a:latin typeface="Lucida Sans" panose="020B0602030504020204" pitchFamily="34" charset="77"/>
              </a:rPr>
              <a:t>if ( </a:t>
            </a:r>
            <a:r>
              <a:rPr lang="en-US" sz="2400" i="0" dirty="0" err="1">
                <a:latin typeface="Lucida Sans" panose="020B0602030504020204" pitchFamily="34" charset="77"/>
              </a:rPr>
              <a:t>i</a:t>
            </a:r>
            <a:r>
              <a:rPr lang="en-US" sz="2400" i="0" dirty="0">
                <a:latin typeface="Lucida Sans" panose="020B0602030504020204" pitchFamily="34" charset="77"/>
              </a:rPr>
              <a:t> &lt; 0 )</a:t>
            </a:r>
          </a:p>
          <a:p>
            <a:pPr marL="1444752" lvl="3" indent="0">
              <a:buNone/>
            </a:pPr>
            <a:r>
              <a:rPr lang="en-US" sz="2400" i="0" dirty="0">
                <a:latin typeface="Lucida Sans" panose="020B0602030504020204" pitchFamily="34" charset="77"/>
              </a:rPr>
              <a:t>return ( </a:t>
            </a:r>
            <a:r>
              <a:rPr lang="en-US" sz="2400" i="0" dirty="0" err="1">
                <a:latin typeface="Lucida Sans" panose="020B0602030504020204" pitchFamily="34" charset="77"/>
              </a:rPr>
              <a:t>i</a:t>
            </a:r>
            <a:r>
              <a:rPr lang="en-US" sz="2400" i="0" dirty="0">
                <a:latin typeface="Lucida Sans" panose="020B0602030504020204" pitchFamily="34" charset="77"/>
              </a:rPr>
              <a:t> * -1 ) ;</a:t>
            </a:r>
          </a:p>
          <a:p>
            <a:pPr marL="987552" lvl="2" indent="0">
              <a:buNone/>
            </a:pPr>
            <a:r>
              <a:rPr lang="en-US" sz="2400" i="0" dirty="0">
                <a:latin typeface="Lucida Sans" panose="020B0602030504020204" pitchFamily="34" charset="77"/>
              </a:rPr>
              <a:t>else</a:t>
            </a:r>
          </a:p>
          <a:p>
            <a:pPr marL="1444752" lvl="3" indent="0">
              <a:buNone/>
            </a:pPr>
            <a:r>
              <a:rPr lang="en-US" sz="2400" i="0" dirty="0">
                <a:latin typeface="Lucida Sans" panose="020B0602030504020204" pitchFamily="34" charset="77"/>
              </a:rPr>
              <a:t>return ( </a:t>
            </a:r>
            <a:r>
              <a:rPr lang="en-US" sz="2400" i="0" dirty="0" err="1">
                <a:latin typeface="Lucida Sans" panose="020B0602030504020204" pitchFamily="34" charset="77"/>
              </a:rPr>
              <a:t>i</a:t>
            </a:r>
            <a:r>
              <a:rPr lang="en-US" sz="2400" i="0" dirty="0">
                <a:latin typeface="Lucida Sans" panose="020B0602030504020204" pitchFamily="34" charset="77"/>
              </a:rPr>
              <a:t> ) ;</a:t>
            </a:r>
          </a:p>
          <a:p>
            <a:pPr marL="530352" lvl="1" indent="0">
              <a:buNone/>
            </a:pPr>
            <a:r>
              <a:rPr lang="en-US" sz="2600" i="0" dirty="0">
                <a:latin typeface="Lucida Sans" panose="020B0602030504020204" pitchFamily="34" charset="77"/>
              </a:rPr>
              <a:t>}</a:t>
            </a:r>
          </a:p>
          <a:p>
            <a:pPr marL="530352" lvl="1" indent="0">
              <a:buNone/>
            </a:pPr>
            <a:r>
              <a:rPr lang="en-US" sz="2600" i="0" dirty="0">
                <a:latin typeface="Lucida Sans" panose="020B0602030504020204" pitchFamily="34" charset="77"/>
              </a:rPr>
              <a:t>float abs ( float j ) {</a:t>
            </a:r>
          </a:p>
          <a:p>
            <a:pPr marL="987552" lvl="2" indent="0">
              <a:buNone/>
            </a:pPr>
            <a:r>
              <a:rPr lang="en-US" sz="2400" i="0" dirty="0">
                <a:latin typeface="Lucida Sans" panose="020B0602030504020204" pitchFamily="34" charset="77"/>
              </a:rPr>
              <a:t>if ( j &lt; 0 )</a:t>
            </a:r>
          </a:p>
          <a:p>
            <a:pPr marL="1444752" lvl="3" indent="0">
              <a:buNone/>
            </a:pPr>
            <a:r>
              <a:rPr lang="en-US" sz="2400" i="0" dirty="0">
                <a:latin typeface="Lucida Sans" panose="020B0602030504020204" pitchFamily="34" charset="77"/>
              </a:rPr>
              <a:t>return ( j * -1 ) ;</a:t>
            </a:r>
          </a:p>
          <a:p>
            <a:pPr marL="987552" lvl="2" indent="0">
              <a:buNone/>
            </a:pPr>
            <a:r>
              <a:rPr lang="en-US" sz="2400" i="0" dirty="0">
                <a:latin typeface="Lucida Sans" panose="020B0602030504020204" pitchFamily="34" charset="77"/>
              </a:rPr>
              <a:t>else</a:t>
            </a:r>
          </a:p>
          <a:p>
            <a:pPr marL="1444752" lvl="3" indent="0">
              <a:buNone/>
            </a:pPr>
            <a:r>
              <a:rPr lang="en-US" sz="2400" i="0" dirty="0">
                <a:latin typeface="Lucida Sans" panose="020B0602030504020204" pitchFamily="34" charset="77"/>
              </a:rPr>
              <a:t>return ( j ) ;</a:t>
            </a:r>
          </a:p>
          <a:p>
            <a:pPr marL="530352" lvl="1" indent="0">
              <a:buNone/>
            </a:pPr>
            <a:r>
              <a:rPr lang="en-US" sz="2600" i="0" dirty="0">
                <a:latin typeface="Lucida Sans" panose="020B0602030504020204" pitchFamily="34" charset="77"/>
              </a:rPr>
              <a:t>}</a:t>
            </a:r>
          </a:p>
        </p:txBody>
      </p:sp>
    </p:spTree>
    <p:extLst>
      <p:ext uri="{BB962C8B-B14F-4D97-AF65-F5344CB8AC3E}">
        <p14:creationId xmlns:p14="http://schemas.microsoft.com/office/powerpoint/2010/main" val="4067161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D00EC4-CD79-C081-AEC0-F6A68DC877B3}"/>
              </a:ext>
            </a:extLst>
          </p:cNvPr>
          <p:cNvSpPr>
            <a:spLocks noGrp="1"/>
          </p:cNvSpPr>
          <p:nvPr>
            <p:ph type="title"/>
          </p:nvPr>
        </p:nvSpPr>
        <p:spPr>
          <a:xfrm>
            <a:off x="1371600" y="685800"/>
            <a:ext cx="9601200" cy="870992"/>
          </a:xfrm>
        </p:spPr>
        <p:txBody>
          <a:bodyPr/>
          <a:lstStyle/>
          <a:p>
            <a:r>
              <a:rPr lang="en-US" dirty="0"/>
              <a:t>Function Overloading Rules</a:t>
            </a:r>
          </a:p>
        </p:txBody>
      </p:sp>
      <p:sp>
        <p:nvSpPr>
          <p:cNvPr id="6" name="Content Placeholder 5">
            <a:extLst>
              <a:ext uri="{FF2B5EF4-FFF2-40B4-BE49-F238E27FC236}">
                <a16:creationId xmlns:a16="http://schemas.microsoft.com/office/drawing/2014/main" id="{795740D7-E934-90DE-5CB4-303EB22E1A78}"/>
              </a:ext>
            </a:extLst>
          </p:cNvPr>
          <p:cNvSpPr>
            <a:spLocks noGrp="1"/>
          </p:cNvSpPr>
          <p:nvPr>
            <p:ph idx="1"/>
          </p:nvPr>
        </p:nvSpPr>
        <p:spPr>
          <a:xfrm>
            <a:off x="1371600" y="1772816"/>
            <a:ext cx="9601200" cy="4094584"/>
          </a:xfrm>
        </p:spPr>
        <p:txBody>
          <a:bodyPr/>
          <a:lstStyle/>
          <a:p>
            <a:r>
              <a:rPr lang="en-US" dirty="0"/>
              <a:t>For overloaded functions, arguments must differ in</a:t>
            </a:r>
          </a:p>
          <a:p>
            <a:pPr lvl="1"/>
            <a:r>
              <a:rPr lang="en-US" dirty="0"/>
              <a:t>Number or</a:t>
            </a:r>
          </a:p>
          <a:p>
            <a:pPr lvl="1"/>
            <a:r>
              <a:rPr lang="en-US" dirty="0"/>
              <a:t>Order or</a:t>
            </a:r>
          </a:p>
          <a:p>
            <a:pPr lvl="1"/>
            <a:r>
              <a:rPr lang="en-US" dirty="0"/>
              <a:t>Type</a:t>
            </a:r>
          </a:p>
          <a:p>
            <a:r>
              <a:rPr lang="en-US" dirty="0"/>
              <a:t>Different return types not enough for overloading</a:t>
            </a:r>
          </a:p>
          <a:p>
            <a:pPr marL="530352" lvl="1" indent="0">
              <a:buNone/>
            </a:pPr>
            <a:r>
              <a:rPr lang="en-US" sz="1800" i="0" dirty="0">
                <a:latin typeface="Lucida Sans" panose="020B0602030504020204" pitchFamily="34" charset="77"/>
              </a:rPr>
              <a:t>void set (float </a:t>
            </a:r>
            <a:r>
              <a:rPr lang="en-US" sz="1800" i="0" dirty="0" err="1">
                <a:latin typeface="Lucida Sans" panose="020B0602030504020204" pitchFamily="34" charset="77"/>
              </a:rPr>
              <a:t>jj</a:t>
            </a:r>
            <a:r>
              <a:rPr lang="en-US" sz="1800" i="0" dirty="0">
                <a:latin typeface="Lucida Sans" panose="020B0602030504020204" pitchFamily="34" charset="77"/>
              </a:rPr>
              <a:t>, int ii) {…}</a:t>
            </a:r>
          </a:p>
          <a:p>
            <a:pPr marL="530352" lvl="1" indent="0">
              <a:buNone/>
            </a:pPr>
            <a:r>
              <a:rPr lang="en-US" sz="1800" i="0" dirty="0">
                <a:latin typeface="Lucida Sans" panose="020B0602030504020204" pitchFamily="34" charset="77"/>
              </a:rPr>
              <a:t>int set (float </a:t>
            </a:r>
            <a:r>
              <a:rPr lang="en-US" sz="1800" i="0" dirty="0" err="1">
                <a:latin typeface="Lucida Sans" panose="020B0602030504020204" pitchFamily="34" charset="77"/>
              </a:rPr>
              <a:t>jj</a:t>
            </a:r>
            <a:r>
              <a:rPr lang="en-US" sz="1800" i="0" dirty="0">
                <a:latin typeface="Lucida Sans" panose="020B0602030504020204" pitchFamily="34" charset="77"/>
              </a:rPr>
              <a:t>, int ii) {…} // NOT allowed</a:t>
            </a:r>
          </a:p>
        </p:txBody>
      </p:sp>
    </p:spTree>
    <p:extLst>
      <p:ext uri="{BB962C8B-B14F-4D97-AF65-F5344CB8AC3E}">
        <p14:creationId xmlns:p14="http://schemas.microsoft.com/office/powerpoint/2010/main" val="169698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1C11-05A0-F388-DC69-A80B11415B93}"/>
              </a:ext>
            </a:extLst>
          </p:cNvPr>
          <p:cNvSpPr>
            <a:spLocks noGrp="1"/>
          </p:cNvSpPr>
          <p:nvPr>
            <p:ph type="title"/>
          </p:nvPr>
        </p:nvSpPr>
        <p:spPr/>
        <p:txBody>
          <a:bodyPr/>
          <a:lstStyle/>
          <a:p>
            <a:r>
              <a:rPr lang="en-US" dirty="0"/>
              <a:t>Default Values for Arguments</a:t>
            </a:r>
          </a:p>
        </p:txBody>
      </p:sp>
      <p:sp>
        <p:nvSpPr>
          <p:cNvPr id="6" name="Content Placeholder 5">
            <a:extLst>
              <a:ext uri="{FF2B5EF4-FFF2-40B4-BE49-F238E27FC236}">
                <a16:creationId xmlns:a16="http://schemas.microsoft.com/office/drawing/2014/main" id="{2B0965D4-B4E2-E165-27BA-EA72043B86C1}"/>
              </a:ext>
            </a:extLst>
          </p:cNvPr>
          <p:cNvSpPr>
            <a:spLocks noGrp="1"/>
          </p:cNvSpPr>
          <p:nvPr>
            <p:ph sz="half" idx="1"/>
          </p:nvPr>
        </p:nvSpPr>
        <p:spPr>
          <a:xfrm>
            <a:off x="1371600" y="1628801"/>
            <a:ext cx="4447786" cy="4238600"/>
          </a:xfrm>
        </p:spPr>
        <p:txBody>
          <a:bodyPr>
            <a:normAutofit lnSpcReduction="10000"/>
          </a:bodyPr>
          <a:lstStyle/>
          <a:p>
            <a:pPr marL="0" indent="0">
              <a:buNone/>
            </a:pPr>
            <a:r>
              <a:rPr lang="en-US" dirty="0">
                <a:latin typeface="Lucida Sans" panose="020B0602030504020204" pitchFamily="34" charset="77"/>
              </a:rPr>
              <a:t>#include &lt;iostream&gt;</a:t>
            </a:r>
          </a:p>
          <a:p>
            <a:pPr marL="0" indent="0">
              <a:buNone/>
            </a:pPr>
            <a:r>
              <a:rPr lang="en-US" dirty="0">
                <a:latin typeface="Lucida Sans" panose="020B0602030504020204" pitchFamily="34" charset="77"/>
              </a:rPr>
              <a:t>using namespace std ;</a:t>
            </a:r>
          </a:p>
          <a:p>
            <a:pPr marL="0" indent="0">
              <a:buNone/>
            </a:pPr>
            <a:r>
              <a:rPr lang="en-US" dirty="0">
                <a:latin typeface="Lucida Sans" panose="020B0602030504020204" pitchFamily="34" charset="77"/>
              </a:rPr>
              <a:t>void </a:t>
            </a:r>
            <a:r>
              <a:rPr lang="en-US" dirty="0" err="1">
                <a:latin typeface="Lucida Sans" panose="020B0602030504020204" pitchFamily="34" charset="77"/>
              </a:rPr>
              <a:t>printit</a:t>
            </a:r>
            <a:r>
              <a:rPr lang="en-US" dirty="0">
                <a:latin typeface="Lucida Sans" panose="020B0602030504020204" pitchFamily="34" charset="77"/>
              </a:rPr>
              <a:t> ( int x = 10, float y = 4.65) {</a:t>
            </a:r>
          </a:p>
          <a:p>
            <a:pPr marL="530352" lvl="1" indent="0">
              <a:buNone/>
            </a:pPr>
            <a:r>
              <a:rPr lang="en-US" i="0" dirty="0" err="1">
                <a:latin typeface="Lucida Sans" panose="020B0602030504020204" pitchFamily="34" charset="77"/>
              </a:rPr>
              <a:t>cout</a:t>
            </a:r>
            <a:r>
              <a:rPr lang="en-US" i="0" dirty="0">
                <a:latin typeface="Lucida Sans" panose="020B0602030504020204" pitchFamily="34" charset="77"/>
              </a:rPr>
              <a:t> &lt;&lt; x &lt;&lt; y ;</a:t>
            </a:r>
          </a:p>
          <a:p>
            <a:pPr marL="0" indent="0">
              <a:buNone/>
            </a:pPr>
            <a:r>
              <a:rPr lang="en-US" dirty="0">
                <a:latin typeface="Lucida Sans" panose="020B0602030504020204" pitchFamily="34" charset="77"/>
              </a:rPr>
              <a:t>}</a:t>
            </a:r>
          </a:p>
          <a:p>
            <a:pPr marL="0" indent="0">
              <a:buNone/>
            </a:pPr>
            <a:r>
              <a:rPr lang="en-US" dirty="0">
                <a:latin typeface="Lucida Sans" panose="020B0602030504020204" pitchFamily="34" charset="77"/>
              </a:rPr>
              <a:t>int main( ) {</a:t>
            </a:r>
          </a:p>
          <a:p>
            <a:pPr marL="530352" lvl="1" indent="0">
              <a:buNone/>
            </a:pPr>
            <a:r>
              <a:rPr lang="en-US" i="0" dirty="0" err="1">
                <a:latin typeface="Lucida Sans" panose="020B0602030504020204" pitchFamily="34" charset="77"/>
              </a:rPr>
              <a:t>printit</a:t>
            </a:r>
            <a:r>
              <a:rPr lang="en-US" i="0" dirty="0">
                <a:latin typeface="Lucida Sans" panose="020B0602030504020204" pitchFamily="34" charset="77"/>
              </a:rPr>
              <a:t> (15, 3.14); // 15, 3.14</a:t>
            </a:r>
          </a:p>
          <a:p>
            <a:pPr marL="530352" lvl="1" indent="0">
              <a:buNone/>
            </a:pPr>
            <a:r>
              <a:rPr lang="en-US" i="0" dirty="0" err="1">
                <a:latin typeface="Lucida Sans" panose="020B0602030504020204" pitchFamily="34" charset="77"/>
              </a:rPr>
              <a:t>printit</a:t>
            </a:r>
            <a:r>
              <a:rPr lang="en-US" i="0" dirty="0">
                <a:latin typeface="Lucida Sans" panose="020B0602030504020204" pitchFamily="34" charset="77"/>
              </a:rPr>
              <a:t> (25); // 25, 4.65</a:t>
            </a:r>
          </a:p>
          <a:p>
            <a:pPr marL="530352" lvl="1" indent="0">
              <a:buNone/>
            </a:pPr>
            <a:r>
              <a:rPr lang="en-US" i="0" dirty="0" err="1">
                <a:latin typeface="Lucida Sans" panose="020B0602030504020204" pitchFamily="34" charset="77"/>
              </a:rPr>
              <a:t>printit</a:t>
            </a:r>
            <a:r>
              <a:rPr lang="en-US" i="0" dirty="0">
                <a:latin typeface="Lucida Sans" panose="020B0602030504020204" pitchFamily="34" charset="77"/>
              </a:rPr>
              <a:t>( ); // 10, 4.65</a:t>
            </a:r>
          </a:p>
          <a:p>
            <a:pPr marL="0" indent="0">
              <a:buNone/>
            </a:pPr>
            <a:r>
              <a:rPr lang="en-US" dirty="0">
                <a:latin typeface="Lucida Sans" panose="020B0602030504020204" pitchFamily="34" charset="77"/>
              </a:rPr>
              <a:t>}</a:t>
            </a:r>
          </a:p>
        </p:txBody>
      </p:sp>
      <p:sp>
        <p:nvSpPr>
          <p:cNvPr id="7" name="Content Placeholder 6">
            <a:extLst>
              <a:ext uri="{FF2B5EF4-FFF2-40B4-BE49-F238E27FC236}">
                <a16:creationId xmlns:a16="http://schemas.microsoft.com/office/drawing/2014/main" id="{9C15008E-6F25-F5EB-961A-F82B7ED9CE3C}"/>
              </a:ext>
            </a:extLst>
          </p:cNvPr>
          <p:cNvSpPr>
            <a:spLocks noGrp="1"/>
          </p:cNvSpPr>
          <p:nvPr>
            <p:ph sz="half" idx="2"/>
          </p:nvPr>
        </p:nvSpPr>
        <p:spPr>
          <a:xfrm>
            <a:off x="6525403" y="1628801"/>
            <a:ext cx="4447786" cy="4238600"/>
          </a:xfrm>
        </p:spPr>
        <p:txBody>
          <a:bodyPr>
            <a:normAutofit lnSpcReduction="10000"/>
          </a:bodyPr>
          <a:lstStyle/>
          <a:p>
            <a:pPr>
              <a:lnSpc>
                <a:spcPct val="110000"/>
              </a:lnSpc>
            </a:pPr>
            <a:r>
              <a:rPr lang="en-US" dirty="0"/>
              <a:t>Default values can only occur at the end of parameter-list</a:t>
            </a:r>
          </a:p>
          <a:p>
            <a:pPr marL="530352" lvl="1" indent="0">
              <a:buNone/>
            </a:pPr>
            <a:r>
              <a:rPr lang="en-US" sz="1800" i="0" dirty="0">
                <a:latin typeface="Lucida Sans" panose="020B0602030504020204" pitchFamily="34" charset="77"/>
              </a:rPr>
              <a:t>void bar(int 1 = 10, float k) {…}</a:t>
            </a:r>
            <a:r>
              <a:rPr lang="en-US" dirty="0"/>
              <a:t> </a:t>
            </a:r>
          </a:p>
          <a:p>
            <a:pPr marL="530352" lvl="1" indent="0">
              <a:buNone/>
            </a:pPr>
            <a:r>
              <a:rPr lang="en-US" dirty="0"/>
              <a:t>// NOT allowed</a:t>
            </a:r>
          </a:p>
          <a:p>
            <a:pPr>
              <a:lnSpc>
                <a:spcPct val="110000"/>
              </a:lnSpc>
            </a:pPr>
            <a:r>
              <a:rPr lang="en-US" dirty="0"/>
              <a:t>Calling function must supply all non-default arguments</a:t>
            </a:r>
          </a:p>
          <a:p>
            <a:pPr>
              <a:lnSpc>
                <a:spcPct val="110000"/>
              </a:lnSpc>
            </a:pPr>
            <a:r>
              <a:rPr lang="en-US" dirty="0"/>
              <a:t>Default values are useful in constructor functions</a:t>
            </a:r>
          </a:p>
        </p:txBody>
      </p:sp>
    </p:spTree>
    <p:extLst>
      <p:ext uri="{BB962C8B-B14F-4D97-AF65-F5344CB8AC3E}">
        <p14:creationId xmlns:p14="http://schemas.microsoft.com/office/powerpoint/2010/main" val="180186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E9D4-4FE6-90F2-79F8-1F09875BF5BD}"/>
              </a:ext>
            </a:extLst>
          </p:cNvPr>
          <p:cNvSpPr>
            <a:spLocks noGrp="1"/>
          </p:cNvSpPr>
          <p:nvPr>
            <p:ph type="title"/>
          </p:nvPr>
        </p:nvSpPr>
        <p:spPr>
          <a:xfrm>
            <a:off x="1371600" y="685800"/>
            <a:ext cx="9601200" cy="726976"/>
          </a:xfrm>
        </p:spPr>
        <p:txBody>
          <a:bodyPr/>
          <a:lstStyle/>
          <a:p>
            <a:r>
              <a:rPr lang="en-US" i="1" dirty="0"/>
              <a:t>const </a:t>
            </a:r>
            <a:r>
              <a:rPr lang="en-US" dirty="0"/>
              <a:t>in Function Arguments</a:t>
            </a:r>
          </a:p>
        </p:txBody>
      </p:sp>
      <p:sp>
        <p:nvSpPr>
          <p:cNvPr id="5" name="Content Placeholder 4">
            <a:extLst>
              <a:ext uri="{FF2B5EF4-FFF2-40B4-BE49-F238E27FC236}">
                <a16:creationId xmlns:a16="http://schemas.microsoft.com/office/drawing/2014/main" id="{5F8F6453-DC18-7233-0288-3C55706E65C2}"/>
              </a:ext>
            </a:extLst>
          </p:cNvPr>
          <p:cNvSpPr>
            <a:spLocks noGrp="1"/>
          </p:cNvSpPr>
          <p:nvPr>
            <p:ph idx="1"/>
          </p:nvPr>
        </p:nvSpPr>
        <p:spPr>
          <a:xfrm>
            <a:off x="1371600" y="1700808"/>
            <a:ext cx="9601200" cy="4166592"/>
          </a:xfrm>
        </p:spPr>
        <p:txBody>
          <a:bodyPr/>
          <a:lstStyle/>
          <a:p>
            <a:r>
              <a:rPr lang="en-US" i="1" dirty="0"/>
              <a:t>const</a:t>
            </a:r>
            <a:r>
              <a:rPr lang="en-US" dirty="0"/>
              <a:t> keyword when applied to function argument means that the called function cannot modify the value of the argument, e.g.</a:t>
            </a:r>
          </a:p>
          <a:p>
            <a:pPr marL="530352" lvl="1" indent="0">
              <a:lnSpc>
                <a:spcPct val="74000"/>
              </a:lnSpc>
              <a:buNone/>
            </a:pPr>
            <a:r>
              <a:rPr lang="en-US" sz="1600" i="0" dirty="0">
                <a:latin typeface="Lucida Sans" panose="020B0602030504020204" pitchFamily="34" charset="77"/>
              </a:rPr>
              <a:t>void g(const X *p) {</a:t>
            </a:r>
          </a:p>
          <a:p>
            <a:pPr marL="987552" lvl="2" indent="0">
              <a:lnSpc>
                <a:spcPct val="74000"/>
              </a:lnSpc>
              <a:buNone/>
            </a:pPr>
            <a:r>
              <a:rPr lang="en-US" sz="1600" dirty="0">
                <a:latin typeface="Lucida Sans" panose="020B0602030504020204" pitchFamily="34" charset="77"/>
              </a:rPr>
              <a:t>// can’t modify *p here</a:t>
            </a:r>
          </a:p>
          <a:p>
            <a:pPr marL="530352" lvl="1" indent="0">
              <a:lnSpc>
                <a:spcPct val="74000"/>
              </a:lnSpc>
              <a:buNone/>
            </a:pPr>
            <a:r>
              <a:rPr lang="en-US" sz="1600" i="0" dirty="0">
                <a:latin typeface="Lucida Sans" panose="020B0602030504020204" pitchFamily="34" charset="77"/>
              </a:rPr>
              <a:t>}</a:t>
            </a:r>
          </a:p>
          <a:p>
            <a:pPr marL="530352" lvl="1" indent="0">
              <a:lnSpc>
                <a:spcPct val="74000"/>
              </a:lnSpc>
              <a:buNone/>
            </a:pPr>
            <a:r>
              <a:rPr lang="en-US" sz="1600" i="0" dirty="0">
                <a:latin typeface="Lucida Sans" panose="020B0602030504020204" pitchFamily="34" charset="77"/>
              </a:rPr>
              <a:t>void h() {</a:t>
            </a:r>
          </a:p>
          <a:p>
            <a:pPr marL="987552" lvl="2" indent="0">
              <a:lnSpc>
                <a:spcPct val="74000"/>
              </a:lnSpc>
              <a:buNone/>
            </a:pPr>
            <a:r>
              <a:rPr lang="en-US" sz="1600" dirty="0">
                <a:latin typeface="Lucida Sans" panose="020B0602030504020204" pitchFamily="34" charset="77"/>
              </a:rPr>
              <a:t>X </a:t>
            </a:r>
            <a:r>
              <a:rPr lang="en-US" sz="1600" dirty="0" err="1">
                <a:latin typeface="Lucida Sans" panose="020B0602030504020204" pitchFamily="34" charset="77"/>
              </a:rPr>
              <a:t>val</a:t>
            </a:r>
            <a:r>
              <a:rPr lang="en-US" sz="1600" dirty="0">
                <a:latin typeface="Lucida Sans" panose="020B0602030504020204" pitchFamily="34" charset="77"/>
              </a:rPr>
              <a:t>; // </a:t>
            </a:r>
            <a:r>
              <a:rPr lang="en-US" sz="1600" dirty="0" err="1">
                <a:latin typeface="Lucida Sans" panose="020B0602030504020204" pitchFamily="34" charset="77"/>
              </a:rPr>
              <a:t>val</a:t>
            </a:r>
            <a:r>
              <a:rPr lang="en-US" sz="1600" dirty="0">
                <a:latin typeface="Lucida Sans" panose="020B0602030504020204" pitchFamily="34" charset="77"/>
              </a:rPr>
              <a:t> can be modified here</a:t>
            </a:r>
          </a:p>
          <a:p>
            <a:pPr marL="987552" lvl="2" indent="0">
              <a:lnSpc>
                <a:spcPct val="74000"/>
              </a:lnSpc>
              <a:buNone/>
            </a:pPr>
            <a:r>
              <a:rPr lang="en-US" sz="1600" dirty="0">
                <a:latin typeface="Lucida Sans" panose="020B0602030504020204" pitchFamily="34" charset="77"/>
              </a:rPr>
              <a:t>g(&amp;</a:t>
            </a:r>
            <a:r>
              <a:rPr lang="en-US" sz="1600" dirty="0" err="1">
                <a:latin typeface="Lucida Sans" panose="020B0602030504020204" pitchFamily="34" charset="77"/>
              </a:rPr>
              <a:t>val</a:t>
            </a:r>
            <a:r>
              <a:rPr lang="en-US" sz="1600" dirty="0">
                <a:latin typeface="Lucida Sans" panose="020B0602030504020204" pitchFamily="34" charset="77"/>
              </a:rPr>
              <a:t>);</a:t>
            </a:r>
          </a:p>
          <a:p>
            <a:pPr marL="530352" lvl="1" indent="0">
              <a:lnSpc>
                <a:spcPct val="74000"/>
              </a:lnSpc>
              <a:buNone/>
            </a:pPr>
            <a:r>
              <a:rPr lang="en-US" sz="1600" i="0" dirty="0">
                <a:latin typeface="Lucida Sans" panose="020B0602030504020204" pitchFamily="34" charset="77"/>
              </a:rPr>
              <a:t>}</a:t>
            </a:r>
          </a:p>
          <a:p>
            <a:r>
              <a:rPr lang="en-US" i="1" dirty="0"/>
              <a:t>const </a:t>
            </a:r>
            <a:r>
              <a:rPr lang="en-US" dirty="0"/>
              <a:t>return value, e.g.</a:t>
            </a:r>
          </a:p>
          <a:p>
            <a:pPr marL="530352" lvl="1" indent="0">
              <a:buNone/>
            </a:pPr>
            <a:r>
              <a:rPr lang="en-US" sz="1600" i="0" dirty="0">
                <a:latin typeface="Lucida Sans" panose="020B0602030504020204" pitchFamily="34" charset="77"/>
              </a:rPr>
              <a:t>const char *</a:t>
            </a:r>
            <a:r>
              <a:rPr lang="en-US" sz="1600" i="0" dirty="0" err="1">
                <a:latin typeface="Lucida Sans" panose="020B0602030504020204" pitchFamily="34" charset="77"/>
              </a:rPr>
              <a:t>strchr</a:t>
            </a:r>
            <a:r>
              <a:rPr lang="en-US" sz="1600" i="0" dirty="0">
                <a:latin typeface="Lucida Sans" panose="020B0602030504020204" pitchFamily="34" charset="77"/>
              </a:rPr>
              <a:t>(const char *p, char c); /* </a:t>
            </a:r>
            <a:r>
              <a:rPr lang="en-US" sz="1600" i="0" dirty="0" err="1">
                <a:latin typeface="Lucida Sans" panose="020B0602030504020204" pitchFamily="34" charset="77"/>
              </a:rPr>
              <a:t>strchr</a:t>
            </a:r>
            <a:r>
              <a:rPr lang="en-US" sz="1600" i="0" dirty="0">
                <a:latin typeface="Lucida Sans" panose="020B0602030504020204" pitchFamily="34" charset="77"/>
              </a:rPr>
              <a:t> cannot modify the C-style string 		passed to it via char *p and returns a pointer to char that cannot be modified */</a:t>
            </a:r>
          </a:p>
          <a:p>
            <a:pPr marL="530352" lvl="1" indent="0">
              <a:buNone/>
            </a:pPr>
            <a:endParaRPr lang="en-US" sz="1600" i="0" dirty="0">
              <a:latin typeface="Lucida Sans" panose="020B0602030504020204" pitchFamily="34" charset="77"/>
            </a:endParaRPr>
          </a:p>
          <a:p>
            <a:pPr marL="530352" lvl="1" indent="0">
              <a:buNone/>
            </a:pPr>
            <a:endParaRPr lang="en-US" dirty="0"/>
          </a:p>
        </p:txBody>
      </p:sp>
    </p:spTree>
    <p:extLst>
      <p:ext uri="{BB962C8B-B14F-4D97-AF65-F5344CB8AC3E}">
        <p14:creationId xmlns:p14="http://schemas.microsoft.com/office/powerpoint/2010/main" val="80530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8B15-F822-6168-578D-235B3F345F27}"/>
              </a:ext>
            </a:extLst>
          </p:cNvPr>
          <p:cNvSpPr>
            <a:spLocks noGrp="1"/>
          </p:cNvSpPr>
          <p:nvPr>
            <p:ph type="title"/>
          </p:nvPr>
        </p:nvSpPr>
        <p:spPr>
          <a:xfrm>
            <a:off x="1371600" y="685800"/>
            <a:ext cx="9601200" cy="798984"/>
          </a:xfrm>
        </p:spPr>
        <p:txBody>
          <a:bodyPr/>
          <a:lstStyle/>
          <a:p>
            <a:r>
              <a:rPr lang="en-US" i="1" dirty="0" err="1"/>
              <a:t>constexpr</a:t>
            </a:r>
            <a:endParaRPr lang="en-US" i="1" dirty="0"/>
          </a:p>
        </p:txBody>
      </p:sp>
      <p:sp>
        <p:nvSpPr>
          <p:cNvPr id="3" name="Content Placeholder 2">
            <a:extLst>
              <a:ext uri="{FF2B5EF4-FFF2-40B4-BE49-F238E27FC236}">
                <a16:creationId xmlns:a16="http://schemas.microsoft.com/office/drawing/2014/main" id="{83C6B8D3-DB9A-48D8-78CE-AC5A2D7370B5}"/>
              </a:ext>
            </a:extLst>
          </p:cNvPr>
          <p:cNvSpPr>
            <a:spLocks noGrp="1"/>
          </p:cNvSpPr>
          <p:nvPr>
            <p:ph idx="1"/>
          </p:nvPr>
        </p:nvSpPr>
        <p:spPr>
          <a:xfrm>
            <a:off x="1371600" y="1628800"/>
            <a:ext cx="9601200" cy="4238600"/>
          </a:xfrm>
        </p:spPr>
        <p:txBody>
          <a:bodyPr>
            <a:normAutofit/>
          </a:bodyPr>
          <a:lstStyle/>
          <a:p>
            <a:r>
              <a:rPr lang="en-US" dirty="0"/>
              <a:t>An expression declared </a:t>
            </a:r>
            <a:r>
              <a:rPr lang="en-US" i="1" dirty="0" err="1"/>
              <a:t>constexpr</a:t>
            </a:r>
            <a:r>
              <a:rPr lang="en-US" dirty="0"/>
              <a:t> must evaluate to a constant at compile time</a:t>
            </a:r>
          </a:p>
          <a:p>
            <a:pPr marL="530352" lvl="1" indent="0">
              <a:buNone/>
            </a:pPr>
            <a:r>
              <a:rPr lang="en-US" sz="1600" i="0" dirty="0">
                <a:latin typeface="Lucida Sans" panose="020B0602030504020204" pitchFamily="34" charset="77"/>
              </a:rPr>
              <a:t>const int </a:t>
            </a:r>
            <a:r>
              <a:rPr lang="en-US" sz="1600" i="0" dirty="0" err="1">
                <a:latin typeface="Lucida Sans" panose="020B0602030504020204" pitchFamily="34" charset="77"/>
              </a:rPr>
              <a:t>intc</a:t>
            </a:r>
            <a:r>
              <a:rPr lang="en-US" sz="1600" i="0" dirty="0">
                <a:latin typeface="Lucida Sans" panose="020B0602030504020204" pitchFamily="34" charset="77"/>
              </a:rPr>
              <a:t> = 10; // </a:t>
            </a:r>
            <a:r>
              <a:rPr lang="en-US" sz="1600" i="0" dirty="0" err="1">
                <a:latin typeface="Lucida Sans" panose="020B0602030504020204" pitchFamily="34" charset="77"/>
              </a:rPr>
              <a:t>intc</a:t>
            </a:r>
            <a:r>
              <a:rPr lang="en-US" sz="1600" i="0" dirty="0">
                <a:latin typeface="Lucida Sans" panose="020B0602030504020204" pitchFamily="34" charset="77"/>
              </a:rPr>
              <a:t> is a named constant</a:t>
            </a:r>
          </a:p>
          <a:p>
            <a:pPr marL="530352" lvl="1" indent="0">
              <a:buNone/>
            </a:pPr>
            <a:r>
              <a:rPr lang="en-US" sz="1600" i="0" dirty="0">
                <a:latin typeface="Lucida Sans" panose="020B0602030504020204" pitchFamily="34" charset="77"/>
              </a:rPr>
              <a:t>int </a:t>
            </a:r>
            <a:r>
              <a:rPr lang="en-US" sz="1600" i="0" dirty="0" err="1">
                <a:latin typeface="Lucida Sans" panose="020B0602030504020204" pitchFamily="34" charset="77"/>
              </a:rPr>
              <a:t>intv</a:t>
            </a:r>
            <a:r>
              <a:rPr lang="en-US" sz="1600" i="0" dirty="0">
                <a:latin typeface="Lucida Sans" panose="020B0602030504020204" pitchFamily="34" charset="77"/>
              </a:rPr>
              <a:t> = 20; // </a:t>
            </a:r>
            <a:r>
              <a:rPr lang="en-US" sz="1600" i="0" dirty="0" err="1">
                <a:latin typeface="Lucida Sans" panose="020B0602030504020204" pitchFamily="34" charset="77"/>
              </a:rPr>
              <a:t>intv</a:t>
            </a:r>
            <a:r>
              <a:rPr lang="en-US" sz="1600" i="0" dirty="0">
                <a:latin typeface="Lucida Sans" panose="020B0602030504020204" pitchFamily="34" charset="77"/>
              </a:rPr>
              <a:t> is a variable, not a constant; initialization happens at run-time</a:t>
            </a:r>
          </a:p>
          <a:p>
            <a:pPr marL="530352" lvl="1" indent="0">
              <a:buNone/>
            </a:pPr>
            <a:r>
              <a:rPr lang="en-US" sz="1600" i="0" dirty="0" err="1">
                <a:latin typeface="Lucida Sans" panose="020B0602030504020204" pitchFamily="34" charset="77"/>
              </a:rPr>
              <a:t>constexpr</a:t>
            </a:r>
            <a:r>
              <a:rPr lang="en-US" sz="1600" i="0" dirty="0">
                <a:latin typeface="Lucida Sans" panose="020B0602030504020204" pitchFamily="34" charset="77"/>
              </a:rPr>
              <a:t> double val1 = 1.41 * </a:t>
            </a:r>
            <a:r>
              <a:rPr lang="en-US" sz="1600" i="0" dirty="0" err="1">
                <a:latin typeface="Lucida Sans" panose="020B0602030504020204" pitchFamily="34" charset="77"/>
              </a:rPr>
              <a:t>intc</a:t>
            </a:r>
            <a:r>
              <a:rPr lang="en-US" sz="1600" i="0" dirty="0">
                <a:latin typeface="Lucida Sans" panose="020B0602030504020204" pitchFamily="34" charset="77"/>
              </a:rPr>
              <a:t>; // evaluates to a constant at compile time</a:t>
            </a:r>
          </a:p>
          <a:p>
            <a:pPr marL="530352" lvl="1" indent="0">
              <a:buNone/>
            </a:pPr>
            <a:r>
              <a:rPr lang="en-US" sz="1600" i="0" dirty="0" err="1">
                <a:latin typeface="Lucida Sans" panose="020B0602030504020204" pitchFamily="34" charset="77"/>
              </a:rPr>
              <a:t>constexpr</a:t>
            </a:r>
            <a:r>
              <a:rPr lang="en-US" sz="1600" i="0" dirty="0">
                <a:latin typeface="Lucida Sans" panose="020B0602030504020204" pitchFamily="34" charset="77"/>
              </a:rPr>
              <a:t> double val2 = 1.41 * </a:t>
            </a:r>
            <a:r>
              <a:rPr lang="en-US" sz="1600" i="0" dirty="0" err="1">
                <a:latin typeface="Lucida Sans" panose="020B0602030504020204" pitchFamily="34" charset="77"/>
              </a:rPr>
              <a:t>intv</a:t>
            </a:r>
            <a:r>
              <a:rPr lang="en-US" sz="1600" i="0" dirty="0">
                <a:latin typeface="Lucida Sans" panose="020B0602030504020204" pitchFamily="34" charset="77"/>
              </a:rPr>
              <a:t>; // error – </a:t>
            </a:r>
            <a:r>
              <a:rPr lang="en-US" sz="1600" i="0" dirty="0" err="1">
                <a:latin typeface="Lucida Sans" panose="020B0602030504020204" pitchFamily="34" charset="77"/>
              </a:rPr>
              <a:t>intv</a:t>
            </a:r>
            <a:r>
              <a:rPr lang="en-US" sz="1600" i="0" dirty="0">
                <a:latin typeface="Lucida Sans" panose="020B0602030504020204" pitchFamily="34" charset="77"/>
              </a:rPr>
              <a:t> is not a constant</a:t>
            </a:r>
          </a:p>
          <a:p>
            <a:r>
              <a:rPr lang="en-US" dirty="0"/>
              <a:t>A function with return value labeled as </a:t>
            </a:r>
            <a:r>
              <a:rPr lang="en-US" dirty="0" err="1"/>
              <a:t>constexpr</a:t>
            </a:r>
            <a:r>
              <a:rPr lang="en-US" dirty="0"/>
              <a:t> must evaluate to a constant at compile time if given constant arguments, e.g.</a:t>
            </a:r>
          </a:p>
          <a:p>
            <a:pPr marL="530352" lvl="1" indent="0">
              <a:buNone/>
            </a:pPr>
            <a:r>
              <a:rPr lang="en-US" sz="1600" i="0" dirty="0" err="1">
                <a:latin typeface="Lucida Sans" panose="020B0602030504020204" pitchFamily="34" charset="77"/>
              </a:rPr>
              <a:t>constexpr</a:t>
            </a:r>
            <a:r>
              <a:rPr lang="en-US" sz="1600" i="0" dirty="0">
                <a:latin typeface="Lucida Sans" panose="020B0602030504020204" pitchFamily="34" charset="77"/>
              </a:rPr>
              <a:t> double square(double x) { return x*x; } /* evaluates to a constant</a:t>
            </a:r>
          </a:p>
          <a:p>
            <a:pPr marL="530352" lvl="1" indent="0">
              <a:buNone/>
            </a:pPr>
            <a:r>
              <a:rPr lang="en-US" sz="1600" i="0" dirty="0">
                <a:latin typeface="Lucida Sans" panose="020B0602030504020204" pitchFamily="34" charset="77"/>
              </a:rPr>
              <a:t>	at compile time if argument x is a constant - see below */</a:t>
            </a:r>
          </a:p>
          <a:p>
            <a:pPr marL="530352" lvl="1" indent="0">
              <a:buNone/>
            </a:pPr>
            <a:r>
              <a:rPr lang="en-US" sz="1600" i="0" dirty="0" err="1">
                <a:latin typeface="Lucida Sans" panose="020B0602030504020204" pitchFamily="34" charset="77"/>
              </a:rPr>
              <a:t>constexpr</a:t>
            </a:r>
            <a:r>
              <a:rPr lang="en-US" sz="1600" i="0" dirty="0">
                <a:latin typeface="Lucida Sans" panose="020B0602030504020204" pitchFamily="34" charset="77"/>
              </a:rPr>
              <a:t> double val3 = square(</a:t>
            </a:r>
            <a:r>
              <a:rPr lang="en-US" sz="1600" i="0" dirty="0" err="1">
                <a:latin typeface="Lucida Sans" panose="020B0602030504020204" pitchFamily="34" charset="77"/>
              </a:rPr>
              <a:t>intc</a:t>
            </a:r>
            <a:r>
              <a:rPr lang="en-US" sz="1600" i="0" dirty="0">
                <a:latin typeface="Lucida Sans" panose="020B0602030504020204" pitchFamily="34" charset="77"/>
              </a:rPr>
              <a:t>); // </a:t>
            </a:r>
            <a:r>
              <a:rPr lang="en-US" sz="1600" i="0" dirty="0" err="1">
                <a:latin typeface="Lucida Sans" panose="020B0602030504020204" pitchFamily="34" charset="77"/>
              </a:rPr>
              <a:t>intc</a:t>
            </a:r>
            <a:r>
              <a:rPr lang="en-US" sz="1600" i="0" dirty="0">
                <a:latin typeface="Lucida Sans" panose="020B0602030504020204" pitchFamily="34" charset="77"/>
              </a:rPr>
              <a:t> is defined as constant</a:t>
            </a:r>
          </a:p>
          <a:p>
            <a:pPr marL="530352" lvl="1" indent="0">
              <a:buNone/>
            </a:pPr>
            <a:r>
              <a:rPr lang="en-US" sz="1600" i="0" dirty="0" err="1">
                <a:latin typeface="Lucida Sans" panose="020B0602030504020204" pitchFamily="34" charset="77"/>
              </a:rPr>
              <a:t>constexpr</a:t>
            </a:r>
            <a:r>
              <a:rPr lang="en-US" sz="1600" i="0" dirty="0">
                <a:latin typeface="Lucida Sans" panose="020B0602030504020204" pitchFamily="34" charset="77"/>
              </a:rPr>
              <a:t> double val4 = square(</a:t>
            </a:r>
            <a:r>
              <a:rPr lang="en-US" sz="1600" i="0" dirty="0" err="1">
                <a:latin typeface="Lucida Sans" panose="020B0602030504020204" pitchFamily="34" charset="77"/>
              </a:rPr>
              <a:t>intv</a:t>
            </a:r>
            <a:r>
              <a:rPr lang="en-US" sz="1600" i="0" dirty="0">
                <a:latin typeface="Lucida Sans" panose="020B0602030504020204" pitchFamily="34" charset="77"/>
              </a:rPr>
              <a:t>); // </a:t>
            </a:r>
            <a:r>
              <a:rPr lang="en-US" sz="1600" i="0" dirty="0" err="1">
                <a:latin typeface="Lucida Sans" panose="020B0602030504020204" pitchFamily="34" charset="77"/>
              </a:rPr>
              <a:t>intc</a:t>
            </a:r>
            <a:r>
              <a:rPr lang="en-US" sz="1600" i="0" dirty="0">
                <a:latin typeface="Lucida Sans" panose="020B0602030504020204" pitchFamily="34" charset="77"/>
              </a:rPr>
              <a:t> is a variable so not OK</a:t>
            </a:r>
          </a:p>
          <a:p>
            <a:pPr marL="530352" lvl="1" indent="0">
              <a:buNone/>
            </a:pPr>
            <a:r>
              <a:rPr lang="en-US" sz="1600" i="0" dirty="0">
                <a:latin typeface="Lucida Sans" panose="020B0602030504020204" pitchFamily="34" charset="77"/>
              </a:rPr>
              <a:t>double val5 = square(</a:t>
            </a:r>
            <a:r>
              <a:rPr lang="en-US" sz="1600" i="0" dirty="0" err="1">
                <a:latin typeface="Lucida Sans" panose="020B0602030504020204" pitchFamily="34" charset="77"/>
              </a:rPr>
              <a:t>intv</a:t>
            </a:r>
            <a:r>
              <a:rPr lang="en-US" sz="1600" i="0" dirty="0">
                <a:latin typeface="Lucida Sans" panose="020B0602030504020204" pitchFamily="34" charset="77"/>
              </a:rPr>
              <a:t>); /* OK since return value is not assigned to a variable 					declared as </a:t>
            </a:r>
            <a:r>
              <a:rPr lang="en-US" sz="1600" i="0" dirty="0" err="1">
                <a:latin typeface="Lucida Sans" panose="020B0602030504020204" pitchFamily="34" charset="77"/>
              </a:rPr>
              <a:t>constexpr</a:t>
            </a:r>
            <a:r>
              <a:rPr lang="en-US" sz="1600" i="0" dirty="0">
                <a:latin typeface="Lucida Sans" panose="020B0602030504020204" pitchFamily="34" charset="77"/>
              </a:rPr>
              <a:t> */</a:t>
            </a:r>
          </a:p>
          <a:p>
            <a:endParaRPr lang="en-US" dirty="0"/>
          </a:p>
        </p:txBody>
      </p:sp>
    </p:spTree>
    <p:extLst>
      <p:ext uri="{BB962C8B-B14F-4D97-AF65-F5344CB8AC3E}">
        <p14:creationId xmlns:p14="http://schemas.microsoft.com/office/powerpoint/2010/main" val="307138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5FDC-27B7-2596-85C8-F8F87CBC2B22}"/>
              </a:ext>
            </a:extLst>
          </p:cNvPr>
          <p:cNvSpPr>
            <a:spLocks noGrp="1"/>
          </p:cNvSpPr>
          <p:nvPr>
            <p:ph type="title"/>
          </p:nvPr>
        </p:nvSpPr>
        <p:spPr>
          <a:xfrm>
            <a:off x="1371600" y="685800"/>
            <a:ext cx="9601200" cy="726976"/>
          </a:xfrm>
        </p:spPr>
        <p:txBody>
          <a:bodyPr/>
          <a:lstStyle/>
          <a:p>
            <a:r>
              <a:rPr lang="en-US" dirty="0"/>
              <a:t>C++ Built-in Arrays</a:t>
            </a:r>
          </a:p>
        </p:txBody>
      </p:sp>
      <p:sp>
        <p:nvSpPr>
          <p:cNvPr id="3" name="Content Placeholder 2">
            <a:extLst>
              <a:ext uri="{FF2B5EF4-FFF2-40B4-BE49-F238E27FC236}">
                <a16:creationId xmlns:a16="http://schemas.microsoft.com/office/drawing/2014/main" id="{5293B7D0-4AFD-583F-B16E-EA2AEE2CB57A}"/>
              </a:ext>
            </a:extLst>
          </p:cNvPr>
          <p:cNvSpPr>
            <a:spLocks noGrp="1"/>
          </p:cNvSpPr>
          <p:nvPr>
            <p:ph idx="1"/>
          </p:nvPr>
        </p:nvSpPr>
        <p:spPr>
          <a:xfrm>
            <a:off x="1371600" y="1556792"/>
            <a:ext cx="9601200" cy="4310608"/>
          </a:xfrm>
        </p:spPr>
        <p:txBody>
          <a:bodyPr>
            <a:normAutofit lnSpcReduction="10000"/>
          </a:bodyPr>
          <a:lstStyle/>
          <a:p>
            <a:pPr marL="0" indent="0">
              <a:buNone/>
            </a:pPr>
            <a:r>
              <a:rPr lang="en-US" dirty="0">
                <a:latin typeface="Lucida Sans" panose="020B0602030504020204" pitchFamily="34" charset="77"/>
              </a:rPr>
              <a:t>int main( )</a:t>
            </a:r>
          </a:p>
          <a:p>
            <a:pPr marL="0" indent="0">
              <a:buNone/>
            </a:pPr>
            <a:r>
              <a:rPr lang="en-US" dirty="0">
                <a:latin typeface="Lucida Sans" panose="020B0602030504020204" pitchFamily="34" charset="77"/>
              </a:rPr>
              <a:t>{</a:t>
            </a:r>
          </a:p>
          <a:p>
            <a:pPr marL="530352" lvl="1" indent="0">
              <a:buNone/>
            </a:pPr>
            <a:r>
              <a:rPr lang="en-US" i="0" dirty="0">
                <a:latin typeface="Lucida Sans" panose="020B0602030504020204" pitchFamily="34" charset="77"/>
              </a:rPr>
              <a:t>int m1, m2, m3, per[10] ; // per[10] is an int array of size 10</a:t>
            </a:r>
          </a:p>
          <a:p>
            <a:pPr marL="530352" lvl="1" indent="0">
              <a:buNone/>
            </a:pPr>
            <a:r>
              <a:rPr lang="en-US" i="0" dirty="0">
                <a:latin typeface="Lucida Sans" panose="020B0602030504020204" pitchFamily="34" charset="77"/>
              </a:rPr>
              <a:t>int </a:t>
            </a:r>
            <a:r>
              <a:rPr lang="en-US" i="0" dirty="0" err="1">
                <a:latin typeface="Lucida Sans" panose="020B0602030504020204" pitchFamily="34" charset="77"/>
              </a:rPr>
              <a:t>i</a:t>
            </a:r>
            <a:r>
              <a:rPr lang="en-US" i="0" dirty="0">
                <a:latin typeface="Lucida Sans" panose="020B0602030504020204" pitchFamily="34" charset="77"/>
              </a:rPr>
              <a:t> ;</a:t>
            </a:r>
          </a:p>
          <a:p>
            <a:pPr marL="530352" lvl="1" indent="0">
              <a:buNone/>
            </a:pPr>
            <a:r>
              <a:rPr lang="en-US" i="0" dirty="0">
                <a:latin typeface="Lucida Sans" panose="020B0602030504020204" pitchFamily="34" charset="77"/>
              </a:rPr>
              <a:t>for ( </a:t>
            </a:r>
            <a:r>
              <a:rPr lang="en-US" i="0" dirty="0" err="1">
                <a:latin typeface="Lucida Sans" panose="020B0602030504020204" pitchFamily="34" charset="77"/>
              </a:rPr>
              <a:t>i</a:t>
            </a:r>
            <a:r>
              <a:rPr lang="en-US" i="0" dirty="0">
                <a:latin typeface="Lucida Sans" panose="020B0602030504020204" pitchFamily="34" charset="77"/>
              </a:rPr>
              <a:t> = 0 ; </a:t>
            </a:r>
            <a:r>
              <a:rPr lang="en-US" i="0" dirty="0" err="1">
                <a:latin typeface="Lucida Sans" panose="020B0602030504020204" pitchFamily="34" charset="77"/>
              </a:rPr>
              <a:t>i</a:t>
            </a:r>
            <a:r>
              <a:rPr lang="en-US" i="0" dirty="0">
                <a:latin typeface="Lucida Sans" panose="020B0602030504020204" pitchFamily="34" charset="77"/>
              </a:rPr>
              <a:t> &lt;= 9 ; </a:t>
            </a:r>
            <a:r>
              <a:rPr lang="en-US" i="0" dirty="0" err="1">
                <a:latin typeface="Lucida Sans" panose="020B0602030504020204" pitchFamily="34" charset="77"/>
              </a:rPr>
              <a:t>i</a:t>
            </a:r>
            <a:r>
              <a:rPr lang="en-US" i="0" dirty="0">
                <a:latin typeface="Lucida Sans" panose="020B0602030504020204" pitchFamily="34" charset="77"/>
              </a:rPr>
              <a:t>++ ) {</a:t>
            </a:r>
          </a:p>
          <a:p>
            <a:pPr marL="987552" lvl="2" indent="0">
              <a:buNone/>
            </a:pPr>
            <a:r>
              <a:rPr lang="en-US" dirty="0" err="1">
                <a:latin typeface="Lucida Sans" panose="020B0602030504020204" pitchFamily="34" charset="77"/>
              </a:rPr>
              <a:t>cout</a:t>
            </a:r>
            <a:r>
              <a:rPr lang="en-US" dirty="0">
                <a:latin typeface="Lucida Sans" panose="020B0602030504020204" pitchFamily="34" charset="77"/>
              </a:rPr>
              <a:t> &lt;&lt; "Enter Marks" ;</a:t>
            </a:r>
          </a:p>
          <a:p>
            <a:pPr marL="987552" lvl="2" indent="0">
              <a:buNone/>
            </a:pPr>
            <a:r>
              <a:rPr lang="en-US" dirty="0" err="1">
                <a:latin typeface="Lucida Sans" panose="020B0602030504020204" pitchFamily="34" charset="77"/>
              </a:rPr>
              <a:t>cin</a:t>
            </a:r>
            <a:r>
              <a:rPr lang="en-US" dirty="0">
                <a:latin typeface="Lucida Sans" panose="020B0602030504020204" pitchFamily="34" charset="77"/>
              </a:rPr>
              <a:t> &gt;&gt; m1 &gt;&gt; m2 &gt;&gt; m3 ;</a:t>
            </a:r>
          </a:p>
          <a:p>
            <a:pPr marL="987552" lvl="2" indent="0">
              <a:buNone/>
            </a:pPr>
            <a:r>
              <a:rPr lang="en-US" dirty="0">
                <a:latin typeface="Lucida Sans" panose="020B0602030504020204" pitchFamily="34" charset="77"/>
              </a:rPr>
              <a:t>per[ </a:t>
            </a:r>
            <a:r>
              <a:rPr lang="en-US" dirty="0" err="1">
                <a:latin typeface="Lucida Sans" panose="020B0602030504020204" pitchFamily="34" charset="77"/>
              </a:rPr>
              <a:t>i</a:t>
            </a:r>
            <a:r>
              <a:rPr lang="en-US" dirty="0">
                <a:latin typeface="Lucida Sans" panose="020B0602030504020204" pitchFamily="34" charset="77"/>
              </a:rPr>
              <a:t> ] = ( m1 + m2 + m3 ) / 3 ; // array indexes from 0 to size-1</a:t>
            </a:r>
          </a:p>
          <a:p>
            <a:pPr marL="530352" lvl="1" indent="0">
              <a:buNone/>
            </a:pPr>
            <a:r>
              <a:rPr lang="en-US" i="0" dirty="0">
                <a:latin typeface="Lucida Sans" panose="020B0602030504020204" pitchFamily="34" charset="77"/>
              </a:rPr>
              <a:t>}</a:t>
            </a:r>
          </a:p>
          <a:p>
            <a:pPr marL="530352" lvl="1" indent="0">
              <a:buNone/>
            </a:pPr>
            <a:r>
              <a:rPr lang="en-US" i="0" dirty="0">
                <a:latin typeface="Lucida Sans" panose="020B0602030504020204" pitchFamily="34" charset="77"/>
              </a:rPr>
              <a:t>for ( </a:t>
            </a:r>
            <a:r>
              <a:rPr lang="en-US" i="0" dirty="0" err="1">
                <a:latin typeface="Lucida Sans" panose="020B0602030504020204" pitchFamily="34" charset="77"/>
              </a:rPr>
              <a:t>i</a:t>
            </a:r>
            <a:r>
              <a:rPr lang="en-US" i="0" dirty="0">
                <a:latin typeface="Lucida Sans" panose="020B0602030504020204" pitchFamily="34" charset="77"/>
              </a:rPr>
              <a:t> = 0 ; </a:t>
            </a:r>
            <a:r>
              <a:rPr lang="en-US" i="0" dirty="0" err="1">
                <a:latin typeface="Lucida Sans" panose="020B0602030504020204" pitchFamily="34" charset="77"/>
              </a:rPr>
              <a:t>i</a:t>
            </a:r>
            <a:r>
              <a:rPr lang="en-US" i="0" dirty="0">
                <a:latin typeface="Lucida Sans" panose="020B0602030504020204" pitchFamily="34" charset="77"/>
              </a:rPr>
              <a:t> &lt;= 9 ; </a:t>
            </a:r>
            <a:r>
              <a:rPr lang="en-US" i="0" dirty="0" err="1">
                <a:latin typeface="Lucida Sans" panose="020B0602030504020204" pitchFamily="34" charset="77"/>
              </a:rPr>
              <a:t>i</a:t>
            </a:r>
            <a:r>
              <a:rPr lang="en-US" i="0" dirty="0">
                <a:latin typeface="Lucida Sans" panose="020B0602030504020204" pitchFamily="34" charset="77"/>
              </a:rPr>
              <a:t>++ )</a:t>
            </a:r>
          </a:p>
          <a:p>
            <a:pPr marL="987552" lvl="2" indent="0">
              <a:buNone/>
            </a:pPr>
            <a:r>
              <a:rPr lang="en-US" dirty="0" err="1">
                <a:latin typeface="Lucida Sans" panose="020B0602030504020204" pitchFamily="34" charset="77"/>
              </a:rPr>
              <a:t>cout</a:t>
            </a:r>
            <a:r>
              <a:rPr lang="en-US" dirty="0">
                <a:latin typeface="Lucida Sans" panose="020B0602030504020204" pitchFamily="34" charset="77"/>
              </a:rPr>
              <a:t> &lt;&lt; per[ </a:t>
            </a:r>
            <a:r>
              <a:rPr lang="en-US" dirty="0" err="1">
                <a:latin typeface="Lucida Sans" panose="020B0602030504020204" pitchFamily="34" charset="77"/>
              </a:rPr>
              <a:t>i</a:t>
            </a:r>
            <a:r>
              <a:rPr lang="en-US" dirty="0">
                <a:latin typeface="Lucida Sans" panose="020B0602030504020204" pitchFamily="34" charset="77"/>
              </a:rPr>
              <a:t> ] ;</a:t>
            </a:r>
          </a:p>
          <a:p>
            <a:pPr marL="0" indent="0">
              <a:buNone/>
            </a:pPr>
            <a:r>
              <a:rPr lang="en-US" dirty="0">
                <a:latin typeface="Lucida Sans" panose="020B0602030504020204" pitchFamily="34" charset="77"/>
              </a:rPr>
              <a:t>}</a:t>
            </a:r>
          </a:p>
        </p:txBody>
      </p:sp>
    </p:spTree>
    <p:extLst>
      <p:ext uri="{BB962C8B-B14F-4D97-AF65-F5344CB8AC3E}">
        <p14:creationId xmlns:p14="http://schemas.microsoft.com/office/powerpoint/2010/main" val="305740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840A-000F-6060-BB5B-4727E71AD9D5}"/>
              </a:ext>
            </a:extLst>
          </p:cNvPr>
          <p:cNvSpPr>
            <a:spLocks noGrp="1"/>
          </p:cNvSpPr>
          <p:nvPr>
            <p:ph type="title"/>
          </p:nvPr>
        </p:nvSpPr>
        <p:spPr>
          <a:xfrm>
            <a:off x="1371600" y="685800"/>
            <a:ext cx="9601200" cy="726976"/>
          </a:xfrm>
        </p:spPr>
        <p:txBody>
          <a:bodyPr/>
          <a:lstStyle/>
          <a:p>
            <a:r>
              <a:rPr lang="en-US" dirty="0"/>
              <a:t>Storage and Initialization</a:t>
            </a:r>
          </a:p>
        </p:txBody>
      </p:sp>
      <p:sp>
        <p:nvSpPr>
          <p:cNvPr id="3" name="Content Placeholder 2">
            <a:extLst>
              <a:ext uri="{FF2B5EF4-FFF2-40B4-BE49-F238E27FC236}">
                <a16:creationId xmlns:a16="http://schemas.microsoft.com/office/drawing/2014/main" id="{4A73B2AE-58D6-39E2-4704-FF07FA92BB42}"/>
              </a:ext>
            </a:extLst>
          </p:cNvPr>
          <p:cNvSpPr>
            <a:spLocks noGrp="1"/>
          </p:cNvSpPr>
          <p:nvPr>
            <p:ph idx="1"/>
          </p:nvPr>
        </p:nvSpPr>
        <p:spPr>
          <a:xfrm>
            <a:off x="1371600" y="1628800"/>
            <a:ext cx="9601200" cy="4238600"/>
          </a:xfrm>
        </p:spPr>
        <p:txBody>
          <a:bodyPr>
            <a:normAutofit lnSpcReduction="10000"/>
          </a:bodyPr>
          <a:lstStyle/>
          <a:p>
            <a:r>
              <a:rPr lang="en-US" dirty="0"/>
              <a:t>Array elements are stored in adjacent locations</a:t>
            </a:r>
          </a:p>
          <a:p>
            <a:r>
              <a:rPr lang="en-US" dirty="0"/>
              <a:t>Pointer arithmetic like C still works – if p is of type int * and points to an element of int array, p++ will make it point to the next element, if present</a:t>
            </a:r>
          </a:p>
          <a:p>
            <a:r>
              <a:rPr lang="en-US" dirty="0"/>
              <a:t>In C++, array dimension can be inferred from initialization or must be a </a:t>
            </a:r>
            <a:r>
              <a:rPr lang="en-US" i="1" dirty="0" err="1"/>
              <a:t>constexpr</a:t>
            </a:r>
            <a:endParaRPr lang="en-US" i="1" dirty="0"/>
          </a:p>
          <a:p>
            <a:pPr lvl="1"/>
            <a:r>
              <a:rPr lang="en-US" dirty="0"/>
              <a:t>E.g. </a:t>
            </a:r>
            <a:r>
              <a:rPr lang="en-US" i="0" dirty="0">
                <a:latin typeface="Lucida Sans" panose="020B0602030504020204" pitchFamily="34" charset="77"/>
              </a:rPr>
              <a:t>int a[] = {2, 8, 90, -617, 78} </a:t>
            </a:r>
            <a:r>
              <a:rPr lang="en-US" dirty="0"/>
              <a:t>will create an int array of 5 elements initialized with the numbers given in curly braces</a:t>
            </a:r>
          </a:p>
          <a:p>
            <a:pPr lvl="1"/>
            <a:r>
              <a:rPr lang="en-US" dirty="0"/>
              <a:t>Dimension is also valid if provided by a </a:t>
            </a:r>
            <a:r>
              <a:rPr lang="en-US" dirty="0" err="1"/>
              <a:t>constexpr</a:t>
            </a:r>
            <a:r>
              <a:rPr lang="en-US" dirty="0"/>
              <a:t>, e.g.</a:t>
            </a:r>
          </a:p>
          <a:p>
            <a:pPr marL="987552" lvl="2" indent="0">
              <a:buNone/>
            </a:pPr>
            <a:r>
              <a:rPr lang="en-US" dirty="0">
                <a:latin typeface="Lucida Sans" panose="020B0602030504020204" pitchFamily="34" charset="77"/>
              </a:rPr>
              <a:t>const int n = 20;</a:t>
            </a:r>
          </a:p>
          <a:p>
            <a:pPr marL="987552" lvl="2" indent="0">
              <a:buNone/>
            </a:pPr>
            <a:r>
              <a:rPr lang="en-US" dirty="0">
                <a:latin typeface="Lucida Sans" panose="020B0602030504020204" pitchFamily="34" charset="77"/>
              </a:rPr>
              <a:t>int a[ n * 5 ]; // n * 5 evaluates to a </a:t>
            </a:r>
            <a:r>
              <a:rPr lang="en-US" dirty="0" err="1">
                <a:latin typeface="Lucida Sans" panose="020B0602030504020204" pitchFamily="34" charset="77"/>
              </a:rPr>
              <a:t>constexpr</a:t>
            </a:r>
            <a:endParaRPr lang="en-US" dirty="0">
              <a:latin typeface="Lucida Sans" panose="020B0602030504020204" pitchFamily="34" charset="77"/>
            </a:endParaRPr>
          </a:p>
          <a:p>
            <a:r>
              <a:rPr lang="en-US" dirty="0"/>
              <a:t>Storage for an array can be allocated on stack or heap (free store)</a:t>
            </a:r>
          </a:p>
          <a:p>
            <a:pPr lvl="1"/>
            <a:r>
              <a:rPr lang="en-US" sz="1800" dirty="0">
                <a:latin typeface="Lucida Sans" panose="020B0602030504020204" pitchFamily="34" charset="77"/>
              </a:rPr>
              <a:t>E.g. </a:t>
            </a:r>
            <a:r>
              <a:rPr lang="en-US" sz="1800" i="0" dirty="0">
                <a:latin typeface="Lucida Sans" panose="020B0602030504020204" pitchFamily="34" charset="77"/>
              </a:rPr>
              <a:t>int *p = new int[40]; // allocated on heap, needs to be freed</a:t>
            </a:r>
          </a:p>
          <a:p>
            <a:r>
              <a:rPr lang="en-US" i="0" dirty="0"/>
              <a:t>Accessing an out-of-range element is undefined</a:t>
            </a:r>
          </a:p>
        </p:txBody>
      </p:sp>
    </p:spTree>
    <p:extLst>
      <p:ext uri="{BB962C8B-B14F-4D97-AF65-F5344CB8AC3E}">
        <p14:creationId xmlns:p14="http://schemas.microsoft.com/office/powerpoint/2010/main" val="89755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56FC-1080-1F51-FEF8-7E5805F094B0}"/>
              </a:ext>
            </a:extLst>
          </p:cNvPr>
          <p:cNvSpPr>
            <a:spLocks noGrp="1"/>
          </p:cNvSpPr>
          <p:nvPr>
            <p:ph type="title"/>
          </p:nvPr>
        </p:nvSpPr>
        <p:spPr>
          <a:xfrm>
            <a:off x="1371600" y="685800"/>
            <a:ext cx="9601200" cy="726976"/>
          </a:xfrm>
        </p:spPr>
        <p:txBody>
          <a:bodyPr/>
          <a:lstStyle/>
          <a:p>
            <a:r>
              <a:rPr lang="en-US" dirty="0"/>
              <a:t>Passing Array as a Parameter</a:t>
            </a:r>
          </a:p>
        </p:txBody>
      </p:sp>
      <p:sp>
        <p:nvSpPr>
          <p:cNvPr id="3" name="Content Placeholder 2">
            <a:extLst>
              <a:ext uri="{FF2B5EF4-FFF2-40B4-BE49-F238E27FC236}">
                <a16:creationId xmlns:a16="http://schemas.microsoft.com/office/drawing/2014/main" id="{4BC18811-500D-58B1-C60A-21BCBE7369E5}"/>
              </a:ext>
            </a:extLst>
          </p:cNvPr>
          <p:cNvSpPr>
            <a:spLocks noGrp="1"/>
          </p:cNvSpPr>
          <p:nvPr>
            <p:ph idx="1"/>
          </p:nvPr>
        </p:nvSpPr>
        <p:spPr>
          <a:xfrm>
            <a:off x="1371600" y="1484784"/>
            <a:ext cx="9601200" cy="4382616"/>
          </a:xfrm>
        </p:spPr>
        <p:txBody>
          <a:bodyPr>
            <a:normAutofit/>
          </a:bodyPr>
          <a:lstStyle/>
          <a:p>
            <a:pPr marL="0" indent="0">
              <a:spcBef>
                <a:spcPts val="400"/>
              </a:spcBef>
              <a:buNone/>
            </a:pPr>
            <a:r>
              <a:rPr lang="en-US" dirty="0">
                <a:latin typeface="Lucida Sans" panose="020B0602030504020204" pitchFamily="34" charset="77"/>
              </a:rPr>
              <a:t># include &lt;iostream&gt;</a:t>
            </a:r>
          </a:p>
          <a:p>
            <a:pPr marL="0" indent="0">
              <a:spcBef>
                <a:spcPts val="400"/>
              </a:spcBef>
              <a:buNone/>
            </a:pPr>
            <a:r>
              <a:rPr lang="en-US" dirty="0">
                <a:latin typeface="Lucida Sans" panose="020B0602030504020204" pitchFamily="34" charset="77"/>
              </a:rPr>
              <a:t>using namespace std;</a:t>
            </a:r>
          </a:p>
          <a:p>
            <a:pPr marL="0" indent="0">
              <a:spcBef>
                <a:spcPts val="400"/>
              </a:spcBef>
              <a:buNone/>
            </a:pPr>
            <a:r>
              <a:rPr lang="en-US" dirty="0">
                <a:latin typeface="Lucida Sans" panose="020B0602030504020204" pitchFamily="34" charset="77"/>
              </a:rPr>
              <a:t>void display2 (int *p, int size) { // size is needed for correct operation</a:t>
            </a:r>
          </a:p>
          <a:p>
            <a:pPr marL="530352" lvl="1" indent="0">
              <a:spcBef>
                <a:spcPts val="400"/>
              </a:spcBef>
              <a:buNone/>
            </a:pPr>
            <a:r>
              <a:rPr lang="en-US" i="0" dirty="0">
                <a:latin typeface="Lucida Sans" panose="020B0602030504020204" pitchFamily="34" charset="77"/>
              </a:rPr>
              <a:t>int </a:t>
            </a:r>
            <a:r>
              <a:rPr lang="en-US" i="0" dirty="0" err="1">
                <a:latin typeface="Lucida Sans" panose="020B0602030504020204" pitchFamily="34" charset="77"/>
              </a:rPr>
              <a:t>i</a:t>
            </a:r>
            <a:r>
              <a:rPr lang="en-US" i="0" dirty="0">
                <a:latin typeface="Lucida Sans" panose="020B0602030504020204" pitchFamily="34" charset="77"/>
              </a:rPr>
              <a:t>;</a:t>
            </a:r>
          </a:p>
          <a:p>
            <a:pPr marL="530352" lvl="1" indent="0">
              <a:spcBef>
                <a:spcPts val="400"/>
              </a:spcBef>
              <a:buNone/>
            </a:pPr>
            <a:r>
              <a:rPr lang="en-US" i="0" dirty="0">
                <a:latin typeface="Lucida Sans" panose="020B0602030504020204" pitchFamily="34" charset="77"/>
              </a:rPr>
              <a:t>for ( </a:t>
            </a:r>
            <a:r>
              <a:rPr lang="en-US" i="0" dirty="0" err="1">
                <a:latin typeface="Lucida Sans" panose="020B0602030504020204" pitchFamily="34" charset="77"/>
              </a:rPr>
              <a:t>i</a:t>
            </a:r>
            <a:r>
              <a:rPr lang="en-US" i="0" dirty="0">
                <a:latin typeface="Lucida Sans" panose="020B0602030504020204" pitchFamily="34" charset="77"/>
              </a:rPr>
              <a:t> = 0 ; </a:t>
            </a:r>
            <a:r>
              <a:rPr lang="en-US" i="0" dirty="0" err="1">
                <a:latin typeface="Lucida Sans" panose="020B0602030504020204" pitchFamily="34" charset="77"/>
              </a:rPr>
              <a:t>i</a:t>
            </a:r>
            <a:r>
              <a:rPr lang="en-US" i="0" dirty="0">
                <a:latin typeface="Lucida Sans" panose="020B0602030504020204" pitchFamily="34" charset="77"/>
              </a:rPr>
              <a:t> &lt;= size ; </a:t>
            </a:r>
            <a:r>
              <a:rPr lang="en-US" i="0" dirty="0" err="1">
                <a:latin typeface="Lucida Sans" panose="020B0602030504020204" pitchFamily="34" charset="77"/>
              </a:rPr>
              <a:t>i</a:t>
            </a:r>
            <a:r>
              <a:rPr lang="en-US" i="0" dirty="0">
                <a:latin typeface="Lucida Sans" panose="020B0602030504020204" pitchFamily="34" charset="77"/>
              </a:rPr>
              <a:t> ++)</a:t>
            </a:r>
          </a:p>
          <a:p>
            <a:pPr marL="987552" lvl="2" indent="0">
              <a:spcBef>
                <a:spcPts val="400"/>
              </a:spcBef>
              <a:buNone/>
            </a:pPr>
            <a:r>
              <a:rPr lang="en-US" sz="2000" dirty="0" err="1">
                <a:latin typeface="Lucida Sans" panose="020B0602030504020204" pitchFamily="34" charset="77"/>
              </a:rPr>
              <a:t>cout</a:t>
            </a:r>
            <a:r>
              <a:rPr lang="en-US" sz="2000" dirty="0">
                <a:latin typeface="Lucida Sans" panose="020B0602030504020204" pitchFamily="34" charset="77"/>
              </a:rPr>
              <a:t> &lt;&lt; *p++ ; // print the contents then increment the pointer</a:t>
            </a:r>
          </a:p>
          <a:p>
            <a:pPr marL="0" indent="0">
              <a:spcBef>
                <a:spcPts val="400"/>
              </a:spcBef>
              <a:buNone/>
            </a:pPr>
            <a:r>
              <a:rPr lang="en-US" dirty="0">
                <a:latin typeface="Lucida Sans" panose="020B0602030504020204" pitchFamily="34" charset="77"/>
              </a:rPr>
              <a:t>}</a:t>
            </a:r>
          </a:p>
          <a:p>
            <a:pPr marL="0" indent="0">
              <a:spcBef>
                <a:spcPts val="400"/>
              </a:spcBef>
              <a:buNone/>
            </a:pPr>
            <a:r>
              <a:rPr lang="en-US" dirty="0">
                <a:latin typeface="Lucida Sans" panose="020B0602030504020204" pitchFamily="34" charset="77"/>
              </a:rPr>
              <a:t>int main( ) {</a:t>
            </a:r>
          </a:p>
          <a:p>
            <a:pPr marL="530352" lvl="1" indent="0">
              <a:spcBef>
                <a:spcPts val="400"/>
              </a:spcBef>
              <a:buNone/>
            </a:pPr>
            <a:r>
              <a:rPr lang="en-US" i="0" dirty="0">
                <a:latin typeface="Lucida Sans" panose="020B0602030504020204" pitchFamily="34" charset="77"/>
              </a:rPr>
              <a:t>int a[ ] = {7, 9, 16, -2, 8};</a:t>
            </a:r>
          </a:p>
          <a:p>
            <a:pPr marL="530352" lvl="1" indent="0">
              <a:spcBef>
                <a:spcPts val="400"/>
              </a:spcBef>
              <a:buNone/>
            </a:pPr>
            <a:r>
              <a:rPr lang="en-US" i="0" dirty="0">
                <a:latin typeface="Lucida Sans" panose="020B0602030504020204" pitchFamily="34" charset="77"/>
              </a:rPr>
              <a:t>display2 (a, 5); // array is automatically converted to a pointer</a:t>
            </a:r>
          </a:p>
          <a:p>
            <a:pPr marL="0" indent="0">
              <a:spcBef>
                <a:spcPts val="400"/>
              </a:spcBef>
              <a:buNone/>
            </a:pPr>
            <a:r>
              <a:rPr lang="en-US" dirty="0">
                <a:latin typeface="Lucida Sans" panose="020B0602030504020204" pitchFamily="34" charset="77"/>
              </a:rPr>
              <a:t>}</a:t>
            </a:r>
          </a:p>
        </p:txBody>
      </p:sp>
    </p:spTree>
    <p:extLst>
      <p:ext uri="{BB962C8B-B14F-4D97-AF65-F5344CB8AC3E}">
        <p14:creationId xmlns:p14="http://schemas.microsoft.com/office/powerpoint/2010/main" val="255308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1A7F-6061-E3BA-420C-D0FA26B4B05D}"/>
              </a:ext>
            </a:extLst>
          </p:cNvPr>
          <p:cNvSpPr>
            <a:spLocks noGrp="1"/>
          </p:cNvSpPr>
          <p:nvPr>
            <p:ph type="title"/>
          </p:nvPr>
        </p:nvSpPr>
        <p:spPr>
          <a:xfrm>
            <a:off x="1371600" y="685800"/>
            <a:ext cx="9601200" cy="798984"/>
          </a:xfrm>
        </p:spPr>
        <p:txBody>
          <a:bodyPr/>
          <a:lstStyle/>
          <a:p>
            <a:r>
              <a:rPr lang="en-US" dirty="0"/>
              <a:t>2-dimensional Array</a:t>
            </a:r>
          </a:p>
        </p:txBody>
      </p:sp>
      <p:sp>
        <p:nvSpPr>
          <p:cNvPr id="3" name="Content Placeholder 2">
            <a:extLst>
              <a:ext uri="{FF2B5EF4-FFF2-40B4-BE49-F238E27FC236}">
                <a16:creationId xmlns:a16="http://schemas.microsoft.com/office/drawing/2014/main" id="{AB95D872-2DA2-75AE-A98F-D545B21DCF5B}"/>
              </a:ext>
            </a:extLst>
          </p:cNvPr>
          <p:cNvSpPr>
            <a:spLocks noGrp="1"/>
          </p:cNvSpPr>
          <p:nvPr>
            <p:ph sz="half" idx="1"/>
          </p:nvPr>
        </p:nvSpPr>
        <p:spPr>
          <a:xfrm>
            <a:off x="1371600" y="1484784"/>
            <a:ext cx="4447786" cy="4536503"/>
          </a:xfrm>
        </p:spPr>
        <p:txBody>
          <a:bodyPr>
            <a:noAutofit/>
          </a:bodyPr>
          <a:lstStyle/>
          <a:p>
            <a:pPr marL="0" indent="0">
              <a:spcBef>
                <a:spcPts val="400"/>
              </a:spcBef>
              <a:buNone/>
            </a:pPr>
            <a:r>
              <a:rPr lang="en-US" sz="1600" dirty="0">
                <a:latin typeface="Lucida Sans" panose="020B0602030504020204" pitchFamily="34" charset="77"/>
              </a:rPr>
              <a:t>int main( ) {</a:t>
            </a:r>
          </a:p>
          <a:p>
            <a:pPr marL="530352" lvl="1" indent="0">
              <a:spcBef>
                <a:spcPts val="400"/>
              </a:spcBef>
              <a:buNone/>
            </a:pPr>
            <a:r>
              <a:rPr lang="en-US" sz="1600" i="0" dirty="0">
                <a:latin typeface="Lucida Sans" panose="020B0602030504020204" pitchFamily="34" charset="77"/>
              </a:rPr>
              <a:t>int a[ ][5] = { { 2, 6, 1, 8, 4 }, </a:t>
            </a:r>
          </a:p>
          <a:p>
            <a:pPr marL="987552" lvl="2" indent="0">
              <a:spcBef>
                <a:spcPts val="400"/>
              </a:spcBef>
              <a:buNone/>
            </a:pPr>
            <a:r>
              <a:rPr lang="en-US" sz="1600" dirty="0">
                <a:latin typeface="Lucida Sans" panose="020B0602030504020204" pitchFamily="34" charset="77"/>
              </a:rPr>
              <a:t>{ 1, 2, 5, 6, 8 },</a:t>
            </a:r>
          </a:p>
          <a:p>
            <a:pPr marL="987552" lvl="2" indent="0">
              <a:spcBef>
                <a:spcPts val="400"/>
              </a:spcBef>
              <a:buNone/>
            </a:pPr>
            <a:r>
              <a:rPr lang="en-US" sz="1600" dirty="0">
                <a:latin typeface="Lucida Sans" panose="020B0602030504020204" pitchFamily="34" charset="77"/>
              </a:rPr>
              <a:t>{ 7, 9, 8, 7, 21 },</a:t>
            </a:r>
          </a:p>
          <a:p>
            <a:pPr marL="987552" lvl="2" indent="0">
              <a:spcBef>
                <a:spcPts val="400"/>
              </a:spcBef>
              <a:buNone/>
            </a:pPr>
            <a:r>
              <a:rPr lang="en-US" sz="1600" dirty="0">
                <a:latin typeface="Lucida Sans" panose="020B0602030504020204" pitchFamily="34" charset="77"/>
              </a:rPr>
              <a:t>{ 4, 5, 6, 8, 10 } </a:t>
            </a:r>
            <a:r>
              <a:rPr lang="en-US" sz="1600" i="0" dirty="0">
                <a:latin typeface="Lucida Sans" panose="020B0602030504020204" pitchFamily="34" charset="77"/>
              </a:rPr>
              <a:t>} ;</a:t>
            </a:r>
          </a:p>
          <a:p>
            <a:pPr marL="530352" lvl="1" indent="0">
              <a:spcBef>
                <a:spcPts val="400"/>
              </a:spcBef>
              <a:buNone/>
            </a:pPr>
            <a:r>
              <a:rPr lang="en-US" sz="1600" i="0" dirty="0">
                <a:latin typeface="Lucida Sans" panose="020B0602030504020204" pitchFamily="34" charset="77"/>
              </a:rPr>
              <a:t>int </a:t>
            </a:r>
            <a:r>
              <a:rPr lang="en-US" sz="1600" i="0" dirty="0" err="1">
                <a:latin typeface="Lucida Sans" panose="020B0602030504020204" pitchFamily="34" charset="77"/>
              </a:rPr>
              <a:t>i</a:t>
            </a:r>
            <a:r>
              <a:rPr lang="en-US" sz="1600" i="0" dirty="0">
                <a:latin typeface="Lucida Sans" panose="020B0602030504020204" pitchFamily="34" charset="77"/>
              </a:rPr>
              <a:t>, j ;</a:t>
            </a:r>
          </a:p>
          <a:p>
            <a:pPr marL="530352" lvl="1" indent="0">
              <a:spcBef>
                <a:spcPts val="400"/>
              </a:spcBef>
              <a:buNone/>
            </a:pPr>
            <a:r>
              <a:rPr lang="en-US" sz="1600" i="0" dirty="0" err="1">
                <a:latin typeface="Lucida Sans" panose="020B0602030504020204" pitchFamily="34" charset="77"/>
              </a:rPr>
              <a:t>cout</a:t>
            </a:r>
            <a:r>
              <a:rPr lang="en-US" sz="1600" i="0" dirty="0">
                <a:latin typeface="Lucida Sans" panose="020B0602030504020204" pitchFamily="34" charset="77"/>
              </a:rPr>
              <a:t> &lt;&lt; a[2][4] ;  // what is printed?</a:t>
            </a:r>
          </a:p>
          <a:p>
            <a:pPr marL="530352" lvl="1" indent="0">
              <a:spcBef>
                <a:spcPts val="400"/>
              </a:spcBef>
              <a:buNone/>
            </a:pPr>
            <a:r>
              <a:rPr lang="en-US" sz="1600" i="0" dirty="0">
                <a:latin typeface="Lucida Sans" panose="020B0602030504020204" pitchFamily="34" charset="77"/>
              </a:rPr>
              <a:t>for ( </a:t>
            </a:r>
            <a:r>
              <a:rPr lang="en-US" sz="1600" i="0" dirty="0" err="1">
                <a:latin typeface="Lucida Sans" panose="020B0602030504020204" pitchFamily="34" charset="77"/>
              </a:rPr>
              <a:t>i</a:t>
            </a:r>
            <a:r>
              <a:rPr lang="en-US" sz="1600" i="0" dirty="0">
                <a:latin typeface="Lucida Sans" panose="020B0602030504020204" pitchFamily="34" charset="77"/>
              </a:rPr>
              <a:t> = 0 ; </a:t>
            </a:r>
            <a:r>
              <a:rPr lang="en-US" sz="1600" i="0" dirty="0" err="1">
                <a:latin typeface="Lucida Sans" panose="020B0602030504020204" pitchFamily="34" charset="77"/>
              </a:rPr>
              <a:t>i</a:t>
            </a:r>
            <a:r>
              <a:rPr lang="en-US" sz="1600" i="0" dirty="0">
                <a:latin typeface="Lucida Sans" panose="020B0602030504020204" pitchFamily="34" charset="77"/>
              </a:rPr>
              <a:t> &lt;= 3 ; </a:t>
            </a:r>
            <a:r>
              <a:rPr lang="en-US" sz="1600" i="0" dirty="0" err="1">
                <a:latin typeface="Lucida Sans" panose="020B0602030504020204" pitchFamily="34" charset="77"/>
              </a:rPr>
              <a:t>i</a:t>
            </a:r>
            <a:r>
              <a:rPr lang="en-US" sz="1600" i="0" dirty="0">
                <a:latin typeface="Lucida Sans" panose="020B0602030504020204" pitchFamily="34" charset="77"/>
              </a:rPr>
              <a:t>++ ) {</a:t>
            </a:r>
          </a:p>
          <a:p>
            <a:pPr marL="987552" lvl="2" indent="0">
              <a:spcBef>
                <a:spcPts val="400"/>
              </a:spcBef>
              <a:buNone/>
            </a:pPr>
            <a:r>
              <a:rPr lang="en-US" sz="1600" dirty="0">
                <a:latin typeface="Lucida Sans" panose="020B0602030504020204" pitchFamily="34" charset="77"/>
              </a:rPr>
              <a:t>for ( j = 0 ; j &lt;= 4 ; </a:t>
            </a:r>
            <a:r>
              <a:rPr lang="en-US" sz="1600" dirty="0" err="1">
                <a:latin typeface="Lucida Sans" panose="020B0602030504020204" pitchFamily="34" charset="77"/>
              </a:rPr>
              <a:t>j++</a:t>
            </a:r>
            <a:r>
              <a:rPr lang="en-US" sz="1600" dirty="0">
                <a:latin typeface="Lucida Sans" panose="020B0602030504020204" pitchFamily="34" charset="77"/>
              </a:rPr>
              <a:t> )</a:t>
            </a:r>
          </a:p>
          <a:p>
            <a:pPr marL="1444752" lvl="3" indent="0">
              <a:spcBef>
                <a:spcPts val="400"/>
              </a:spcBef>
              <a:buNone/>
            </a:pPr>
            <a:r>
              <a:rPr lang="en-US" sz="1600" i="0" dirty="0" err="1">
                <a:latin typeface="Lucida Sans" panose="020B0602030504020204" pitchFamily="34" charset="77"/>
              </a:rPr>
              <a:t>cout</a:t>
            </a:r>
            <a:r>
              <a:rPr lang="en-US" sz="1600" i="0" dirty="0">
                <a:latin typeface="Lucida Sans" panose="020B0602030504020204" pitchFamily="34" charset="77"/>
              </a:rPr>
              <a:t> &lt;&lt; a[ </a:t>
            </a:r>
            <a:r>
              <a:rPr lang="en-US" sz="1600" i="0" dirty="0" err="1">
                <a:latin typeface="Lucida Sans" panose="020B0602030504020204" pitchFamily="34" charset="77"/>
              </a:rPr>
              <a:t>i</a:t>
            </a:r>
            <a:r>
              <a:rPr lang="en-US" sz="1600" i="0" dirty="0">
                <a:latin typeface="Lucida Sans" panose="020B0602030504020204" pitchFamily="34" charset="77"/>
              </a:rPr>
              <a:t> ][ j ] ;</a:t>
            </a:r>
          </a:p>
          <a:p>
            <a:pPr marL="1444752" lvl="3" indent="0">
              <a:spcBef>
                <a:spcPts val="400"/>
              </a:spcBef>
              <a:buNone/>
            </a:pPr>
            <a:r>
              <a:rPr lang="en-US" sz="1600" i="0" dirty="0" err="1">
                <a:latin typeface="Lucida Sans" panose="020B0602030504020204" pitchFamily="34" charset="77"/>
              </a:rPr>
              <a:t>cout</a:t>
            </a:r>
            <a:r>
              <a:rPr lang="en-US" sz="1600" i="0" dirty="0">
                <a:latin typeface="Lucida Sans" panose="020B0602030504020204" pitchFamily="34" charset="77"/>
              </a:rPr>
              <a:t> &lt;&lt; </a:t>
            </a:r>
            <a:r>
              <a:rPr lang="en-US" sz="1600" i="0" dirty="0" err="1">
                <a:latin typeface="Lucida Sans" panose="020B0602030504020204" pitchFamily="34" charset="77"/>
              </a:rPr>
              <a:t>endl</a:t>
            </a:r>
            <a:r>
              <a:rPr lang="en-US" sz="1600" i="0" dirty="0">
                <a:latin typeface="Lucida Sans" panose="020B0602030504020204" pitchFamily="34" charset="77"/>
              </a:rPr>
              <a:t> ;</a:t>
            </a:r>
          </a:p>
          <a:p>
            <a:pPr marL="987552" lvl="2" indent="0">
              <a:spcBef>
                <a:spcPts val="400"/>
              </a:spcBef>
              <a:buNone/>
            </a:pPr>
            <a:r>
              <a:rPr lang="en-US" sz="1600" dirty="0">
                <a:latin typeface="Lucida Sans" panose="020B0602030504020204" pitchFamily="34" charset="77"/>
              </a:rPr>
              <a:t>}</a:t>
            </a:r>
          </a:p>
          <a:p>
            <a:pPr marL="530352" lvl="1" indent="0">
              <a:spcBef>
                <a:spcPts val="400"/>
              </a:spcBef>
              <a:buNone/>
            </a:pPr>
            <a:r>
              <a:rPr lang="en-US" sz="1600" i="0" dirty="0">
                <a:latin typeface="Lucida Sans" panose="020B0602030504020204" pitchFamily="34" charset="77"/>
              </a:rPr>
              <a:t>}</a:t>
            </a:r>
          </a:p>
          <a:p>
            <a:pPr marL="0" indent="0">
              <a:spcBef>
                <a:spcPts val="400"/>
              </a:spcBef>
              <a:buNone/>
            </a:pPr>
            <a:r>
              <a:rPr lang="en-US" sz="1600" dirty="0">
                <a:latin typeface="Lucida Sans" panose="020B0602030504020204" pitchFamily="34" charset="77"/>
              </a:rPr>
              <a:t>}</a:t>
            </a:r>
            <a:endParaRPr lang="en-US" sz="1800" dirty="0">
              <a:latin typeface="Lucida Sans" panose="020B0602030504020204" pitchFamily="34" charset="77"/>
            </a:endParaRPr>
          </a:p>
        </p:txBody>
      </p:sp>
      <p:sp>
        <p:nvSpPr>
          <p:cNvPr id="5" name="Content Placeholder 4">
            <a:extLst>
              <a:ext uri="{FF2B5EF4-FFF2-40B4-BE49-F238E27FC236}">
                <a16:creationId xmlns:a16="http://schemas.microsoft.com/office/drawing/2014/main" id="{42266F53-24CE-8ABD-87B0-1D981DADCF9D}"/>
              </a:ext>
            </a:extLst>
          </p:cNvPr>
          <p:cNvSpPr>
            <a:spLocks noGrp="1"/>
          </p:cNvSpPr>
          <p:nvPr>
            <p:ph sz="half" idx="2"/>
          </p:nvPr>
        </p:nvSpPr>
        <p:spPr>
          <a:xfrm>
            <a:off x="6096000" y="1556792"/>
            <a:ext cx="4877189" cy="4320479"/>
          </a:xfrm>
        </p:spPr>
        <p:txBody>
          <a:bodyPr/>
          <a:lstStyle/>
          <a:p>
            <a:r>
              <a:rPr lang="en-US" dirty="0"/>
              <a:t>Two-dimensional arrays are simply represented as multiple rows</a:t>
            </a:r>
          </a:p>
          <a:p>
            <a:r>
              <a:rPr lang="en-US" dirty="0"/>
              <a:t>Size of 2</a:t>
            </a:r>
            <a:r>
              <a:rPr lang="en-US" baseline="30000" dirty="0"/>
              <a:t>nd</a:t>
            </a:r>
            <a:r>
              <a:rPr lang="en-US" dirty="0"/>
              <a:t> dimension (# columns) MUST be specified</a:t>
            </a:r>
          </a:p>
          <a:p>
            <a:r>
              <a:rPr lang="en-US" dirty="0"/>
              <a:t>Size of 1</a:t>
            </a:r>
            <a:r>
              <a:rPr lang="en-US" baseline="30000" dirty="0"/>
              <a:t>st</a:t>
            </a:r>
            <a:r>
              <a:rPr lang="en-US" dirty="0"/>
              <a:t> dimension (# rows) may be inferred from initialization</a:t>
            </a:r>
          </a:p>
          <a:p>
            <a:r>
              <a:rPr lang="en-US" dirty="0"/>
              <a:t>Separation of each row with additional curly braces is OPTIONAL</a:t>
            </a:r>
          </a:p>
          <a:p>
            <a:pPr lvl="1"/>
            <a:r>
              <a:rPr lang="en-US" dirty="0"/>
              <a:t>If you use them, a comma must be present between 2 rows</a:t>
            </a:r>
          </a:p>
          <a:p>
            <a:r>
              <a:rPr lang="en-US" dirty="0"/>
              <a:t>Multi-dimensional arrays are simply stored as a linear array in memory</a:t>
            </a:r>
          </a:p>
        </p:txBody>
      </p:sp>
    </p:spTree>
    <p:extLst>
      <p:ext uri="{BB962C8B-B14F-4D97-AF65-F5344CB8AC3E}">
        <p14:creationId xmlns:p14="http://schemas.microsoft.com/office/powerpoint/2010/main" val="54697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EE64-FEAC-7C13-2875-D693624DB688}"/>
              </a:ext>
            </a:extLst>
          </p:cNvPr>
          <p:cNvSpPr>
            <a:spLocks noGrp="1"/>
          </p:cNvSpPr>
          <p:nvPr>
            <p:ph type="title"/>
          </p:nvPr>
        </p:nvSpPr>
        <p:spPr>
          <a:xfrm>
            <a:off x="1371600" y="685800"/>
            <a:ext cx="9601200" cy="798984"/>
          </a:xfrm>
        </p:spPr>
        <p:txBody>
          <a:bodyPr/>
          <a:lstStyle/>
          <a:p>
            <a:r>
              <a:rPr lang="en-US" dirty="0"/>
              <a:t>Passing 2D Arrays</a:t>
            </a:r>
          </a:p>
        </p:txBody>
      </p:sp>
      <p:sp>
        <p:nvSpPr>
          <p:cNvPr id="3" name="Content Placeholder 2">
            <a:extLst>
              <a:ext uri="{FF2B5EF4-FFF2-40B4-BE49-F238E27FC236}">
                <a16:creationId xmlns:a16="http://schemas.microsoft.com/office/drawing/2014/main" id="{3B041A88-3DD8-A56E-29A6-7E2F414C987A}"/>
              </a:ext>
            </a:extLst>
          </p:cNvPr>
          <p:cNvSpPr>
            <a:spLocks noGrp="1"/>
          </p:cNvSpPr>
          <p:nvPr>
            <p:ph sz="half" idx="1"/>
          </p:nvPr>
        </p:nvSpPr>
        <p:spPr>
          <a:xfrm>
            <a:off x="1371600" y="1556792"/>
            <a:ext cx="4447786" cy="4464495"/>
          </a:xfrm>
        </p:spPr>
        <p:txBody>
          <a:bodyPr>
            <a:noAutofit/>
          </a:bodyPr>
          <a:lstStyle/>
          <a:p>
            <a:pPr marL="0" indent="0">
              <a:lnSpc>
                <a:spcPct val="74000"/>
              </a:lnSpc>
              <a:spcBef>
                <a:spcPts val="400"/>
              </a:spcBef>
              <a:buNone/>
            </a:pPr>
            <a:r>
              <a:rPr lang="en-US" sz="1800" dirty="0">
                <a:latin typeface="Lucida Sans" panose="020B0602030504020204" pitchFamily="34" charset="77"/>
              </a:rPr>
              <a:t># include &lt;iostream&gt;</a:t>
            </a:r>
          </a:p>
          <a:p>
            <a:pPr marL="0" indent="0">
              <a:lnSpc>
                <a:spcPct val="74000"/>
              </a:lnSpc>
              <a:spcBef>
                <a:spcPts val="400"/>
              </a:spcBef>
              <a:buNone/>
            </a:pPr>
            <a:r>
              <a:rPr lang="en-US" sz="1800" dirty="0">
                <a:latin typeface="Lucida Sans" panose="020B0602030504020204" pitchFamily="34" charset="77"/>
              </a:rPr>
              <a:t>using namespace std ;</a:t>
            </a:r>
          </a:p>
          <a:p>
            <a:pPr marL="0" indent="0">
              <a:lnSpc>
                <a:spcPct val="74000"/>
              </a:lnSpc>
              <a:spcBef>
                <a:spcPts val="400"/>
              </a:spcBef>
              <a:buNone/>
            </a:pPr>
            <a:r>
              <a:rPr lang="en-US" sz="1800" dirty="0">
                <a:latin typeface="Lucida Sans" panose="020B0602030504020204" pitchFamily="34" charset="77"/>
              </a:rPr>
              <a:t>void show ( int n[ ][4], int r, int c) {</a:t>
            </a:r>
          </a:p>
          <a:p>
            <a:pPr marL="530352" lvl="1" indent="0">
              <a:lnSpc>
                <a:spcPct val="74000"/>
              </a:lnSpc>
              <a:spcBef>
                <a:spcPts val="400"/>
              </a:spcBef>
              <a:buNone/>
            </a:pPr>
            <a:r>
              <a:rPr lang="en-US" sz="1800" i="0" dirty="0">
                <a:latin typeface="Lucida Sans" panose="020B0602030504020204" pitchFamily="34" charset="77"/>
              </a:rPr>
              <a:t>for ( int </a:t>
            </a:r>
            <a:r>
              <a:rPr lang="en-US" sz="1800" i="0" dirty="0" err="1">
                <a:latin typeface="Lucida Sans" panose="020B0602030504020204" pitchFamily="34" charset="77"/>
              </a:rPr>
              <a:t>i</a:t>
            </a:r>
            <a:r>
              <a:rPr lang="en-US" sz="1800" i="0" dirty="0">
                <a:latin typeface="Lucida Sans" panose="020B0602030504020204" pitchFamily="34" charset="77"/>
              </a:rPr>
              <a:t> = 0 ; </a:t>
            </a:r>
            <a:r>
              <a:rPr lang="en-US" sz="1800" i="0" dirty="0" err="1">
                <a:latin typeface="Lucida Sans" panose="020B0602030504020204" pitchFamily="34" charset="77"/>
              </a:rPr>
              <a:t>i</a:t>
            </a:r>
            <a:r>
              <a:rPr lang="en-US" sz="1800" i="0" dirty="0">
                <a:latin typeface="Lucida Sans" panose="020B0602030504020204" pitchFamily="34" charset="77"/>
              </a:rPr>
              <a:t> &lt; r ; </a:t>
            </a:r>
            <a:r>
              <a:rPr lang="en-US" sz="1800" i="0" dirty="0" err="1">
                <a:latin typeface="Lucida Sans" panose="020B0602030504020204" pitchFamily="34" charset="77"/>
              </a:rPr>
              <a:t>i</a:t>
            </a:r>
            <a:r>
              <a:rPr lang="en-US" sz="1800" i="0" dirty="0">
                <a:latin typeface="Lucida Sans" panose="020B0602030504020204" pitchFamily="34" charset="77"/>
              </a:rPr>
              <a:t>++ ) {</a:t>
            </a:r>
          </a:p>
          <a:p>
            <a:pPr marL="987552" lvl="2" indent="0">
              <a:lnSpc>
                <a:spcPct val="74000"/>
              </a:lnSpc>
              <a:spcBef>
                <a:spcPts val="400"/>
              </a:spcBef>
              <a:buNone/>
            </a:pPr>
            <a:r>
              <a:rPr lang="en-US" dirty="0">
                <a:latin typeface="Lucida Sans" panose="020B0602030504020204" pitchFamily="34" charset="77"/>
              </a:rPr>
              <a:t>for ( int j = 0 ; j &lt; c ; </a:t>
            </a:r>
            <a:r>
              <a:rPr lang="en-US" dirty="0" err="1">
                <a:latin typeface="Lucida Sans" panose="020B0602030504020204" pitchFamily="34" charset="77"/>
              </a:rPr>
              <a:t>j++</a:t>
            </a:r>
            <a:r>
              <a:rPr lang="en-US" dirty="0">
                <a:latin typeface="Lucida Sans" panose="020B0602030504020204" pitchFamily="34" charset="77"/>
              </a:rPr>
              <a:t> )</a:t>
            </a:r>
          </a:p>
          <a:p>
            <a:pPr marL="1444752" lvl="3" indent="0">
              <a:lnSpc>
                <a:spcPct val="74000"/>
              </a:lnSpc>
              <a:spcBef>
                <a:spcPts val="400"/>
              </a:spcBef>
              <a:buNone/>
            </a:pPr>
            <a:r>
              <a:rPr lang="en-US" i="0" dirty="0" err="1">
                <a:latin typeface="Lucida Sans" panose="020B0602030504020204" pitchFamily="34" charset="77"/>
              </a:rPr>
              <a:t>cout</a:t>
            </a:r>
            <a:r>
              <a:rPr lang="en-US" i="0" dirty="0">
                <a:latin typeface="Lucida Sans" panose="020B0602030504020204" pitchFamily="34" charset="77"/>
              </a:rPr>
              <a:t> &lt;&lt; n[ </a:t>
            </a:r>
            <a:r>
              <a:rPr lang="en-US" i="0" dirty="0" err="1">
                <a:latin typeface="Lucida Sans" panose="020B0602030504020204" pitchFamily="34" charset="77"/>
              </a:rPr>
              <a:t>i</a:t>
            </a:r>
            <a:r>
              <a:rPr lang="en-US" i="0" dirty="0">
                <a:latin typeface="Lucida Sans" panose="020B0602030504020204" pitchFamily="34" charset="77"/>
              </a:rPr>
              <a:t> ][ j ] &lt;&lt; " " ;</a:t>
            </a:r>
          </a:p>
          <a:p>
            <a:pPr marL="1444752" lvl="3" indent="0">
              <a:lnSpc>
                <a:spcPct val="74000"/>
              </a:lnSpc>
              <a:spcBef>
                <a:spcPts val="400"/>
              </a:spcBef>
              <a:buNone/>
            </a:pPr>
            <a:r>
              <a:rPr lang="en-US" i="0" dirty="0" err="1">
                <a:latin typeface="Lucida Sans" panose="020B0602030504020204" pitchFamily="34" charset="77"/>
              </a:rPr>
              <a:t>cout</a:t>
            </a:r>
            <a:r>
              <a:rPr lang="en-US" i="0" dirty="0">
                <a:latin typeface="Lucida Sans" panose="020B0602030504020204" pitchFamily="34" charset="77"/>
              </a:rPr>
              <a:t> &lt;&lt; </a:t>
            </a:r>
            <a:r>
              <a:rPr lang="en-US" i="0" dirty="0" err="1">
                <a:latin typeface="Lucida Sans" panose="020B0602030504020204" pitchFamily="34" charset="77"/>
              </a:rPr>
              <a:t>endl</a:t>
            </a:r>
            <a:r>
              <a:rPr lang="en-US" i="0" dirty="0">
                <a:latin typeface="Lucida Sans" panose="020B0602030504020204" pitchFamily="34" charset="77"/>
              </a:rPr>
              <a:t> ;</a:t>
            </a:r>
          </a:p>
          <a:p>
            <a:pPr marL="987552" lvl="2" indent="0">
              <a:lnSpc>
                <a:spcPct val="74000"/>
              </a:lnSpc>
              <a:spcBef>
                <a:spcPts val="400"/>
              </a:spcBef>
              <a:buNone/>
            </a:pPr>
            <a:r>
              <a:rPr lang="en-US" dirty="0">
                <a:latin typeface="Lucida Sans" panose="020B0602030504020204" pitchFamily="34" charset="77"/>
              </a:rPr>
              <a:t>}</a:t>
            </a:r>
          </a:p>
          <a:p>
            <a:pPr marL="530352" lvl="1" indent="0">
              <a:lnSpc>
                <a:spcPct val="74000"/>
              </a:lnSpc>
              <a:spcBef>
                <a:spcPts val="400"/>
              </a:spcBef>
              <a:buNone/>
            </a:pPr>
            <a:r>
              <a:rPr lang="en-US" sz="1800" i="0" dirty="0">
                <a:latin typeface="Lucida Sans" panose="020B0602030504020204" pitchFamily="34" charset="77"/>
              </a:rPr>
              <a:t>}</a:t>
            </a:r>
          </a:p>
          <a:p>
            <a:pPr marL="0" indent="0">
              <a:lnSpc>
                <a:spcPct val="74000"/>
              </a:lnSpc>
              <a:spcBef>
                <a:spcPts val="400"/>
              </a:spcBef>
              <a:buNone/>
            </a:pPr>
            <a:r>
              <a:rPr lang="en-US" sz="1800" dirty="0">
                <a:latin typeface="Lucida Sans" panose="020B0602030504020204" pitchFamily="34" charset="77"/>
              </a:rPr>
              <a:t>}</a:t>
            </a:r>
          </a:p>
          <a:p>
            <a:pPr marL="0" indent="0">
              <a:lnSpc>
                <a:spcPct val="74000"/>
              </a:lnSpc>
              <a:spcBef>
                <a:spcPts val="400"/>
              </a:spcBef>
              <a:buNone/>
            </a:pPr>
            <a:r>
              <a:rPr lang="en-US" sz="1800" dirty="0">
                <a:latin typeface="Lucida Sans" panose="020B0602030504020204" pitchFamily="34" charset="77"/>
              </a:rPr>
              <a:t>int main( ) {</a:t>
            </a:r>
          </a:p>
          <a:p>
            <a:pPr marL="530352" lvl="1" indent="0">
              <a:lnSpc>
                <a:spcPct val="74000"/>
              </a:lnSpc>
              <a:spcBef>
                <a:spcPts val="400"/>
              </a:spcBef>
              <a:buNone/>
            </a:pPr>
            <a:r>
              <a:rPr lang="en-US" sz="1800" i="0" dirty="0">
                <a:latin typeface="Lucida Sans" panose="020B0602030504020204" pitchFamily="34" charset="77"/>
              </a:rPr>
              <a:t>int a[3][4] = { { 7, 2, 6, 1 },</a:t>
            </a:r>
          </a:p>
          <a:p>
            <a:pPr marL="987552" lvl="2" indent="0">
              <a:lnSpc>
                <a:spcPct val="74000"/>
              </a:lnSpc>
              <a:spcBef>
                <a:spcPts val="400"/>
              </a:spcBef>
              <a:buNone/>
            </a:pPr>
            <a:r>
              <a:rPr lang="en-US" i="0" dirty="0">
                <a:latin typeface="Lucida Sans" panose="020B0602030504020204" pitchFamily="34" charset="77"/>
              </a:rPr>
              <a:t>{ 9, 3, 4, 5 },</a:t>
            </a:r>
          </a:p>
          <a:p>
            <a:pPr marL="987552" lvl="2" indent="0">
              <a:lnSpc>
                <a:spcPct val="74000"/>
              </a:lnSpc>
              <a:spcBef>
                <a:spcPts val="400"/>
              </a:spcBef>
              <a:buNone/>
            </a:pPr>
            <a:r>
              <a:rPr lang="en-US" dirty="0">
                <a:latin typeface="Lucida Sans" panose="020B0602030504020204" pitchFamily="34" charset="77"/>
              </a:rPr>
              <a:t>{ 10, 12, 16, 18 } } ;</a:t>
            </a:r>
          </a:p>
          <a:p>
            <a:pPr marL="530352" lvl="1" indent="0">
              <a:lnSpc>
                <a:spcPct val="74000"/>
              </a:lnSpc>
              <a:spcBef>
                <a:spcPts val="400"/>
              </a:spcBef>
              <a:buNone/>
            </a:pPr>
            <a:r>
              <a:rPr lang="en-US" sz="1800" i="0" dirty="0">
                <a:latin typeface="Lucida Sans" panose="020B0602030504020204" pitchFamily="34" charset="77"/>
              </a:rPr>
              <a:t>show (a, 3, 4) ;</a:t>
            </a:r>
          </a:p>
          <a:p>
            <a:pPr marL="0" indent="0">
              <a:lnSpc>
                <a:spcPct val="74000"/>
              </a:lnSpc>
              <a:spcBef>
                <a:spcPts val="400"/>
              </a:spcBef>
              <a:buNone/>
            </a:pPr>
            <a:r>
              <a:rPr lang="en-US" sz="1800" dirty="0">
                <a:latin typeface="Lucida Sans" panose="020B0602030504020204" pitchFamily="34" charset="77"/>
              </a:rPr>
              <a:t>}</a:t>
            </a:r>
          </a:p>
        </p:txBody>
      </p:sp>
      <p:sp>
        <p:nvSpPr>
          <p:cNvPr id="4" name="Content Placeholder 3">
            <a:extLst>
              <a:ext uri="{FF2B5EF4-FFF2-40B4-BE49-F238E27FC236}">
                <a16:creationId xmlns:a16="http://schemas.microsoft.com/office/drawing/2014/main" id="{4B2102B9-7A68-F843-147D-DDD37F30F286}"/>
              </a:ext>
            </a:extLst>
          </p:cNvPr>
          <p:cNvSpPr>
            <a:spLocks noGrp="1"/>
          </p:cNvSpPr>
          <p:nvPr>
            <p:ph sz="half" idx="2"/>
          </p:nvPr>
        </p:nvSpPr>
        <p:spPr>
          <a:xfrm>
            <a:off x="6525403" y="1556793"/>
            <a:ext cx="4447786" cy="4310608"/>
          </a:xfrm>
        </p:spPr>
        <p:txBody>
          <a:bodyPr>
            <a:normAutofit/>
          </a:bodyPr>
          <a:lstStyle/>
          <a:p>
            <a:r>
              <a:rPr lang="en-US" dirty="0"/>
              <a:t>All arrays are always passed as pointers</a:t>
            </a:r>
          </a:p>
          <a:p>
            <a:r>
              <a:rPr lang="en-US" dirty="0"/>
              <a:t>int [][] is illegal declaration</a:t>
            </a:r>
          </a:p>
          <a:p>
            <a:r>
              <a:rPr lang="en-US" dirty="0"/>
              <a:t>int n[][4] is the same as int (* n)[4]</a:t>
            </a:r>
          </a:p>
          <a:p>
            <a:r>
              <a:rPr lang="en-US" dirty="0"/>
              <a:t>int (*n)[] is legal declaration but fails when used with 2D arrays</a:t>
            </a:r>
          </a:p>
          <a:p>
            <a:r>
              <a:rPr lang="en-US" dirty="0"/>
              <a:t>Include all dimensions as arguments if you are passing a multi-dimensional array</a:t>
            </a:r>
          </a:p>
          <a:p>
            <a:r>
              <a:rPr lang="en-US" dirty="0"/>
              <a:t>Called function should stay within dimension bounds</a:t>
            </a:r>
          </a:p>
        </p:txBody>
      </p:sp>
    </p:spTree>
    <p:extLst>
      <p:ext uri="{BB962C8B-B14F-4D97-AF65-F5344CB8AC3E}">
        <p14:creationId xmlns:p14="http://schemas.microsoft.com/office/powerpoint/2010/main" val="258847143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12489</TotalTime>
  <Words>2975</Words>
  <Application>Microsoft Macintosh PowerPoint</Application>
  <PresentationFormat>Widescreen</PresentationFormat>
  <Paragraphs>318</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Franklin Gothic Book</vt:lpstr>
      <vt:lpstr>Lucida Sans</vt:lpstr>
      <vt:lpstr>Crop</vt:lpstr>
      <vt:lpstr>EGC-211 L4: constant types, arrays, strings, inline functions</vt:lpstr>
      <vt:lpstr>const Modifier</vt:lpstr>
      <vt:lpstr>const in Function Arguments</vt:lpstr>
      <vt:lpstr>constexpr</vt:lpstr>
      <vt:lpstr>C++ Built-in Arrays</vt:lpstr>
      <vt:lpstr>Storage and Initialization</vt:lpstr>
      <vt:lpstr>Passing Array as a Parameter</vt:lpstr>
      <vt:lpstr>2-dimensional Array</vt:lpstr>
      <vt:lpstr>Passing 2D Arrays</vt:lpstr>
      <vt:lpstr>More on 2D Arrays and Pointers</vt:lpstr>
      <vt:lpstr>Homework (not graded)</vt:lpstr>
      <vt:lpstr>Strings in C++</vt:lpstr>
      <vt:lpstr>Passing C-style Strings </vt:lpstr>
      <vt:lpstr>C++ String Type from Standard Library </vt:lpstr>
      <vt:lpstr>String Operator Examples</vt:lpstr>
      <vt:lpstr>Member Functions of String Class</vt:lpstr>
      <vt:lpstr>String Member Function Examples</vt:lpstr>
      <vt:lpstr>Range-for statement and auto</vt:lpstr>
      <vt:lpstr>Inline Functions</vt:lpstr>
      <vt:lpstr>Function Overloading</vt:lpstr>
      <vt:lpstr>Function Overloading Rules</vt:lpstr>
      <vt:lpstr>Default Values for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Ajay Bakre</dc:creator>
  <cp:lastModifiedBy>Dr Ajay Bakre</cp:lastModifiedBy>
  <cp:revision>4</cp:revision>
  <dcterms:created xsi:type="dcterms:W3CDTF">2024-08-02T08:39:14Z</dcterms:created>
  <dcterms:modified xsi:type="dcterms:W3CDTF">2024-08-14T05:43:31Z</dcterms:modified>
</cp:coreProperties>
</file>