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3" r:id="rId4"/>
    <p:sldId id="286" r:id="rId5"/>
    <p:sldId id="284" r:id="rId6"/>
    <p:sldId id="289" r:id="rId7"/>
    <p:sldId id="288" r:id="rId8"/>
    <p:sldId id="287" r:id="rId9"/>
    <p:sldId id="291" r:id="rId10"/>
    <p:sldId id="292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0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9"/>
    <p:restoredTop sz="94643"/>
  </p:normalViewPr>
  <p:slideViewPr>
    <p:cSldViewPr>
      <p:cViewPr>
        <p:scale>
          <a:sx n="141" d="100"/>
          <a:sy n="14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jay Bakre" userId="77cd69e6-056d-4247-8696-d32f3e523e13" providerId="ADAL" clId="{4B06E62D-6992-9241-A61F-E35F0DBC7D9F}"/>
    <pc:docChg chg="undo custSel addSld modSld sldOrd">
      <pc:chgData name="Dr Ajay Bakre" userId="77cd69e6-056d-4247-8696-d32f3e523e13" providerId="ADAL" clId="{4B06E62D-6992-9241-A61F-E35F0DBC7D9F}" dt="2024-08-30T05:55:54.081" v="1691" actId="729"/>
      <pc:docMkLst>
        <pc:docMk/>
      </pc:docMkLst>
      <pc:sldChg chg="addSp delSp modSp mod ord modClrScheme chgLayout">
        <pc:chgData name="Dr Ajay Bakre" userId="77cd69e6-056d-4247-8696-d32f3e523e13" providerId="ADAL" clId="{4B06E62D-6992-9241-A61F-E35F0DBC7D9F}" dt="2024-08-30T04:26:02.714" v="194" actId="20578"/>
        <pc:sldMkLst>
          <pc:docMk/>
          <pc:sldMk cId="1707049113" sldId="295"/>
        </pc:sldMkLst>
        <pc:spChg chg="mod ord">
          <ac:chgData name="Dr Ajay Bakre" userId="77cd69e6-056d-4247-8696-d32f3e523e13" providerId="ADAL" clId="{4B06E62D-6992-9241-A61F-E35F0DBC7D9F}" dt="2024-08-30T04:20:01.960" v="21" actId="14100"/>
          <ac:spMkLst>
            <pc:docMk/>
            <pc:sldMk cId="1707049113" sldId="295"/>
            <ac:spMk id="2" creationId="{5F3A9890-DC9D-6FA4-E0C5-9E15DAC45296}"/>
          </ac:spMkLst>
        </pc:spChg>
        <pc:spChg chg="del mod ord">
          <ac:chgData name="Dr Ajay Bakre" userId="77cd69e6-056d-4247-8696-d32f3e523e13" providerId="ADAL" clId="{4B06E62D-6992-9241-A61F-E35F0DBC7D9F}" dt="2024-08-30T04:17:45.759" v="2" actId="700"/>
          <ac:spMkLst>
            <pc:docMk/>
            <pc:sldMk cId="1707049113" sldId="295"/>
            <ac:spMk id="3" creationId="{81D5E6C3-52B0-6448-CE52-12A8CF2E4746}"/>
          </ac:spMkLst>
        </pc:spChg>
        <pc:spChg chg="del">
          <ac:chgData name="Dr Ajay Bakre" userId="77cd69e6-056d-4247-8696-d32f3e523e13" providerId="ADAL" clId="{4B06E62D-6992-9241-A61F-E35F0DBC7D9F}" dt="2024-08-30T04:17:45.759" v="2" actId="700"/>
          <ac:spMkLst>
            <pc:docMk/>
            <pc:sldMk cId="1707049113" sldId="295"/>
            <ac:spMk id="4" creationId="{7328976F-9A1D-0F48-2702-34717EAE9D38}"/>
          </ac:spMkLst>
        </pc:spChg>
        <pc:spChg chg="add del mod ord">
          <ac:chgData name="Dr Ajay Bakre" userId="77cd69e6-056d-4247-8696-d32f3e523e13" providerId="ADAL" clId="{4B06E62D-6992-9241-A61F-E35F0DBC7D9F}" dt="2024-08-30T04:19:09.486" v="13" actId="478"/>
          <ac:spMkLst>
            <pc:docMk/>
            <pc:sldMk cId="1707049113" sldId="295"/>
            <ac:spMk id="5" creationId="{92BAC770-0B72-F100-E9B8-532725F40E99}"/>
          </ac:spMkLst>
        </pc:spChg>
        <pc:spChg chg="add mod">
          <ac:chgData name="Dr Ajay Bakre" userId="77cd69e6-056d-4247-8696-d32f3e523e13" providerId="ADAL" clId="{4B06E62D-6992-9241-A61F-E35F0DBC7D9F}" dt="2024-08-30T04:23:21.504" v="169" actId="1076"/>
          <ac:spMkLst>
            <pc:docMk/>
            <pc:sldMk cId="1707049113" sldId="295"/>
            <ac:spMk id="6" creationId="{C56025FD-08A0-C941-6CBB-7890C3AA7283}"/>
          </ac:spMkLst>
        </pc:spChg>
        <pc:spChg chg="add mod">
          <ac:chgData name="Dr Ajay Bakre" userId="77cd69e6-056d-4247-8696-d32f3e523e13" providerId="ADAL" clId="{4B06E62D-6992-9241-A61F-E35F0DBC7D9F}" dt="2024-08-30T04:21:01.023" v="47" actId="1076"/>
          <ac:spMkLst>
            <pc:docMk/>
            <pc:sldMk cId="1707049113" sldId="295"/>
            <ac:spMk id="7" creationId="{553F192E-1948-A608-9F88-DBC99E6EFA2B}"/>
          </ac:spMkLst>
        </pc:spChg>
        <pc:spChg chg="add mod">
          <ac:chgData name="Dr Ajay Bakre" userId="77cd69e6-056d-4247-8696-d32f3e523e13" providerId="ADAL" clId="{4B06E62D-6992-9241-A61F-E35F0DBC7D9F}" dt="2024-08-30T04:20:26.730" v="37" actId="1076"/>
          <ac:spMkLst>
            <pc:docMk/>
            <pc:sldMk cId="1707049113" sldId="295"/>
            <ac:spMk id="8" creationId="{C17E58D9-A9C1-F3C6-78DF-A25771FFFAE9}"/>
          </ac:spMkLst>
        </pc:spChg>
        <pc:spChg chg="add mod">
          <ac:chgData name="Dr Ajay Bakre" userId="77cd69e6-056d-4247-8696-d32f3e523e13" providerId="ADAL" clId="{4B06E62D-6992-9241-A61F-E35F0DBC7D9F}" dt="2024-08-30T04:23:38.936" v="172" actId="1076"/>
          <ac:spMkLst>
            <pc:docMk/>
            <pc:sldMk cId="1707049113" sldId="295"/>
            <ac:spMk id="9" creationId="{03937F12-DA4D-28C9-591B-7BE2817E7477}"/>
          </ac:spMkLst>
        </pc:spChg>
        <pc:spChg chg="add mod">
          <ac:chgData name="Dr Ajay Bakre" userId="77cd69e6-056d-4247-8696-d32f3e523e13" providerId="ADAL" clId="{4B06E62D-6992-9241-A61F-E35F0DBC7D9F}" dt="2024-08-30T04:20:41.555" v="43" actId="1076"/>
          <ac:spMkLst>
            <pc:docMk/>
            <pc:sldMk cId="1707049113" sldId="295"/>
            <ac:spMk id="10" creationId="{1EEE56C2-AA42-5022-AB1E-60EB6BB60190}"/>
          </ac:spMkLst>
        </pc:spChg>
        <pc:spChg chg="add mod">
          <ac:chgData name="Dr Ajay Bakre" userId="77cd69e6-056d-4247-8696-d32f3e523e13" providerId="ADAL" clId="{4B06E62D-6992-9241-A61F-E35F0DBC7D9F}" dt="2024-08-30T04:23:50.511" v="173" actId="1076"/>
          <ac:spMkLst>
            <pc:docMk/>
            <pc:sldMk cId="1707049113" sldId="295"/>
            <ac:spMk id="11" creationId="{05788BC3-4290-D852-9515-5099B007454F}"/>
          </ac:spMkLst>
        </pc:spChg>
        <pc:spChg chg="add mod">
          <ac:chgData name="Dr Ajay Bakre" userId="77cd69e6-056d-4247-8696-d32f3e523e13" providerId="ADAL" clId="{4B06E62D-6992-9241-A61F-E35F0DBC7D9F}" dt="2024-08-30T04:22:58.263" v="156" actId="1076"/>
          <ac:spMkLst>
            <pc:docMk/>
            <pc:sldMk cId="1707049113" sldId="295"/>
            <ac:spMk id="12" creationId="{F2DAF406-0A51-D858-4456-15335CC19727}"/>
          </ac:spMkLst>
        </pc:spChg>
        <pc:spChg chg="add mod">
          <ac:chgData name="Dr Ajay Bakre" userId="77cd69e6-056d-4247-8696-d32f3e523e13" providerId="ADAL" clId="{4B06E62D-6992-9241-A61F-E35F0DBC7D9F}" dt="2024-08-30T04:23:18.807" v="168" actId="1076"/>
          <ac:spMkLst>
            <pc:docMk/>
            <pc:sldMk cId="1707049113" sldId="295"/>
            <ac:spMk id="13" creationId="{0C91AFE5-881C-55A7-4F10-E72C3518A39C}"/>
          </ac:spMkLst>
        </pc:spChg>
        <pc:spChg chg="add mod">
          <ac:chgData name="Dr Ajay Bakre" userId="77cd69e6-056d-4247-8696-d32f3e523e13" providerId="ADAL" clId="{4B06E62D-6992-9241-A61F-E35F0DBC7D9F}" dt="2024-08-30T04:22:00.817" v="95" actId="122"/>
          <ac:spMkLst>
            <pc:docMk/>
            <pc:sldMk cId="1707049113" sldId="295"/>
            <ac:spMk id="14" creationId="{E293D4B4-668A-9A26-7659-264400156AE3}"/>
          </ac:spMkLst>
        </pc:spChg>
        <pc:spChg chg="add mod">
          <ac:chgData name="Dr Ajay Bakre" userId="77cd69e6-056d-4247-8696-d32f3e523e13" providerId="ADAL" clId="{4B06E62D-6992-9241-A61F-E35F0DBC7D9F}" dt="2024-08-30T04:23:26.591" v="171" actId="1076"/>
          <ac:spMkLst>
            <pc:docMk/>
            <pc:sldMk cId="1707049113" sldId="295"/>
            <ac:spMk id="15" creationId="{2C58EF41-D60C-2BE4-8F9F-6D659394E556}"/>
          </ac:spMkLst>
        </pc:sp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25" creationId="{132E7311-E309-3C08-5175-7FB6AC64CDF5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26" creationId="{B9640D96-B655-1986-F9EA-AB4C3F20CE23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27" creationId="{2A778F20-AFE1-AEFB-17E1-D7BEE5BA940C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28" creationId="{5BD426AE-460F-EBBF-A951-DA56D9E6F1EE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29" creationId="{8EE55050-626E-412A-63DA-BB525ACED31A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30" creationId="{16230315-B283-FD4B-3484-E2EE4080A7E1}"/>
          </ac:picMkLst>
        </pc:picChg>
        <pc:picChg chg="add mod">
          <ac:chgData name="Dr Ajay Bakre" userId="77cd69e6-056d-4247-8696-d32f3e523e13" providerId="ADAL" clId="{4B06E62D-6992-9241-A61F-E35F0DBC7D9F}" dt="2024-08-30T04:18:30.786" v="6" actId="1076"/>
          <ac:picMkLst>
            <pc:docMk/>
            <pc:sldMk cId="1707049113" sldId="295"/>
            <ac:picMk id="1031" creationId="{2530694D-31C6-FE81-8590-93BE08A5C415}"/>
          </ac:picMkLst>
        </pc:picChg>
        <pc:picChg chg="add del mod">
          <ac:chgData name="Dr Ajay Bakre" userId="77cd69e6-056d-4247-8696-d32f3e523e13" providerId="ADAL" clId="{4B06E62D-6992-9241-A61F-E35F0DBC7D9F}" dt="2024-08-30T04:18:43.799" v="10" actId="478"/>
          <ac:picMkLst>
            <pc:docMk/>
            <pc:sldMk cId="1707049113" sldId="295"/>
            <ac:picMk id="1032" creationId="{913346ED-4D2B-8F25-83C8-B356EF25FB46}"/>
          </ac:picMkLst>
        </pc:picChg>
        <pc:picChg chg="add del mod">
          <ac:chgData name="Dr Ajay Bakre" userId="77cd69e6-056d-4247-8696-d32f3e523e13" providerId="ADAL" clId="{4B06E62D-6992-9241-A61F-E35F0DBC7D9F}" dt="2024-08-30T04:18:42.201" v="9" actId="478"/>
          <ac:picMkLst>
            <pc:docMk/>
            <pc:sldMk cId="1707049113" sldId="295"/>
            <ac:picMk id="1033" creationId="{1F91092E-862A-9655-F9EB-E818599E1280}"/>
          </ac:picMkLst>
        </pc:picChg>
        <pc:picChg chg="add del mod">
          <ac:chgData name="Dr Ajay Bakre" userId="77cd69e6-056d-4247-8696-d32f3e523e13" providerId="ADAL" clId="{4B06E62D-6992-9241-A61F-E35F0DBC7D9F}" dt="2024-08-30T04:19:09.486" v="13" actId="478"/>
          <ac:picMkLst>
            <pc:docMk/>
            <pc:sldMk cId="1707049113" sldId="295"/>
            <ac:picMk id="1034" creationId="{00C77C31-92D3-A248-92C7-B559459C6897}"/>
          </ac:picMkLst>
        </pc:picChg>
        <pc:picChg chg="add del mod">
          <ac:chgData name="Dr Ajay Bakre" userId="77cd69e6-056d-4247-8696-d32f3e523e13" providerId="ADAL" clId="{4B06E62D-6992-9241-A61F-E35F0DBC7D9F}" dt="2024-08-30T04:19:09.486" v="13" actId="478"/>
          <ac:picMkLst>
            <pc:docMk/>
            <pc:sldMk cId="1707049113" sldId="295"/>
            <ac:picMk id="1035" creationId="{D7E51CD7-5A27-C755-F4AE-F81654AF45BF}"/>
          </ac:picMkLst>
        </pc:picChg>
        <pc:picChg chg="add del mod">
          <ac:chgData name="Dr Ajay Bakre" userId="77cd69e6-056d-4247-8696-d32f3e523e13" providerId="ADAL" clId="{4B06E62D-6992-9241-A61F-E35F0DBC7D9F}" dt="2024-08-30T04:19:09.486" v="13" actId="478"/>
          <ac:picMkLst>
            <pc:docMk/>
            <pc:sldMk cId="1707049113" sldId="295"/>
            <ac:picMk id="1036" creationId="{2E31D65D-2019-4CCF-AB64-673D7289179C}"/>
          </ac:picMkLst>
        </pc:picChg>
        <pc:picChg chg="add del mod">
          <ac:chgData name="Dr Ajay Bakre" userId="77cd69e6-056d-4247-8696-d32f3e523e13" providerId="ADAL" clId="{4B06E62D-6992-9241-A61F-E35F0DBC7D9F}" dt="2024-08-30T04:19:23.915" v="18" actId="478"/>
          <ac:picMkLst>
            <pc:docMk/>
            <pc:sldMk cId="1707049113" sldId="295"/>
            <ac:picMk id="1037" creationId="{D86FCAD2-2022-C183-323D-2CB4235F4393}"/>
          </ac:picMkLst>
        </pc:picChg>
        <pc:picChg chg="add del mod">
          <ac:chgData name="Dr Ajay Bakre" userId="77cd69e6-056d-4247-8696-d32f3e523e13" providerId="ADAL" clId="{4B06E62D-6992-9241-A61F-E35F0DBC7D9F}" dt="2024-08-30T04:19:23.915" v="18" actId="478"/>
          <ac:picMkLst>
            <pc:docMk/>
            <pc:sldMk cId="1707049113" sldId="295"/>
            <ac:picMk id="1038" creationId="{89D41271-E961-E83C-9D00-D2A63E93ADD3}"/>
          </ac:picMkLst>
        </pc:picChg>
        <pc:picChg chg="add del mod">
          <ac:chgData name="Dr Ajay Bakre" userId="77cd69e6-056d-4247-8696-d32f3e523e13" providerId="ADAL" clId="{4B06E62D-6992-9241-A61F-E35F0DBC7D9F}" dt="2024-08-30T04:19:23.915" v="18" actId="478"/>
          <ac:picMkLst>
            <pc:docMk/>
            <pc:sldMk cId="1707049113" sldId="295"/>
            <ac:picMk id="1039" creationId="{BE881E93-3C4B-6A3E-CE2D-08A1A6BA2296}"/>
          </ac:picMkLst>
        </pc:picChg>
        <pc:cxnChg chg="add mod">
          <ac:chgData name="Dr Ajay Bakre" userId="77cd69e6-056d-4247-8696-d32f3e523e13" providerId="ADAL" clId="{4B06E62D-6992-9241-A61F-E35F0DBC7D9F}" dt="2024-08-30T04:24:31.883" v="179" actId="692"/>
          <ac:cxnSpMkLst>
            <pc:docMk/>
            <pc:sldMk cId="1707049113" sldId="295"/>
            <ac:cxnSpMk id="17" creationId="{5A26C9AF-80AF-1BB3-5E7A-7738FB6EB51D}"/>
          </ac:cxnSpMkLst>
        </pc:cxnChg>
        <pc:cxnChg chg="add mod">
          <ac:chgData name="Dr Ajay Bakre" userId="77cd69e6-056d-4247-8696-d32f3e523e13" providerId="ADAL" clId="{4B06E62D-6992-9241-A61F-E35F0DBC7D9F}" dt="2024-08-30T04:25:17.262" v="185" actId="692"/>
          <ac:cxnSpMkLst>
            <pc:docMk/>
            <pc:sldMk cId="1707049113" sldId="295"/>
            <ac:cxnSpMk id="19" creationId="{540A673B-F30E-B32C-50A3-81A4A9695969}"/>
          </ac:cxnSpMkLst>
        </pc:cxnChg>
        <pc:cxnChg chg="add mod">
          <ac:chgData name="Dr Ajay Bakre" userId="77cd69e6-056d-4247-8696-d32f3e523e13" providerId="ADAL" clId="{4B06E62D-6992-9241-A61F-E35F0DBC7D9F}" dt="2024-08-30T04:25:32.655" v="191" actId="692"/>
          <ac:cxnSpMkLst>
            <pc:docMk/>
            <pc:sldMk cId="1707049113" sldId="295"/>
            <ac:cxnSpMk id="21" creationId="{25B4C087-7EFA-FAEE-9C90-BF80A1CABFA8}"/>
          </ac:cxnSpMkLst>
        </pc:cxnChg>
        <pc:cxnChg chg="add mod">
          <ac:chgData name="Dr Ajay Bakre" userId="77cd69e6-056d-4247-8696-d32f3e523e13" providerId="ADAL" clId="{4B06E62D-6992-9241-A61F-E35F0DBC7D9F}" dt="2024-08-30T04:25:43.962" v="193" actId="1076"/>
          <ac:cxnSpMkLst>
            <pc:docMk/>
            <pc:sldMk cId="1707049113" sldId="295"/>
            <ac:cxnSpMk id="22" creationId="{3CBB57E9-F3D4-DE37-B0C4-57ADBB9DD0DC}"/>
          </ac:cxnSpMkLst>
        </pc:cxnChg>
      </pc:sldChg>
      <pc:sldChg chg="addSp delSp modSp new mod modClrScheme chgLayout">
        <pc:chgData name="Dr Ajay Bakre" userId="77cd69e6-056d-4247-8696-d32f3e523e13" providerId="ADAL" clId="{4B06E62D-6992-9241-A61F-E35F0DBC7D9F}" dt="2024-08-30T04:34:46.534" v="470" actId="20577"/>
        <pc:sldMkLst>
          <pc:docMk/>
          <pc:sldMk cId="146704739" sldId="296"/>
        </pc:sldMkLst>
        <pc:spChg chg="del mod ord">
          <ac:chgData name="Dr Ajay Bakre" userId="77cd69e6-056d-4247-8696-d32f3e523e13" providerId="ADAL" clId="{4B06E62D-6992-9241-A61F-E35F0DBC7D9F}" dt="2024-08-30T04:05:20.356" v="1" actId="700"/>
          <ac:spMkLst>
            <pc:docMk/>
            <pc:sldMk cId="146704739" sldId="296"/>
            <ac:spMk id="2" creationId="{F6B2E4B9-FF8D-D73F-432F-E995BF01CEF0}"/>
          </ac:spMkLst>
        </pc:spChg>
        <pc:spChg chg="del mod ord">
          <ac:chgData name="Dr Ajay Bakre" userId="77cd69e6-056d-4247-8696-d32f3e523e13" providerId="ADAL" clId="{4B06E62D-6992-9241-A61F-E35F0DBC7D9F}" dt="2024-08-30T04:05:20.356" v="1" actId="700"/>
          <ac:spMkLst>
            <pc:docMk/>
            <pc:sldMk cId="146704739" sldId="296"/>
            <ac:spMk id="3" creationId="{1908D025-EB3A-C7FB-1915-76A523D71A9F}"/>
          </ac:spMkLst>
        </pc:spChg>
        <pc:spChg chg="del">
          <ac:chgData name="Dr Ajay Bakre" userId="77cd69e6-056d-4247-8696-d32f3e523e13" providerId="ADAL" clId="{4B06E62D-6992-9241-A61F-E35F0DBC7D9F}" dt="2024-08-30T04:05:20.356" v="1" actId="700"/>
          <ac:spMkLst>
            <pc:docMk/>
            <pc:sldMk cId="146704739" sldId="296"/>
            <ac:spMk id="4" creationId="{E1276E5D-048D-E84E-EEEC-B42E94E562AD}"/>
          </ac:spMkLst>
        </pc:spChg>
        <pc:spChg chg="add mod ord">
          <ac:chgData name="Dr Ajay Bakre" userId="77cd69e6-056d-4247-8696-d32f3e523e13" providerId="ADAL" clId="{4B06E62D-6992-9241-A61F-E35F0DBC7D9F}" dt="2024-08-30T04:28:18.534" v="304" actId="14100"/>
          <ac:spMkLst>
            <pc:docMk/>
            <pc:sldMk cId="146704739" sldId="296"/>
            <ac:spMk id="5" creationId="{9BEB9C7A-0C86-579D-BF09-6297913DEDF7}"/>
          </ac:spMkLst>
        </pc:spChg>
        <pc:spChg chg="add mod ord">
          <ac:chgData name="Dr Ajay Bakre" userId="77cd69e6-056d-4247-8696-d32f3e523e13" providerId="ADAL" clId="{4B06E62D-6992-9241-A61F-E35F0DBC7D9F}" dt="2024-08-30T04:34:46.534" v="470" actId="20577"/>
          <ac:spMkLst>
            <pc:docMk/>
            <pc:sldMk cId="146704739" sldId="296"/>
            <ac:spMk id="6" creationId="{AFB633B2-3A8E-7574-2BF4-7BA169252AF6}"/>
          </ac:spMkLst>
        </pc:spChg>
        <pc:spChg chg="add mod ord">
          <ac:chgData name="Dr Ajay Bakre" userId="77cd69e6-056d-4247-8696-d32f3e523e13" providerId="ADAL" clId="{4B06E62D-6992-9241-A61F-E35F0DBC7D9F}" dt="2024-08-30T04:34:04.307" v="403" actId="1076"/>
          <ac:spMkLst>
            <pc:docMk/>
            <pc:sldMk cId="146704739" sldId="296"/>
            <ac:spMk id="7" creationId="{F5EE7A1C-ADF5-FC49-270F-5B8C0544E267}"/>
          </ac:spMkLst>
        </pc:spChg>
        <pc:spChg chg="add mod">
          <ac:chgData name="Dr Ajay Bakre" userId="77cd69e6-056d-4247-8696-d32f3e523e13" providerId="ADAL" clId="{4B06E62D-6992-9241-A61F-E35F0DBC7D9F}" dt="2024-08-30T04:33:56.763" v="401" actId="1076"/>
          <ac:spMkLst>
            <pc:docMk/>
            <pc:sldMk cId="146704739" sldId="296"/>
            <ac:spMk id="12" creationId="{5F82F720-1937-A865-327C-16E1274F46D4}"/>
          </ac:spMkLst>
        </pc:spChg>
        <pc:cxnChg chg="add mod">
          <ac:chgData name="Dr Ajay Bakre" userId="77cd69e6-056d-4247-8696-d32f3e523e13" providerId="ADAL" clId="{4B06E62D-6992-9241-A61F-E35F0DBC7D9F}" dt="2024-08-30T04:34:08.075" v="404" actId="14100"/>
          <ac:cxnSpMkLst>
            <pc:docMk/>
            <pc:sldMk cId="146704739" sldId="296"/>
            <ac:cxnSpMk id="9" creationId="{E650D48E-4969-3394-F543-CB4ABB32A64E}"/>
          </ac:cxnSpMkLst>
        </pc:cxnChg>
        <pc:cxnChg chg="add mod">
          <ac:chgData name="Dr Ajay Bakre" userId="77cd69e6-056d-4247-8696-d32f3e523e13" providerId="ADAL" clId="{4B06E62D-6992-9241-A61F-E35F0DBC7D9F}" dt="2024-08-30T04:34:00.715" v="402" actId="14100"/>
          <ac:cxnSpMkLst>
            <pc:docMk/>
            <pc:sldMk cId="146704739" sldId="296"/>
            <ac:cxnSpMk id="13" creationId="{97BCDCDB-86F1-761A-69C1-C626B8E96832}"/>
          </ac:cxnSpMkLst>
        </pc:cxnChg>
      </pc:sldChg>
      <pc:sldChg chg="addSp delSp modSp new mod modClrScheme chgLayout">
        <pc:chgData name="Dr Ajay Bakre" userId="77cd69e6-056d-4247-8696-d32f3e523e13" providerId="ADAL" clId="{4B06E62D-6992-9241-A61F-E35F0DBC7D9F}" dt="2024-08-30T04:36:59.369" v="629" actId="20577"/>
        <pc:sldMkLst>
          <pc:docMk/>
          <pc:sldMk cId="4235430535" sldId="297"/>
        </pc:sldMkLst>
        <pc:spChg chg="del mod ord">
          <ac:chgData name="Dr Ajay Bakre" userId="77cd69e6-056d-4247-8696-d32f3e523e13" providerId="ADAL" clId="{4B06E62D-6992-9241-A61F-E35F0DBC7D9F}" dt="2024-08-30T04:35:06.465" v="472" actId="700"/>
          <ac:spMkLst>
            <pc:docMk/>
            <pc:sldMk cId="4235430535" sldId="297"/>
            <ac:spMk id="2" creationId="{CCEDBDE6-3BF3-AE3B-C2E8-FABA4AA04391}"/>
          </ac:spMkLst>
        </pc:spChg>
        <pc:spChg chg="del mod ord">
          <ac:chgData name="Dr Ajay Bakre" userId="77cd69e6-056d-4247-8696-d32f3e523e13" providerId="ADAL" clId="{4B06E62D-6992-9241-A61F-E35F0DBC7D9F}" dt="2024-08-30T04:35:06.465" v="472" actId="700"/>
          <ac:spMkLst>
            <pc:docMk/>
            <pc:sldMk cId="4235430535" sldId="297"/>
            <ac:spMk id="3" creationId="{6231880F-A9F2-FC0F-8566-D7EEA4767789}"/>
          </ac:spMkLst>
        </pc:spChg>
        <pc:spChg chg="del">
          <ac:chgData name="Dr Ajay Bakre" userId="77cd69e6-056d-4247-8696-d32f3e523e13" providerId="ADAL" clId="{4B06E62D-6992-9241-A61F-E35F0DBC7D9F}" dt="2024-08-30T04:35:06.465" v="472" actId="700"/>
          <ac:spMkLst>
            <pc:docMk/>
            <pc:sldMk cId="4235430535" sldId="297"/>
            <ac:spMk id="4" creationId="{79B23405-1458-A45A-43AA-D41EB890A125}"/>
          </ac:spMkLst>
        </pc:spChg>
        <pc:spChg chg="add mod ord">
          <ac:chgData name="Dr Ajay Bakre" userId="77cd69e6-056d-4247-8696-d32f3e523e13" providerId="ADAL" clId="{4B06E62D-6992-9241-A61F-E35F0DBC7D9F}" dt="2024-08-30T04:35:17.984" v="496" actId="14100"/>
          <ac:spMkLst>
            <pc:docMk/>
            <pc:sldMk cId="4235430535" sldId="297"/>
            <ac:spMk id="5" creationId="{E44C96B4-8182-251E-75F9-15F15E1BF274}"/>
          </ac:spMkLst>
        </pc:spChg>
        <pc:spChg chg="add mod ord">
          <ac:chgData name="Dr Ajay Bakre" userId="77cd69e6-056d-4247-8696-d32f3e523e13" providerId="ADAL" clId="{4B06E62D-6992-9241-A61F-E35F0DBC7D9F}" dt="2024-08-30T04:36:59.369" v="629" actId="20577"/>
          <ac:spMkLst>
            <pc:docMk/>
            <pc:sldMk cId="4235430535" sldId="297"/>
            <ac:spMk id="6" creationId="{076A59F4-8428-86D3-B68E-F07FA4EDBBCC}"/>
          </ac:spMkLst>
        </pc:spChg>
      </pc:sldChg>
      <pc:sldChg chg="addSp modSp new mod">
        <pc:chgData name="Dr Ajay Bakre" userId="77cd69e6-056d-4247-8696-d32f3e523e13" providerId="ADAL" clId="{4B06E62D-6992-9241-A61F-E35F0DBC7D9F}" dt="2024-08-30T04:45:52.572" v="756" actId="1076"/>
        <pc:sldMkLst>
          <pc:docMk/>
          <pc:sldMk cId="509306331" sldId="298"/>
        </pc:sldMkLst>
        <pc:spChg chg="mod">
          <ac:chgData name="Dr Ajay Bakre" userId="77cd69e6-056d-4247-8696-d32f3e523e13" providerId="ADAL" clId="{4B06E62D-6992-9241-A61F-E35F0DBC7D9F}" dt="2024-08-30T04:38:00.297" v="648" actId="14100"/>
          <ac:spMkLst>
            <pc:docMk/>
            <pc:sldMk cId="509306331" sldId="298"/>
            <ac:spMk id="2" creationId="{46336CA7-80AF-AD20-9A9C-DF2CF420EAC0}"/>
          </ac:spMkLst>
        </pc:spChg>
        <pc:spChg chg="mod">
          <ac:chgData name="Dr Ajay Bakre" userId="77cd69e6-056d-4247-8696-d32f3e523e13" providerId="ADAL" clId="{4B06E62D-6992-9241-A61F-E35F0DBC7D9F}" dt="2024-08-30T04:40:31.883" v="683" actId="108"/>
          <ac:spMkLst>
            <pc:docMk/>
            <pc:sldMk cId="509306331" sldId="298"/>
            <ac:spMk id="3" creationId="{FA409B75-EEAF-4B77-B381-C833321C1DB2}"/>
          </ac:spMkLst>
        </pc:spChg>
        <pc:spChg chg="add mod">
          <ac:chgData name="Dr Ajay Bakre" userId="77cd69e6-056d-4247-8696-d32f3e523e13" providerId="ADAL" clId="{4B06E62D-6992-9241-A61F-E35F0DBC7D9F}" dt="2024-08-30T04:38:46.824" v="664" actId="1076"/>
          <ac:spMkLst>
            <pc:docMk/>
            <pc:sldMk cId="509306331" sldId="298"/>
            <ac:spMk id="4" creationId="{DBFFED16-08F4-9DE9-2D20-1222DFAC5730}"/>
          </ac:spMkLst>
        </pc:spChg>
        <pc:spChg chg="add mod">
          <ac:chgData name="Dr Ajay Bakre" userId="77cd69e6-056d-4247-8696-d32f3e523e13" providerId="ADAL" clId="{4B06E62D-6992-9241-A61F-E35F0DBC7D9F}" dt="2024-08-30T04:38:53.592" v="665" actId="1076"/>
          <ac:spMkLst>
            <pc:docMk/>
            <pc:sldMk cId="509306331" sldId="298"/>
            <ac:spMk id="5" creationId="{A97DB92C-E86A-85E9-4DF7-96D8A2D3C3C4}"/>
          </ac:spMkLst>
        </pc:spChg>
        <pc:spChg chg="add mod">
          <ac:chgData name="Dr Ajay Bakre" userId="77cd69e6-056d-4247-8696-d32f3e523e13" providerId="ADAL" clId="{4B06E62D-6992-9241-A61F-E35F0DBC7D9F}" dt="2024-08-30T04:39:14.792" v="669" actId="1076"/>
          <ac:spMkLst>
            <pc:docMk/>
            <pc:sldMk cId="509306331" sldId="298"/>
            <ac:spMk id="6" creationId="{375C0132-2D75-22A4-07E5-C0EE226C4A0F}"/>
          </ac:spMkLst>
        </pc:spChg>
        <pc:spChg chg="add mod">
          <ac:chgData name="Dr Ajay Bakre" userId="77cd69e6-056d-4247-8696-d32f3e523e13" providerId="ADAL" clId="{4B06E62D-6992-9241-A61F-E35F0DBC7D9F}" dt="2024-08-30T04:39:08.907" v="668" actId="1076"/>
          <ac:spMkLst>
            <pc:docMk/>
            <pc:sldMk cId="509306331" sldId="298"/>
            <ac:spMk id="7" creationId="{B9FCD093-4E88-7F04-15BE-7444040A2711}"/>
          </ac:spMkLst>
        </pc:spChg>
        <pc:spChg chg="add mod">
          <ac:chgData name="Dr Ajay Bakre" userId="77cd69e6-056d-4247-8696-d32f3e523e13" providerId="ADAL" clId="{4B06E62D-6992-9241-A61F-E35F0DBC7D9F}" dt="2024-08-30T04:41:13.415" v="694" actId="1076"/>
          <ac:spMkLst>
            <pc:docMk/>
            <pc:sldMk cId="509306331" sldId="298"/>
            <ac:spMk id="13" creationId="{B1B21D32-BBC2-779E-8385-AAAE366935CE}"/>
          </ac:spMkLst>
        </pc:spChg>
        <pc:spChg chg="add mod">
          <ac:chgData name="Dr Ajay Bakre" userId="77cd69e6-056d-4247-8696-d32f3e523e13" providerId="ADAL" clId="{4B06E62D-6992-9241-A61F-E35F0DBC7D9F}" dt="2024-08-30T04:41:22.287" v="705" actId="1076"/>
          <ac:spMkLst>
            <pc:docMk/>
            <pc:sldMk cId="509306331" sldId="298"/>
            <ac:spMk id="14" creationId="{69CAA57C-0DC1-7A64-82A0-B6CEF7ED1491}"/>
          </ac:spMkLst>
        </pc:spChg>
        <pc:spChg chg="add mod">
          <ac:chgData name="Dr Ajay Bakre" userId="77cd69e6-056d-4247-8696-d32f3e523e13" providerId="ADAL" clId="{4B06E62D-6992-9241-A61F-E35F0DBC7D9F}" dt="2024-08-30T04:41:35.777" v="707" actId="767"/>
          <ac:spMkLst>
            <pc:docMk/>
            <pc:sldMk cId="509306331" sldId="298"/>
            <ac:spMk id="15" creationId="{FB8B05D7-7245-4F69-E4B6-FB82D493AF12}"/>
          </ac:spMkLst>
        </pc:spChg>
        <pc:spChg chg="add mod">
          <ac:chgData name="Dr Ajay Bakre" userId="77cd69e6-056d-4247-8696-d32f3e523e13" providerId="ADAL" clId="{4B06E62D-6992-9241-A61F-E35F0DBC7D9F}" dt="2024-08-30T04:45:52.572" v="756" actId="1076"/>
          <ac:spMkLst>
            <pc:docMk/>
            <pc:sldMk cId="509306331" sldId="298"/>
            <ac:spMk id="16" creationId="{13CDEBF5-E692-7642-C040-C7E94F026A40}"/>
          </ac:spMkLst>
        </pc:spChg>
        <pc:cxnChg chg="add mod">
          <ac:chgData name="Dr Ajay Bakre" userId="77cd69e6-056d-4247-8696-d32f3e523e13" providerId="ADAL" clId="{4B06E62D-6992-9241-A61F-E35F0DBC7D9F}" dt="2024-08-30T04:40:42.370" v="684" actId="692"/>
          <ac:cxnSpMkLst>
            <pc:docMk/>
            <pc:sldMk cId="509306331" sldId="298"/>
            <ac:cxnSpMk id="9" creationId="{47624F48-D92B-9BE0-2890-D4DAD9C3130B}"/>
          </ac:cxnSpMkLst>
        </pc:cxnChg>
        <pc:cxnChg chg="add mod">
          <ac:chgData name="Dr Ajay Bakre" userId="77cd69e6-056d-4247-8696-d32f3e523e13" providerId="ADAL" clId="{4B06E62D-6992-9241-A61F-E35F0DBC7D9F}" dt="2024-08-30T04:41:00.074" v="686" actId="692"/>
          <ac:cxnSpMkLst>
            <pc:docMk/>
            <pc:sldMk cId="509306331" sldId="298"/>
            <ac:cxnSpMk id="10" creationId="{9F99B548-749A-176A-6431-EB13AC40EABF}"/>
          </ac:cxnSpMkLst>
        </pc:cxnChg>
      </pc:sldChg>
      <pc:sldChg chg="addSp delSp modSp new mod modClrScheme modAnim chgLayout">
        <pc:chgData name="Dr Ajay Bakre" userId="77cd69e6-056d-4247-8696-d32f3e523e13" providerId="ADAL" clId="{4B06E62D-6992-9241-A61F-E35F0DBC7D9F}" dt="2024-08-30T04:56:16.420" v="1095"/>
        <pc:sldMkLst>
          <pc:docMk/>
          <pc:sldMk cId="3034638318" sldId="299"/>
        </pc:sldMkLst>
        <pc:spChg chg="del mod ord">
          <ac:chgData name="Dr Ajay Bakre" userId="77cd69e6-056d-4247-8696-d32f3e523e13" providerId="ADAL" clId="{4B06E62D-6992-9241-A61F-E35F0DBC7D9F}" dt="2024-08-30T04:46:03.610" v="758" actId="700"/>
          <ac:spMkLst>
            <pc:docMk/>
            <pc:sldMk cId="3034638318" sldId="299"/>
            <ac:spMk id="2" creationId="{593FCB3E-E9D7-4476-F63D-643EF28FA93C}"/>
          </ac:spMkLst>
        </pc:spChg>
        <pc:spChg chg="del mod ord">
          <ac:chgData name="Dr Ajay Bakre" userId="77cd69e6-056d-4247-8696-d32f3e523e13" providerId="ADAL" clId="{4B06E62D-6992-9241-A61F-E35F0DBC7D9F}" dt="2024-08-30T04:46:03.610" v="758" actId="700"/>
          <ac:spMkLst>
            <pc:docMk/>
            <pc:sldMk cId="3034638318" sldId="299"/>
            <ac:spMk id="3" creationId="{AF825F0D-A8BD-F57F-4614-AB4B9A372EE1}"/>
          </ac:spMkLst>
        </pc:spChg>
        <pc:spChg chg="add mod ord">
          <ac:chgData name="Dr Ajay Bakre" userId="77cd69e6-056d-4247-8696-d32f3e523e13" providerId="ADAL" clId="{4B06E62D-6992-9241-A61F-E35F0DBC7D9F}" dt="2024-08-30T04:47:11.484" v="807" actId="20577"/>
          <ac:spMkLst>
            <pc:docMk/>
            <pc:sldMk cId="3034638318" sldId="299"/>
            <ac:spMk id="4" creationId="{F90FB202-6496-A6D9-0DBB-29E865648FE7}"/>
          </ac:spMkLst>
        </pc:spChg>
        <pc:spChg chg="add mod ord">
          <ac:chgData name="Dr Ajay Bakre" userId="77cd69e6-056d-4247-8696-d32f3e523e13" providerId="ADAL" clId="{4B06E62D-6992-9241-A61F-E35F0DBC7D9F}" dt="2024-08-30T04:51:04.473" v="1004" actId="27636"/>
          <ac:spMkLst>
            <pc:docMk/>
            <pc:sldMk cId="3034638318" sldId="299"/>
            <ac:spMk id="5" creationId="{43E7490F-0D47-6E2D-671D-06E1CF6632F6}"/>
          </ac:spMkLst>
        </pc:spChg>
        <pc:spChg chg="add mod ord">
          <ac:chgData name="Dr Ajay Bakre" userId="77cd69e6-056d-4247-8696-d32f3e523e13" providerId="ADAL" clId="{4B06E62D-6992-9241-A61F-E35F0DBC7D9F}" dt="2024-08-30T04:51:51.150" v="1064" actId="20577"/>
          <ac:spMkLst>
            <pc:docMk/>
            <pc:sldMk cId="3034638318" sldId="299"/>
            <ac:spMk id="6" creationId="{0AA00587-41B8-96AC-F6B9-38F4B738961A}"/>
          </ac:spMkLst>
        </pc:spChg>
        <pc:spChg chg="add mod">
          <ac:chgData name="Dr Ajay Bakre" userId="77cd69e6-056d-4247-8696-d32f3e523e13" providerId="ADAL" clId="{4B06E62D-6992-9241-A61F-E35F0DBC7D9F}" dt="2024-08-30T04:55:07.211" v="1089" actId="13926"/>
          <ac:spMkLst>
            <pc:docMk/>
            <pc:sldMk cId="3034638318" sldId="299"/>
            <ac:spMk id="7" creationId="{E5345644-9C15-1770-59ED-3514274E264E}"/>
          </ac:spMkLst>
        </pc:spChg>
        <pc:spChg chg="add mod">
          <ac:chgData name="Dr Ajay Bakre" userId="77cd69e6-056d-4247-8696-d32f3e523e13" providerId="ADAL" clId="{4B06E62D-6992-9241-A61F-E35F0DBC7D9F}" dt="2024-08-30T04:55:12.368" v="1090" actId="13926"/>
          <ac:spMkLst>
            <pc:docMk/>
            <pc:sldMk cId="3034638318" sldId="299"/>
            <ac:spMk id="8" creationId="{B427FD33-2961-124D-D932-5DA6451D7B7A}"/>
          </ac:spMkLst>
        </pc:spChg>
        <pc:cxnChg chg="add mod">
          <ac:chgData name="Dr Ajay Bakre" userId="77cd69e6-056d-4247-8696-d32f3e523e13" providerId="ADAL" clId="{4B06E62D-6992-9241-A61F-E35F0DBC7D9F}" dt="2024-08-30T04:54:44.829" v="1085" actId="692"/>
          <ac:cxnSpMkLst>
            <pc:docMk/>
            <pc:sldMk cId="3034638318" sldId="299"/>
            <ac:cxnSpMk id="10" creationId="{6408B358-55DC-F494-CAB0-677373AD6A4A}"/>
          </ac:cxnSpMkLst>
        </pc:cxnChg>
        <pc:cxnChg chg="add mod">
          <ac:chgData name="Dr Ajay Bakre" userId="77cd69e6-056d-4247-8696-d32f3e523e13" providerId="ADAL" clId="{4B06E62D-6992-9241-A61F-E35F0DBC7D9F}" dt="2024-08-30T04:54:58.856" v="1088" actId="14100"/>
          <ac:cxnSpMkLst>
            <pc:docMk/>
            <pc:sldMk cId="3034638318" sldId="299"/>
            <ac:cxnSpMk id="11" creationId="{732CA6C3-23F2-E8B8-2BED-87C61BD1B299}"/>
          </ac:cxnSpMkLst>
        </pc:cxnChg>
      </pc:sldChg>
      <pc:sldChg chg="addSp delSp modSp new mod modClrScheme chgLayout">
        <pc:chgData name="Dr Ajay Bakre" userId="77cd69e6-056d-4247-8696-d32f3e523e13" providerId="ADAL" clId="{4B06E62D-6992-9241-A61F-E35F0DBC7D9F}" dt="2024-08-30T05:39:33.263" v="1490" actId="20577"/>
        <pc:sldMkLst>
          <pc:docMk/>
          <pc:sldMk cId="1784437412" sldId="300"/>
        </pc:sldMkLst>
        <pc:spChg chg="del mod ord">
          <ac:chgData name="Dr Ajay Bakre" userId="77cd69e6-056d-4247-8696-d32f3e523e13" providerId="ADAL" clId="{4B06E62D-6992-9241-A61F-E35F0DBC7D9F}" dt="2024-08-30T05:36:17.408" v="1383" actId="700"/>
          <ac:spMkLst>
            <pc:docMk/>
            <pc:sldMk cId="1784437412" sldId="300"/>
            <ac:spMk id="2" creationId="{730468B5-95B8-024E-D756-0C6F0750C376}"/>
          </ac:spMkLst>
        </pc:spChg>
        <pc:spChg chg="del mod ord">
          <ac:chgData name="Dr Ajay Bakre" userId="77cd69e6-056d-4247-8696-d32f3e523e13" providerId="ADAL" clId="{4B06E62D-6992-9241-A61F-E35F0DBC7D9F}" dt="2024-08-30T05:36:17.408" v="1383" actId="700"/>
          <ac:spMkLst>
            <pc:docMk/>
            <pc:sldMk cId="1784437412" sldId="300"/>
            <ac:spMk id="3" creationId="{C43F6ADA-3465-5E9A-42CC-746C15C44DCE}"/>
          </ac:spMkLst>
        </pc:spChg>
        <pc:spChg chg="del">
          <ac:chgData name="Dr Ajay Bakre" userId="77cd69e6-056d-4247-8696-d32f3e523e13" providerId="ADAL" clId="{4B06E62D-6992-9241-A61F-E35F0DBC7D9F}" dt="2024-08-30T05:36:17.408" v="1383" actId="700"/>
          <ac:spMkLst>
            <pc:docMk/>
            <pc:sldMk cId="1784437412" sldId="300"/>
            <ac:spMk id="4" creationId="{00C5A18A-FF51-C825-8964-D756B24DE283}"/>
          </ac:spMkLst>
        </pc:spChg>
        <pc:spChg chg="add mod ord">
          <ac:chgData name="Dr Ajay Bakre" userId="77cd69e6-056d-4247-8696-d32f3e523e13" providerId="ADAL" clId="{4B06E62D-6992-9241-A61F-E35F0DBC7D9F}" dt="2024-08-30T05:36:46.969" v="1418" actId="14100"/>
          <ac:spMkLst>
            <pc:docMk/>
            <pc:sldMk cId="1784437412" sldId="300"/>
            <ac:spMk id="5" creationId="{5C2F9C83-5885-9D09-47B1-A0E381F5B4F7}"/>
          </ac:spMkLst>
        </pc:spChg>
        <pc:spChg chg="add mod ord">
          <ac:chgData name="Dr Ajay Bakre" userId="77cd69e6-056d-4247-8696-d32f3e523e13" providerId="ADAL" clId="{4B06E62D-6992-9241-A61F-E35F0DBC7D9F}" dt="2024-08-30T05:39:33.263" v="1490" actId="20577"/>
          <ac:spMkLst>
            <pc:docMk/>
            <pc:sldMk cId="1784437412" sldId="300"/>
            <ac:spMk id="6" creationId="{10D04590-64BD-BCA8-907A-7A1C6780BCBE}"/>
          </ac:spMkLst>
        </pc:spChg>
      </pc:sldChg>
      <pc:sldChg chg="modSp add mod">
        <pc:chgData name="Dr Ajay Bakre" userId="77cd69e6-056d-4247-8696-d32f3e523e13" providerId="ADAL" clId="{4B06E62D-6992-9241-A61F-E35F0DBC7D9F}" dt="2024-08-30T04:58:00.087" v="1144" actId="20577"/>
        <pc:sldMkLst>
          <pc:docMk/>
          <pc:sldMk cId="2887325381" sldId="301"/>
        </pc:sldMkLst>
        <pc:spChg chg="mod">
          <ac:chgData name="Dr Ajay Bakre" userId="77cd69e6-056d-4247-8696-d32f3e523e13" providerId="ADAL" clId="{4B06E62D-6992-9241-A61F-E35F0DBC7D9F}" dt="2024-08-30T04:58:00.087" v="1144" actId="20577"/>
          <ac:spMkLst>
            <pc:docMk/>
            <pc:sldMk cId="2887325381" sldId="301"/>
            <ac:spMk id="4" creationId="{7D1C4DB6-F207-D1F4-E203-30E1C8E0460F}"/>
          </ac:spMkLst>
        </pc:spChg>
        <pc:spChg chg="mod">
          <ac:chgData name="Dr Ajay Bakre" userId="77cd69e6-056d-4247-8696-d32f3e523e13" providerId="ADAL" clId="{4B06E62D-6992-9241-A61F-E35F0DBC7D9F}" dt="2024-08-30T04:57:32.608" v="1127" actId="13926"/>
          <ac:spMkLst>
            <pc:docMk/>
            <pc:sldMk cId="2887325381" sldId="301"/>
            <ac:spMk id="5" creationId="{66AA5445-3777-42F0-5017-121035D3B695}"/>
          </ac:spMkLst>
        </pc:spChg>
        <pc:spChg chg="mod">
          <ac:chgData name="Dr Ajay Bakre" userId="77cd69e6-056d-4247-8696-d32f3e523e13" providerId="ADAL" clId="{4B06E62D-6992-9241-A61F-E35F0DBC7D9F}" dt="2024-08-30T04:56:58.611" v="1108" actId="20577"/>
          <ac:spMkLst>
            <pc:docMk/>
            <pc:sldMk cId="2887325381" sldId="301"/>
            <ac:spMk id="7" creationId="{1F273AC5-41BF-0BB2-6827-B020E37DC58B}"/>
          </ac:spMkLst>
        </pc:spChg>
        <pc:spChg chg="mod">
          <ac:chgData name="Dr Ajay Bakre" userId="77cd69e6-056d-4247-8696-d32f3e523e13" providerId="ADAL" clId="{4B06E62D-6992-9241-A61F-E35F0DBC7D9F}" dt="2024-08-30T04:57:10.626" v="1118" actId="14100"/>
          <ac:spMkLst>
            <pc:docMk/>
            <pc:sldMk cId="2887325381" sldId="301"/>
            <ac:spMk id="8" creationId="{30AE4A2F-BE68-7174-EBE7-ABC2B2ECA8C7}"/>
          </ac:spMkLst>
        </pc:spChg>
      </pc:sldChg>
      <pc:sldChg chg="delSp modSp add mod delAnim modAnim">
        <pc:chgData name="Dr Ajay Bakre" userId="77cd69e6-056d-4247-8696-d32f3e523e13" providerId="ADAL" clId="{4B06E62D-6992-9241-A61F-E35F0DBC7D9F}" dt="2024-08-30T05:35:19.810" v="1382" actId="13926"/>
        <pc:sldMkLst>
          <pc:docMk/>
          <pc:sldMk cId="1467718063" sldId="302"/>
        </pc:sldMkLst>
        <pc:spChg chg="mod">
          <ac:chgData name="Dr Ajay Bakre" userId="77cd69e6-056d-4247-8696-d32f3e523e13" providerId="ADAL" clId="{4B06E62D-6992-9241-A61F-E35F0DBC7D9F}" dt="2024-08-30T05:30:41.327" v="1150" actId="20577"/>
          <ac:spMkLst>
            <pc:docMk/>
            <pc:sldMk cId="1467718063" sldId="302"/>
            <ac:spMk id="4" creationId="{1DFD0DDE-897D-0D05-A01E-410909832322}"/>
          </ac:spMkLst>
        </pc:spChg>
        <pc:spChg chg="mod">
          <ac:chgData name="Dr Ajay Bakre" userId="77cd69e6-056d-4247-8696-d32f3e523e13" providerId="ADAL" clId="{4B06E62D-6992-9241-A61F-E35F0DBC7D9F}" dt="2024-08-30T05:34:57.774" v="1366" actId="27636"/>
          <ac:spMkLst>
            <pc:docMk/>
            <pc:sldMk cId="1467718063" sldId="302"/>
            <ac:spMk id="5" creationId="{D2847832-65BB-2362-702A-B74EBA5D5BD9}"/>
          </ac:spMkLst>
        </pc:spChg>
        <pc:spChg chg="mod">
          <ac:chgData name="Dr Ajay Bakre" userId="77cd69e6-056d-4247-8696-d32f3e523e13" providerId="ADAL" clId="{4B06E62D-6992-9241-A61F-E35F0DBC7D9F}" dt="2024-08-30T05:35:19.810" v="1382" actId="13926"/>
          <ac:spMkLst>
            <pc:docMk/>
            <pc:sldMk cId="1467718063" sldId="302"/>
            <ac:spMk id="6" creationId="{C335C07B-FEFB-72A4-7B67-0F6D017F4BB9}"/>
          </ac:spMkLst>
        </pc:spChg>
        <pc:spChg chg="del">
          <ac:chgData name="Dr Ajay Bakre" userId="77cd69e6-056d-4247-8696-d32f3e523e13" providerId="ADAL" clId="{4B06E62D-6992-9241-A61F-E35F0DBC7D9F}" dt="2024-08-30T05:33:40.417" v="1296" actId="478"/>
          <ac:spMkLst>
            <pc:docMk/>
            <pc:sldMk cId="1467718063" sldId="302"/>
            <ac:spMk id="7" creationId="{762E3775-F1B6-C413-803A-D36B3DB26398}"/>
          </ac:spMkLst>
        </pc:spChg>
        <pc:spChg chg="del">
          <ac:chgData name="Dr Ajay Bakre" userId="77cd69e6-056d-4247-8696-d32f3e523e13" providerId="ADAL" clId="{4B06E62D-6992-9241-A61F-E35F0DBC7D9F}" dt="2024-08-30T05:33:42.703" v="1297" actId="478"/>
          <ac:spMkLst>
            <pc:docMk/>
            <pc:sldMk cId="1467718063" sldId="302"/>
            <ac:spMk id="8" creationId="{EBD2DFB1-08FE-01D2-6A0F-161DC6B6E311}"/>
          </ac:spMkLst>
        </pc:spChg>
        <pc:cxnChg chg="del mod">
          <ac:chgData name="Dr Ajay Bakre" userId="77cd69e6-056d-4247-8696-d32f3e523e13" providerId="ADAL" clId="{4B06E62D-6992-9241-A61F-E35F0DBC7D9F}" dt="2024-08-30T05:33:45.232" v="1298" actId="478"/>
          <ac:cxnSpMkLst>
            <pc:docMk/>
            <pc:sldMk cId="1467718063" sldId="302"/>
            <ac:cxnSpMk id="10" creationId="{CEA07499-F622-DE71-9872-522FC6F289ED}"/>
          </ac:cxnSpMkLst>
        </pc:cxnChg>
        <pc:cxnChg chg="del">
          <ac:chgData name="Dr Ajay Bakre" userId="77cd69e6-056d-4247-8696-d32f3e523e13" providerId="ADAL" clId="{4B06E62D-6992-9241-A61F-E35F0DBC7D9F}" dt="2024-08-30T05:33:47.965" v="1299" actId="478"/>
          <ac:cxnSpMkLst>
            <pc:docMk/>
            <pc:sldMk cId="1467718063" sldId="302"/>
            <ac:cxnSpMk id="11" creationId="{068852B5-7587-8570-7ECA-6BCFBF17872D}"/>
          </ac:cxnSpMkLst>
        </pc:cxnChg>
      </pc:sldChg>
      <pc:sldChg chg="modSp new mod">
        <pc:chgData name="Dr Ajay Bakre" userId="77cd69e6-056d-4247-8696-d32f3e523e13" providerId="ADAL" clId="{4B06E62D-6992-9241-A61F-E35F0DBC7D9F}" dt="2024-08-30T05:41:31.985" v="1545" actId="15"/>
        <pc:sldMkLst>
          <pc:docMk/>
          <pc:sldMk cId="2154326673" sldId="303"/>
        </pc:sldMkLst>
        <pc:spChg chg="mod">
          <ac:chgData name="Dr Ajay Bakre" userId="77cd69e6-056d-4247-8696-d32f3e523e13" providerId="ADAL" clId="{4B06E62D-6992-9241-A61F-E35F0DBC7D9F}" dt="2024-08-30T05:40:27.442" v="1514" actId="14100"/>
          <ac:spMkLst>
            <pc:docMk/>
            <pc:sldMk cId="2154326673" sldId="303"/>
            <ac:spMk id="2" creationId="{3B86B970-E970-2046-60A5-F336C71C84F5}"/>
          </ac:spMkLst>
        </pc:spChg>
        <pc:spChg chg="mod">
          <ac:chgData name="Dr Ajay Bakre" userId="77cd69e6-056d-4247-8696-d32f3e523e13" providerId="ADAL" clId="{4B06E62D-6992-9241-A61F-E35F0DBC7D9F}" dt="2024-08-30T05:41:31.985" v="1545" actId="15"/>
          <ac:spMkLst>
            <pc:docMk/>
            <pc:sldMk cId="2154326673" sldId="303"/>
            <ac:spMk id="3" creationId="{2BCB371D-5590-923A-5069-7B4708068DAD}"/>
          </ac:spMkLst>
        </pc:spChg>
      </pc:sldChg>
      <pc:sldChg chg="addSp delSp modSp new mod modClrScheme modShow chgLayout">
        <pc:chgData name="Dr Ajay Bakre" userId="77cd69e6-056d-4247-8696-d32f3e523e13" providerId="ADAL" clId="{4B06E62D-6992-9241-A61F-E35F0DBC7D9F}" dt="2024-08-30T05:55:54.081" v="1691" actId="729"/>
        <pc:sldMkLst>
          <pc:docMk/>
          <pc:sldMk cId="3124515909" sldId="304"/>
        </pc:sldMkLst>
        <pc:spChg chg="del mod ord">
          <ac:chgData name="Dr Ajay Bakre" userId="77cd69e6-056d-4247-8696-d32f3e523e13" providerId="ADAL" clId="{4B06E62D-6992-9241-A61F-E35F0DBC7D9F}" dt="2024-08-30T05:51:43.474" v="1547" actId="700"/>
          <ac:spMkLst>
            <pc:docMk/>
            <pc:sldMk cId="3124515909" sldId="304"/>
            <ac:spMk id="2" creationId="{941D7491-89A4-5EC2-DAE0-0FBBC2C7D4E5}"/>
          </ac:spMkLst>
        </pc:spChg>
        <pc:spChg chg="del mod ord">
          <ac:chgData name="Dr Ajay Bakre" userId="77cd69e6-056d-4247-8696-d32f3e523e13" providerId="ADAL" clId="{4B06E62D-6992-9241-A61F-E35F0DBC7D9F}" dt="2024-08-30T05:51:43.474" v="1547" actId="700"/>
          <ac:spMkLst>
            <pc:docMk/>
            <pc:sldMk cId="3124515909" sldId="304"/>
            <ac:spMk id="3" creationId="{119EF953-FC9B-05DC-43F9-54E88F4D3955}"/>
          </ac:spMkLst>
        </pc:spChg>
        <pc:spChg chg="add mod ord">
          <ac:chgData name="Dr Ajay Bakre" userId="77cd69e6-056d-4247-8696-d32f3e523e13" providerId="ADAL" clId="{4B06E62D-6992-9241-A61F-E35F0DBC7D9F}" dt="2024-08-30T05:51:50.707" v="1556" actId="20577"/>
          <ac:spMkLst>
            <pc:docMk/>
            <pc:sldMk cId="3124515909" sldId="304"/>
            <ac:spMk id="4" creationId="{9DDB1A1B-7E56-DB01-A500-F0A3714193A1}"/>
          </ac:spMkLst>
        </pc:spChg>
        <pc:spChg chg="add mod ord">
          <ac:chgData name="Dr Ajay Bakre" userId="77cd69e6-056d-4247-8696-d32f3e523e13" providerId="ADAL" clId="{4B06E62D-6992-9241-A61F-E35F0DBC7D9F}" dt="2024-08-30T05:55:15.599" v="1690" actId="27636"/>
          <ac:spMkLst>
            <pc:docMk/>
            <pc:sldMk cId="3124515909" sldId="304"/>
            <ac:spMk id="5" creationId="{E74CC1FD-7436-DCCA-F4F4-DB4115CD86DC}"/>
          </ac:spMkLst>
        </pc:spChg>
        <pc:spChg chg="add mod ord">
          <ac:chgData name="Dr Ajay Bakre" userId="77cd69e6-056d-4247-8696-d32f3e523e13" providerId="ADAL" clId="{4B06E62D-6992-9241-A61F-E35F0DBC7D9F}" dt="2024-08-30T05:55:15.597" v="1689" actId="27636"/>
          <ac:spMkLst>
            <pc:docMk/>
            <pc:sldMk cId="3124515909" sldId="304"/>
            <ac:spMk id="6" creationId="{7A52AB87-6584-3373-E89E-7D4D33518D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L9: C++ inheritance and polymorphism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BAD-12A9-8B70-C6A7-51A5BB5C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Constructors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AAC7-EDAC-E655-6279-7DA3A58C8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/* default and delete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protected : int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Sample ( int j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     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 = j;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Sample () = default; /* default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    constructor is re-instated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Sample (const Sample&amp; s)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delete; /* default copy constructor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	is explicitly deleted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Sample&amp; operator=(const Sample&amp; s)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delete; /* default assignment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    operator is explicitly deleted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6CD-3A71-1D4B-DCB4-D9532ED5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/* base class copy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class Sample1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  protected : int </a:t>
            </a:r>
            <a:r>
              <a:rPr lang="en-US" sz="1500" dirty="0" err="1">
                <a:latin typeface="Lucida Sans" panose="020B0602030504020204" pitchFamily="34" charset="77"/>
              </a:rPr>
              <a:t>i</a:t>
            </a:r>
            <a:r>
              <a:rPr lang="en-US" sz="1500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      Sample1 ( int j ) {</a:t>
            </a:r>
            <a:r>
              <a:rPr lang="en-US" sz="1500" dirty="0" err="1">
                <a:latin typeface="Lucida Sans" panose="020B0602030504020204" pitchFamily="34" charset="77"/>
              </a:rPr>
              <a:t>i</a:t>
            </a:r>
            <a:r>
              <a:rPr lang="en-US" sz="1500" dirty="0">
                <a:latin typeface="Lucida Sans" panose="020B0602030504020204" pitchFamily="34" charset="77"/>
              </a:rPr>
              <a:t> = j;}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      Sample1 (const Sample1&amp; s) : </a:t>
            </a:r>
            <a:r>
              <a:rPr lang="en-US" sz="1500" dirty="0" err="1">
                <a:latin typeface="Lucida Sans" panose="020B0602030504020204" pitchFamily="34" charset="77"/>
              </a:rPr>
              <a:t>i</a:t>
            </a:r>
            <a:r>
              <a:rPr lang="en-US" sz="1500" dirty="0">
                <a:latin typeface="Lucida Sans" panose="020B0602030504020204" pitchFamily="34" charset="77"/>
              </a:rPr>
              <a:t> {</a:t>
            </a:r>
            <a:r>
              <a:rPr lang="en-US" sz="1500" dirty="0" err="1">
                <a:latin typeface="Lucida Sans" panose="020B0602030504020204" pitchFamily="34" charset="77"/>
              </a:rPr>
              <a:t>s.i</a:t>
            </a:r>
            <a:r>
              <a:rPr lang="en-US" sz="1500" dirty="0">
                <a:latin typeface="Lucida Sans" panose="020B0602030504020204" pitchFamily="34" charset="77"/>
              </a:rPr>
              <a:t>} {}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class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 : public Sample1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private : int m;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(int k): Sample1 (k) { m = 2 * </a:t>
            </a:r>
            <a:r>
              <a:rPr lang="en-US" sz="1600" dirty="0" err="1">
                <a:latin typeface="Lucida Sans" panose="020B0602030504020204" pitchFamily="34" charset="77"/>
              </a:rPr>
              <a:t>i</a:t>
            </a:r>
            <a:r>
              <a:rPr lang="en-US" sz="1600" dirty="0">
                <a:latin typeface="Lucida Sans" panose="020B0602030504020204" pitchFamily="34" charset="77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(const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&amp; n)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Sample1{n}, /* copy base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	m{</a:t>
            </a:r>
            <a:r>
              <a:rPr lang="en-US" sz="1600" dirty="0" err="1">
                <a:latin typeface="Lucida Sans" panose="020B0602030504020204" pitchFamily="34" charset="77"/>
              </a:rPr>
              <a:t>n.m</a:t>
            </a:r>
            <a:r>
              <a:rPr lang="en-US" sz="1600" dirty="0">
                <a:latin typeface="Lucida Sans" panose="020B0602030504020204" pitchFamily="34" charset="77"/>
              </a:rPr>
              <a:t>} /* copy data member */ {}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    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 ns1{2}; </a:t>
            </a:r>
            <a:r>
              <a:rPr lang="en-US" sz="1600" dirty="0" err="1">
                <a:latin typeface="Lucida Sans" panose="020B0602030504020204" pitchFamily="34" charset="77"/>
              </a:rPr>
              <a:t>NewSample</a:t>
            </a:r>
            <a:r>
              <a:rPr lang="en-US" sz="1600" dirty="0">
                <a:latin typeface="Lucida Sans" panose="020B0602030504020204" pitchFamily="34" charset="77"/>
              </a:rPr>
              <a:t> ns2{ns1};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E9FD-07B7-D67A-173C-75CBDB98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6DC0-7C9A-80FE-1EBA-98304A69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Inheritance corresponds to a tree data structure</a:t>
            </a:r>
          </a:p>
          <a:p>
            <a:r>
              <a:rPr lang="en-US" dirty="0"/>
              <a:t>Multi-level tree gives rise to nested inheritance</a:t>
            </a:r>
          </a:p>
          <a:p>
            <a:pPr lvl="1"/>
            <a:r>
              <a:rPr lang="en-US" dirty="0"/>
              <a:t>e.g. Truck derived from </a:t>
            </a:r>
            <a:r>
              <a:rPr lang="en-US" dirty="0" err="1"/>
              <a:t>Land_Vehicle</a:t>
            </a:r>
            <a:r>
              <a:rPr lang="en-US" dirty="0"/>
              <a:t>, which is derived from Vehicle</a:t>
            </a:r>
          </a:p>
          <a:p>
            <a:r>
              <a:rPr lang="en-US" dirty="0"/>
              <a:t>However, nested inheritance must be used with caution</a:t>
            </a:r>
          </a:p>
          <a:p>
            <a:pPr lvl="1"/>
            <a:r>
              <a:rPr lang="en-US" dirty="0"/>
              <a:t>Repeatedly deriving classes from classes quickly results in big, complex class hierarchies that are hard to understand, hard to use and hard to maintain</a:t>
            </a:r>
          </a:p>
          <a:p>
            <a:pPr lvl="1"/>
            <a:r>
              <a:rPr lang="en-US" dirty="0"/>
              <a:t>Data hiding is hard to implement in complex class hierarchies</a:t>
            </a:r>
          </a:p>
        </p:txBody>
      </p:sp>
    </p:spTree>
    <p:extLst>
      <p:ext uri="{BB962C8B-B14F-4D97-AF65-F5344CB8AC3E}">
        <p14:creationId xmlns:p14="http://schemas.microsoft.com/office/powerpoint/2010/main" val="254716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298-2A87-162E-E947-2EBA63F3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6E01-B488-0A5A-09CF-11C343DC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In multiple inheritance a class is derived from several base classes</a:t>
            </a:r>
          </a:p>
          <a:p>
            <a:r>
              <a:rPr lang="en-US" dirty="0"/>
              <a:t>Using multiple inheritance, the newly derived class would be considered as an instantiation of all base classes</a:t>
            </a:r>
          </a:p>
          <a:p>
            <a:pPr lvl="1"/>
            <a:r>
              <a:rPr lang="en-US" dirty="0"/>
              <a:t>If the derived class does not have a strong is-a relationship with all the base classes, composition is more appropriate</a:t>
            </a:r>
          </a:p>
          <a:p>
            <a:r>
              <a:rPr lang="en-US" dirty="0"/>
              <a:t>In general, single inheritance is more widely used than the multiple one</a:t>
            </a:r>
          </a:p>
          <a:p>
            <a:r>
              <a:rPr lang="en-US" dirty="0"/>
              <a:t>Good class design dictates that a class should have a single, well described responsibility (S of SOLID principes).</a:t>
            </a:r>
          </a:p>
          <a:p>
            <a:r>
              <a:rPr lang="en-US" dirty="0"/>
              <a:t>The Single responsibility principle often conflicts with multiple inheritance where we can state that objects of class Derived are both Base1 and Base2 objects</a:t>
            </a:r>
          </a:p>
        </p:txBody>
      </p:sp>
    </p:spTree>
    <p:extLst>
      <p:ext uri="{BB962C8B-B14F-4D97-AF65-F5344CB8AC3E}">
        <p14:creationId xmlns:p14="http://schemas.microsoft.com/office/powerpoint/2010/main" val="181223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298-2A87-162E-E947-2EBA63F3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6E01-B488-0A5A-09CF-11C343DC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Item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string title ; float price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getData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displayData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Sales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float </a:t>
            </a:r>
            <a:r>
              <a:rPr lang="en-US" dirty="0" err="1">
                <a:latin typeface="Lucida Sans" panose="020B0602030504020204" pitchFamily="34" charset="77"/>
              </a:rPr>
              <a:t>salesFigure</a:t>
            </a:r>
            <a:r>
              <a:rPr lang="en-US" dirty="0">
                <a:latin typeface="Lucida Sans" panose="020B0602030504020204" pitchFamily="34" charset="77"/>
              </a:rPr>
              <a:t>[ 3 ]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getData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displayData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E2B2-E37A-42F3-C046-41E45257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HardwareItem</a:t>
            </a:r>
            <a:r>
              <a:rPr lang="en-US" dirty="0">
                <a:latin typeface="Lucida Sans" panose="020B0602030504020204" pitchFamily="34" charset="77"/>
              </a:rPr>
              <a:t> :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public</a:t>
            </a:r>
            <a:r>
              <a:rPr lang="en-US" dirty="0">
                <a:latin typeface="Lucida Sans" panose="020B0602030504020204" pitchFamily="34" charset="77"/>
              </a:rPr>
              <a:t> Item,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public</a:t>
            </a:r>
            <a:r>
              <a:rPr lang="en-US" dirty="0">
                <a:latin typeface="Lucida Sans" panose="020B0602030504020204" pitchFamily="34" charset="77"/>
              </a:rPr>
              <a:t> Sales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string category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string </a:t>
            </a:r>
            <a:r>
              <a:rPr lang="en-US" dirty="0" err="1">
                <a:latin typeface="Lucida Sans" panose="020B0602030504020204" pitchFamily="34" charset="77"/>
              </a:rPr>
              <a:t>oem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getData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</a:t>
            </a:r>
            <a:r>
              <a:rPr lang="en-US" dirty="0" err="1">
                <a:latin typeface="Lucida Sans" panose="020B0602030504020204" pitchFamily="34" charset="77"/>
              </a:rPr>
              <a:t>displayData</a:t>
            </a:r>
            <a:r>
              <a:rPr lang="en-US" dirty="0"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void </a:t>
            </a:r>
            <a:r>
              <a:rPr lang="en-US" dirty="0" err="1">
                <a:latin typeface="Lucida Sans" panose="020B0602030504020204" pitchFamily="34" charset="77"/>
              </a:rPr>
              <a:t>HardwareItem</a:t>
            </a:r>
            <a:r>
              <a:rPr lang="en-US" dirty="0">
                <a:latin typeface="Lucida Sans" panose="020B0602030504020204" pitchFamily="34" charset="77"/>
              </a:rPr>
              <a:t> :: </a:t>
            </a:r>
            <a:r>
              <a:rPr lang="en-US" dirty="0" err="1">
                <a:latin typeface="Lucida Sans" panose="020B0602030504020204" pitchFamily="34" charset="77"/>
              </a:rPr>
              <a:t>displayData</a:t>
            </a:r>
            <a:r>
              <a:rPr lang="en-US" dirty="0">
                <a:latin typeface="Lucida Sans" panose="020B0602030504020204" pitchFamily="34" charset="77"/>
              </a:rPr>
              <a:t>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Item ::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displayData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(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        Sales ::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displayData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( ) 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17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9890-DC9D-6FA4-E0C5-9E15DAC4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1025" name="Picture 1" descr="page1image47363696">
            <a:extLst>
              <a:ext uri="{FF2B5EF4-FFF2-40B4-BE49-F238E27FC236}">
                <a16:creationId xmlns:a16="http://schemas.microsoft.com/office/drawing/2014/main" id="{132E7311-E309-3C08-5175-7FB6AC64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47349760">
            <a:extLst>
              <a:ext uri="{FF2B5EF4-FFF2-40B4-BE49-F238E27FC236}">
                <a16:creationId xmlns:a16="http://schemas.microsoft.com/office/drawing/2014/main" id="{B9640D96-B655-1986-F9EA-AB4C3F2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47364112">
            <a:extLst>
              <a:ext uri="{FF2B5EF4-FFF2-40B4-BE49-F238E27FC236}">
                <a16:creationId xmlns:a16="http://schemas.microsoft.com/office/drawing/2014/main" id="{2A778F20-AFE1-AEFB-17E1-D7BEE5BA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1image47364528">
            <a:extLst>
              <a:ext uri="{FF2B5EF4-FFF2-40B4-BE49-F238E27FC236}">
                <a16:creationId xmlns:a16="http://schemas.microsoft.com/office/drawing/2014/main" id="{5BD426AE-460F-EBBF-A951-DA56D9E6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image47365568">
            <a:extLst>
              <a:ext uri="{FF2B5EF4-FFF2-40B4-BE49-F238E27FC236}">
                <a16:creationId xmlns:a16="http://schemas.microsoft.com/office/drawing/2014/main" id="{8EE55050-626E-412A-63DA-BB525ACE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image47362240">
            <a:extLst>
              <a:ext uri="{FF2B5EF4-FFF2-40B4-BE49-F238E27FC236}">
                <a16:creationId xmlns:a16="http://schemas.microsoft.com/office/drawing/2014/main" id="{16230315-B283-FD4B-3484-E2EE4080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image47362032">
            <a:extLst>
              <a:ext uri="{FF2B5EF4-FFF2-40B4-BE49-F238E27FC236}">
                <a16:creationId xmlns:a16="http://schemas.microsoft.com/office/drawing/2014/main" id="{2530694D-31C6-FE81-8590-93BE08A5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728" y="260648"/>
            <a:ext cx="29591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6025FD-08A0-C941-6CBB-7890C3AA7283}"/>
              </a:ext>
            </a:extLst>
          </p:cNvPr>
          <p:cNvSpPr/>
          <p:nvPr/>
        </p:nvSpPr>
        <p:spPr>
          <a:xfrm>
            <a:off x="6960096" y="458112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F192E-1948-A608-9F88-DBC99E6EFA2B}"/>
              </a:ext>
            </a:extLst>
          </p:cNvPr>
          <p:cNvSpPr txBox="1"/>
          <p:nvPr/>
        </p:nvSpPr>
        <p:spPr>
          <a:xfrm>
            <a:off x="5663952" y="2204864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7E58D9-A9C1-F3C6-78DF-A25771FFFAE9}"/>
              </a:ext>
            </a:extLst>
          </p:cNvPr>
          <p:cNvSpPr/>
          <p:nvPr/>
        </p:nvSpPr>
        <p:spPr>
          <a:xfrm>
            <a:off x="4079776" y="3212976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937F12-DA4D-28C9-591B-7BE2817E7477}"/>
              </a:ext>
            </a:extLst>
          </p:cNvPr>
          <p:cNvSpPr/>
          <p:nvPr/>
        </p:nvSpPr>
        <p:spPr>
          <a:xfrm>
            <a:off x="6960096" y="3212976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EE56C2-AA42-5022-AB1E-60EB6BB60190}"/>
              </a:ext>
            </a:extLst>
          </p:cNvPr>
          <p:cNvSpPr/>
          <p:nvPr/>
        </p:nvSpPr>
        <p:spPr>
          <a:xfrm>
            <a:off x="4079776" y="458112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788BC3-4290-D852-9515-5099B007454F}"/>
              </a:ext>
            </a:extLst>
          </p:cNvPr>
          <p:cNvSpPr/>
          <p:nvPr/>
        </p:nvSpPr>
        <p:spPr>
          <a:xfrm>
            <a:off x="5519936" y="2060848"/>
            <a:ext cx="2016224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AF406-0A51-D858-4456-15335CC19727}"/>
              </a:ext>
            </a:extLst>
          </p:cNvPr>
          <p:cNvSpPr txBox="1"/>
          <p:nvPr/>
        </p:nvSpPr>
        <p:spPr>
          <a:xfrm>
            <a:off x="4295800" y="4581128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Compile-time</a:t>
            </a:r>
          </a:p>
          <a:p>
            <a:pPr algn="ctr"/>
            <a:r>
              <a:rPr lang="en-US" dirty="0"/>
              <a:t>Polymorphism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1AFE5-881C-55A7-4F10-E72C3518A39C}"/>
              </a:ext>
            </a:extLst>
          </p:cNvPr>
          <p:cNvSpPr txBox="1"/>
          <p:nvPr/>
        </p:nvSpPr>
        <p:spPr>
          <a:xfrm>
            <a:off x="7176120" y="4581128"/>
            <a:ext cx="1558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Run-time</a:t>
            </a:r>
          </a:p>
          <a:p>
            <a:pPr algn="ctr"/>
            <a:r>
              <a:rPr lang="en-US" dirty="0"/>
              <a:t>Polymorphism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3D4B4-668A-9A26-7659-264400156AE3}"/>
              </a:ext>
            </a:extLst>
          </p:cNvPr>
          <p:cNvSpPr txBox="1"/>
          <p:nvPr/>
        </p:nvSpPr>
        <p:spPr>
          <a:xfrm>
            <a:off x="4367808" y="3212976"/>
            <a:ext cx="1490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thing,</a:t>
            </a:r>
          </a:p>
          <a:p>
            <a:pPr algn="ctr"/>
            <a:r>
              <a:rPr lang="en-US" dirty="0"/>
              <a:t>several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8EF41-D60C-2BE4-8F9F-6D659394E556}"/>
              </a:ext>
            </a:extLst>
          </p:cNvPr>
          <p:cNvSpPr txBox="1"/>
          <p:nvPr/>
        </p:nvSpPr>
        <p:spPr>
          <a:xfrm>
            <a:off x="6960096" y="3212976"/>
            <a:ext cx="193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 Action,</a:t>
            </a:r>
          </a:p>
          <a:p>
            <a:pPr algn="ctr"/>
            <a:r>
              <a:rPr lang="en-US" dirty="0"/>
              <a:t>different activities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A26C9AF-80AF-1BB3-5E7A-7738FB6EB51D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5568647" y="2253575"/>
            <a:ext cx="504056" cy="1414747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40A673B-F30E-B32C-50A3-81A4A969596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16200000" flipH="1">
            <a:off x="6996100" y="2240868"/>
            <a:ext cx="504056" cy="144016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B4C087-7EFA-FAEE-9C90-BF80A1CABFA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087888" y="3861048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BB57E9-F3D4-DE37-B0C4-57ADBB9DD0DC}"/>
              </a:ext>
            </a:extLst>
          </p:cNvPr>
          <p:cNvCxnSpPr/>
          <p:nvPr/>
        </p:nvCxnSpPr>
        <p:spPr>
          <a:xfrm>
            <a:off x="7968208" y="3861048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4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B9C7A-0C86-579D-BF09-6297913D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633B2-3A8E-7574-2BF4-7BA1692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447786" cy="4166592"/>
          </a:xfrm>
        </p:spPr>
        <p:txBody>
          <a:bodyPr>
            <a:normAutofit/>
          </a:bodyPr>
          <a:lstStyle/>
          <a:p>
            <a:r>
              <a:rPr lang="en-US" dirty="0"/>
              <a:t>One thing, several forms:</a:t>
            </a:r>
          </a:p>
          <a:p>
            <a:pPr lvl="1"/>
            <a:r>
              <a:rPr lang="en-US" dirty="0"/>
              <a:t>Function overloading, e.g. </a:t>
            </a:r>
          </a:p>
          <a:p>
            <a:pPr lvl="1"/>
            <a:r>
              <a:rPr lang="en-US" dirty="0"/>
              <a:t>Operator overloading</a:t>
            </a:r>
          </a:p>
          <a:p>
            <a:r>
              <a:rPr lang="en-US" dirty="0"/>
              <a:t>Binding – deciding which function to call</a:t>
            </a:r>
          </a:p>
          <a:p>
            <a:r>
              <a:rPr lang="en-US" dirty="0"/>
              <a:t>Compile-time polymorphism – binding is done during compilation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EE7A1C-ADF5-FC49-270F-5B8C0544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4112" y="1556792"/>
            <a:ext cx="2232248" cy="1080120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72000" indent="0">
              <a:lnSpc>
                <a:spcPct val="74000"/>
              </a:lnSpc>
              <a:buNone/>
            </a:pP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= abs ( -24 ) ;</a:t>
            </a:r>
          </a:p>
          <a:p>
            <a:pPr marL="72000" indent="0">
              <a:lnSpc>
                <a:spcPct val="74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a = abs ( 1.5f ) ;</a:t>
            </a:r>
          </a:p>
          <a:p>
            <a:pPr marL="72000" indent="0">
              <a:lnSpc>
                <a:spcPct val="74000"/>
              </a:lnSpc>
              <a:buNone/>
            </a:pPr>
            <a:r>
              <a:rPr lang="en-US" sz="1800" dirty="0">
                <a:latin typeface="Lucida Sans" panose="020B0602030504020204" pitchFamily="34" charset="77"/>
              </a:rPr>
              <a:t>l = abs ( -12L ) 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50D48E-4969-3394-F543-CB4ABB32A6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303912" y="2096852"/>
            <a:ext cx="1800200" cy="1800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82F720-1937-A865-327C-16E1274F46D4}"/>
              </a:ext>
            </a:extLst>
          </p:cNvPr>
          <p:cNvSpPr txBox="1">
            <a:spLocks/>
          </p:cNvSpPr>
          <p:nvPr/>
        </p:nvSpPr>
        <p:spPr>
          <a:xfrm>
            <a:off x="6960096" y="3140968"/>
            <a:ext cx="2232248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int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, j, k 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k = </a:t>
            </a:r>
            <a:r>
              <a:rPr lang="en-US" sz="1800" dirty="0" err="1">
                <a:latin typeface="Lucida Sans" panose="020B0602030504020204" pitchFamily="34" charset="77"/>
              </a:rPr>
              <a:t>i</a:t>
            </a:r>
            <a:r>
              <a:rPr lang="en-US" sz="1800" dirty="0">
                <a:latin typeface="Lucida Sans" panose="020B0602030504020204" pitchFamily="34" charset="77"/>
              </a:rPr>
              <a:t> + j;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Comp c1, c2, c3 ;</a:t>
            </a:r>
          </a:p>
          <a:p>
            <a:pPr marL="72000" indent="0">
              <a:lnSpc>
                <a:spcPct val="74000"/>
              </a:lnSpc>
              <a:buFont typeface="Franklin Gothic Book" panose="020B0503020102020204" pitchFamily="34" charset="0"/>
              <a:buNone/>
            </a:pPr>
            <a:r>
              <a:rPr lang="en-US" sz="1800" dirty="0">
                <a:latin typeface="Lucida Sans" panose="020B0602030504020204" pitchFamily="34" charset="77"/>
              </a:rPr>
              <a:t>c3 = c1 + c2 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BCDCDB-86F1-761A-69C1-C626B8E96832}"/>
              </a:ext>
            </a:extLst>
          </p:cNvPr>
          <p:cNvCxnSpPr>
            <a:cxnSpLocks/>
          </p:cNvCxnSpPr>
          <p:nvPr/>
        </p:nvCxnSpPr>
        <p:spPr>
          <a:xfrm>
            <a:off x="4799856" y="2672915"/>
            <a:ext cx="2160240" cy="468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0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C96B4-8182-251E-75F9-15F15E1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Run-time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A59F4-8428-86D3-B68E-F07FA4ED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808"/>
            <a:ext cx="9601200" cy="4166592"/>
          </a:xfrm>
        </p:spPr>
        <p:txBody>
          <a:bodyPr/>
          <a:lstStyle/>
          <a:p>
            <a:r>
              <a:rPr lang="en-US" dirty="0"/>
              <a:t>One action, different activities, e.g.</a:t>
            </a:r>
          </a:p>
          <a:p>
            <a:pPr lvl="1"/>
            <a:r>
              <a:rPr lang="en-US" dirty="0"/>
              <a:t>Mouse click </a:t>
            </a:r>
            <a:r>
              <a:rPr lang="en-US" dirty="0">
                <a:sym typeface="Wingdings" pitchFamily="2" charset="2"/>
              </a:rPr>
              <a:t> Close window</a:t>
            </a:r>
          </a:p>
          <a:p>
            <a:pPr lvl="1"/>
            <a:r>
              <a:rPr lang="en-US" dirty="0">
                <a:sym typeface="Wingdings" pitchFamily="2" charset="2"/>
              </a:rPr>
              <a:t>Mouse click  Display Menu</a:t>
            </a:r>
          </a:p>
          <a:p>
            <a:r>
              <a:rPr lang="en-US" dirty="0">
                <a:sym typeface="Wingdings" pitchFamily="2" charset="2"/>
              </a:rPr>
              <a:t>Action – function call</a:t>
            </a:r>
          </a:p>
          <a:p>
            <a:r>
              <a:rPr lang="en-US" dirty="0"/>
              <a:t>Activity - Execute different functions at different times</a:t>
            </a:r>
          </a:p>
          <a:p>
            <a:r>
              <a:rPr lang="en-US" dirty="0"/>
              <a:t>Run time Polymorphism - Binding is done at run-time</a:t>
            </a:r>
          </a:p>
        </p:txBody>
      </p:sp>
    </p:spTree>
    <p:extLst>
      <p:ext uri="{BB962C8B-B14F-4D97-AF65-F5344CB8AC3E}">
        <p14:creationId xmlns:p14="http://schemas.microsoft.com/office/powerpoint/2010/main" val="423543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6CA7-80AF-AD20-9A9C-DF2CF420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9B75-EEAF-4B77-B381-C833321C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FED16-08F4-9DE9-2D20-1222DFAC5730}"/>
              </a:ext>
            </a:extLst>
          </p:cNvPr>
          <p:cNvSpPr/>
          <p:nvPr/>
        </p:nvSpPr>
        <p:spPr>
          <a:xfrm>
            <a:off x="5447928" y="170080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DB92C-E86A-85E9-4DF7-96D8A2D3C3C4}"/>
              </a:ext>
            </a:extLst>
          </p:cNvPr>
          <p:cNvSpPr txBox="1"/>
          <p:nvPr/>
        </p:nvSpPr>
        <p:spPr>
          <a:xfrm>
            <a:off x="5663952" y="17728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C0132-2D75-22A4-07E5-C0EE226C4A0F}"/>
              </a:ext>
            </a:extLst>
          </p:cNvPr>
          <p:cNvSpPr/>
          <p:nvPr/>
        </p:nvSpPr>
        <p:spPr>
          <a:xfrm>
            <a:off x="6600056" y="278092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CD093-4E88-7F04-15BE-7444040A2711}"/>
              </a:ext>
            </a:extLst>
          </p:cNvPr>
          <p:cNvSpPr/>
          <p:nvPr/>
        </p:nvSpPr>
        <p:spPr>
          <a:xfrm>
            <a:off x="4295800" y="2780928"/>
            <a:ext cx="1224136" cy="504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624F48-D92B-9BE0-2890-D4DAD9C3130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4907868" y="2204864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99B548-749A-176A-6431-EB13AC40EAB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6059996" y="2204864"/>
            <a:ext cx="115212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B21D32-BBC2-779E-8385-AAAE366935CE}"/>
              </a:ext>
            </a:extLst>
          </p:cNvPr>
          <p:cNvSpPr txBox="1"/>
          <p:nvPr/>
        </p:nvSpPr>
        <p:spPr>
          <a:xfrm>
            <a:off x="4511824" y="2852936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A57C-0DC1-7A64-82A0-B6CEF7ED1491}"/>
              </a:ext>
            </a:extLst>
          </p:cNvPr>
          <p:cNvSpPr txBox="1"/>
          <p:nvPr/>
        </p:nvSpPr>
        <p:spPr>
          <a:xfrm>
            <a:off x="6672064" y="2852936"/>
            <a:ext cx="115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DEBF5-E692-7642-C040-C7E94F026A40}"/>
              </a:ext>
            </a:extLst>
          </p:cNvPr>
          <p:cNvSpPr txBox="1"/>
          <p:nvPr/>
        </p:nvSpPr>
        <p:spPr>
          <a:xfrm>
            <a:off x="1559496" y="3933056"/>
            <a:ext cx="7992888" cy="224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Requirements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App should be able to draw Rectangles &amp; Circles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Order of drawing should be preserved 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IN" sz="2000" dirty="0">
                <a:solidFill>
                  <a:schemeClr val="tx2"/>
                </a:solidFill>
              </a:rPr>
              <a:t>Solution</a:t>
            </a:r>
          </a:p>
          <a:p>
            <a: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IN" i="1" dirty="0">
                <a:solidFill>
                  <a:schemeClr val="tx2"/>
                </a:solidFill>
              </a:rPr>
              <a:t>Inheritance, Upcasting, Virtual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FB202-6496-A6D9-0DBB-29E86564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Upcasting – Derived to 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90F-0D47-6E2D-671D-06E1CF663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00587-41B8-96AC-F6B9-38F4B738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// Upcasting, so no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&amp;r; // Upcasting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45644-9C15-1770-59ED-3514274E264E}"/>
              </a:ext>
            </a:extLst>
          </p:cNvPr>
          <p:cNvSpPr txBox="1"/>
          <p:nvPr/>
        </p:nvSpPr>
        <p:spPr>
          <a:xfrm>
            <a:off x="9696400" y="472514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7FD33-2961-124D-D932-5DA6451D7B7A}"/>
              </a:ext>
            </a:extLst>
          </p:cNvPr>
          <p:cNvSpPr txBox="1"/>
          <p:nvPr/>
        </p:nvSpPr>
        <p:spPr>
          <a:xfrm>
            <a:off x="9480376" y="5229200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08B358-55DC-F494-CAB0-677373AD6A4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44272" y="4797152"/>
            <a:ext cx="1152128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2CA6C3-23F2-E8B8-2BED-87C61BD1B299}"/>
              </a:ext>
            </a:extLst>
          </p:cNvPr>
          <p:cNvCxnSpPr>
            <a:cxnSpLocks/>
          </p:cNvCxnSpPr>
          <p:nvPr/>
        </p:nvCxnSpPr>
        <p:spPr>
          <a:xfrm flipH="1" flipV="1">
            <a:off x="8472264" y="5373216"/>
            <a:ext cx="1008112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3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7A54-5C6D-FB1B-C98E-67E5FE8F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4DB6-F207-D1F4-E203-30E1C8E0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A5445-3777-42F0-5017-121035D3B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</a:t>
            </a:r>
            <a:r>
              <a:rPr lang="en-US" dirty="0">
                <a:latin typeface="Lucida Sans" panose="020B0602030504020204" pitchFamily="34" charset="77"/>
              </a:rPr>
              <a:t>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"Shape"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682D6-FC9E-75FC-7974-3C7E25FE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&amp;c; // Upcasting, so no error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 = &amp;r; // Upcasting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p-&gt;draw(); // ??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73AC5-41BF-0BB2-6827-B020E37DC58B}"/>
              </a:ext>
            </a:extLst>
          </p:cNvPr>
          <p:cNvSpPr txBox="1"/>
          <p:nvPr/>
        </p:nvSpPr>
        <p:spPr>
          <a:xfrm>
            <a:off x="9696400" y="4725144"/>
            <a:ext cx="8640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E4A2F-BE68-7174-EBE7-ABC2B2ECA8C7}"/>
              </a:ext>
            </a:extLst>
          </p:cNvPr>
          <p:cNvSpPr txBox="1"/>
          <p:nvPr/>
        </p:nvSpPr>
        <p:spPr>
          <a:xfrm>
            <a:off x="9480376" y="522920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Rectangle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A38B38-3722-2B89-58CB-F63F7464806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44272" y="4797152"/>
            <a:ext cx="1152128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AF30D-90AD-D79F-6EA3-299960E6B25D}"/>
              </a:ext>
            </a:extLst>
          </p:cNvPr>
          <p:cNvCxnSpPr>
            <a:cxnSpLocks/>
          </p:cNvCxnSpPr>
          <p:nvPr/>
        </p:nvCxnSpPr>
        <p:spPr>
          <a:xfrm flipH="1" flipV="1">
            <a:off x="8472264" y="5373216"/>
            <a:ext cx="1008112" cy="112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AC-ACA0-96DD-8320-AF610465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Order of Constructor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00419-CF49-6D4A-459E-6AE38394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a derived class object is constructed or built on top of the base class object</a:t>
            </a:r>
          </a:p>
          <a:p>
            <a:pPr lvl="1"/>
            <a:r>
              <a:rPr lang="en-US" dirty="0"/>
              <a:t>Base class object must be constructed before the derived class object is initialized</a:t>
            </a:r>
          </a:p>
          <a:p>
            <a:pPr lvl="1"/>
            <a:r>
              <a:rPr lang="en-US" dirty="0"/>
              <a:t>Constructor for derived class is responsible for proper initialization of data members in the base class</a:t>
            </a:r>
          </a:p>
          <a:p>
            <a:r>
              <a:rPr lang="en-US" dirty="0"/>
              <a:t>Problem with calling base class constructor from inside derived class constructor</a:t>
            </a:r>
          </a:p>
          <a:p>
            <a:pPr lvl="1"/>
            <a:r>
              <a:rPr lang="en-US" dirty="0"/>
              <a:t>Since the base class object must be created before derived class constructor is called, you cannot call the base class constructor inside the derived class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base class initializer</a:t>
            </a:r>
            <a:r>
              <a:rPr lang="en-US" dirty="0"/>
              <a:t> can be used to initialize the base class object instead</a:t>
            </a:r>
          </a:p>
          <a:p>
            <a:pPr lvl="1"/>
            <a:r>
              <a:rPr lang="en-US" dirty="0"/>
              <a:t>If no base class initializer is supplied, compiler inserts a default one</a:t>
            </a:r>
          </a:p>
          <a:p>
            <a:r>
              <a:rPr lang="en-US" dirty="0"/>
              <a:t>Only after the base class object is constructed successfully, data members of derived class are available for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9D2D9-6DBB-ECE8-5312-856B53346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D0DDE-897D-0D05-A01E-4109098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Pure Virtual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47832-65BB-2362-702A-B74EBA5D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#include &lt;iostream&gt;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using namespace std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Shape { //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abstract class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virtual void draw( ) = 0; /* pure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	virtual function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Circle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"Circle"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5C07B-FEFB-72A4-7B67-0F6D017F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628801"/>
            <a:ext cx="4447786" cy="42386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Rectangle : public Shape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draw(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"Rectangle"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Circle c1, c2, c3, c4, c5;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Rectangle r1, r2, r3, r4, r5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Shape *p[10]={&amp;c1,&amp;r4,..};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for(int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=0;i&lt;=9;i++)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p[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]-&gt; draw();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/* order is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		preserved */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771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2F9C83-5885-9D09-47B1-A0E381F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0992"/>
          </a:xfrm>
        </p:spPr>
        <p:txBody>
          <a:bodyPr/>
          <a:lstStyle/>
          <a:p>
            <a:r>
              <a:rPr lang="en-US" dirty="0"/>
              <a:t>Summary of Run-time Polymorphism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04590-64BD-BCA8-907A-7A1C6780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Upcasted pointer</a:t>
            </a:r>
          </a:p>
          <a:p>
            <a:pPr lvl="1"/>
            <a:r>
              <a:rPr lang="en-US" i="0" dirty="0">
                <a:latin typeface="Lucida Sans" panose="020B0602030504020204" pitchFamily="34" charset="77"/>
              </a:rPr>
              <a:t>Base *b; Derived d; b=&amp;d;</a:t>
            </a:r>
          </a:p>
          <a:p>
            <a:r>
              <a:rPr lang="en-US" dirty="0"/>
              <a:t>Abstract class</a:t>
            </a:r>
          </a:p>
          <a:p>
            <a:pPr lvl="1"/>
            <a:r>
              <a:rPr lang="en-US" dirty="0"/>
              <a:t>Contains at least one pure virtual function</a:t>
            </a:r>
          </a:p>
          <a:p>
            <a:pPr lvl="1"/>
            <a:r>
              <a:rPr lang="en-US" dirty="0"/>
              <a:t>May contain non-virtual function</a:t>
            </a:r>
          </a:p>
          <a:p>
            <a:pPr lvl="1"/>
            <a:r>
              <a:rPr lang="en-US" dirty="0"/>
              <a:t>Object creation not possible</a:t>
            </a:r>
          </a:p>
          <a:p>
            <a:r>
              <a:rPr lang="en-US" dirty="0"/>
              <a:t>Virtual function mechanism</a:t>
            </a:r>
          </a:p>
          <a:p>
            <a:pPr lvl="1"/>
            <a:r>
              <a:rPr lang="en-US" dirty="0"/>
              <a:t>Call through an Upcasted pointer</a:t>
            </a:r>
          </a:p>
          <a:p>
            <a:pPr lvl="1"/>
            <a:r>
              <a:rPr lang="en-US" dirty="0"/>
              <a:t>If function signatures are same</a:t>
            </a:r>
          </a:p>
          <a:p>
            <a:pPr lvl="2"/>
            <a:r>
              <a:rPr lang="en-US" dirty="0"/>
              <a:t>Base class version if non-virtual</a:t>
            </a:r>
          </a:p>
          <a:p>
            <a:pPr lvl="2"/>
            <a:r>
              <a:rPr lang="en-US" dirty="0"/>
              <a:t>Derived class version if virtual</a:t>
            </a:r>
          </a:p>
          <a:p>
            <a:r>
              <a:rPr lang="en-US" dirty="0"/>
              <a:t>A virtual function is early bound (compile-time) if called through object</a:t>
            </a:r>
          </a:p>
          <a:p>
            <a:r>
              <a:rPr lang="en-US" dirty="0"/>
              <a:t>A virtual function is late bound (run-time) if called through a pointer (upcasted or not)</a:t>
            </a:r>
          </a:p>
        </p:txBody>
      </p:sp>
    </p:spTree>
    <p:extLst>
      <p:ext uri="{BB962C8B-B14F-4D97-AF65-F5344CB8AC3E}">
        <p14:creationId xmlns:p14="http://schemas.microsoft.com/office/powerpoint/2010/main" val="178443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970-E970-2046-60A5-F336C71C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Early vs. Late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371D-5590-923A-5069-7B470806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Early Binding</a:t>
            </a:r>
          </a:p>
          <a:p>
            <a:pPr lvl="1"/>
            <a:r>
              <a:rPr lang="en-US" dirty="0"/>
              <a:t>If call is made using object</a:t>
            </a:r>
          </a:p>
          <a:p>
            <a:r>
              <a:rPr lang="en-US" dirty="0"/>
              <a:t>When called using object</a:t>
            </a:r>
          </a:p>
          <a:p>
            <a:pPr lvl="1"/>
            <a:r>
              <a:rPr lang="en-US" dirty="0"/>
              <a:t>No late binding even if function is virtual</a:t>
            </a:r>
          </a:p>
          <a:p>
            <a:r>
              <a:rPr lang="en-US" dirty="0"/>
              <a:t>Late binding</a:t>
            </a:r>
          </a:p>
          <a:p>
            <a:pPr lvl="1"/>
            <a:r>
              <a:rPr lang="en-US" dirty="0"/>
              <a:t>There must be Inheritance</a:t>
            </a:r>
          </a:p>
          <a:p>
            <a:pPr lvl="1"/>
            <a:r>
              <a:rPr lang="en-US" dirty="0"/>
              <a:t>Function signature in Base and Derived must be same</a:t>
            </a:r>
          </a:p>
          <a:p>
            <a:pPr lvl="1"/>
            <a:r>
              <a:rPr lang="en-US" dirty="0"/>
              <a:t>In Base class function, must be virtual</a:t>
            </a:r>
          </a:p>
          <a:p>
            <a:pPr lvl="1"/>
            <a:r>
              <a:rPr lang="en-US" dirty="0"/>
              <a:t>Call must be made using pointer</a:t>
            </a:r>
          </a:p>
        </p:txBody>
      </p:sp>
    </p:spTree>
    <p:extLst>
      <p:ext uri="{BB962C8B-B14F-4D97-AF65-F5344CB8AC3E}">
        <p14:creationId xmlns:p14="http://schemas.microsoft.com/office/powerpoint/2010/main" val="215432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B1A1B-7E56-DB01-A500-F0A3714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CC1FD-7436-DCCA-F4F4-DB4115CD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Shape q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Circle c;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int 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a;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if ( a == 1 )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    fun ( &amp;q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else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    fun ( &amp;c )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void fun ( Shape *p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p-&gt;Draw2();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2AB87-6584-3373-E89E-7D4D3351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Shape s1, s2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Circle c1,c2;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Shape *p[]={&amp;s1,&amp;c1,&amp;s2,&amp;s2};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=0;i&lt;4;i++)</a:t>
            </a:r>
          </a:p>
          <a:p>
            <a:pPr marL="0" indent="0">
              <a:buNone/>
            </a:pPr>
            <a:r>
              <a:rPr lang="en-US" dirty="0"/>
              <a:t>        fun ( p[ </a:t>
            </a:r>
            <a:r>
              <a:rPr lang="en-US" dirty="0" err="1"/>
              <a:t>i</a:t>
            </a:r>
            <a:r>
              <a:rPr lang="en-US" dirty="0"/>
              <a:t> ] ) 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void fun ( Shape *p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    p-&gt;Draw2();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9BC-C79B-0541-9089-3E039E9A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Calling Methods vs Constructors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A71A-1AD8-6230-87CC-CAAFAFB2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"Hi"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"Bye"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Sample :: fun1( ) </a:t>
            </a:r>
            <a:r>
              <a:rPr lang="en-US" sz="2600" dirty="0">
                <a:latin typeface="Lucida Sans" panose="020B0602030504020204" pitchFamily="34" charset="77"/>
              </a:rPr>
              <a:t>; // normal calling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s.fun1();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77B1-B428-60A7-1C61-444FE7CD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Sample(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”Sample’s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solidFill>
                  <a:srgbClr val="FF0000"/>
                </a:solidFill>
                <a:latin typeface="Lucida Sans" panose="020B0602030504020204" pitchFamily="34" charset="77"/>
              </a:rPr>
              <a:t>Sample::Sample(); // Too late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</a:t>
            </a:r>
            <a:r>
              <a:rPr lang="en-US" sz="2600" dirty="0" err="1">
                <a:latin typeface="Lucida Sans" panose="020B0602030504020204" pitchFamily="34" charset="77"/>
              </a:rPr>
              <a:t>NewSample’s</a:t>
            </a:r>
            <a:r>
              <a:rPr lang="en-US" sz="2600" dirty="0">
                <a:latin typeface="Lucida Sans" panose="020B0602030504020204" pitchFamily="34" charset="77"/>
              </a:rPr>
              <a:t>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9BC-C79B-0541-9089-3E039E9A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Calling Methods vs Constructors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A71A-1AD8-6230-87CC-CAAFAFB2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"Hi"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"Bye"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Sample :: fun1( ) </a:t>
            </a:r>
            <a:r>
              <a:rPr lang="en-US" sz="2600" dirty="0">
                <a:latin typeface="Lucida Sans" panose="020B0602030504020204" pitchFamily="34" charset="77"/>
              </a:rPr>
              <a:t>; // normal calling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s.fun1();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77B1-B428-60A7-1C61-444FE7CD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Sample(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”Sample’s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highlight>
                  <a:srgbClr val="FFFF00"/>
                </a:highlight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( ) : Sample()</a:t>
            </a:r>
            <a:r>
              <a:rPr lang="en-US" sz="2600" dirty="0">
                <a:latin typeface="Lucida Sans" panose="020B0602030504020204" pitchFamily="34" charset="77"/>
              </a:rPr>
              <a:t> { // special way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</a:t>
            </a:r>
            <a:r>
              <a:rPr lang="en-US" sz="2600" dirty="0" err="1">
                <a:latin typeface="Lucida Sans" panose="020B0602030504020204" pitchFamily="34" charset="77"/>
              </a:rPr>
              <a:t>NewSample’s</a:t>
            </a:r>
            <a:r>
              <a:rPr lang="en-US" sz="2600" dirty="0">
                <a:latin typeface="Lucida Sans" panose="020B0602030504020204" pitchFamily="34" charset="77"/>
              </a:rPr>
              <a:t>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8779-8741-76D2-2D05-E9756F3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Constructors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23D9-1D3F-46D9-5126-9EB499DB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652392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Sample ( int j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j;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( int k ) :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Sample ( k )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DC20-0E19-F2C6-E23A-4BD88D0F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s(15);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r>
              <a:rPr lang="en-US" dirty="0"/>
              <a:t>You cannot provide anything other than an expression in the base initializer so </a:t>
            </a:r>
            <a:r>
              <a:rPr lang="en-US" sz="1900" i="0" dirty="0">
                <a:highlight>
                  <a:srgbClr val="FFFF00"/>
                </a:highlight>
                <a:latin typeface="Lucida Sans" panose="020B0602030504020204" pitchFamily="34" charset="77"/>
              </a:rPr>
              <a:t>”Sample(k &lt; 0? 0 : k)”</a:t>
            </a:r>
            <a:r>
              <a:rPr lang="en-US" sz="1900" i="0" dirty="0">
                <a:latin typeface="Lucida Sans" panose="020B0602030504020204" pitchFamily="34" charset="77"/>
              </a:rPr>
              <a:t> </a:t>
            </a:r>
            <a:r>
              <a:rPr lang="en-US" dirty="0"/>
              <a:t>is fine but can’t put if statements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0B8CF-E511-B809-BA0A-57F7E99C1C28}"/>
              </a:ext>
            </a:extLst>
          </p:cNvPr>
          <p:cNvCxnSpPr/>
          <p:nvPr/>
        </p:nvCxnSpPr>
        <p:spPr>
          <a:xfrm flipH="1">
            <a:off x="6023992" y="4725144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8779-8741-76D2-2D05-E9756F3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Why Base to Derived Initialization?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23D9-1D3F-46D9-5126-9EB499DB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652392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protected : int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i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Sample ( int j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j;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 int m;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( int k ) : Sample ( k ) {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 </a:t>
            </a: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m = 2 *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DC20-0E19-F2C6-E23A-4BD88D0F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s(15);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r>
              <a:rPr lang="en-US" dirty="0"/>
              <a:t>Derived class initialization can depend on base class data members to initialize its own data members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0B8CF-E511-B809-BA0A-57F7E99C1C28}"/>
              </a:ext>
            </a:extLst>
          </p:cNvPr>
          <p:cNvCxnSpPr>
            <a:cxnSpLocks/>
          </p:cNvCxnSpPr>
          <p:nvPr/>
        </p:nvCxnSpPr>
        <p:spPr>
          <a:xfrm flipH="1">
            <a:off x="3719736" y="5085184"/>
            <a:ext cx="3024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4D66-7028-88B8-C828-92F1BA8E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Initializing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BA24-7410-8DAA-12E2-85D5EBDD4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Vehicle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_mass;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Vehicle ( int mass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_mass = mass;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: public Vehicle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_speed;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( int mass, int speed )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	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Vehicle (mass), _speed (speed)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C7E55-BFA0-AD28-8F77-6E8866C11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l_v</a:t>
            </a:r>
            <a:r>
              <a:rPr lang="en-US" dirty="0">
                <a:latin typeface="Lucida Sans" panose="020B0602030504020204" pitchFamily="34" charset="77"/>
              </a:rPr>
              <a:t> (15, 20);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r>
              <a:rPr lang="en-US" dirty="0"/>
              <a:t>Initializer for base class object and data member of derived class object on a single line. Base class object must be initialized before data members of derived class obj.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197E4-7B74-4392-8DAC-A69EB8B2AC84}"/>
              </a:ext>
            </a:extLst>
          </p:cNvPr>
          <p:cNvCxnSpPr/>
          <p:nvPr/>
        </p:nvCxnSpPr>
        <p:spPr>
          <a:xfrm flipH="1">
            <a:off x="5807968" y="5013176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4D1F-5B4F-5B17-263F-BD19EF6C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Order of Destructor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25824-C0CF-EEA1-A585-D65625A2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When an object is destroyed or goes out of scope, destructors are automatically called</a:t>
            </a:r>
          </a:p>
          <a:p>
            <a:r>
              <a:rPr lang="en-US" dirty="0"/>
              <a:t>When an object of a derived class is destroyed or goes out of scope</a:t>
            </a:r>
          </a:p>
          <a:p>
            <a:pPr lvl="1"/>
            <a:r>
              <a:rPr lang="en-US" dirty="0"/>
              <a:t>The destructor of derived class is called first</a:t>
            </a:r>
          </a:p>
          <a:p>
            <a:pPr lvl="1"/>
            <a:r>
              <a:rPr lang="en-US" dirty="0"/>
              <a:t>The destructor of base class is called afterwards</a:t>
            </a:r>
          </a:p>
          <a:p>
            <a:pPr lvl="1"/>
            <a:r>
              <a:rPr lang="en-US" dirty="0"/>
              <a:t>Order of destruction is the opposite of order of construction</a:t>
            </a:r>
          </a:p>
        </p:txBody>
      </p:sp>
    </p:spTree>
    <p:extLst>
      <p:ext uri="{BB962C8B-B14F-4D97-AF65-F5344CB8AC3E}">
        <p14:creationId xmlns:p14="http://schemas.microsoft.com/office/powerpoint/2010/main" val="16106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BAD-12A9-8B70-C6A7-51A5BB5C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Rules for 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AAC7-EDAC-E655-6279-7DA3A58C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ANY constructor is defined for a class, the compiler suppresses generating default constructor</a:t>
            </a:r>
          </a:p>
          <a:p>
            <a:r>
              <a:rPr lang="en-US" dirty="0"/>
              <a:t>If ANY of the following is defined for a class, the compiler suppresses generating the default for ALL of these</a:t>
            </a:r>
          </a:p>
          <a:p>
            <a:pPr lvl="1"/>
            <a:r>
              <a:rPr lang="en-US" dirty="0"/>
              <a:t>Copy operation</a:t>
            </a:r>
          </a:p>
          <a:p>
            <a:pPr lvl="1"/>
            <a:r>
              <a:rPr lang="en-US" dirty="0"/>
              <a:t>Move operation</a:t>
            </a:r>
          </a:p>
          <a:p>
            <a:pPr lvl="1"/>
            <a:r>
              <a:rPr lang="en-US" dirty="0"/>
              <a:t>Destructor</a:t>
            </a:r>
          </a:p>
          <a:p>
            <a:r>
              <a:rPr lang="en-US" dirty="0"/>
              <a:t>Note that some non-ISO implementations may still generate copy constructor and assignment operator if a destructor is defined but this feature is deprecated in ISO releases (C++98 and later)</a:t>
            </a:r>
          </a:p>
          <a:p>
            <a:r>
              <a:rPr lang="en-US" dirty="0"/>
              <a:t>Default constructors / destructors can be reinstated or deleted explicitly</a:t>
            </a:r>
          </a:p>
          <a:p>
            <a:r>
              <a:rPr lang="en-US" dirty="0"/>
              <a:t>Base class object must be explicitly copied / moved in a derived class copy / move constructor or operator, if defined</a:t>
            </a:r>
          </a:p>
        </p:txBody>
      </p:sp>
    </p:spTree>
    <p:extLst>
      <p:ext uri="{BB962C8B-B14F-4D97-AF65-F5344CB8AC3E}">
        <p14:creationId xmlns:p14="http://schemas.microsoft.com/office/powerpoint/2010/main" val="16713248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25771</TotalTime>
  <Words>2337</Words>
  <Application>Microsoft Macintosh PowerPoint</Application>
  <PresentationFormat>Widescreen</PresentationFormat>
  <Paragraphs>436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Lucida Sans</vt:lpstr>
      <vt:lpstr>Wingdings</vt:lpstr>
      <vt:lpstr>Crop</vt:lpstr>
      <vt:lpstr>EGC-211 L9: C++ inheritance and polymorphism</vt:lpstr>
      <vt:lpstr>Order of Constructor Calls</vt:lpstr>
      <vt:lpstr>Calling Methods vs Constructors (1)</vt:lpstr>
      <vt:lpstr>Calling Methods vs Constructors (2)</vt:lpstr>
      <vt:lpstr>Constructors with Arguments</vt:lpstr>
      <vt:lpstr>Why Base to Derived Initialization?</vt:lpstr>
      <vt:lpstr>Initializing Data Members</vt:lpstr>
      <vt:lpstr>Order of Destructor Calls</vt:lpstr>
      <vt:lpstr>Rules for Constructors and Destructors</vt:lpstr>
      <vt:lpstr>Constructors Examples</vt:lpstr>
      <vt:lpstr>Nested Inheritance</vt:lpstr>
      <vt:lpstr>Multiple Inheritance</vt:lpstr>
      <vt:lpstr>Multiple Inheritance</vt:lpstr>
      <vt:lpstr>Polymorphism</vt:lpstr>
      <vt:lpstr>Compile-time Polymorphism</vt:lpstr>
      <vt:lpstr>Run-time Polymorphism</vt:lpstr>
      <vt:lpstr>Problem Statement</vt:lpstr>
      <vt:lpstr>Upcasting – Derived to Base</vt:lpstr>
      <vt:lpstr>Virtual Functions</vt:lpstr>
      <vt:lpstr>Pure Virtual Functions</vt:lpstr>
      <vt:lpstr>Summary of Run-time Polymorphism</vt:lpstr>
      <vt:lpstr>Early vs. Late Binding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6</cp:revision>
  <dcterms:created xsi:type="dcterms:W3CDTF">2024-08-02T08:39:14Z</dcterms:created>
  <dcterms:modified xsi:type="dcterms:W3CDTF">2024-08-30T05:55:56Z</dcterms:modified>
</cp:coreProperties>
</file>