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317" r:id="rId3"/>
    <p:sldId id="301" r:id="rId4"/>
    <p:sldId id="328" r:id="rId5"/>
    <p:sldId id="313" r:id="rId6"/>
    <p:sldId id="314" r:id="rId7"/>
    <p:sldId id="316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7" r:id="rId17"/>
    <p:sldId id="32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05"/>
    <p:restoredTop sz="94694"/>
  </p:normalViewPr>
  <p:slideViewPr>
    <p:cSldViewPr>
      <p:cViewPr varScale="1">
        <p:scale>
          <a:sx n="117" d="100"/>
          <a:sy n="117" d="100"/>
        </p:scale>
        <p:origin x="18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 Ajay Bakre" userId="77cd69e6-056d-4247-8696-d32f3e523e13" providerId="ADAL" clId="{A968488D-B8E5-F847-A424-1FFF3A9A3804}"/>
    <pc:docChg chg="undo custSel addSld delSld modSld sldOrd">
      <pc:chgData name="Dr Ajay Bakre" userId="77cd69e6-056d-4247-8696-d32f3e523e13" providerId="ADAL" clId="{A968488D-B8E5-F847-A424-1FFF3A9A3804}" dt="2024-09-06T05:51:59.589" v="6211"/>
      <pc:docMkLst>
        <pc:docMk/>
      </pc:docMkLst>
      <pc:sldChg chg="modSp mod">
        <pc:chgData name="Dr Ajay Bakre" userId="77cd69e6-056d-4247-8696-d32f3e523e13" providerId="ADAL" clId="{A968488D-B8E5-F847-A424-1FFF3A9A3804}" dt="2024-09-05T18:18:53.208" v="53" actId="20577"/>
        <pc:sldMkLst>
          <pc:docMk/>
          <pc:sldMk cId="2173845162" sldId="256"/>
        </pc:sldMkLst>
        <pc:spChg chg="mod">
          <ac:chgData name="Dr Ajay Bakre" userId="77cd69e6-056d-4247-8696-d32f3e523e13" providerId="ADAL" clId="{A968488D-B8E5-F847-A424-1FFF3A9A3804}" dt="2024-09-05T18:18:53.208" v="53" actId="20577"/>
          <ac:spMkLst>
            <pc:docMk/>
            <pc:sldMk cId="2173845162" sldId="256"/>
            <ac:spMk id="2" creationId="{0BDAB793-6C16-8438-7240-A0053487CB27}"/>
          </ac:spMkLst>
        </pc:spChg>
      </pc:sldChg>
      <pc:sldChg chg="del">
        <pc:chgData name="Dr Ajay Bakre" userId="77cd69e6-056d-4247-8696-d32f3e523e13" providerId="ADAL" clId="{A968488D-B8E5-F847-A424-1FFF3A9A3804}" dt="2024-09-05T18:19:02.051" v="54" actId="2696"/>
        <pc:sldMkLst>
          <pc:docMk/>
          <pc:sldMk cId="1707049113" sldId="295"/>
        </pc:sldMkLst>
      </pc:sldChg>
      <pc:sldChg chg="del">
        <pc:chgData name="Dr Ajay Bakre" userId="77cd69e6-056d-4247-8696-d32f3e523e13" providerId="ADAL" clId="{A968488D-B8E5-F847-A424-1FFF3A9A3804}" dt="2024-09-05T18:19:03.097" v="55" actId="2696"/>
        <pc:sldMkLst>
          <pc:docMk/>
          <pc:sldMk cId="146704739" sldId="296"/>
        </pc:sldMkLst>
      </pc:sldChg>
      <pc:sldChg chg="del">
        <pc:chgData name="Dr Ajay Bakre" userId="77cd69e6-056d-4247-8696-d32f3e523e13" providerId="ADAL" clId="{A968488D-B8E5-F847-A424-1FFF3A9A3804}" dt="2024-09-05T18:19:03.642" v="56" actId="2696"/>
        <pc:sldMkLst>
          <pc:docMk/>
          <pc:sldMk cId="4235430535" sldId="297"/>
        </pc:sldMkLst>
      </pc:sldChg>
      <pc:sldChg chg="del">
        <pc:chgData name="Dr Ajay Bakre" userId="77cd69e6-056d-4247-8696-d32f3e523e13" providerId="ADAL" clId="{A968488D-B8E5-F847-A424-1FFF3A9A3804}" dt="2024-09-05T18:19:04.676" v="57" actId="2696"/>
        <pc:sldMkLst>
          <pc:docMk/>
          <pc:sldMk cId="509306331" sldId="298"/>
        </pc:sldMkLst>
      </pc:sldChg>
      <pc:sldChg chg="del">
        <pc:chgData name="Dr Ajay Bakre" userId="77cd69e6-056d-4247-8696-d32f3e523e13" providerId="ADAL" clId="{A968488D-B8E5-F847-A424-1FFF3A9A3804}" dt="2024-09-05T18:19:05.121" v="58" actId="2696"/>
        <pc:sldMkLst>
          <pc:docMk/>
          <pc:sldMk cId="3034638318" sldId="299"/>
        </pc:sldMkLst>
      </pc:sldChg>
      <pc:sldChg chg="del">
        <pc:chgData name="Dr Ajay Bakre" userId="77cd69e6-056d-4247-8696-d32f3e523e13" providerId="ADAL" clId="{A968488D-B8E5-F847-A424-1FFF3A9A3804}" dt="2024-09-05T18:19:13.350" v="61" actId="2696"/>
        <pc:sldMkLst>
          <pc:docMk/>
          <pc:sldMk cId="1784437412" sldId="300"/>
        </pc:sldMkLst>
      </pc:sldChg>
      <pc:sldChg chg="delSp modSp add del mod ord delAnim modAnim">
        <pc:chgData name="Dr Ajay Bakre" userId="77cd69e6-056d-4247-8696-d32f3e523e13" providerId="ADAL" clId="{A968488D-B8E5-F847-A424-1FFF3A9A3804}" dt="2024-09-06T05:42:33.128" v="6152"/>
        <pc:sldMkLst>
          <pc:docMk/>
          <pc:sldMk cId="2887325381" sldId="301"/>
        </pc:sldMkLst>
        <pc:spChg chg="mod">
          <ac:chgData name="Dr Ajay Bakre" userId="77cd69e6-056d-4247-8696-d32f3e523e13" providerId="ADAL" clId="{A968488D-B8E5-F847-A424-1FFF3A9A3804}" dt="2024-09-05T19:08:44.569" v="889" actId="20577"/>
          <ac:spMkLst>
            <pc:docMk/>
            <pc:sldMk cId="2887325381" sldId="301"/>
            <ac:spMk id="4" creationId="{7D1C4DB6-F207-D1F4-E203-30E1C8E0460F}"/>
          </ac:spMkLst>
        </pc:spChg>
        <pc:spChg chg="mod">
          <ac:chgData name="Dr Ajay Bakre" userId="77cd69e6-056d-4247-8696-d32f3e523e13" providerId="ADAL" clId="{A968488D-B8E5-F847-A424-1FFF3A9A3804}" dt="2024-09-05T19:37:04.362" v="1563" actId="20577"/>
          <ac:spMkLst>
            <pc:docMk/>
            <pc:sldMk cId="2887325381" sldId="301"/>
            <ac:spMk id="5" creationId="{66AA5445-3777-42F0-5017-121035D3B695}"/>
          </ac:spMkLst>
        </pc:spChg>
        <pc:spChg chg="mod">
          <ac:chgData name="Dr Ajay Bakre" userId="77cd69e6-056d-4247-8696-d32f3e523e13" providerId="ADAL" clId="{A968488D-B8E5-F847-A424-1FFF3A9A3804}" dt="2024-09-05T19:20:07.295" v="1148" actId="20577"/>
          <ac:spMkLst>
            <pc:docMk/>
            <pc:sldMk cId="2887325381" sldId="301"/>
            <ac:spMk id="6" creationId="{CA1682D6-FC9E-75FC-7974-3C7E25FE3453}"/>
          </ac:spMkLst>
        </pc:spChg>
        <pc:spChg chg="del">
          <ac:chgData name="Dr Ajay Bakre" userId="77cd69e6-056d-4247-8696-d32f3e523e13" providerId="ADAL" clId="{A968488D-B8E5-F847-A424-1FFF3A9A3804}" dt="2024-09-05T19:02:25.646" v="637" actId="478"/>
          <ac:spMkLst>
            <pc:docMk/>
            <pc:sldMk cId="2887325381" sldId="301"/>
            <ac:spMk id="7" creationId="{1F273AC5-41BF-0BB2-6827-B020E37DC58B}"/>
          </ac:spMkLst>
        </pc:spChg>
        <pc:spChg chg="del">
          <ac:chgData name="Dr Ajay Bakre" userId="77cd69e6-056d-4247-8696-d32f3e523e13" providerId="ADAL" clId="{A968488D-B8E5-F847-A424-1FFF3A9A3804}" dt="2024-09-05T19:02:27.226" v="638" actId="478"/>
          <ac:spMkLst>
            <pc:docMk/>
            <pc:sldMk cId="2887325381" sldId="301"/>
            <ac:spMk id="8" creationId="{30AE4A2F-BE68-7174-EBE7-ABC2B2ECA8C7}"/>
          </ac:spMkLst>
        </pc:spChg>
        <pc:cxnChg chg="del mod">
          <ac:chgData name="Dr Ajay Bakre" userId="77cd69e6-056d-4247-8696-d32f3e523e13" providerId="ADAL" clId="{A968488D-B8E5-F847-A424-1FFF3A9A3804}" dt="2024-09-05T19:02:22.569" v="636" actId="478"/>
          <ac:cxnSpMkLst>
            <pc:docMk/>
            <pc:sldMk cId="2887325381" sldId="301"/>
            <ac:cxnSpMk id="10" creationId="{26A38B38-3722-2B89-58CB-F63F7464806B}"/>
          </ac:cxnSpMkLst>
        </pc:cxnChg>
        <pc:cxnChg chg="del">
          <ac:chgData name="Dr Ajay Bakre" userId="77cd69e6-056d-4247-8696-d32f3e523e13" providerId="ADAL" clId="{A968488D-B8E5-F847-A424-1FFF3A9A3804}" dt="2024-09-05T19:02:28.724" v="639" actId="478"/>
          <ac:cxnSpMkLst>
            <pc:docMk/>
            <pc:sldMk cId="2887325381" sldId="301"/>
            <ac:cxnSpMk id="11" creationId="{B53AF30D-90AD-D79F-6EA3-299960E6B25D}"/>
          </ac:cxnSpMkLst>
        </pc:cxnChg>
      </pc:sldChg>
      <pc:sldChg chg="del">
        <pc:chgData name="Dr Ajay Bakre" userId="77cd69e6-056d-4247-8696-d32f3e523e13" providerId="ADAL" clId="{A968488D-B8E5-F847-A424-1FFF3A9A3804}" dt="2024-09-05T18:19:10.604" v="60" actId="2696"/>
        <pc:sldMkLst>
          <pc:docMk/>
          <pc:sldMk cId="1467718063" sldId="302"/>
        </pc:sldMkLst>
      </pc:sldChg>
      <pc:sldChg chg="del">
        <pc:chgData name="Dr Ajay Bakre" userId="77cd69e6-056d-4247-8696-d32f3e523e13" providerId="ADAL" clId="{A968488D-B8E5-F847-A424-1FFF3A9A3804}" dt="2024-09-05T18:19:16.684" v="65" actId="2696"/>
        <pc:sldMkLst>
          <pc:docMk/>
          <pc:sldMk cId="2154326673" sldId="303"/>
        </pc:sldMkLst>
      </pc:sldChg>
      <pc:sldChg chg="del">
        <pc:chgData name="Dr Ajay Bakre" userId="77cd69e6-056d-4247-8696-d32f3e523e13" providerId="ADAL" clId="{A968488D-B8E5-F847-A424-1FFF3A9A3804}" dt="2024-09-05T18:19:18.138" v="67" actId="2696"/>
        <pc:sldMkLst>
          <pc:docMk/>
          <pc:sldMk cId="3124515909" sldId="304"/>
        </pc:sldMkLst>
      </pc:sldChg>
      <pc:sldChg chg="del">
        <pc:chgData name="Dr Ajay Bakre" userId="77cd69e6-056d-4247-8696-d32f3e523e13" providerId="ADAL" clId="{A968488D-B8E5-F847-A424-1FFF3A9A3804}" dt="2024-09-05T18:19:14.391" v="62" actId="2696"/>
        <pc:sldMkLst>
          <pc:docMk/>
          <pc:sldMk cId="1127462767" sldId="305"/>
        </pc:sldMkLst>
      </pc:sldChg>
      <pc:sldChg chg="del">
        <pc:chgData name="Dr Ajay Bakre" userId="77cd69e6-056d-4247-8696-d32f3e523e13" providerId="ADAL" clId="{A968488D-B8E5-F847-A424-1FFF3A9A3804}" dt="2024-09-05T18:19:15.280" v="63" actId="2696"/>
        <pc:sldMkLst>
          <pc:docMk/>
          <pc:sldMk cId="4151529960" sldId="306"/>
        </pc:sldMkLst>
      </pc:sldChg>
      <pc:sldChg chg="del">
        <pc:chgData name="Dr Ajay Bakre" userId="77cd69e6-056d-4247-8696-d32f3e523e13" providerId="ADAL" clId="{A968488D-B8E5-F847-A424-1FFF3A9A3804}" dt="2024-09-05T18:19:15.726" v="64" actId="2696"/>
        <pc:sldMkLst>
          <pc:docMk/>
          <pc:sldMk cId="3453033725" sldId="307"/>
        </pc:sldMkLst>
      </pc:sldChg>
      <pc:sldChg chg="del">
        <pc:chgData name="Dr Ajay Bakre" userId="77cd69e6-056d-4247-8696-d32f3e523e13" providerId="ADAL" clId="{A968488D-B8E5-F847-A424-1FFF3A9A3804}" dt="2024-09-05T18:19:18.565" v="68" actId="2696"/>
        <pc:sldMkLst>
          <pc:docMk/>
          <pc:sldMk cId="609218389" sldId="308"/>
        </pc:sldMkLst>
      </pc:sldChg>
      <pc:sldChg chg="del">
        <pc:chgData name="Dr Ajay Bakre" userId="77cd69e6-056d-4247-8696-d32f3e523e13" providerId="ADAL" clId="{A968488D-B8E5-F847-A424-1FFF3A9A3804}" dt="2024-09-05T18:19:18.971" v="69" actId="2696"/>
        <pc:sldMkLst>
          <pc:docMk/>
          <pc:sldMk cId="465901602" sldId="309"/>
        </pc:sldMkLst>
      </pc:sldChg>
      <pc:sldChg chg="del">
        <pc:chgData name="Dr Ajay Bakre" userId="77cd69e6-056d-4247-8696-d32f3e523e13" providerId="ADAL" clId="{A968488D-B8E5-F847-A424-1FFF3A9A3804}" dt="2024-09-05T18:19:19.481" v="70" actId="2696"/>
        <pc:sldMkLst>
          <pc:docMk/>
          <pc:sldMk cId="3997654064" sldId="310"/>
        </pc:sldMkLst>
      </pc:sldChg>
      <pc:sldChg chg="del">
        <pc:chgData name="Dr Ajay Bakre" userId="77cd69e6-056d-4247-8696-d32f3e523e13" providerId="ADAL" clId="{A968488D-B8E5-F847-A424-1FFF3A9A3804}" dt="2024-09-05T18:19:33.109" v="71" actId="2696"/>
        <pc:sldMkLst>
          <pc:docMk/>
          <pc:sldMk cId="3121149068" sldId="311"/>
        </pc:sldMkLst>
      </pc:sldChg>
      <pc:sldChg chg="del">
        <pc:chgData name="Dr Ajay Bakre" userId="77cd69e6-056d-4247-8696-d32f3e523e13" providerId="ADAL" clId="{A968488D-B8E5-F847-A424-1FFF3A9A3804}" dt="2024-09-05T18:19:17.714" v="66" actId="2696"/>
        <pc:sldMkLst>
          <pc:docMk/>
          <pc:sldMk cId="339028316" sldId="312"/>
        </pc:sldMkLst>
      </pc:sldChg>
      <pc:sldChg chg="modSp mod modAnim modShow">
        <pc:chgData name="Dr Ajay Bakre" userId="77cd69e6-056d-4247-8696-d32f3e523e13" providerId="ADAL" clId="{A968488D-B8E5-F847-A424-1FFF3A9A3804}" dt="2024-09-06T05:44:26.455" v="6157"/>
        <pc:sldMkLst>
          <pc:docMk/>
          <pc:sldMk cId="3046370318" sldId="313"/>
        </pc:sldMkLst>
        <pc:spChg chg="mod">
          <ac:chgData name="Dr Ajay Bakre" userId="77cd69e6-056d-4247-8696-d32f3e523e13" providerId="ADAL" clId="{A968488D-B8E5-F847-A424-1FFF3A9A3804}" dt="2024-09-06T05:03:14.922" v="5092" actId="27636"/>
          <ac:spMkLst>
            <pc:docMk/>
            <pc:sldMk cId="3046370318" sldId="313"/>
            <ac:spMk id="6" creationId="{246CBD32-E815-C13C-B620-49687A8C3FAC}"/>
          </ac:spMkLst>
        </pc:spChg>
        <pc:spChg chg="mod">
          <ac:chgData name="Dr Ajay Bakre" userId="77cd69e6-056d-4247-8696-d32f3e523e13" providerId="ADAL" clId="{A968488D-B8E5-F847-A424-1FFF3A9A3804}" dt="2024-09-06T05:03:35.269" v="5104" actId="20577"/>
          <ac:spMkLst>
            <pc:docMk/>
            <pc:sldMk cId="3046370318" sldId="313"/>
            <ac:spMk id="7" creationId="{55CCD7D7-3BC1-013C-9E56-EEFB9E63C6B9}"/>
          </ac:spMkLst>
        </pc:spChg>
      </pc:sldChg>
      <pc:sldChg chg="addSp delSp modSp mod modAnim modShow">
        <pc:chgData name="Dr Ajay Bakre" userId="77cd69e6-056d-4247-8696-d32f3e523e13" providerId="ADAL" clId="{A968488D-B8E5-F847-A424-1FFF3A9A3804}" dt="2024-09-06T05:45:37.728" v="6159"/>
        <pc:sldMkLst>
          <pc:docMk/>
          <pc:sldMk cId="3233322020" sldId="314"/>
        </pc:sldMkLst>
        <pc:spChg chg="mod">
          <ac:chgData name="Dr Ajay Bakre" userId="77cd69e6-056d-4247-8696-d32f3e523e13" providerId="ADAL" clId="{A968488D-B8E5-F847-A424-1FFF3A9A3804}" dt="2024-09-05T18:21:23.362" v="121" actId="14100"/>
          <ac:spMkLst>
            <pc:docMk/>
            <pc:sldMk cId="3233322020" sldId="314"/>
            <ac:spMk id="2" creationId="{3F8C3940-6DF5-945D-7152-C79C2B9C1B4E}"/>
          </ac:spMkLst>
        </pc:spChg>
        <pc:spChg chg="del">
          <ac:chgData name="Dr Ajay Bakre" userId="77cd69e6-056d-4247-8696-d32f3e523e13" providerId="ADAL" clId="{A968488D-B8E5-F847-A424-1FFF3A9A3804}" dt="2024-09-05T18:21:35.882" v="122" actId="478"/>
          <ac:spMkLst>
            <pc:docMk/>
            <pc:sldMk cId="3233322020" sldId="314"/>
            <ac:spMk id="3" creationId="{31C810B9-3749-86BB-06A6-39C3B335B55B}"/>
          </ac:spMkLst>
        </pc:spChg>
        <pc:spChg chg="del">
          <ac:chgData name="Dr Ajay Bakre" userId="77cd69e6-056d-4247-8696-d32f3e523e13" providerId="ADAL" clId="{A968488D-B8E5-F847-A424-1FFF3A9A3804}" dt="2024-09-05T18:21:38.985" v="123" actId="478"/>
          <ac:spMkLst>
            <pc:docMk/>
            <pc:sldMk cId="3233322020" sldId="314"/>
            <ac:spMk id="4" creationId="{EB4A5DD7-7D2F-C5B8-5869-86FE59649BF6}"/>
          </ac:spMkLst>
        </pc:spChg>
        <pc:spChg chg="add mod">
          <ac:chgData name="Dr Ajay Bakre" userId="77cd69e6-056d-4247-8696-d32f3e523e13" providerId="ADAL" clId="{A968488D-B8E5-F847-A424-1FFF3A9A3804}" dt="2024-09-05T18:22:08.612" v="126" actId="207"/>
          <ac:spMkLst>
            <pc:docMk/>
            <pc:sldMk cId="3233322020" sldId="314"/>
            <ac:spMk id="5" creationId="{047EBF4D-EA58-BD7B-E611-B7DA1F472D9D}"/>
          </ac:spMkLst>
        </pc:spChg>
        <pc:spChg chg="add mod">
          <ac:chgData name="Dr Ajay Bakre" userId="77cd69e6-056d-4247-8696-d32f3e523e13" providerId="ADAL" clId="{A968488D-B8E5-F847-A424-1FFF3A9A3804}" dt="2024-09-05T18:22:23.509" v="128" actId="1076"/>
          <ac:spMkLst>
            <pc:docMk/>
            <pc:sldMk cId="3233322020" sldId="314"/>
            <ac:spMk id="6" creationId="{0F7D13ED-21BF-6C90-C90D-5F99BCF8E74B}"/>
          </ac:spMkLst>
        </pc:spChg>
        <pc:spChg chg="add mod">
          <ac:chgData name="Dr Ajay Bakre" userId="77cd69e6-056d-4247-8696-d32f3e523e13" providerId="ADAL" clId="{A968488D-B8E5-F847-A424-1FFF3A9A3804}" dt="2024-09-05T18:22:32.925" v="130" actId="1076"/>
          <ac:spMkLst>
            <pc:docMk/>
            <pc:sldMk cId="3233322020" sldId="314"/>
            <ac:spMk id="7" creationId="{E7859946-2A26-EA9A-0369-D0B6B7C842DD}"/>
          </ac:spMkLst>
        </pc:spChg>
        <pc:spChg chg="add mod">
          <ac:chgData name="Dr Ajay Bakre" userId="77cd69e6-056d-4247-8696-d32f3e523e13" providerId="ADAL" clId="{A968488D-B8E5-F847-A424-1FFF3A9A3804}" dt="2024-09-05T18:27:40.716" v="192" actId="1035"/>
          <ac:spMkLst>
            <pc:docMk/>
            <pc:sldMk cId="3233322020" sldId="314"/>
            <ac:spMk id="8" creationId="{94B87E44-D0E0-5EA2-D051-3C0B22DBF8BC}"/>
          </ac:spMkLst>
        </pc:spChg>
        <pc:spChg chg="add mod">
          <ac:chgData name="Dr Ajay Bakre" userId="77cd69e6-056d-4247-8696-d32f3e523e13" providerId="ADAL" clId="{A968488D-B8E5-F847-A424-1FFF3A9A3804}" dt="2024-09-05T18:23:12.761" v="147" actId="1076"/>
          <ac:spMkLst>
            <pc:docMk/>
            <pc:sldMk cId="3233322020" sldId="314"/>
            <ac:spMk id="9" creationId="{C02BDFFA-BD0A-2582-5D96-EAF82D4621AB}"/>
          </ac:spMkLst>
        </pc:spChg>
        <pc:spChg chg="add mod">
          <ac:chgData name="Dr Ajay Bakre" userId="77cd69e6-056d-4247-8696-d32f3e523e13" providerId="ADAL" clId="{A968488D-B8E5-F847-A424-1FFF3A9A3804}" dt="2024-09-05T18:23:30.262" v="152" actId="20577"/>
          <ac:spMkLst>
            <pc:docMk/>
            <pc:sldMk cId="3233322020" sldId="314"/>
            <ac:spMk id="10" creationId="{4C4CF3EA-2EA1-ED7C-2282-68320BF2A8B8}"/>
          </ac:spMkLst>
        </pc:spChg>
        <pc:spChg chg="add mod">
          <ac:chgData name="Dr Ajay Bakre" userId="77cd69e6-056d-4247-8696-d32f3e523e13" providerId="ADAL" clId="{A968488D-B8E5-F847-A424-1FFF3A9A3804}" dt="2024-09-05T18:23:42.822" v="157" actId="20577"/>
          <ac:spMkLst>
            <pc:docMk/>
            <pc:sldMk cId="3233322020" sldId="314"/>
            <ac:spMk id="11" creationId="{19CE1A7B-87A8-BA5B-1674-9C50E770F839}"/>
          </ac:spMkLst>
        </pc:spChg>
        <pc:spChg chg="add mod">
          <ac:chgData name="Dr Ajay Bakre" userId="77cd69e6-056d-4247-8696-d32f3e523e13" providerId="ADAL" clId="{A968488D-B8E5-F847-A424-1FFF3A9A3804}" dt="2024-09-05T18:27:40.716" v="192" actId="1035"/>
          <ac:spMkLst>
            <pc:docMk/>
            <pc:sldMk cId="3233322020" sldId="314"/>
            <ac:spMk id="12" creationId="{5BD9AB52-F457-05FE-B299-25A994863598}"/>
          </ac:spMkLst>
        </pc:spChg>
        <pc:spChg chg="add mod">
          <ac:chgData name="Dr Ajay Bakre" userId="77cd69e6-056d-4247-8696-d32f3e523e13" providerId="ADAL" clId="{A968488D-B8E5-F847-A424-1FFF3A9A3804}" dt="2024-09-05T18:27:03.550" v="184" actId="767"/>
          <ac:spMkLst>
            <pc:docMk/>
            <pc:sldMk cId="3233322020" sldId="314"/>
            <ac:spMk id="22" creationId="{BB8EFF41-A289-2BFF-9F05-C30B45C2E0C3}"/>
          </ac:spMkLst>
        </pc:spChg>
        <pc:spChg chg="add mod">
          <ac:chgData name="Dr Ajay Bakre" userId="77cd69e6-056d-4247-8696-d32f3e523e13" providerId="ADAL" clId="{A968488D-B8E5-F847-A424-1FFF3A9A3804}" dt="2024-09-05T18:27:48.875" v="193" actId="207"/>
          <ac:spMkLst>
            <pc:docMk/>
            <pc:sldMk cId="3233322020" sldId="314"/>
            <ac:spMk id="23" creationId="{D44D5297-0C53-7967-C0A1-8EB5484AB5EA}"/>
          </ac:spMkLst>
        </pc:spChg>
        <pc:spChg chg="add mod">
          <ac:chgData name="Dr Ajay Bakre" userId="77cd69e6-056d-4247-8696-d32f3e523e13" providerId="ADAL" clId="{A968488D-B8E5-F847-A424-1FFF3A9A3804}" dt="2024-09-05T18:28:07.242" v="196" actId="1076"/>
          <ac:spMkLst>
            <pc:docMk/>
            <pc:sldMk cId="3233322020" sldId="314"/>
            <ac:spMk id="24" creationId="{B64DBCEA-EA82-A19C-EE8F-90ABB1FAF828}"/>
          </ac:spMkLst>
        </pc:spChg>
        <pc:spChg chg="add mod">
          <ac:chgData name="Dr Ajay Bakre" userId="77cd69e6-056d-4247-8696-d32f3e523e13" providerId="ADAL" clId="{A968488D-B8E5-F847-A424-1FFF3A9A3804}" dt="2024-09-05T18:28:46.001" v="206" actId="1076"/>
          <ac:spMkLst>
            <pc:docMk/>
            <pc:sldMk cId="3233322020" sldId="314"/>
            <ac:spMk id="25" creationId="{8ECD8D91-7AF6-A111-8642-84B31783B9E0}"/>
          </ac:spMkLst>
        </pc:spChg>
        <pc:spChg chg="add mod">
          <ac:chgData name="Dr Ajay Bakre" userId="77cd69e6-056d-4247-8696-d32f3e523e13" providerId="ADAL" clId="{A968488D-B8E5-F847-A424-1FFF3A9A3804}" dt="2024-09-05T18:29:05.348" v="211" actId="20577"/>
          <ac:spMkLst>
            <pc:docMk/>
            <pc:sldMk cId="3233322020" sldId="314"/>
            <ac:spMk id="26" creationId="{576FC7DD-06B4-DA25-3A21-E9D3F5578E13}"/>
          </ac:spMkLst>
        </pc:spChg>
        <pc:spChg chg="add mod">
          <ac:chgData name="Dr Ajay Bakre" userId="77cd69e6-056d-4247-8696-d32f3e523e13" providerId="ADAL" clId="{A968488D-B8E5-F847-A424-1FFF3A9A3804}" dt="2024-09-05T18:29:29.027" v="222" actId="14100"/>
          <ac:spMkLst>
            <pc:docMk/>
            <pc:sldMk cId="3233322020" sldId="314"/>
            <ac:spMk id="27" creationId="{96C5549B-180F-22DE-E30F-4119A63C785D}"/>
          </ac:spMkLst>
        </pc:spChg>
        <pc:spChg chg="add mod">
          <ac:chgData name="Dr Ajay Bakre" userId="77cd69e6-056d-4247-8696-d32f3e523e13" providerId="ADAL" clId="{A968488D-B8E5-F847-A424-1FFF3A9A3804}" dt="2024-09-05T18:29:44.140" v="226" actId="20577"/>
          <ac:spMkLst>
            <pc:docMk/>
            <pc:sldMk cId="3233322020" sldId="314"/>
            <ac:spMk id="28" creationId="{33E41FFE-C78B-C83F-BA5E-0F5A269851E9}"/>
          </ac:spMkLst>
        </pc:spChg>
        <pc:spChg chg="add mod">
          <ac:chgData name="Dr Ajay Bakre" userId="77cd69e6-056d-4247-8696-d32f3e523e13" providerId="ADAL" clId="{A968488D-B8E5-F847-A424-1FFF3A9A3804}" dt="2024-09-05T18:29:55.907" v="230" actId="20577"/>
          <ac:spMkLst>
            <pc:docMk/>
            <pc:sldMk cId="3233322020" sldId="314"/>
            <ac:spMk id="29" creationId="{9D215F6B-0C02-DCCF-9B34-D523B8C424A3}"/>
          </ac:spMkLst>
        </pc:spChg>
        <pc:spChg chg="add mod">
          <ac:chgData name="Dr Ajay Bakre" userId="77cd69e6-056d-4247-8696-d32f3e523e13" providerId="ADAL" clId="{A968488D-B8E5-F847-A424-1FFF3A9A3804}" dt="2024-09-05T18:32:02.982" v="270" actId="1038"/>
          <ac:spMkLst>
            <pc:docMk/>
            <pc:sldMk cId="3233322020" sldId="314"/>
            <ac:spMk id="30" creationId="{B75DD9A8-C5C7-33DC-BFF0-14DB1E9E0EE4}"/>
          </ac:spMkLst>
        </pc:spChg>
        <pc:spChg chg="add mod">
          <ac:chgData name="Dr Ajay Bakre" userId="77cd69e6-056d-4247-8696-d32f3e523e13" providerId="ADAL" clId="{A968488D-B8E5-F847-A424-1FFF3A9A3804}" dt="2024-09-05T18:32:02.982" v="270" actId="1038"/>
          <ac:spMkLst>
            <pc:docMk/>
            <pc:sldMk cId="3233322020" sldId="314"/>
            <ac:spMk id="31" creationId="{B7A08C93-B502-AC01-6DB6-C6C7C6CE0EB0}"/>
          </ac:spMkLst>
        </pc:spChg>
        <pc:spChg chg="add mod">
          <ac:chgData name="Dr Ajay Bakre" userId="77cd69e6-056d-4247-8696-d32f3e523e13" providerId="ADAL" clId="{A968488D-B8E5-F847-A424-1FFF3A9A3804}" dt="2024-09-05T18:32:02.982" v="270" actId="1038"/>
          <ac:spMkLst>
            <pc:docMk/>
            <pc:sldMk cId="3233322020" sldId="314"/>
            <ac:spMk id="32" creationId="{0B91032D-5C5D-9033-493F-E6FC7A414D2F}"/>
          </ac:spMkLst>
        </pc:spChg>
        <pc:spChg chg="add mod">
          <ac:chgData name="Dr Ajay Bakre" userId="77cd69e6-056d-4247-8696-d32f3e523e13" providerId="ADAL" clId="{A968488D-B8E5-F847-A424-1FFF3A9A3804}" dt="2024-09-05T18:32:02.982" v="270" actId="1038"/>
          <ac:spMkLst>
            <pc:docMk/>
            <pc:sldMk cId="3233322020" sldId="314"/>
            <ac:spMk id="33" creationId="{B3DA12E5-36EB-7623-6949-93AC51167BA0}"/>
          </ac:spMkLst>
        </pc:spChg>
        <pc:spChg chg="add mod">
          <ac:chgData name="Dr Ajay Bakre" userId="77cd69e6-056d-4247-8696-d32f3e523e13" providerId="ADAL" clId="{A968488D-B8E5-F847-A424-1FFF3A9A3804}" dt="2024-09-05T18:32:02.982" v="270" actId="1038"/>
          <ac:spMkLst>
            <pc:docMk/>
            <pc:sldMk cId="3233322020" sldId="314"/>
            <ac:spMk id="34" creationId="{DE96A086-7BAE-0B98-2C91-49266BB7BE57}"/>
          </ac:spMkLst>
        </pc:spChg>
        <pc:spChg chg="add mod">
          <ac:chgData name="Dr Ajay Bakre" userId="77cd69e6-056d-4247-8696-d32f3e523e13" providerId="ADAL" clId="{A968488D-B8E5-F847-A424-1FFF3A9A3804}" dt="2024-09-05T18:32:25.245" v="272" actId="1076"/>
          <ac:spMkLst>
            <pc:docMk/>
            <pc:sldMk cId="3233322020" sldId="314"/>
            <ac:spMk id="35" creationId="{F2CD11F8-DCE3-8EE0-DB7F-3F9AA7DFB2C2}"/>
          </ac:spMkLst>
        </pc:spChg>
        <pc:spChg chg="add mod">
          <ac:chgData name="Dr Ajay Bakre" userId="77cd69e6-056d-4247-8696-d32f3e523e13" providerId="ADAL" clId="{A968488D-B8E5-F847-A424-1FFF3A9A3804}" dt="2024-09-05T18:32:25.245" v="272" actId="1076"/>
          <ac:spMkLst>
            <pc:docMk/>
            <pc:sldMk cId="3233322020" sldId="314"/>
            <ac:spMk id="36" creationId="{879BDD83-2357-0719-B53C-8ECB0DBEB4F1}"/>
          </ac:spMkLst>
        </pc:spChg>
        <pc:spChg chg="add mod">
          <ac:chgData name="Dr Ajay Bakre" userId="77cd69e6-056d-4247-8696-d32f3e523e13" providerId="ADAL" clId="{A968488D-B8E5-F847-A424-1FFF3A9A3804}" dt="2024-09-05T18:33:20.386" v="286" actId="1076"/>
          <ac:spMkLst>
            <pc:docMk/>
            <pc:sldMk cId="3233322020" sldId="314"/>
            <ac:spMk id="37" creationId="{FF3982AF-EE75-A828-4202-9BCFF1795B7A}"/>
          </ac:spMkLst>
        </pc:spChg>
        <pc:spChg chg="add mod">
          <ac:chgData name="Dr Ajay Bakre" userId="77cd69e6-056d-4247-8696-d32f3e523e13" providerId="ADAL" clId="{A968488D-B8E5-F847-A424-1FFF3A9A3804}" dt="2024-09-05T18:32:25.245" v="272" actId="1076"/>
          <ac:spMkLst>
            <pc:docMk/>
            <pc:sldMk cId="3233322020" sldId="314"/>
            <ac:spMk id="38" creationId="{6BEC30B5-07AB-DCE2-448D-9434D578080B}"/>
          </ac:spMkLst>
        </pc:spChg>
        <pc:spChg chg="add mod">
          <ac:chgData name="Dr Ajay Bakre" userId="77cd69e6-056d-4247-8696-d32f3e523e13" providerId="ADAL" clId="{A968488D-B8E5-F847-A424-1FFF3A9A3804}" dt="2024-09-05T18:32:29.739" v="274" actId="20577"/>
          <ac:spMkLst>
            <pc:docMk/>
            <pc:sldMk cId="3233322020" sldId="314"/>
            <ac:spMk id="39" creationId="{663502D4-E6F1-7152-15E6-05485FCD0629}"/>
          </ac:spMkLst>
        </pc:spChg>
        <pc:spChg chg="add mod">
          <ac:chgData name="Dr Ajay Bakre" userId="77cd69e6-056d-4247-8696-d32f3e523e13" providerId="ADAL" clId="{A968488D-B8E5-F847-A424-1FFF3A9A3804}" dt="2024-09-05T18:34:32.724" v="302" actId="1037"/>
          <ac:spMkLst>
            <pc:docMk/>
            <pc:sldMk cId="3233322020" sldId="314"/>
            <ac:spMk id="40" creationId="{1A870AA3-ECD7-A1AF-4863-7857D2D88E5C}"/>
          </ac:spMkLst>
        </pc:spChg>
        <pc:spChg chg="add mod">
          <ac:chgData name="Dr Ajay Bakre" userId="77cd69e6-056d-4247-8696-d32f3e523e13" providerId="ADAL" clId="{A968488D-B8E5-F847-A424-1FFF3A9A3804}" dt="2024-09-05T18:34:32.724" v="302" actId="1037"/>
          <ac:spMkLst>
            <pc:docMk/>
            <pc:sldMk cId="3233322020" sldId="314"/>
            <ac:spMk id="41" creationId="{AFDC2CD0-F650-1FF9-977D-2049D68D1714}"/>
          </ac:spMkLst>
        </pc:spChg>
        <pc:spChg chg="add mod">
          <ac:chgData name="Dr Ajay Bakre" userId="77cd69e6-056d-4247-8696-d32f3e523e13" providerId="ADAL" clId="{A968488D-B8E5-F847-A424-1FFF3A9A3804}" dt="2024-09-05T18:33:10.779" v="284" actId="20577"/>
          <ac:spMkLst>
            <pc:docMk/>
            <pc:sldMk cId="3233322020" sldId="314"/>
            <ac:spMk id="42" creationId="{EE29818C-385A-1EBC-CC88-DD86573FE6FF}"/>
          </ac:spMkLst>
        </pc:spChg>
        <pc:spChg chg="add mod">
          <ac:chgData name="Dr Ajay Bakre" userId="77cd69e6-056d-4247-8696-d32f3e523e13" providerId="ADAL" clId="{A968488D-B8E5-F847-A424-1FFF3A9A3804}" dt="2024-09-05T18:34:32.724" v="302" actId="1037"/>
          <ac:spMkLst>
            <pc:docMk/>
            <pc:sldMk cId="3233322020" sldId="314"/>
            <ac:spMk id="43" creationId="{7E671202-14F6-86A6-1B65-D19071A1CB6E}"/>
          </ac:spMkLst>
        </pc:spChg>
        <pc:spChg chg="add mod">
          <ac:chgData name="Dr Ajay Bakre" userId="77cd69e6-056d-4247-8696-d32f3e523e13" providerId="ADAL" clId="{A968488D-B8E5-F847-A424-1FFF3A9A3804}" dt="2024-09-05T18:34:32.724" v="302" actId="1037"/>
          <ac:spMkLst>
            <pc:docMk/>
            <pc:sldMk cId="3233322020" sldId="314"/>
            <ac:spMk id="44" creationId="{DDE41A71-80BB-1E9F-7794-AA9348CA209B}"/>
          </ac:spMkLst>
        </pc:spChg>
        <pc:spChg chg="add mod">
          <ac:chgData name="Dr Ajay Bakre" userId="77cd69e6-056d-4247-8696-d32f3e523e13" providerId="ADAL" clId="{A968488D-B8E5-F847-A424-1FFF3A9A3804}" dt="2024-09-05T18:34:32.724" v="302" actId="1037"/>
          <ac:spMkLst>
            <pc:docMk/>
            <pc:sldMk cId="3233322020" sldId="314"/>
            <ac:spMk id="45" creationId="{412EBBE9-CFDC-FC91-FA9A-15C097DC0C14}"/>
          </ac:spMkLst>
        </pc:spChg>
        <pc:spChg chg="add mod">
          <ac:chgData name="Dr Ajay Bakre" userId="77cd69e6-056d-4247-8696-d32f3e523e13" providerId="ADAL" clId="{A968488D-B8E5-F847-A424-1FFF3A9A3804}" dt="2024-09-05T18:34:32.724" v="302" actId="1037"/>
          <ac:spMkLst>
            <pc:docMk/>
            <pc:sldMk cId="3233322020" sldId="314"/>
            <ac:spMk id="46" creationId="{D5385D03-DA87-6A41-16C2-C18FDB24BD1A}"/>
          </ac:spMkLst>
        </pc:spChg>
        <pc:spChg chg="add mod">
          <ac:chgData name="Dr Ajay Bakre" userId="77cd69e6-056d-4247-8696-d32f3e523e13" providerId="ADAL" clId="{A968488D-B8E5-F847-A424-1FFF3A9A3804}" dt="2024-09-05T18:34:32.724" v="302" actId="1037"/>
          <ac:spMkLst>
            <pc:docMk/>
            <pc:sldMk cId="3233322020" sldId="314"/>
            <ac:spMk id="47" creationId="{A7832302-F8EA-4F78-6226-4BC9E275156D}"/>
          </ac:spMkLst>
        </pc:spChg>
        <pc:spChg chg="add mod">
          <ac:chgData name="Dr Ajay Bakre" userId="77cd69e6-056d-4247-8696-d32f3e523e13" providerId="ADAL" clId="{A968488D-B8E5-F847-A424-1FFF3A9A3804}" dt="2024-09-05T18:34:32.724" v="302" actId="1037"/>
          <ac:spMkLst>
            <pc:docMk/>
            <pc:sldMk cId="3233322020" sldId="314"/>
            <ac:spMk id="48" creationId="{9BDD83A2-EC40-6431-7910-01112AC3BBF7}"/>
          </ac:spMkLst>
        </pc:spChg>
        <pc:spChg chg="add mod">
          <ac:chgData name="Dr Ajay Bakre" userId="77cd69e6-056d-4247-8696-d32f3e523e13" providerId="ADAL" clId="{A968488D-B8E5-F847-A424-1FFF3A9A3804}" dt="2024-09-05T18:34:32.724" v="302" actId="1037"/>
          <ac:spMkLst>
            <pc:docMk/>
            <pc:sldMk cId="3233322020" sldId="314"/>
            <ac:spMk id="49" creationId="{C81DF18F-A01E-847D-412E-208FE82B4467}"/>
          </ac:spMkLst>
        </pc:spChg>
        <pc:spChg chg="add mod">
          <ac:chgData name="Dr Ajay Bakre" userId="77cd69e6-056d-4247-8696-d32f3e523e13" providerId="ADAL" clId="{A968488D-B8E5-F847-A424-1FFF3A9A3804}" dt="2024-09-05T18:34:32.724" v="302" actId="1037"/>
          <ac:spMkLst>
            <pc:docMk/>
            <pc:sldMk cId="3233322020" sldId="314"/>
            <ac:spMk id="50" creationId="{071E57DB-A293-64FC-0492-B1BE05E3B86A}"/>
          </ac:spMkLst>
        </pc:spChg>
        <pc:spChg chg="add mod">
          <ac:chgData name="Dr Ajay Bakre" userId="77cd69e6-056d-4247-8696-d32f3e523e13" providerId="ADAL" clId="{A968488D-B8E5-F847-A424-1FFF3A9A3804}" dt="2024-09-05T18:42:28.630" v="482" actId="767"/>
          <ac:spMkLst>
            <pc:docMk/>
            <pc:sldMk cId="3233322020" sldId="314"/>
            <ac:spMk id="51" creationId="{9DE305A4-E95D-5E12-9A64-F1904F0746C1}"/>
          </ac:spMkLst>
        </pc:spChg>
        <pc:cxnChg chg="add mod">
          <ac:chgData name="Dr Ajay Bakre" userId="77cd69e6-056d-4247-8696-d32f3e523e13" providerId="ADAL" clId="{A968488D-B8E5-F847-A424-1FFF3A9A3804}" dt="2024-09-05T18:25:02.786" v="172" actId="692"/>
          <ac:cxnSpMkLst>
            <pc:docMk/>
            <pc:sldMk cId="3233322020" sldId="314"/>
            <ac:cxnSpMk id="14" creationId="{F7F1FF63-F13B-7865-1736-455871A3D9AD}"/>
          </ac:cxnSpMkLst>
        </pc:cxnChg>
        <pc:cxnChg chg="add mod">
          <ac:chgData name="Dr Ajay Bakre" userId="77cd69e6-056d-4247-8696-d32f3e523e13" providerId="ADAL" clId="{A968488D-B8E5-F847-A424-1FFF3A9A3804}" dt="2024-09-05T18:25:36.451" v="177" actId="14100"/>
          <ac:cxnSpMkLst>
            <pc:docMk/>
            <pc:sldMk cId="3233322020" sldId="314"/>
            <ac:cxnSpMk id="15" creationId="{BEE336FB-B125-D0A4-2840-AEC44463A1CD}"/>
          </ac:cxnSpMkLst>
        </pc:cxnChg>
        <pc:cxnChg chg="add mod">
          <ac:chgData name="Dr Ajay Bakre" userId="77cd69e6-056d-4247-8696-d32f3e523e13" providerId="ADAL" clId="{A968488D-B8E5-F847-A424-1FFF3A9A3804}" dt="2024-09-05T18:25:47.630" v="179" actId="14100"/>
          <ac:cxnSpMkLst>
            <pc:docMk/>
            <pc:sldMk cId="3233322020" sldId="314"/>
            <ac:cxnSpMk id="17" creationId="{CA4B96BC-1E3D-F610-F705-80611D0E1118}"/>
          </ac:cxnSpMkLst>
        </pc:cxnChg>
        <pc:cxnChg chg="add mod">
          <ac:chgData name="Dr Ajay Bakre" userId="77cd69e6-056d-4247-8696-d32f3e523e13" providerId="ADAL" clId="{A968488D-B8E5-F847-A424-1FFF3A9A3804}" dt="2024-09-05T18:26:08.903" v="182" actId="14100"/>
          <ac:cxnSpMkLst>
            <pc:docMk/>
            <pc:sldMk cId="3233322020" sldId="314"/>
            <ac:cxnSpMk id="20" creationId="{F8F3083D-9EC6-2267-403E-DADC5F91B1E3}"/>
          </ac:cxnSpMkLst>
        </pc:cxnChg>
      </pc:sldChg>
      <pc:sldChg chg="del">
        <pc:chgData name="Dr Ajay Bakre" userId="77cd69e6-056d-4247-8696-d32f3e523e13" providerId="ADAL" clId="{A968488D-B8E5-F847-A424-1FFF3A9A3804}" dt="2024-09-05T18:19:39.181" v="72" actId="2696"/>
        <pc:sldMkLst>
          <pc:docMk/>
          <pc:sldMk cId="778641777" sldId="315"/>
        </pc:sldMkLst>
      </pc:sldChg>
      <pc:sldChg chg="modSp new del mod ord">
        <pc:chgData name="Dr Ajay Bakre" userId="77cd69e6-056d-4247-8696-d32f3e523e13" providerId="ADAL" clId="{A968488D-B8E5-F847-A424-1FFF3A9A3804}" dt="2024-09-05T18:57:31.938" v="529" actId="2696"/>
        <pc:sldMkLst>
          <pc:docMk/>
          <pc:sldMk cId="909733036" sldId="315"/>
        </pc:sldMkLst>
        <pc:spChg chg="mod">
          <ac:chgData name="Dr Ajay Bakre" userId="77cd69e6-056d-4247-8696-d32f3e523e13" providerId="ADAL" clId="{A968488D-B8E5-F847-A424-1FFF3A9A3804}" dt="2024-09-05T18:55:18.549" v="525" actId="20577"/>
          <ac:spMkLst>
            <pc:docMk/>
            <pc:sldMk cId="909733036" sldId="315"/>
            <ac:spMk id="2" creationId="{246FADA3-80C4-C967-4A93-D77666DB0496}"/>
          </ac:spMkLst>
        </pc:spChg>
        <pc:spChg chg="mod">
          <ac:chgData name="Dr Ajay Bakre" userId="77cd69e6-056d-4247-8696-d32f3e523e13" providerId="ADAL" clId="{A968488D-B8E5-F847-A424-1FFF3A9A3804}" dt="2024-09-05T18:55:25.670" v="526" actId="14100"/>
          <ac:spMkLst>
            <pc:docMk/>
            <pc:sldMk cId="909733036" sldId="315"/>
            <ac:spMk id="3" creationId="{6488FC2C-598E-1AFC-DBD5-0F26196DDD5A}"/>
          </ac:spMkLst>
        </pc:spChg>
        <pc:spChg chg="mod">
          <ac:chgData name="Dr Ajay Bakre" userId="77cd69e6-056d-4247-8696-d32f3e523e13" providerId="ADAL" clId="{A968488D-B8E5-F847-A424-1FFF3A9A3804}" dt="2024-09-05T18:55:29.422" v="527" actId="14100"/>
          <ac:spMkLst>
            <pc:docMk/>
            <pc:sldMk cId="909733036" sldId="315"/>
            <ac:spMk id="4" creationId="{F1976A2C-57B0-7E76-E676-72D7561D313D}"/>
          </ac:spMkLst>
        </pc:spChg>
      </pc:sldChg>
      <pc:sldChg chg="del">
        <pc:chgData name="Dr Ajay Bakre" userId="77cd69e6-056d-4247-8696-d32f3e523e13" providerId="ADAL" clId="{A968488D-B8E5-F847-A424-1FFF3A9A3804}" dt="2024-09-05T18:19:44.835" v="73" actId="2696"/>
        <pc:sldMkLst>
          <pc:docMk/>
          <pc:sldMk cId="1979030690" sldId="316"/>
        </pc:sldMkLst>
      </pc:sldChg>
      <pc:sldChg chg="addSp delSp modSp new mod modAnim">
        <pc:chgData name="Dr Ajay Bakre" userId="77cd69e6-056d-4247-8696-d32f3e523e13" providerId="ADAL" clId="{A968488D-B8E5-F847-A424-1FFF3A9A3804}" dt="2024-09-06T05:46:28.934" v="6163"/>
        <pc:sldMkLst>
          <pc:docMk/>
          <pc:sldMk cId="3911911575" sldId="316"/>
        </pc:sldMkLst>
        <pc:spChg chg="mod">
          <ac:chgData name="Dr Ajay Bakre" userId="77cd69e6-056d-4247-8696-d32f3e523e13" providerId="ADAL" clId="{A968488D-B8E5-F847-A424-1FFF3A9A3804}" dt="2024-09-05T18:35:34.544" v="324" actId="14100"/>
          <ac:spMkLst>
            <pc:docMk/>
            <pc:sldMk cId="3911911575" sldId="316"/>
            <ac:spMk id="2" creationId="{9041E48D-93A0-B246-988B-5640A390481D}"/>
          </ac:spMkLst>
        </pc:spChg>
        <pc:spChg chg="mod">
          <ac:chgData name="Dr Ajay Bakre" userId="77cd69e6-056d-4247-8696-d32f3e523e13" providerId="ADAL" clId="{A968488D-B8E5-F847-A424-1FFF3A9A3804}" dt="2024-09-06T05:46:11.036" v="6160" actId="14100"/>
          <ac:spMkLst>
            <pc:docMk/>
            <pc:sldMk cId="3911911575" sldId="316"/>
            <ac:spMk id="3" creationId="{E62BD8C7-C25A-11C8-61C4-6305977BE4F6}"/>
          </ac:spMkLst>
        </pc:spChg>
        <pc:spChg chg="mod">
          <ac:chgData name="Dr Ajay Bakre" userId="77cd69e6-056d-4247-8696-d32f3e523e13" providerId="ADAL" clId="{A968488D-B8E5-F847-A424-1FFF3A9A3804}" dt="2024-09-05T18:43:38.269" v="491" actId="14100"/>
          <ac:spMkLst>
            <pc:docMk/>
            <pc:sldMk cId="3911911575" sldId="316"/>
            <ac:spMk id="4" creationId="{707BC5DF-765B-A60F-AFC6-BFC5D9B55DF7}"/>
          </ac:spMkLst>
        </pc:spChg>
        <pc:spChg chg="add mod">
          <ac:chgData name="Dr Ajay Bakre" userId="77cd69e6-056d-4247-8696-d32f3e523e13" providerId="ADAL" clId="{A968488D-B8E5-F847-A424-1FFF3A9A3804}" dt="2024-09-05T18:43:47.171" v="496" actId="1037"/>
          <ac:spMkLst>
            <pc:docMk/>
            <pc:sldMk cId="3911911575" sldId="316"/>
            <ac:spMk id="5" creationId="{BA863E21-0220-80EC-B86D-88B9A15A4C3A}"/>
          </ac:spMkLst>
        </pc:spChg>
        <pc:spChg chg="add mod">
          <ac:chgData name="Dr Ajay Bakre" userId="77cd69e6-056d-4247-8696-d32f3e523e13" providerId="ADAL" clId="{A968488D-B8E5-F847-A424-1FFF3A9A3804}" dt="2024-09-05T18:44:08.527" v="500" actId="13926"/>
          <ac:spMkLst>
            <pc:docMk/>
            <pc:sldMk cId="3911911575" sldId="316"/>
            <ac:spMk id="6" creationId="{1780C2D7-DE29-A242-790E-63022D73D08F}"/>
          </ac:spMkLst>
        </pc:spChg>
        <pc:spChg chg="add mod">
          <ac:chgData name="Dr Ajay Bakre" userId="77cd69e6-056d-4247-8696-d32f3e523e13" providerId="ADAL" clId="{A968488D-B8E5-F847-A424-1FFF3A9A3804}" dt="2024-09-05T18:42:53.016" v="484" actId="1076"/>
          <ac:spMkLst>
            <pc:docMk/>
            <pc:sldMk cId="3911911575" sldId="316"/>
            <ac:spMk id="7" creationId="{94449491-194D-2133-6A16-79C0D3BEC90B}"/>
          </ac:spMkLst>
        </pc:spChg>
        <pc:spChg chg="add mod">
          <ac:chgData name="Dr Ajay Bakre" userId="77cd69e6-056d-4247-8696-d32f3e523e13" providerId="ADAL" clId="{A968488D-B8E5-F847-A424-1FFF3A9A3804}" dt="2024-09-05T18:43:47.171" v="496" actId="1037"/>
          <ac:spMkLst>
            <pc:docMk/>
            <pc:sldMk cId="3911911575" sldId="316"/>
            <ac:spMk id="8" creationId="{492123B2-D2D5-B8D2-FB94-8E627F78DA8B}"/>
          </ac:spMkLst>
        </pc:spChg>
        <pc:spChg chg="add mod">
          <ac:chgData name="Dr Ajay Bakre" userId="77cd69e6-056d-4247-8696-d32f3e523e13" providerId="ADAL" clId="{A968488D-B8E5-F847-A424-1FFF3A9A3804}" dt="2024-09-05T18:43:47.171" v="496" actId="1037"/>
          <ac:spMkLst>
            <pc:docMk/>
            <pc:sldMk cId="3911911575" sldId="316"/>
            <ac:spMk id="9" creationId="{A88A0762-038D-9F2C-5A6A-4237A31CCF8C}"/>
          </ac:spMkLst>
        </pc:spChg>
        <pc:spChg chg="add del mod">
          <ac:chgData name="Dr Ajay Bakre" userId="77cd69e6-056d-4247-8696-d32f3e523e13" providerId="ADAL" clId="{A968488D-B8E5-F847-A424-1FFF3A9A3804}" dt="2024-09-05T18:43:04.459" v="486" actId="478"/>
          <ac:spMkLst>
            <pc:docMk/>
            <pc:sldMk cId="3911911575" sldId="316"/>
            <ac:spMk id="10" creationId="{14AD6AFF-52C3-73D5-54A2-22BF79784EF7}"/>
          </ac:spMkLst>
        </pc:spChg>
        <pc:spChg chg="add del mod">
          <ac:chgData name="Dr Ajay Bakre" userId="77cd69e6-056d-4247-8696-d32f3e523e13" providerId="ADAL" clId="{A968488D-B8E5-F847-A424-1FFF3A9A3804}" dt="2024-09-05T18:43:06.781" v="488"/>
          <ac:spMkLst>
            <pc:docMk/>
            <pc:sldMk cId="3911911575" sldId="316"/>
            <ac:spMk id="11" creationId="{9019C294-AEA1-5CCE-E806-1D702C32C25D}"/>
          </ac:spMkLst>
        </pc:spChg>
        <pc:spChg chg="add mod">
          <ac:chgData name="Dr Ajay Bakre" userId="77cd69e6-056d-4247-8696-d32f3e523e13" providerId="ADAL" clId="{A968488D-B8E5-F847-A424-1FFF3A9A3804}" dt="2024-09-05T18:43:53.899" v="499" actId="1037"/>
          <ac:spMkLst>
            <pc:docMk/>
            <pc:sldMk cId="3911911575" sldId="316"/>
            <ac:spMk id="12" creationId="{DD7AA318-97AC-7110-474D-3DC83FA4E7DB}"/>
          </ac:spMkLst>
        </pc:spChg>
        <pc:spChg chg="add mod">
          <ac:chgData name="Dr Ajay Bakre" userId="77cd69e6-056d-4247-8696-d32f3e523e13" providerId="ADAL" clId="{A968488D-B8E5-F847-A424-1FFF3A9A3804}" dt="2024-09-05T18:43:53.899" v="499" actId="1037"/>
          <ac:spMkLst>
            <pc:docMk/>
            <pc:sldMk cId="3911911575" sldId="316"/>
            <ac:spMk id="13" creationId="{AA598F40-CDA5-CC98-9F55-9500F70BA5E0}"/>
          </ac:spMkLst>
        </pc:spChg>
        <pc:spChg chg="add mod">
          <ac:chgData name="Dr Ajay Bakre" userId="77cd69e6-056d-4247-8696-d32f3e523e13" providerId="ADAL" clId="{A968488D-B8E5-F847-A424-1FFF3A9A3804}" dt="2024-09-05T18:43:53.899" v="499" actId="1037"/>
          <ac:spMkLst>
            <pc:docMk/>
            <pc:sldMk cId="3911911575" sldId="316"/>
            <ac:spMk id="14" creationId="{64D55475-AAA1-3272-D5D3-0ECD818C1503}"/>
          </ac:spMkLst>
        </pc:spChg>
        <pc:spChg chg="add mod">
          <ac:chgData name="Dr Ajay Bakre" userId="77cd69e6-056d-4247-8696-d32f3e523e13" providerId="ADAL" clId="{A968488D-B8E5-F847-A424-1FFF3A9A3804}" dt="2024-09-05T18:43:53.899" v="499" actId="1037"/>
          <ac:spMkLst>
            <pc:docMk/>
            <pc:sldMk cId="3911911575" sldId="316"/>
            <ac:spMk id="15" creationId="{77D8EE60-A7A9-C212-8024-E94FD32B8C42}"/>
          </ac:spMkLst>
        </pc:spChg>
      </pc:sldChg>
      <pc:sldChg chg="modSp add mod">
        <pc:chgData name="Dr Ajay Bakre" userId="77cd69e6-056d-4247-8696-d32f3e523e13" providerId="ADAL" clId="{A968488D-B8E5-F847-A424-1FFF3A9A3804}" dt="2024-09-05T19:08:38.843" v="887" actId="20577"/>
        <pc:sldMkLst>
          <pc:docMk/>
          <pc:sldMk cId="3377027715" sldId="317"/>
        </pc:sldMkLst>
        <pc:spChg chg="mod">
          <ac:chgData name="Dr Ajay Bakre" userId="77cd69e6-056d-4247-8696-d32f3e523e13" providerId="ADAL" clId="{A968488D-B8E5-F847-A424-1FFF3A9A3804}" dt="2024-09-05T19:08:38.843" v="887" actId="20577"/>
          <ac:spMkLst>
            <pc:docMk/>
            <pc:sldMk cId="3377027715" sldId="317"/>
            <ac:spMk id="4" creationId="{9D9A876E-8D8B-62C5-B8A6-79C59515D3B4}"/>
          </ac:spMkLst>
        </pc:spChg>
      </pc:sldChg>
      <pc:sldChg chg="del">
        <pc:chgData name="Dr Ajay Bakre" userId="77cd69e6-056d-4247-8696-d32f3e523e13" providerId="ADAL" clId="{A968488D-B8E5-F847-A424-1FFF3A9A3804}" dt="2024-09-05T18:19:45.624" v="74" actId="2696"/>
        <pc:sldMkLst>
          <pc:docMk/>
          <pc:sldMk cId="4082743043" sldId="317"/>
        </pc:sldMkLst>
      </pc:sldChg>
      <pc:sldChg chg="addSp delSp modSp new mod modClrScheme chgLayout">
        <pc:chgData name="Dr Ajay Bakre" userId="77cd69e6-056d-4247-8696-d32f3e523e13" providerId="ADAL" clId="{A968488D-B8E5-F847-A424-1FFF3A9A3804}" dt="2024-09-05T20:02:49.174" v="2144" actId="20577"/>
        <pc:sldMkLst>
          <pc:docMk/>
          <pc:sldMk cId="1059665465" sldId="318"/>
        </pc:sldMkLst>
        <pc:spChg chg="del mod ord">
          <ac:chgData name="Dr Ajay Bakre" userId="77cd69e6-056d-4247-8696-d32f3e523e13" providerId="ADAL" clId="{A968488D-B8E5-F847-A424-1FFF3A9A3804}" dt="2024-09-05T19:58:38.129" v="1760" actId="700"/>
          <ac:spMkLst>
            <pc:docMk/>
            <pc:sldMk cId="1059665465" sldId="318"/>
            <ac:spMk id="2" creationId="{413B2E56-15B0-C0FF-67FB-367F94F180E4}"/>
          </ac:spMkLst>
        </pc:spChg>
        <pc:spChg chg="del mod ord">
          <ac:chgData name="Dr Ajay Bakre" userId="77cd69e6-056d-4247-8696-d32f3e523e13" providerId="ADAL" clId="{A968488D-B8E5-F847-A424-1FFF3A9A3804}" dt="2024-09-05T19:58:38.129" v="1760" actId="700"/>
          <ac:spMkLst>
            <pc:docMk/>
            <pc:sldMk cId="1059665465" sldId="318"/>
            <ac:spMk id="3" creationId="{373DB076-092E-7A15-39AD-9B9A32F1353E}"/>
          </ac:spMkLst>
        </pc:spChg>
        <pc:spChg chg="del">
          <ac:chgData name="Dr Ajay Bakre" userId="77cd69e6-056d-4247-8696-d32f3e523e13" providerId="ADAL" clId="{A968488D-B8E5-F847-A424-1FFF3A9A3804}" dt="2024-09-05T19:58:38.129" v="1760" actId="700"/>
          <ac:spMkLst>
            <pc:docMk/>
            <pc:sldMk cId="1059665465" sldId="318"/>
            <ac:spMk id="4" creationId="{5CE62B97-60DC-1073-A0B9-B27F8C959BFF}"/>
          </ac:spMkLst>
        </pc:spChg>
        <pc:spChg chg="add mod ord">
          <ac:chgData name="Dr Ajay Bakre" userId="77cd69e6-056d-4247-8696-d32f3e523e13" providerId="ADAL" clId="{A968488D-B8E5-F847-A424-1FFF3A9A3804}" dt="2024-09-05T19:58:56.902" v="1789" actId="14100"/>
          <ac:spMkLst>
            <pc:docMk/>
            <pc:sldMk cId="1059665465" sldId="318"/>
            <ac:spMk id="5" creationId="{5705A36C-175C-3DB7-2081-F1DEA8B791FE}"/>
          </ac:spMkLst>
        </pc:spChg>
        <pc:spChg chg="add mod ord">
          <ac:chgData name="Dr Ajay Bakre" userId="77cd69e6-056d-4247-8696-d32f3e523e13" providerId="ADAL" clId="{A968488D-B8E5-F847-A424-1FFF3A9A3804}" dt="2024-09-05T20:02:49.174" v="2144" actId="20577"/>
          <ac:spMkLst>
            <pc:docMk/>
            <pc:sldMk cId="1059665465" sldId="318"/>
            <ac:spMk id="6" creationId="{A37BEF68-D755-6E09-E181-CA2FD858CEBF}"/>
          </ac:spMkLst>
        </pc:spChg>
      </pc:sldChg>
      <pc:sldChg chg="addSp delSp modSp new mod modClrScheme modAnim chgLayout">
        <pc:chgData name="Dr Ajay Bakre" userId="77cd69e6-056d-4247-8696-d32f3e523e13" providerId="ADAL" clId="{A968488D-B8E5-F847-A424-1FFF3A9A3804}" dt="2024-09-06T05:47:01.140" v="6166"/>
        <pc:sldMkLst>
          <pc:docMk/>
          <pc:sldMk cId="1825398020" sldId="319"/>
        </pc:sldMkLst>
        <pc:spChg chg="mod ord">
          <ac:chgData name="Dr Ajay Bakre" userId="77cd69e6-056d-4247-8696-d32f3e523e13" providerId="ADAL" clId="{A968488D-B8E5-F847-A424-1FFF3A9A3804}" dt="2024-09-05T20:03:32.232" v="2155" actId="14100"/>
          <ac:spMkLst>
            <pc:docMk/>
            <pc:sldMk cId="1825398020" sldId="319"/>
            <ac:spMk id="2" creationId="{D0F0A1CF-9D2C-AB83-0BCA-E4EB210C8B22}"/>
          </ac:spMkLst>
        </pc:spChg>
        <pc:spChg chg="del mod ord">
          <ac:chgData name="Dr Ajay Bakre" userId="77cd69e6-056d-4247-8696-d32f3e523e13" providerId="ADAL" clId="{A968488D-B8E5-F847-A424-1FFF3A9A3804}" dt="2024-09-05T20:03:28.603" v="2154" actId="700"/>
          <ac:spMkLst>
            <pc:docMk/>
            <pc:sldMk cId="1825398020" sldId="319"/>
            <ac:spMk id="3" creationId="{570D851E-7D4C-25F6-A8FA-AA1D0451B9D8}"/>
          </ac:spMkLst>
        </pc:spChg>
        <pc:spChg chg="add mod ord">
          <ac:chgData name="Dr Ajay Bakre" userId="77cd69e6-056d-4247-8696-d32f3e523e13" providerId="ADAL" clId="{A968488D-B8E5-F847-A424-1FFF3A9A3804}" dt="2024-09-05T20:15:41.246" v="2392" actId="27636"/>
          <ac:spMkLst>
            <pc:docMk/>
            <pc:sldMk cId="1825398020" sldId="319"/>
            <ac:spMk id="4" creationId="{E9390ABC-B396-99D8-F8B0-F75AD23E12ED}"/>
          </ac:spMkLst>
        </pc:spChg>
        <pc:spChg chg="add mod ord">
          <ac:chgData name="Dr Ajay Bakre" userId="77cd69e6-056d-4247-8696-d32f3e523e13" providerId="ADAL" clId="{A968488D-B8E5-F847-A424-1FFF3A9A3804}" dt="2024-09-05T20:15:47.856" v="2399" actId="14100"/>
          <ac:spMkLst>
            <pc:docMk/>
            <pc:sldMk cId="1825398020" sldId="319"/>
            <ac:spMk id="5" creationId="{463CDCBF-835A-A768-ACFF-F5BEE88AD351}"/>
          </ac:spMkLst>
        </pc:spChg>
      </pc:sldChg>
      <pc:sldChg chg="modSp new mod modAnim">
        <pc:chgData name="Dr Ajay Bakre" userId="77cd69e6-056d-4247-8696-d32f3e523e13" providerId="ADAL" clId="{A968488D-B8E5-F847-A424-1FFF3A9A3804}" dt="2024-09-06T05:47:43.043" v="6169"/>
        <pc:sldMkLst>
          <pc:docMk/>
          <pc:sldMk cId="1270483628" sldId="320"/>
        </pc:sldMkLst>
        <pc:spChg chg="mod">
          <ac:chgData name="Dr Ajay Bakre" userId="77cd69e6-056d-4247-8696-d32f3e523e13" providerId="ADAL" clId="{A968488D-B8E5-F847-A424-1FFF3A9A3804}" dt="2024-09-05T20:16:24.752" v="2403"/>
          <ac:spMkLst>
            <pc:docMk/>
            <pc:sldMk cId="1270483628" sldId="320"/>
            <ac:spMk id="2" creationId="{B66976FF-B389-8759-7519-B49CA5DE144D}"/>
          </ac:spMkLst>
        </pc:spChg>
        <pc:spChg chg="mod">
          <ac:chgData name="Dr Ajay Bakre" userId="77cd69e6-056d-4247-8696-d32f3e523e13" providerId="ADAL" clId="{A968488D-B8E5-F847-A424-1FFF3A9A3804}" dt="2024-09-06T05:47:20.459" v="6167" actId="14100"/>
          <ac:spMkLst>
            <pc:docMk/>
            <pc:sldMk cId="1270483628" sldId="320"/>
            <ac:spMk id="3" creationId="{FD386480-DE6D-2C44-A0C3-EA49DF6847B4}"/>
          </ac:spMkLst>
        </pc:spChg>
        <pc:spChg chg="mod">
          <ac:chgData name="Dr Ajay Bakre" userId="77cd69e6-056d-4247-8696-d32f3e523e13" providerId="ADAL" clId="{A968488D-B8E5-F847-A424-1FFF3A9A3804}" dt="2024-09-06T04:13:18.965" v="3247" actId="2711"/>
          <ac:spMkLst>
            <pc:docMk/>
            <pc:sldMk cId="1270483628" sldId="320"/>
            <ac:spMk id="4" creationId="{E1D9AA7C-F0E7-C9E7-473E-DAEAAF1C9F86}"/>
          </ac:spMkLst>
        </pc:spChg>
      </pc:sldChg>
      <pc:sldChg chg="modSp new mod modAnim">
        <pc:chgData name="Dr Ajay Bakre" userId="77cd69e6-056d-4247-8696-d32f3e523e13" providerId="ADAL" clId="{A968488D-B8E5-F847-A424-1FFF3A9A3804}" dt="2024-09-06T05:48:00.758" v="6171"/>
        <pc:sldMkLst>
          <pc:docMk/>
          <pc:sldMk cId="3775209637" sldId="321"/>
        </pc:sldMkLst>
        <pc:spChg chg="mod">
          <ac:chgData name="Dr Ajay Bakre" userId="77cd69e6-056d-4247-8696-d32f3e523e13" providerId="ADAL" clId="{A968488D-B8E5-F847-A424-1FFF3A9A3804}" dt="2024-09-06T04:13:43.714" v="3276" actId="14100"/>
          <ac:spMkLst>
            <pc:docMk/>
            <pc:sldMk cId="3775209637" sldId="321"/>
            <ac:spMk id="2" creationId="{0109BAC9-7C82-86D2-4880-997FD932AC20}"/>
          </ac:spMkLst>
        </pc:spChg>
        <pc:spChg chg="mod">
          <ac:chgData name="Dr Ajay Bakre" userId="77cd69e6-056d-4247-8696-d32f3e523e13" providerId="ADAL" clId="{A968488D-B8E5-F847-A424-1FFF3A9A3804}" dt="2024-09-06T04:18:32.438" v="3484" actId="20577"/>
          <ac:spMkLst>
            <pc:docMk/>
            <pc:sldMk cId="3775209637" sldId="321"/>
            <ac:spMk id="3" creationId="{8CF0A07D-5019-64B5-90DB-AB3362C48BBC}"/>
          </ac:spMkLst>
        </pc:spChg>
        <pc:spChg chg="mod">
          <ac:chgData name="Dr Ajay Bakre" userId="77cd69e6-056d-4247-8696-d32f3e523e13" providerId="ADAL" clId="{A968488D-B8E5-F847-A424-1FFF3A9A3804}" dt="2024-09-06T04:20:28.039" v="3587" actId="20577"/>
          <ac:spMkLst>
            <pc:docMk/>
            <pc:sldMk cId="3775209637" sldId="321"/>
            <ac:spMk id="4" creationId="{231A20B2-E04D-09B1-8DEA-DFF153127795}"/>
          </ac:spMkLst>
        </pc:spChg>
      </pc:sldChg>
      <pc:sldChg chg="addSp delSp modSp new mod modClrScheme modAnim chgLayout">
        <pc:chgData name="Dr Ajay Bakre" userId="77cd69e6-056d-4247-8696-d32f3e523e13" providerId="ADAL" clId="{A968488D-B8E5-F847-A424-1FFF3A9A3804}" dt="2024-09-06T05:48:10.984" v="6172"/>
        <pc:sldMkLst>
          <pc:docMk/>
          <pc:sldMk cId="1212979370" sldId="322"/>
        </pc:sldMkLst>
        <pc:spChg chg="mod ord">
          <ac:chgData name="Dr Ajay Bakre" userId="77cd69e6-056d-4247-8696-d32f3e523e13" providerId="ADAL" clId="{A968488D-B8E5-F847-A424-1FFF3A9A3804}" dt="2024-09-06T04:51:05.361" v="4378" actId="700"/>
          <ac:spMkLst>
            <pc:docMk/>
            <pc:sldMk cId="1212979370" sldId="322"/>
            <ac:spMk id="2" creationId="{F809BDBC-72DC-8418-3E84-272154964479}"/>
          </ac:spMkLst>
        </pc:spChg>
        <pc:spChg chg="del mod ord">
          <ac:chgData name="Dr Ajay Bakre" userId="77cd69e6-056d-4247-8696-d32f3e523e13" providerId="ADAL" clId="{A968488D-B8E5-F847-A424-1FFF3A9A3804}" dt="2024-09-06T04:51:05.361" v="4378" actId="700"/>
          <ac:spMkLst>
            <pc:docMk/>
            <pc:sldMk cId="1212979370" sldId="322"/>
            <ac:spMk id="3" creationId="{CACDC8CE-14E5-F30C-D7DD-1EF0554351FD}"/>
          </ac:spMkLst>
        </pc:spChg>
        <pc:spChg chg="del">
          <ac:chgData name="Dr Ajay Bakre" userId="77cd69e6-056d-4247-8696-d32f3e523e13" providerId="ADAL" clId="{A968488D-B8E5-F847-A424-1FFF3A9A3804}" dt="2024-09-06T04:51:05.361" v="4378" actId="700"/>
          <ac:spMkLst>
            <pc:docMk/>
            <pc:sldMk cId="1212979370" sldId="322"/>
            <ac:spMk id="4" creationId="{9EAD4408-DCCC-8A47-087F-58C724B64D8A}"/>
          </ac:spMkLst>
        </pc:spChg>
        <pc:spChg chg="add mod ord">
          <ac:chgData name="Dr Ajay Bakre" userId="77cd69e6-056d-4247-8696-d32f3e523e13" providerId="ADAL" clId="{A968488D-B8E5-F847-A424-1FFF3A9A3804}" dt="2024-09-06T05:02:07.826" v="5014" actId="404"/>
          <ac:spMkLst>
            <pc:docMk/>
            <pc:sldMk cId="1212979370" sldId="322"/>
            <ac:spMk id="5" creationId="{877ACE75-5A10-5B9E-E217-AA9ED2FAE784}"/>
          </ac:spMkLst>
        </pc:spChg>
      </pc:sldChg>
      <pc:sldChg chg="addSp delSp modSp new mod modClrScheme modAnim chgLayout">
        <pc:chgData name="Dr Ajay Bakre" userId="77cd69e6-056d-4247-8696-d32f3e523e13" providerId="ADAL" clId="{A968488D-B8E5-F847-A424-1FFF3A9A3804}" dt="2024-09-06T05:48:20.719" v="6173"/>
        <pc:sldMkLst>
          <pc:docMk/>
          <pc:sldMk cId="139337234" sldId="323"/>
        </pc:sldMkLst>
        <pc:spChg chg="mod ord">
          <ac:chgData name="Dr Ajay Bakre" userId="77cd69e6-056d-4247-8696-d32f3e523e13" providerId="ADAL" clId="{A968488D-B8E5-F847-A424-1FFF3A9A3804}" dt="2024-09-06T04:26:42.331" v="3638" actId="14100"/>
          <ac:spMkLst>
            <pc:docMk/>
            <pc:sldMk cId="139337234" sldId="323"/>
            <ac:spMk id="2" creationId="{37E8F42F-6F62-6750-1109-A612FD1CC498}"/>
          </ac:spMkLst>
        </pc:spChg>
        <pc:spChg chg="del mod ord">
          <ac:chgData name="Dr Ajay Bakre" userId="77cd69e6-056d-4247-8696-d32f3e523e13" providerId="ADAL" clId="{A968488D-B8E5-F847-A424-1FFF3A9A3804}" dt="2024-09-06T04:26:40.078" v="3637" actId="700"/>
          <ac:spMkLst>
            <pc:docMk/>
            <pc:sldMk cId="139337234" sldId="323"/>
            <ac:spMk id="3" creationId="{9D1C7239-0D06-C608-9B74-377745B0EBE9}"/>
          </ac:spMkLst>
        </pc:spChg>
        <pc:spChg chg="del">
          <ac:chgData name="Dr Ajay Bakre" userId="77cd69e6-056d-4247-8696-d32f3e523e13" providerId="ADAL" clId="{A968488D-B8E5-F847-A424-1FFF3A9A3804}" dt="2024-09-06T04:26:40.078" v="3637" actId="700"/>
          <ac:spMkLst>
            <pc:docMk/>
            <pc:sldMk cId="139337234" sldId="323"/>
            <ac:spMk id="4" creationId="{FE11B439-9F73-CE74-A2B0-6809432D37A1}"/>
          </ac:spMkLst>
        </pc:spChg>
        <pc:spChg chg="add mod ord">
          <ac:chgData name="Dr Ajay Bakre" userId="77cd69e6-056d-4247-8696-d32f3e523e13" providerId="ADAL" clId="{A968488D-B8E5-F847-A424-1FFF3A9A3804}" dt="2024-09-06T04:28:25.102" v="3680" actId="20577"/>
          <ac:spMkLst>
            <pc:docMk/>
            <pc:sldMk cId="139337234" sldId="323"/>
            <ac:spMk id="5" creationId="{CDC6C088-FD51-C246-AA88-D20BB056ACD3}"/>
          </ac:spMkLst>
        </pc:spChg>
      </pc:sldChg>
      <pc:sldChg chg="addSp delSp modSp new mod modClrScheme modAnim chgLayout">
        <pc:chgData name="Dr Ajay Bakre" userId="77cd69e6-056d-4247-8696-d32f3e523e13" providerId="ADAL" clId="{A968488D-B8E5-F847-A424-1FFF3A9A3804}" dt="2024-09-06T05:49:16.511" v="6177"/>
        <pc:sldMkLst>
          <pc:docMk/>
          <pc:sldMk cId="2269906171" sldId="324"/>
        </pc:sldMkLst>
        <pc:spChg chg="del mod ord">
          <ac:chgData name="Dr Ajay Bakre" userId="77cd69e6-056d-4247-8696-d32f3e523e13" providerId="ADAL" clId="{A968488D-B8E5-F847-A424-1FFF3A9A3804}" dt="2024-09-06T04:28:37.718" v="3682" actId="700"/>
          <ac:spMkLst>
            <pc:docMk/>
            <pc:sldMk cId="2269906171" sldId="324"/>
            <ac:spMk id="2" creationId="{DBA055B6-79AA-A323-26F3-DC52D544A73D}"/>
          </ac:spMkLst>
        </pc:spChg>
        <pc:spChg chg="del mod ord">
          <ac:chgData name="Dr Ajay Bakre" userId="77cd69e6-056d-4247-8696-d32f3e523e13" providerId="ADAL" clId="{A968488D-B8E5-F847-A424-1FFF3A9A3804}" dt="2024-09-06T04:28:37.718" v="3682" actId="700"/>
          <ac:spMkLst>
            <pc:docMk/>
            <pc:sldMk cId="2269906171" sldId="324"/>
            <ac:spMk id="3" creationId="{BDDCE061-096E-9CD5-6D7B-82C2546CA9F4}"/>
          </ac:spMkLst>
        </pc:spChg>
        <pc:spChg chg="add mod ord">
          <ac:chgData name="Dr Ajay Bakre" userId="77cd69e6-056d-4247-8696-d32f3e523e13" providerId="ADAL" clId="{A968488D-B8E5-F847-A424-1FFF3A9A3804}" dt="2024-09-06T04:28:59.818" v="3698" actId="14100"/>
          <ac:spMkLst>
            <pc:docMk/>
            <pc:sldMk cId="2269906171" sldId="324"/>
            <ac:spMk id="4" creationId="{D098EEEE-A1D8-2D1A-83C9-B9A93BA87471}"/>
          </ac:spMkLst>
        </pc:spChg>
        <pc:spChg chg="add mod ord">
          <ac:chgData name="Dr Ajay Bakre" userId="77cd69e6-056d-4247-8696-d32f3e523e13" providerId="ADAL" clId="{A968488D-B8E5-F847-A424-1FFF3A9A3804}" dt="2024-09-06T05:48:40.020" v="6174" actId="1076"/>
          <ac:spMkLst>
            <pc:docMk/>
            <pc:sldMk cId="2269906171" sldId="324"/>
            <ac:spMk id="5" creationId="{FBBDE17A-F6F3-84C9-BA1D-8AD15F4A519B}"/>
          </ac:spMkLst>
        </pc:spChg>
        <pc:spChg chg="add mod ord">
          <ac:chgData name="Dr Ajay Bakre" userId="77cd69e6-056d-4247-8696-d32f3e523e13" providerId="ADAL" clId="{A968488D-B8E5-F847-A424-1FFF3A9A3804}" dt="2024-09-06T05:48:40.020" v="6174" actId="1076"/>
          <ac:spMkLst>
            <pc:docMk/>
            <pc:sldMk cId="2269906171" sldId="324"/>
            <ac:spMk id="6" creationId="{D67DE8CA-7166-5E16-B6E6-53F105F67EFD}"/>
          </ac:spMkLst>
        </pc:spChg>
      </pc:sldChg>
      <pc:sldChg chg="modSp new mod modAnim">
        <pc:chgData name="Dr Ajay Bakre" userId="77cd69e6-056d-4247-8696-d32f3e523e13" providerId="ADAL" clId="{A968488D-B8E5-F847-A424-1FFF3A9A3804}" dt="2024-09-06T05:51:40.583" v="6209"/>
        <pc:sldMkLst>
          <pc:docMk/>
          <pc:sldMk cId="870389284" sldId="325"/>
        </pc:sldMkLst>
        <pc:spChg chg="mod">
          <ac:chgData name="Dr Ajay Bakre" userId="77cd69e6-056d-4247-8696-d32f3e523e13" providerId="ADAL" clId="{A968488D-B8E5-F847-A424-1FFF3A9A3804}" dt="2024-09-06T04:39:21.616" v="4132" actId="14100"/>
          <ac:spMkLst>
            <pc:docMk/>
            <pc:sldMk cId="870389284" sldId="325"/>
            <ac:spMk id="2" creationId="{192516FC-18C4-BD7E-1271-C24A90B2491F}"/>
          </ac:spMkLst>
        </pc:spChg>
        <pc:spChg chg="mod">
          <ac:chgData name="Dr Ajay Bakre" userId="77cd69e6-056d-4247-8696-d32f3e523e13" providerId="ADAL" clId="{A968488D-B8E5-F847-A424-1FFF3A9A3804}" dt="2024-09-06T05:51:12.632" v="6207" actId="403"/>
          <ac:spMkLst>
            <pc:docMk/>
            <pc:sldMk cId="870389284" sldId="325"/>
            <ac:spMk id="3" creationId="{07514E58-6F17-E08D-5088-1F109D45D783}"/>
          </ac:spMkLst>
        </pc:spChg>
        <pc:spChg chg="mod">
          <ac:chgData name="Dr Ajay Bakre" userId="77cd69e6-056d-4247-8696-d32f3e523e13" providerId="ADAL" clId="{A968488D-B8E5-F847-A424-1FFF3A9A3804}" dt="2024-09-06T05:50:52.255" v="6203" actId="20577"/>
          <ac:spMkLst>
            <pc:docMk/>
            <pc:sldMk cId="870389284" sldId="325"/>
            <ac:spMk id="4" creationId="{F901003A-1D52-AAEC-4804-C53792175997}"/>
          </ac:spMkLst>
        </pc:spChg>
      </pc:sldChg>
      <pc:sldChg chg="addSp delSp modSp new mod modClrScheme modAnim chgLayout">
        <pc:chgData name="Dr Ajay Bakre" userId="77cd69e6-056d-4247-8696-d32f3e523e13" providerId="ADAL" clId="{A968488D-B8E5-F847-A424-1FFF3A9A3804}" dt="2024-09-06T05:51:59.589" v="6211"/>
        <pc:sldMkLst>
          <pc:docMk/>
          <pc:sldMk cId="1157747560" sldId="326"/>
        </pc:sldMkLst>
        <pc:spChg chg="mod ord">
          <ac:chgData name="Dr Ajay Bakre" userId="77cd69e6-056d-4247-8696-d32f3e523e13" providerId="ADAL" clId="{A968488D-B8E5-F847-A424-1FFF3A9A3804}" dt="2024-09-06T05:20:44.915" v="5694" actId="20577"/>
          <ac:spMkLst>
            <pc:docMk/>
            <pc:sldMk cId="1157747560" sldId="326"/>
            <ac:spMk id="2" creationId="{1FAEB541-9393-51D6-FE1A-592AFF447AA7}"/>
          </ac:spMkLst>
        </pc:spChg>
        <pc:spChg chg="del mod ord">
          <ac:chgData name="Dr Ajay Bakre" userId="77cd69e6-056d-4247-8696-d32f3e523e13" providerId="ADAL" clId="{A968488D-B8E5-F847-A424-1FFF3A9A3804}" dt="2024-09-06T05:18:01.551" v="5482" actId="700"/>
          <ac:spMkLst>
            <pc:docMk/>
            <pc:sldMk cId="1157747560" sldId="326"/>
            <ac:spMk id="3" creationId="{E9616017-4BBD-B75F-9586-31CC203D798E}"/>
          </ac:spMkLst>
        </pc:spChg>
        <pc:spChg chg="del">
          <ac:chgData name="Dr Ajay Bakre" userId="77cd69e6-056d-4247-8696-d32f3e523e13" providerId="ADAL" clId="{A968488D-B8E5-F847-A424-1FFF3A9A3804}" dt="2024-09-06T05:18:01.551" v="5482" actId="700"/>
          <ac:spMkLst>
            <pc:docMk/>
            <pc:sldMk cId="1157747560" sldId="326"/>
            <ac:spMk id="4" creationId="{F8A0A9EF-1D2D-424B-6637-331F028CB1D6}"/>
          </ac:spMkLst>
        </pc:spChg>
        <pc:spChg chg="add mod ord">
          <ac:chgData name="Dr Ajay Bakre" userId="77cd69e6-056d-4247-8696-d32f3e523e13" providerId="ADAL" clId="{A968488D-B8E5-F847-A424-1FFF3A9A3804}" dt="2024-09-06T05:24:33.300" v="5949" actId="20577"/>
          <ac:spMkLst>
            <pc:docMk/>
            <pc:sldMk cId="1157747560" sldId="326"/>
            <ac:spMk id="5" creationId="{A59C7F8B-9C95-A213-2B84-589331D94CA8}"/>
          </ac:spMkLst>
        </pc:spChg>
      </pc:sldChg>
      <pc:sldChg chg="addSp delSp modSp new mod modClrScheme modAnim chgLayout">
        <pc:chgData name="Dr Ajay Bakre" userId="77cd69e6-056d-4247-8696-d32f3e523e13" providerId="ADAL" clId="{A968488D-B8E5-F847-A424-1FFF3A9A3804}" dt="2024-09-06T05:51:51.542" v="6210"/>
        <pc:sldMkLst>
          <pc:docMk/>
          <pc:sldMk cId="1212159289" sldId="327"/>
        </pc:sldMkLst>
        <pc:spChg chg="mod ord">
          <ac:chgData name="Dr Ajay Bakre" userId="77cd69e6-056d-4247-8696-d32f3e523e13" providerId="ADAL" clId="{A968488D-B8E5-F847-A424-1FFF3A9A3804}" dt="2024-09-06T05:10:27.263" v="5162" actId="14100"/>
          <ac:spMkLst>
            <pc:docMk/>
            <pc:sldMk cId="1212159289" sldId="327"/>
            <ac:spMk id="2" creationId="{0FBFCAFD-37BD-5004-1A8E-893C6406098C}"/>
          </ac:spMkLst>
        </pc:spChg>
        <pc:spChg chg="del mod ord">
          <ac:chgData name="Dr Ajay Bakre" userId="77cd69e6-056d-4247-8696-d32f3e523e13" providerId="ADAL" clId="{A968488D-B8E5-F847-A424-1FFF3A9A3804}" dt="2024-09-06T05:10:20.053" v="5161" actId="700"/>
          <ac:spMkLst>
            <pc:docMk/>
            <pc:sldMk cId="1212159289" sldId="327"/>
            <ac:spMk id="3" creationId="{74E8A082-B50E-B0F6-233D-1DD75DDF8F18}"/>
          </ac:spMkLst>
        </pc:spChg>
        <pc:spChg chg="del">
          <ac:chgData name="Dr Ajay Bakre" userId="77cd69e6-056d-4247-8696-d32f3e523e13" providerId="ADAL" clId="{A968488D-B8E5-F847-A424-1FFF3A9A3804}" dt="2024-09-06T05:10:20.053" v="5161" actId="700"/>
          <ac:spMkLst>
            <pc:docMk/>
            <pc:sldMk cId="1212159289" sldId="327"/>
            <ac:spMk id="4" creationId="{80101E46-EFDE-4E80-2FE0-FB8F9914203C}"/>
          </ac:spMkLst>
        </pc:spChg>
        <pc:spChg chg="add mod ord">
          <ac:chgData name="Dr Ajay Bakre" userId="77cd69e6-056d-4247-8696-d32f3e523e13" providerId="ADAL" clId="{A968488D-B8E5-F847-A424-1FFF3A9A3804}" dt="2024-09-06T05:15:57.734" v="5474" actId="20577"/>
          <ac:spMkLst>
            <pc:docMk/>
            <pc:sldMk cId="1212159289" sldId="327"/>
            <ac:spMk id="5" creationId="{DB056880-388B-FB5C-46F4-9658EB74BF5A}"/>
          </ac:spMkLst>
        </pc:spChg>
      </pc:sldChg>
      <pc:sldChg chg="modSp new mod modAnim">
        <pc:chgData name="Dr Ajay Bakre" userId="77cd69e6-056d-4247-8696-d32f3e523e13" providerId="ADAL" clId="{A968488D-B8E5-F847-A424-1FFF3A9A3804}" dt="2024-09-06T05:43:33.179" v="6154"/>
        <pc:sldMkLst>
          <pc:docMk/>
          <pc:sldMk cId="3993529732" sldId="328"/>
        </pc:sldMkLst>
        <pc:spChg chg="mod">
          <ac:chgData name="Dr Ajay Bakre" userId="77cd69e6-056d-4247-8696-d32f3e523e13" providerId="ADAL" clId="{A968488D-B8E5-F847-A424-1FFF3A9A3804}" dt="2024-09-06T05:36:14.157" v="5983" actId="14100"/>
          <ac:spMkLst>
            <pc:docMk/>
            <pc:sldMk cId="3993529732" sldId="328"/>
            <ac:spMk id="2" creationId="{5C774DAA-0A15-4950-2E14-AED5EDDCAABA}"/>
          </ac:spMkLst>
        </pc:spChg>
        <pc:spChg chg="mod">
          <ac:chgData name="Dr Ajay Bakre" userId="77cd69e6-056d-4247-8696-d32f3e523e13" providerId="ADAL" clId="{A968488D-B8E5-F847-A424-1FFF3A9A3804}" dt="2024-09-06T05:38:42.748" v="6077" actId="27636"/>
          <ac:spMkLst>
            <pc:docMk/>
            <pc:sldMk cId="3993529732" sldId="328"/>
            <ac:spMk id="3" creationId="{239AD245-7472-B902-E4C9-187FB4FD96D4}"/>
          </ac:spMkLst>
        </pc:spChg>
        <pc:spChg chg="mod">
          <ac:chgData name="Dr Ajay Bakre" userId="77cd69e6-056d-4247-8696-d32f3e523e13" providerId="ADAL" clId="{A968488D-B8E5-F847-A424-1FFF3A9A3804}" dt="2024-09-06T05:39:37.007" v="6131" actId="13926"/>
          <ac:spMkLst>
            <pc:docMk/>
            <pc:sldMk cId="3993529732" sldId="328"/>
            <ac:spMk id="4" creationId="{50A58187-0455-BE85-4C0E-C80FA9827DD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AF849-22A3-2F4C-A252-3231E1A85712}" type="datetimeFigureOut">
              <a:rPr lang="en-US" smtClean="0"/>
              <a:t>9/5/24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CE2BC-DC0F-2F4C-84FA-73CE5159B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72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9/5/24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B793-6C16-8438-7240-A0053487C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1856570"/>
          </a:xfrm>
        </p:spPr>
        <p:txBody>
          <a:bodyPr/>
          <a:lstStyle/>
          <a:p>
            <a:r>
              <a:rPr lang="en-US" sz="4400" dirty="0"/>
              <a:t>EGC-211</a:t>
            </a:r>
            <a:br>
              <a:rPr lang="en-US" dirty="0"/>
            </a:br>
            <a:r>
              <a:rPr lang="en-US" sz="4400" dirty="0"/>
              <a:t>L11: VIRTUAL destructors, virtual base classes, templates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6D29F6-4AF6-EE70-F7A3-E2ED78DA5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3592" y="3956279"/>
            <a:ext cx="7416824" cy="1200913"/>
          </a:xfrm>
        </p:spPr>
        <p:txBody>
          <a:bodyPr>
            <a:normAutofit fontScale="92500"/>
          </a:bodyPr>
          <a:lstStyle/>
          <a:p>
            <a:r>
              <a:rPr lang="en-US" dirty="0"/>
              <a:t>T1-24-25</a:t>
            </a:r>
          </a:p>
          <a:p>
            <a:r>
              <a:rPr lang="en-US" dirty="0"/>
              <a:t>Ajay </a:t>
            </a:r>
            <a:r>
              <a:rPr lang="en-US" dirty="0" err="1"/>
              <a:t>Bakre</a:t>
            </a:r>
            <a:endParaRPr lang="en-US" dirty="0"/>
          </a:p>
          <a:p>
            <a:r>
              <a:rPr lang="en-US" dirty="0"/>
              <a:t>Content Credit: </a:t>
            </a:r>
            <a:r>
              <a:rPr lang="en-US" dirty="0" err="1"/>
              <a:t>Yashavant</a:t>
            </a:r>
            <a:r>
              <a:rPr lang="en-US" dirty="0"/>
              <a:t> </a:t>
            </a:r>
            <a:r>
              <a:rPr lang="en-US" dirty="0" err="1"/>
              <a:t>Kanetkar</a:t>
            </a:r>
            <a:r>
              <a:rPr lang="en-US" dirty="0"/>
              <a:t> &amp; Prof. Jaya </a:t>
            </a:r>
            <a:r>
              <a:rPr lang="en-US" dirty="0" err="1"/>
              <a:t>Sreevalsan</a:t>
            </a:r>
            <a:r>
              <a:rPr lang="en-US" dirty="0"/>
              <a:t> Nair</a:t>
            </a:r>
          </a:p>
        </p:txBody>
      </p:sp>
    </p:spTree>
    <p:extLst>
      <p:ext uri="{BB962C8B-B14F-4D97-AF65-F5344CB8AC3E}">
        <p14:creationId xmlns:p14="http://schemas.microsoft.com/office/powerpoint/2010/main" val="2173845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76FF-B389-8759-7519-B49CA5DE1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86480-DE6D-2C44-A0C3-EA49DF6847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556792"/>
            <a:ext cx="3212232" cy="4392487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template &lt; class T &gt;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void </a:t>
            </a:r>
            <a:r>
              <a:rPr lang="en-US" dirty="0" err="1">
                <a:latin typeface="Lucida Sans" panose="020B0602030504020204" pitchFamily="34" charset="77"/>
              </a:rPr>
              <a:t>myswap</a:t>
            </a:r>
            <a:r>
              <a:rPr lang="en-US" dirty="0">
                <a:latin typeface="Lucida Sans" panose="020B0602030504020204" pitchFamily="34" charset="77"/>
              </a:rPr>
              <a:t> ( T&amp; a, T&amp; b)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T c;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c = a;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a = b;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b = c;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</a:t>
            </a:r>
          </a:p>
          <a:p>
            <a:pPr marL="0" indent="0">
              <a:spcBef>
                <a:spcPts val="400"/>
              </a:spcBef>
              <a:buNone/>
            </a:pPr>
            <a:endParaRPr lang="en-US" dirty="0">
              <a:latin typeface="Lucida Sans" panose="020B0602030504020204" pitchFamily="34" charset="77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int main(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int x = 10, y = 20;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float </a:t>
            </a:r>
            <a:r>
              <a:rPr lang="en-US" dirty="0" err="1">
                <a:latin typeface="Lucida Sans" panose="020B0602030504020204" pitchFamily="34" charset="77"/>
              </a:rPr>
              <a:t>i</a:t>
            </a:r>
            <a:r>
              <a:rPr lang="en-US" dirty="0">
                <a:latin typeface="Lucida Sans" panose="020B0602030504020204" pitchFamily="34" charset="77"/>
              </a:rPr>
              <a:t> = 1.5, j = 2.5;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long u = 10l, v = 20l;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</a:t>
            </a:r>
            <a:r>
              <a:rPr lang="en-US" dirty="0" err="1">
                <a:latin typeface="Lucida Sans" panose="020B0602030504020204" pitchFamily="34" charset="77"/>
              </a:rPr>
              <a:t>myswap</a:t>
            </a:r>
            <a:r>
              <a:rPr lang="en-US" dirty="0">
                <a:latin typeface="Lucida Sans" panose="020B0602030504020204" pitchFamily="34" charset="77"/>
              </a:rPr>
              <a:t> ( x, y )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</a:t>
            </a:r>
            <a:r>
              <a:rPr lang="en-US" dirty="0" err="1">
                <a:latin typeface="Lucida Sans" panose="020B0602030504020204" pitchFamily="34" charset="77"/>
              </a:rPr>
              <a:t>myswap</a:t>
            </a:r>
            <a:r>
              <a:rPr lang="en-US" dirty="0">
                <a:latin typeface="Lucida Sans" panose="020B0602030504020204" pitchFamily="34" charset="77"/>
              </a:rPr>
              <a:t>( </a:t>
            </a:r>
            <a:r>
              <a:rPr lang="en-US" dirty="0" err="1">
                <a:latin typeface="Lucida Sans" panose="020B0602030504020204" pitchFamily="34" charset="77"/>
              </a:rPr>
              <a:t>i</a:t>
            </a:r>
            <a:r>
              <a:rPr lang="en-US" dirty="0">
                <a:latin typeface="Lucida Sans" panose="020B0602030504020204" pitchFamily="34" charset="77"/>
              </a:rPr>
              <a:t>, j 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</a:t>
            </a:r>
            <a:r>
              <a:rPr lang="en-US" dirty="0" err="1">
                <a:latin typeface="Lucida Sans" panose="020B0602030504020204" pitchFamily="34" charset="77"/>
              </a:rPr>
              <a:t>myswap</a:t>
            </a:r>
            <a:r>
              <a:rPr lang="en-US" dirty="0">
                <a:latin typeface="Lucida Sans" panose="020B0602030504020204" pitchFamily="34" charset="77"/>
              </a:rPr>
              <a:t> ( u, v )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return 0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D9AA7C-F0E7-C9E7-473E-DAEAAF1C9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63952" y="1556793"/>
            <a:ext cx="5309237" cy="431060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300" dirty="0"/>
              <a:t>Function templates allow defining a generic version of a function with a parameterized type T</a:t>
            </a:r>
          </a:p>
          <a:p>
            <a:r>
              <a:rPr lang="en-US" sz="2300" dirty="0"/>
              <a:t>Compiler generates specific versions as needed</a:t>
            </a:r>
          </a:p>
          <a:p>
            <a:r>
              <a:rPr lang="en-US" sz="2300" dirty="0"/>
              <a:t>Function declaration must be preceded by</a:t>
            </a:r>
          </a:p>
          <a:p>
            <a:pPr lvl="1"/>
            <a:r>
              <a:rPr lang="en-US" sz="2100" dirty="0"/>
              <a:t>keyword </a:t>
            </a:r>
            <a:r>
              <a:rPr lang="en-US" sz="2100" i="0" dirty="0">
                <a:latin typeface="Lucida Sans" panose="020B0602030504020204" pitchFamily="34" charset="77"/>
              </a:rPr>
              <a:t>“template”</a:t>
            </a:r>
          </a:p>
          <a:p>
            <a:pPr lvl="1">
              <a:lnSpc>
                <a:spcPct val="120000"/>
              </a:lnSpc>
            </a:pPr>
            <a:r>
              <a:rPr lang="en-US" sz="2100" i="0" dirty="0">
                <a:latin typeface="Lucida Sans" panose="020B0602030504020204" pitchFamily="34" charset="77"/>
              </a:rPr>
              <a:t>“&lt;class </a:t>
            </a:r>
            <a:r>
              <a:rPr lang="en-US" sz="2100" i="0" dirty="0" err="1">
                <a:latin typeface="Lucida Sans" panose="020B0602030504020204" pitchFamily="34" charset="77"/>
              </a:rPr>
              <a:t>Typename</a:t>
            </a:r>
            <a:r>
              <a:rPr lang="en-US" sz="2100" i="0" dirty="0">
                <a:latin typeface="Lucida Sans" panose="020B0602030504020204" pitchFamily="34" charset="77"/>
              </a:rPr>
              <a:t>&gt;”, </a:t>
            </a:r>
            <a:r>
              <a:rPr lang="en-US" sz="2100" dirty="0"/>
              <a:t>where </a:t>
            </a:r>
            <a:r>
              <a:rPr lang="en-US" sz="2100" i="0" dirty="0" err="1">
                <a:latin typeface="Lucida Sans" panose="020B0602030504020204" pitchFamily="34" charset="77"/>
              </a:rPr>
              <a:t>Typename</a:t>
            </a:r>
            <a:r>
              <a:rPr lang="en-US" sz="2100" dirty="0"/>
              <a:t> is an identifier that is used as a type parameter in the function definition</a:t>
            </a:r>
          </a:p>
          <a:p>
            <a:pPr>
              <a:lnSpc>
                <a:spcPct val="120000"/>
              </a:lnSpc>
            </a:pPr>
            <a:r>
              <a:rPr lang="en-US" sz="2300" i="0" dirty="0"/>
              <a:t>Standard type conversions do not apply to function templates (e.g. int to float)</a:t>
            </a:r>
          </a:p>
          <a:p>
            <a:pPr>
              <a:lnSpc>
                <a:spcPct val="120000"/>
              </a:lnSpc>
            </a:pPr>
            <a:r>
              <a:rPr lang="en-US" sz="2300" dirty="0"/>
              <a:t>Function template may be overridden by a specific type, e.g.</a:t>
            </a:r>
          </a:p>
          <a:p>
            <a:pPr marL="530352" lvl="1" indent="0">
              <a:lnSpc>
                <a:spcPct val="120000"/>
              </a:lnSpc>
              <a:buNone/>
            </a:pPr>
            <a:r>
              <a:rPr lang="en-US" sz="2100" i="0" dirty="0">
                <a:latin typeface="Lucida Sans" panose="020B0602030504020204" pitchFamily="34" charset="77"/>
              </a:rPr>
              <a:t>void </a:t>
            </a:r>
            <a:r>
              <a:rPr lang="en-US" sz="2100" i="0" dirty="0" err="1">
                <a:latin typeface="Lucida Sans" panose="020B0602030504020204" pitchFamily="34" charset="77"/>
              </a:rPr>
              <a:t>myswap</a:t>
            </a:r>
            <a:r>
              <a:rPr lang="en-US" sz="2100" i="0" dirty="0">
                <a:latin typeface="Lucida Sans" panose="020B0602030504020204" pitchFamily="34" charset="77"/>
              </a:rPr>
              <a:t> (int &amp;a, int &amp;b);</a:t>
            </a:r>
          </a:p>
        </p:txBody>
      </p:sp>
    </p:spTree>
    <p:extLst>
      <p:ext uri="{BB962C8B-B14F-4D97-AF65-F5344CB8AC3E}">
        <p14:creationId xmlns:p14="http://schemas.microsoft.com/office/powerpoint/2010/main" val="127048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9BAC9-7C82-86D2-4880-997FD932A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8984"/>
          </a:xfrm>
        </p:spPr>
        <p:txBody>
          <a:bodyPr/>
          <a:lstStyle/>
          <a:p>
            <a:r>
              <a:rPr lang="en-US" dirty="0"/>
              <a:t>Multiple Argument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0A07D-5019-64B5-90DB-AB3362C48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628801"/>
            <a:ext cx="4447786" cy="423860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# include &lt;iostream&gt;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using namespace std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template &lt; class T, class U &gt;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void print ( T a, U b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</a:t>
            </a:r>
            <a:r>
              <a:rPr lang="en-US" dirty="0" err="1">
                <a:latin typeface="Lucida Sans" panose="020B0602030504020204" pitchFamily="34" charset="77"/>
              </a:rPr>
              <a:t>cout</a:t>
            </a:r>
            <a:r>
              <a:rPr lang="en-US" dirty="0">
                <a:latin typeface="Lucida Sans" panose="020B0602030504020204" pitchFamily="34" charset="77"/>
              </a:rPr>
              <a:t> &lt;&lt; a &lt;&lt; </a:t>
            </a:r>
            <a:r>
              <a:rPr lang="en-US" dirty="0" err="1">
                <a:latin typeface="Lucida Sans" panose="020B0602030504020204" pitchFamily="34" charset="77"/>
              </a:rPr>
              <a:t>endl</a:t>
            </a:r>
            <a:r>
              <a:rPr lang="en-US" dirty="0">
                <a:latin typeface="Lucida Sans" panose="020B0602030504020204" pitchFamily="34" charset="77"/>
              </a:rPr>
              <a:t> &lt;&lt; b &lt;&lt; </a:t>
            </a:r>
            <a:r>
              <a:rPr lang="en-US" dirty="0" err="1">
                <a:latin typeface="Lucida Sans" panose="020B0602030504020204" pitchFamily="34" charset="77"/>
              </a:rPr>
              <a:t>endl</a:t>
            </a:r>
            <a:r>
              <a:rPr lang="en-US" dirty="0">
                <a:latin typeface="Lucida Sans" panose="020B0602030504020204" pitchFamily="34" charset="77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int main(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int </a:t>
            </a:r>
            <a:r>
              <a:rPr lang="en-US" dirty="0" err="1">
                <a:latin typeface="Lucida Sans" panose="020B0602030504020204" pitchFamily="34" charset="77"/>
              </a:rPr>
              <a:t>i</a:t>
            </a:r>
            <a:r>
              <a:rPr lang="en-US" dirty="0">
                <a:latin typeface="Lucida Sans" panose="020B0602030504020204" pitchFamily="34" charset="77"/>
              </a:rPr>
              <a:t> = 10;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float f = 2.5;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print ( </a:t>
            </a:r>
            <a:r>
              <a:rPr lang="en-US" dirty="0" err="1">
                <a:latin typeface="Lucida Sans" panose="020B0602030504020204" pitchFamily="34" charset="77"/>
              </a:rPr>
              <a:t>i</a:t>
            </a:r>
            <a:r>
              <a:rPr lang="en-US" dirty="0">
                <a:latin typeface="Lucida Sans" panose="020B0602030504020204" pitchFamily="34" charset="77"/>
              </a:rPr>
              <a:t>, f )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print ( </a:t>
            </a:r>
            <a:r>
              <a:rPr lang="en-US" dirty="0" err="1">
                <a:latin typeface="Lucida Sans" panose="020B0602030504020204" pitchFamily="34" charset="77"/>
              </a:rPr>
              <a:t>i</a:t>
            </a:r>
            <a:r>
              <a:rPr lang="en-US" dirty="0">
                <a:latin typeface="Lucida Sans" panose="020B0602030504020204" pitchFamily="34" charset="77"/>
              </a:rPr>
              <a:t>, </a:t>
            </a:r>
            <a:r>
              <a:rPr lang="en-US" dirty="0" err="1">
                <a:latin typeface="Lucida Sans" panose="020B0602030504020204" pitchFamily="34" charset="77"/>
              </a:rPr>
              <a:t>i</a:t>
            </a:r>
            <a:r>
              <a:rPr lang="en-US" dirty="0">
                <a:latin typeface="Lucida Sans" panose="020B0602030504020204" pitchFamily="34" charset="77"/>
              </a:rPr>
              <a:t> )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print ( f, f 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1A20B2-E04D-09B1-8DEA-DFF153127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3" y="1628801"/>
            <a:ext cx="4447786" cy="4238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Multiple argument types can be specified if needed, e.g.</a:t>
            </a:r>
          </a:p>
          <a:p>
            <a:pPr lvl="1"/>
            <a:r>
              <a:rPr lang="en-US" dirty="0"/>
              <a:t>print mixed types (int / float) in the specified order</a:t>
            </a:r>
          </a:p>
          <a:p>
            <a:r>
              <a:rPr lang="en-US" dirty="0"/>
              <a:t>Compiler creates</a:t>
            </a:r>
          </a:p>
          <a:p>
            <a:pPr lvl="1"/>
            <a:r>
              <a:rPr lang="en-US" dirty="0"/>
              <a:t>Only as many versions as required by the program</a:t>
            </a:r>
          </a:p>
        </p:txBody>
      </p:sp>
    </p:spTree>
    <p:extLst>
      <p:ext uri="{BB962C8B-B14F-4D97-AF65-F5344CB8AC3E}">
        <p14:creationId xmlns:p14="http://schemas.microsoft.com/office/powerpoint/2010/main" val="377520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9BDBC-72DC-8418-3E84-272154964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Templates vs. Macros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7ACE75-5A10-5B9E-E217-AA9ED2FAE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28800"/>
            <a:ext cx="9601200" cy="4238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Generic functions can also be implemented as macros, e.g.</a:t>
            </a:r>
          </a:p>
          <a:p>
            <a:pPr marL="530352" lvl="1" indent="0">
              <a:buNone/>
            </a:pPr>
            <a:r>
              <a:rPr lang="en-US" sz="1800" i="0" dirty="0">
                <a:latin typeface="Lucida Sans" panose="020B0602030504020204" pitchFamily="34" charset="77"/>
              </a:rPr>
              <a:t>#define min(</a:t>
            </a:r>
            <a:r>
              <a:rPr lang="en-US" sz="1800" i="0" dirty="0" err="1">
                <a:latin typeface="Lucida Sans" panose="020B0602030504020204" pitchFamily="34" charset="77"/>
              </a:rPr>
              <a:t>i</a:t>
            </a:r>
            <a:r>
              <a:rPr lang="en-US" sz="1800" i="0" dirty="0">
                <a:latin typeface="Lucida Sans" panose="020B0602030504020204" pitchFamily="34" charset="77"/>
              </a:rPr>
              <a:t>, j) ( (</a:t>
            </a:r>
            <a:r>
              <a:rPr lang="en-US" sz="1800" i="0" dirty="0" err="1">
                <a:latin typeface="Lucida Sans" panose="020B0602030504020204" pitchFamily="34" charset="77"/>
              </a:rPr>
              <a:t>i</a:t>
            </a:r>
            <a:r>
              <a:rPr lang="en-US" sz="1800" i="0" dirty="0">
                <a:latin typeface="Lucida Sans" panose="020B0602030504020204" pitchFamily="34" charset="77"/>
              </a:rPr>
              <a:t>) &lt; (j) ? (</a:t>
            </a:r>
            <a:r>
              <a:rPr lang="en-US" sz="1800" i="0" dirty="0" err="1">
                <a:latin typeface="Lucida Sans" panose="020B0602030504020204" pitchFamily="34" charset="77"/>
              </a:rPr>
              <a:t>i</a:t>
            </a:r>
            <a:r>
              <a:rPr lang="en-US" sz="1800" i="0" dirty="0">
                <a:latin typeface="Lucida Sans" panose="020B0602030504020204" pitchFamily="34" charset="77"/>
              </a:rPr>
              <a:t>) : (j) )</a:t>
            </a:r>
          </a:p>
          <a:p>
            <a:r>
              <a:rPr lang="en-US" dirty="0"/>
              <a:t>Template version</a:t>
            </a:r>
          </a:p>
          <a:p>
            <a:pPr marL="530352" lvl="1" indent="0">
              <a:buNone/>
            </a:pPr>
            <a:r>
              <a:rPr lang="en-US" sz="1800" i="0" dirty="0">
                <a:latin typeface="Lucida Sans" panose="020B0602030504020204" pitchFamily="34" charset="77"/>
              </a:rPr>
              <a:t>template &lt;class T&gt;</a:t>
            </a:r>
          </a:p>
          <a:p>
            <a:pPr marL="530352" lvl="1" indent="0">
              <a:buNone/>
            </a:pPr>
            <a:r>
              <a:rPr lang="en-US" sz="1800" i="0" dirty="0">
                <a:latin typeface="Lucida Sans" panose="020B0602030504020204" pitchFamily="34" charset="77"/>
              </a:rPr>
              <a:t>T min (T </a:t>
            </a:r>
            <a:r>
              <a:rPr lang="en-US" sz="1800" i="0" dirty="0" err="1">
                <a:latin typeface="Lucida Sans" panose="020B0602030504020204" pitchFamily="34" charset="77"/>
              </a:rPr>
              <a:t>i</a:t>
            </a:r>
            <a:r>
              <a:rPr lang="en-US" sz="1800" i="0" dirty="0">
                <a:latin typeface="Lucida Sans" panose="020B0602030504020204" pitchFamily="34" charset="77"/>
              </a:rPr>
              <a:t>, T j) {</a:t>
            </a:r>
          </a:p>
          <a:p>
            <a:pPr marL="530352" lvl="1" indent="0">
              <a:buNone/>
            </a:pPr>
            <a:r>
              <a:rPr lang="en-US" sz="1800" i="0" dirty="0">
                <a:latin typeface="Lucida Sans" panose="020B0602030504020204" pitchFamily="34" charset="77"/>
              </a:rPr>
              <a:t>    return (</a:t>
            </a:r>
            <a:r>
              <a:rPr lang="en-US" sz="1800" i="0" dirty="0" err="1">
                <a:latin typeface="Lucida Sans" panose="020B0602030504020204" pitchFamily="34" charset="77"/>
              </a:rPr>
              <a:t>i</a:t>
            </a:r>
            <a:r>
              <a:rPr lang="en-US" sz="1800" i="0" dirty="0">
                <a:latin typeface="Lucida Sans" panose="020B0602030504020204" pitchFamily="34" charset="77"/>
              </a:rPr>
              <a:t> &lt; j) ? </a:t>
            </a:r>
            <a:r>
              <a:rPr lang="en-US" sz="1800" i="0" dirty="0" err="1">
                <a:latin typeface="Lucida Sans" panose="020B0602030504020204" pitchFamily="34" charset="77"/>
              </a:rPr>
              <a:t>i</a:t>
            </a:r>
            <a:r>
              <a:rPr lang="en-US" sz="1800" i="0" dirty="0">
                <a:latin typeface="Lucida Sans" panose="020B0602030504020204" pitchFamily="34" charset="77"/>
              </a:rPr>
              <a:t> : j );</a:t>
            </a:r>
          </a:p>
          <a:p>
            <a:pPr marL="530352" lvl="1" indent="0">
              <a:buNone/>
            </a:pPr>
            <a:r>
              <a:rPr lang="en-US" sz="1800" i="0" dirty="0">
                <a:latin typeface="Lucida Sans" panose="020B0602030504020204" pitchFamily="34" charset="77"/>
              </a:rPr>
              <a:t>}</a:t>
            </a:r>
          </a:p>
          <a:p>
            <a:r>
              <a:rPr lang="en-US" dirty="0"/>
              <a:t>Function templates avoid following problems with Macros</a:t>
            </a:r>
          </a:p>
          <a:p>
            <a:pPr lvl="1"/>
            <a:r>
              <a:rPr lang="en-US" sz="1900" i="0" dirty="0"/>
              <a:t>Macros are expanded without type checking</a:t>
            </a:r>
          </a:p>
          <a:p>
            <a:pPr lvl="1"/>
            <a:r>
              <a:rPr lang="en-US" sz="1900" i="0" dirty="0"/>
              <a:t>In the macro version, parameters </a:t>
            </a:r>
            <a:r>
              <a:rPr lang="en-US" sz="1900" i="0" dirty="0" err="1"/>
              <a:t>i</a:t>
            </a:r>
            <a:r>
              <a:rPr lang="en-US" sz="1900" i="0" dirty="0"/>
              <a:t> and j are evaluated twice – this could give incorrect result if either parameter has a post-incremented variable</a:t>
            </a:r>
          </a:p>
          <a:p>
            <a:pPr lvl="1"/>
            <a:r>
              <a:rPr lang="en-US" sz="1900" i="0" dirty="0"/>
              <a:t>Compiler error messages with macros refer to the expanded text so debugging is more difficult</a:t>
            </a:r>
          </a:p>
        </p:txBody>
      </p:sp>
    </p:spTree>
    <p:extLst>
      <p:ext uri="{BB962C8B-B14F-4D97-AF65-F5344CB8AC3E}">
        <p14:creationId xmlns:p14="http://schemas.microsoft.com/office/powerpoint/2010/main" val="121297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F42F-6F62-6750-1109-A612FD1CC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70992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C6C088-FD51-C246-AA88-D20BB056A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00808"/>
            <a:ext cx="9601200" cy="4166592"/>
          </a:xfrm>
        </p:spPr>
        <p:txBody>
          <a:bodyPr/>
          <a:lstStyle/>
          <a:p>
            <a:r>
              <a:rPr lang="en-US" dirty="0"/>
              <a:t>Implement</a:t>
            </a:r>
          </a:p>
          <a:p>
            <a:pPr lvl="1"/>
            <a:r>
              <a:rPr lang="en-US" dirty="0"/>
              <a:t>Stack of Integers</a:t>
            </a:r>
          </a:p>
          <a:p>
            <a:pPr lvl="1"/>
            <a:r>
              <a:rPr lang="en-US" dirty="0"/>
              <a:t>Stack of Floats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dirty="0" err="1"/>
              <a:t>IntStack</a:t>
            </a:r>
            <a:r>
              <a:rPr lang="en-US" dirty="0"/>
              <a:t> - Class for maintaining stack of Integers</a:t>
            </a:r>
          </a:p>
          <a:p>
            <a:pPr lvl="1"/>
            <a:r>
              <a:rPr lang="en-US" dirty="0" err="1"/>
              <a:t>FloatStack</a:t>
            </a:r>
            <a:r>
              <a:rPr lang="en-US" dirty="0"/>
              <a:t> - Class for maintaining stack of Floats</a:t>
            </a:r>
          </a:p>
          <a:p>
            <a:r>
              <a:rPr lang="en-US" dirty="0"/>
              <a:t>Better Solution in C++</a:t>
            </a:r>
          </a:p>
          <a:p>
            <a:pPr lvl="1"/>
            <a:r>
              <a:rPr lang="en-US" dirty="0"/>
              <a:t>Stack – Generic class for stack of any type</a:t>
            </a:r>
          </a:p>
          <a:p>
            <a:pPr lvl="1"/>
            <a:r>
              <a:rPr lang="en-US" dirty="0"/>
              <a:t>Let compiler generate specific versions of this class</a:t>
            </a:r>
          </a:p>
        </p:txBody>
      </p:sp>
    </p:spTree>
    <p:extLst>
      <p:ext uri="{BB962C8B-B14F-4D97-AF65-F5344CB8AC3E}">
        <p14:creationId xmlns:p14="http://schemas.microsoft.com/office/powerpoint/2010/main" val="13933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98EEEE-A1D8-2D1A-83C9-B9A93BA87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6976"/>
          </a:xfrm>
        </p:spPr>
        <p:txBody>
          <a:bodyPr/>
          <a:lstStyle/>
          <a:p>
            <a:r>
              <a:rPr lang="en-US" dirty="0"/>
              <a:t>Class Templates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BDE17A-F6F3-84C9-BA1D-8AD15F4A51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62277" y="1556793"/>
            <a:ext cx="4447786" cy="4310608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#include &lt;iostream&gt;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using namespace std;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const int MAX = 10 ;</a:t>
            </a:r>
          </a:p>
          <a:p>
            <a:pPr marL="0" indent="0">
              <a:spcBef>
                <a:spcPts val="400"/>
              </a:spcBef>
              <a:buNone/>
            </a:pPr>
            <a:endParaRPr lang="en-US" dirty="0">
              <a:latin typeface="Lucida Sans" panose="020B0602030504020204" pitchFamily="34" charset="77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highlight>
                  <a:srgbClr val="FFFF00"/>
                </a:highlight>
                <a:latin typeface="Lucida Sans" panose="020B0602030504020204" pitchFamily="34" charset="77"/>
              </a:rPr>
              <a:t>template &lt;class T&gt;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class Stack {</a:t>
            </a:r>
          </a:p>
          <a:p>
            <a:pPr marL="0" indent="0">
              <a:spcBef>
                <a:spcPts val="400"/>
              </a:spcBef>
              <a:buNone/>
            </a:pPr>
            <a:endParaRPr lang="en-US" dirty="0">
              <a:latin typeface="Lucida Sans" panose="020B0602030504020204" pitchFamily="34" charset="77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private: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</a:t>
            </a:r>
            <a:r>
              <a:rPr lang="en-US" dirty="0">
                <a:highlight>
                  <a:srgbClr val="FFFF00"/>
                </a:highlight>
                <a:latin typeface="Lucida Sans" panose="020B0602030504020204" pitchFamily="34" charset="77"/>
              </a:rPr>
              <a:t>T</a:t>
            </a:r>
            <a:r>
              <a:rPr lang="en-US" dirty="0">
                <a:latin typeface="Lucida Sans" panose="020B0602030504020204" pitchFamily="34" charset="77"/>
              </a:rPr>
              <a:t> </a:t>
            </a:r>
            <a:r>
              <a:rPr lang="en-US" dirty="0" err="1">
                <a:latin typeface="Lucida Sans" panose="020B0602030504020204" pitchFamily="34" charset="77"/>
              </a:rPr>
              <a:t>stk</a:t>
            </a:r>
            <a:r>
              <a:rPr lang="en-US" dirty="0">
                <a:latin typeface="Lucida Sans" panose="020B0602030504020204" pitchFamily="34" charset="77"/>
              </a:rPr>
              <a:t> [MAX];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int top ;</a:t>
            </a:r>
          </a:p>
          <a:p>
            <a:pPr marL="0" indent="0">
              <a:spcBef>
                <a:spcPts val="400"/>
              </a:spcBef>
              <a:buNone/>
            </a:pPr>
            <a:endParaRPr lang="en-US" dirty="0">
              <a:latin typeface="Lucida Sans" panose="020B0602030504020204" pitchFamily="34" charset="77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public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Stack(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   top = -1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7DE8CA-7166-5E16-B6E6-53F105F67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16080" y="1556793"/>
            <a:ext cx="4447786" cy="4310608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void push ( </a:t>
            </a:r>
            <a:r>
              <a:rPr lang="en-US" dirty="0">
                <a:highlight>
                  <a:srgbClr val="FFFF00"/>
                </a:highlight>
                <a:latin typeface="Lucida Sans" panose="020B0602030504020204" pitchFamily="34" charset="77"/>
              </a:rPr>
              <a:t>T</a:t>
            </a:r>
            <a:r>
              <a:rPr lang="en-US" dirty="0">
                <a:latin typeface="Lucida Sans" panose="020B0602030504020204" pitchFamily="34" charset="77"/>
              </a:rPr>
              <a:t> data ) {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    if (top == MAX-1)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         </a:t>
            </a:r>
            <a:r>
              <a:rPr lang="en-US" dirty="0" err="1">
                <a:latin typeface="Lucida Sans" panose="020B0602030504020204" pitchFamily="34" charset="77"/>
              </a:rPr>
              <a:t>cout</a:t>
            </a:r>
            <a:r>
              <a:rPr lang="en-US" dirty="0">
                <a:latin typeface="Lucida Sans" panose="020B0602030504020204" pitchFamily="34" charset="77"/>
              </a:rPr>
              <a:t> &lt;&lt; "stack is full"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    else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         top++;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         </a:t>
            </a:r>
            <a:r>
              <a:rPr lang="en-US" dirty="0" err="1">
                <a:latin typeface="Lucida Sans" panose="020B0602030504020204" pitchFamily="34" charset="77"/>
              </a:rPr>
              <a:t>stk</a:t>
            </a:r>
            <a:r>
              <a:rPr lang="en-US" dirty="0">
                <a:latin typeface="Lucida Sans" panose="020B0602030504020204" pitchFamily="34" charset="77"/>
              </a:rPr>
              <a:t>[top] = data;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};</a:t>
            </a:r>
          </a:p>
          <a:p>
            <a:pPr marL="0" indent="0">
              <a:spcBef>
                <a:spcPts val="400"/>
              </a:spcBef>
              <a:buNone/>
            </a:pPr>
            <a:endParaRPr lang="en-US" dirty="0">
              <a:latin typeface="Lucida Sans" panose="020B0602030504020204" pitchFamily="34" charset="77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int main()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Stack &lt;int&gt; s1;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s1.push (10); s1.push (20);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Stack &lt;float&gt; s2;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s2.push (1.1); s2.push (2.5);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90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16FC-18C4-BD7E-1271-C24A90B24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6976"/>
          </a:xfrm>
        </p:spPr>
        <p:txBody>
          <a:bodyPr/>
          <a:lstStyle/>
          <a:p>
            <a:r>
              <a:rPr lang="en-US" dirty="0"/>
              <a:t>Inheritance in Class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14E58-6F17-E08D-5088-1F109D45D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700809"/>
            <a:ext cx="4447786" cy="4166592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#include &lt;iostream&gt;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using namespace std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template &lt;class T&gt;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class Base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  private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      T data;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  public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      void set ( const T&amp; </a:t>
            </a:r>
            <a:r>
              <a:rPr lang="en-US" sz="2600" dirty="0" err="1">
                <a:latin typeface="Lucida Sans" panose="020B0602030504020204" pitchFamily="34" charset="77"/>
              </a:rPr>
              <a:t>val</a:t>
            </a:r>
            <a:r>
              <a:rPr lang="en-US" sz="2600" dirty="0">
                <a:latin typeface="Lucida Sans" panose="020B0602030504020204" pitchFamily="34" charset="77"/>
              </a:rPr>
              <a:t>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          data = </a:t>
            </a:r>
            <a:r>
              <a:rPr lang="en-US" sz="2600" dirty="0" err="1">
                <a:latin typeface="Lucida Sans" panose="020B0602030504020204" pitchFamily="34" charset="77"/>
              </a:rPr>
              <a:t>val</a:t>
            </a:r>
            <a:r>
              <a:rPr lang="en-US" sz="2600" dirty="0">
                <a:latin typeface="Lucida Sans" panose="020B0602030504020204" pitchFamily="34" charset="77"/>
              </a:rPr>
              <a:t>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  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};</a:t>
            </a:r>
            <a:endParaRPr lang="en-US" dirty="0">
              <a:latin typeface="Lucida Sans" panose="020B0602030504020204" pitchFamily="34" charset="77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1003A-1D52-AAEC-4804-C53792175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3" y="1700809"/>
            <a:ext cx="4447786" cy="4166592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template &lt;class T&gt;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class Derived : public Base &lt;T&gt;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public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void set ( const T&amp; v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   Base&lt;T&gt; :: set ( v )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   </a:t>
            </a:r>
            <a:r>
              <a:rPr lang="en-US" dirty="0" err="1">
                <a:latin typeface="Lucida Sans" panose="020B0602030504020204" pitchFamily="34" charset="77"/>
              </a:rPr>
              <a:t>cout</a:t>
            </a:r>
            <a:r>
              <a:rPr lang="en-US" dirty="0">
                <a:latin typeface="Lucida Sans" panose="020B0602030504020204" pitchFamily="34" charset="77"/>
              </a:rPr>
              <a:t> &lt;&lt; v &lt;&lt; </a:t>
            </a:r>
            <a:r>
              <a:rPr lang="en-US" dirty="0" err="1">
                <a:latin typeface="Lucida Sans" panose="020B0602030504020204" pitchFamily="34" charset="77"/>
              </a:rPr>
              <a:t>endl</a:t>
            </a:r>
            <a:r>
              <a:rPr lang="en-US" dirty="0">
                <a:latin typeface="Lucida Sans" panose="020B0602030504020204" pitchFamily="34" charset="77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int main(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Derived&lt;int&gt; </a:t>
            </a:r>
            <a:r>
              <a:rPr lang="en-US" dirty="0" err="1">
                <a:latin typeface="Lucida Sans" panose="020B0602030504020204" pitchFamily="34" charset="77"/>
              </a:rPr>
              <a:t>i</a:t>
            </a:r>
            <a:r>
              <a:rPr lang="en-US" dirty="0">
                <a:latin typeface="Lucida Sans" panose="020B0602030504020204" pitchFamily="34" charset="77"/>
              </a:rPr>
              <a:t>; /* creates Base &lt;int&gt;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		as well */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</a:t>
            </a:r>
            <a:r>
              <a:rPr lang="en-US" dirty="0" err="1">
                <a:latin typeface="Lucida Sans" panose="020B0602030504020204" pitchFamily="34" charset="77"/>
              </a:rPr>
              <a:t>i.set</a:t>
            </a:r>
            <a:r>
              <a:rPr lang="en-US" dirty="0">
                <a:latin typeface="Lucida Sans" panose="020B0602030504020204" pitchFamily="34" charset="77"/>
              </a:rPr>
              <a:t> (10);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Derived &lt;float&gt; f ; /* creates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	 	Base &lt;float&gt; as well */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</a:t>
            </a:r>
            <a:r>
              <a:rPr lang="en-US" dirty="0" err="1">
                <a:latin typeface="Lucida Sans" panose="020B0602030504020204" pitchFamily="34" charset="77"/>
              </a:rPr>
              <a:t>f.set</a:t>
            </a:r>
            <a:r>
              <a:rPr lang="en-US" dirty="0">
                <a:latin typeface="Lucida Sans" panose="020B0602030504020204" pitchFamily="34" charset="77"/>
              </a:rPr>
              <a:t> ( 3.14 )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038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FCAFD-37BD-5004-1A8E-893C64060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6976"/>
          </a:xfrm>
        </p:spPr>
        <p:txBody>
          <a:bodyPr/>
          <a:lstStyle/>
          <a:p>
            <a:r>
              <a:rPr lang="en-US" dirty="0"/>
              <a:t>Default Values in Templates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056880-388B-FB5C-46F4-9658EB74B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28800"/>
            <a:ext cx="9601200" cy="4238600"/>
          </a:xfrm>
        </p:spPr>
        <p:txBody>
          <a:bodyPr/>
          <a:lstStyle/>
          <a:p>
            <a:r>
              <a:rPr lang="en-US" dirty="0"/>
              <a:t>Function / class template arguments can take default values, e.g.</a:t>
            </a:r>
          </a:p>
          <a:p>
            <a:pPr marL="530352" lvl="1" indent="0">
              <a:buNone/>
            </a:pPr>
            <a:r>
              <a:rPr lang="en-US" sz="1800" i="0" dirty="0">
                <a:latin typeface="Lucida Sans" panose="020B0602030504020204" pitchFamily="34" charset="77"/>
              </a:rPr>
              <a:t>template &lt;class T, int max = 50&gt;</a:t>
            </a:r>
          </a:p>
          <a:p>
            <a:pPr marL="530352" lvl="1" indent="0">
              <a:buNone/>
            </a:pPr>
            <a:r>
              <a:rPr lang="en-US" sz="1800" i="0" dirty="0">
                <a:latin typeface="Lucida Sans" panose="020B0602030504020204" pitchFamily="34" charset="77"/>
              </a:rPr>
              <a:t>class Stack {</a:t>
            </a:r>
          </a:p>
          <a:p>
            <a:pPr marL="530352" lvl="1" indent="0">
              <a:buNone/>
            </a:pPr>
            <a:r>
              <a:rPr lang="en-US" sz="1800" i="0" dirty="0">
                <a:latin typeface="Lucida Sans" panose="020B0602030504020204" pitchFamily="34" charset="77"/>
              </a:rPr>
              <a:t>    private:</a:t>
            </a:r>
          </a:p>
          <a:p>
            <a:pPr marL="530352" lvl="1" indent="0">
              <a:buNone/>
            </a:pPr>
            <a:r>
              <a:rPr lang="en-US" sz="1800" i="0" dirty="0">
                <a:latin typeface="Lucida Sans" panose="020B0602030504020204" pitchFamily="34" charset="77"/>
              </a:rPr>
              <a:t>        T </a:t>
            </a:r>
            <a:r>
              <a:rPr lang="en-US" sz="1800" i="0" dirty="0" err="1">
                <a:latin typeface="Lucida Sans" panose="020B0602030504020204" pitchFamily="34" charset="77"/>
              </a:rPr>
              <a:t>arr</a:t>
            </a:r>
            <a:r>
              <a:rPr lang="en-US" sz="1800" i="0" dirty="0">
                <a:latin typeface="Lucida Sans" panose="020B0602030504020204" pitchFamily="34" charset="77"/>
              </a:rPr>
              <a:t> [ max ];</a:t>
            </a:r>
          </a:p>
          <a:p>
            <a:pPr marL="530352" lvl="1" indent="0">
              <a:buNone/>
            </a:pPr>
            <a:r>
              <a:rPr lang="en-US" sz="1800" i="0" dirty="0">
                <a:latin typeface="Lucida Sans" panose="020B0602030504020204" pitchFamily="34" charset="77"/>
              </a:rPr>
              <a:t>};</a:t>
            </a:r>
          </a:p>
          <a:p>
            <a:r>
              <a:rPr lang="en-US" dirty="0"/>
              <a:t>Usage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sz="1800" i="0" dirty="0">
                <a:latin typeface="Lucida Sans" panose="020B0602030504020204" pitchFamily="34" charset="77"/>
              </a:rPr>
              <a:t>Stack &lt;int, 10&gt; s1; // create an int stack with size of 10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sz="1800" i="0" dirty="0">
                <a:latin typeface="Lucida Sans" panose="020B0602030504020204" pitchFamily="34" charset="77"/>
              </a:rPr>
              <a:t>Stack &lt;float&gt; s2; // create a float stack with size of 50</a:t>
            </a:r>
          </a:p>
        </p:txBody>
      </p:sp>
    </p:spTree>
    <p:extLst>
      <p:ext uri="{BB962C8B-B14F-4D97-AF65-F5344CB8AC3E}">
        <p14:creationId xmlns:p14="http://schemas.microsoft.com/office/powerpoint/2010/main" val="121215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EB541-9393-51D6-FE1A-592AFF447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70992"/>
          </a:xfrm>
        </p:spPr>
        <p:txBody>
          <a:bodyPr/>
          <a:lstStyle/>
          <a:p>
            <a:r>
              <a:rPr lang="en-US" dirty="0"/>
              <a:t>Standard Template Library (STL)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9C7F8B-9C95-A213-2B84-589331D94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28800"/>
            <a:ext cx="9601200" cy="4238600"/>
          </a:xfrm>
        </p:spPr>
        <p:txBody>
          <a:bodyPr/>
          <a:lstStyle/>
          <a:p>
            <a:r>
              <a:rPr lang="en-US" dirty="0"/>
              <a:t>STL was added to C++ by Alexander Stepanov</a:t>
            </a:r>
          </a:p>
          <a:p>
            <a:r>
              <a:rPr lang="en-US" dirty="0"/>
              <a:t>Generic and efficient implementation of difficult to implement data structures</a:t>
            </a:r>
          </a:p>
          <a:p>
            <a:pPr lvl="1"/>
            <a:r>
              <a:rPr lang="en-US" dirty="0"/>
              <a:t>Linked list, Priority queue, Map</a:t>
            </a:r>
          </a:p>
          <a:p>
            <a:r>
              <a:rPr lang="en-US" dirty="0"/>
              <a:t>Avoid errors with pointers, e.g. memory leaks, access violations</a:t>
            </a:r>
          </a:p>
          <a:p>
            <a:r>
              <a:rPr lang="en-US" dirty="0"/>
              <a:t>Generic algorithms, e.g. sorting</a:t>
            </a:r>
          </a:p>
          <a:p>
            <a:r>
              <a:rPr lang="en-US" dirty="0"/>
              <a:t>Generic classes such as containers and iterators</a:t>
            </a:r>
          </a:p>
          <a:p>
            <a:r>
              <a:rPr lang="en-US" dirty="0"/>
              <a:t>Save effort on repeated implementations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74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40730E-C252-9512-C5B9-F665B023B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9A876E-8D8B-62C5-B8A6-79C59515D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6976"/>
          </a:xfrm>
        </p:spPr>
        <p:txBody>
          <a:bodyPr/>
          <a:lstStyle/>
          <a:p>
            <a:r>
              <a:rPr lang="en-US" dirty="0"/>
              <a:t>More on Virtual Functions (1)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531EA0-0FFE-B3C4-39C6-F792A31087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628801"/>
            <a:ext cx="4447786" cy="4238600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#include &lt;iostream&gt;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using namespace std ;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class Shape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public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</a:t>
            </a:r>
            <a:r>
              <a:rPr lang="en-US" dirty="0">
                <a:highlight>
                  <a:srgbClr val="FFFF00"/>
                </a:highlight>
                <a:latin typeface="Lucida Sans" panose="020B0602030504020204" pitchFamily="34" charset="77"/>
              </a:rPr>
              <a:t>virtual </a:t>
            </a:r>
            <a:r>
              <a:rPr lang="en-US" dirty="0">
                <a:latin typeface="Lucida Sans" panose="020B0602030504020204" pitchFamily="34" charset="77"/>
              </a:rPr>
              <a:t>void draw(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    </a:t>
            </a:r>
            <a:r>
              <a:rPr lang="en-US" dirty="0" err="1">
                <a:latin typeface="Lucida Sans" panose="020B0602030504020204" pitchFamily="34" charset="77"/>
              </a:rPr>
              <a:t>cout</a:t>
            </a:r>
            <a:r>
              <a:rPr lang="en-US" dirty="0">
                <a:latin typeface="Lucida Sans" panose="020B0602030504020204" pitchFamily="34" charset="77"/>
              </a:rPr>
              <a:t> &lt;&lt; "Shape"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};</a:t>
            </a:r>
          </a:p>
          <a:p>
            <a:pPr marL="0" indent="0">
              <a:spcBef>
                <a:spcPts val="400"/>
              </a:spcBef>
              <a:buNone/>
            </a:pPr>
            <a:endParaRPr lang="en-US" dirty="0">
              <a:latin typeface="Lucida Sans" panose="020B0602030504020204" pitchFamily="34" charset="77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class Circle : public Shape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public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void draw( ) </a:t>
            </a:r>
            <a:r>
              <a:rPr lang="en-US" dirty="0">
                <a:highlight>
                  <a:srgbClr val="FFFF00"/>
                </a:highlight>
                <a:latin typeface="Lucida Sans" panose="020B0602030504020204" pitchFamily="34" charset="77"/>
              </a:rPr>
              <a:t>override</a:t>
            </a:r>
            <a:r>
              <a:rPr lang="en-US" dirty="0">
                <a:latin typeface="Lucida Sans" panose="020B0602030504020204" pitchFamily="34" charset="77"/>
              </a:rPr>
              <a:t> { /* telling the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	compiler about overriding a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	virtual function from base class */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    </a:t>
            </a:r>
            <a:r>
              <a:rPr lang="en-US" dirty="0" err="1">
                <a:latin typeface="Lucida Sans" panose="020B0602030504020204" pitchFamily="34" charset="77"/>
              </a:rPr>
              <a:t>cout</a:t>
            </a:r>
            <a:r>
              <a:rPr lang="en-US" dirty="0">
                <a:latin typeface="Lucida Sans" panose="020B0602030504020204" pitchFamily="34" charset="77"/>
              </a:rPr>
              <a:t> &lt;&lt; "Circle"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E30B20-B27A-A6AC-CEBA-C968782D7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3" y="1628801"/>
            <a:ext cx="4447786" cy="4238600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class </a:t>
            </a:r>
            <a:r>
              <a:rPr lang="en-US" dirty="0" err="1">
                <a:latin typeface="Lucida Sans" panose="020B0602030504020204" pitchFamily="34" charset="77"/>
              </a:rPr>
              <a:t>BlueCircle</a:t>
            </a:r>
            <a:r>
              <a:rPr lang="en-US" dirty="0">
                <a:latin typeface="Lucida Sans" panose="020B0602030504020204" pitchFamily="34" charset="77"/>
              </a:rPr>
              <a:t> : public Circle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public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void draw( ) </a:t>
            </a:r>
            <a:r>
              <a:rPr lang="en-US" dirty="0">
                <a:highlight>
                  <a:srgbClr val="FFFF00"/>
                </a:highlight>
                <a:latin typeface="Lucida Sans" panose="020B0602030504020204" pitchFamily="34" charset="77"/>
              </a:rPr>
              <a:t>override final </a:t>
            </a:r>
            <a:r>
              <a:rPr lang="en-US" dirty="0">
                <a:latin typeface="Lucida Sans" panose="020B0602030504020204" pitchFamily="34" charset="77"/>
              </a:rPr>
              <a:t>{ /* do not allow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	override beyond this class */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   </a:t>
            </a:r>
            <a:r>
              <a:rPr lang="en-US" dirty="0" err="1">
                <a:latin typeface="Lucida Sans" panose="020B0602030504020204" pitchFamily="34" charset="77"/>
              </a:rPr>
              <a:t>cout</a:t>
            </a:r>
            <a:r>
              <a:rPr lang="en-US" dirty="0">
                <a:latin typeface="Lucida Sans" panose="020B0602030504020204" pitchFamily="34" charset="77"/>
              </a:rPr>
              <a:t> &lt;&lt; ”Blue Circle"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};</a:t>
            </a:r>
          </a:p>
          <a:p>
            <a:pPr marL="0" indent="0">
              <a:spcBef>
                <a:spcPts val="400"/>
              </a:spcBef>
              <a:buNone/>
            </a:pPr>
            <a:endParaRPr lang="en-US" dirty="0">
              <a:latin typeface="Lucida Sans" panose="020B0602030504020204" pitchFamily="34" charset="77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class </a:t>
            </a:r>
            <a:r>
              <a:rPr lang="en-US" dirty="0" err="1">
                <a:latin typeface="Lucida Sans" panose="020B0602030504020204" pitchFamily="34" charset="77"/>
              </a:rPr>
              <a:t>DeepBlueCircle</a:t>
            </a:r>
            <a:r>
              <a:rPr lang="en-US" dirty="0">
                <a:latin typeface="Lucida Sans" panose="020B0602030504020204" pitchFamily="34" charset="77"/>
              </a:rPr>
              <a:t> : public </a:t>
            </a:r>
            <a:r>
              <a:rPr lang="en-US" dirty="0" err="1">
                <a:latin typeface="Lucida Sans" panose="020B0602030504020204" pitchFamily="34" charset="77"/>
              </a:rPr>
              <a:t>BlueCircle</a:t>
            </a:r>
            <a:r>
              <a:rPr lang="en-US" dirty="0">
                <a:latin typeface="Lucida Sans" panose="020B0602030504020204" pitchFamily="34" charset="77"/>
              </a:rPr>
              <a:t>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public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void draw( ) </a:t>
            </a:r>
            <a:r>
              <a:rPr lang="en-US" dirty="0">
                <a:highlight>
                  <a:srgbClr val="FFFF00"/>
                </a:highlight>
                <a:latin typeface="Lucida Sans" panose="020B0602030504020204" pitchFamily="34" charset="77"/>
              </a:rPr>
              <a:t>override </a:t>
            </a:r>
            <a:r>
              <a:rPr lang="en-US" dirty="0">
                <a:latin typeface="Lucida Sans" panose="020B0602030504020204" pitchFamily="34" charset="77"/>
              </a:rPr>
              <a:t>{ </a:t>
            </a:r>
            <a:r>
              <a:rPr lang="en-US" dirty="0">
                <a:solidFill>
                  <a:srgbClr val="FF0000"/>
                </a:solidFill>
                <a:latin typeface="Lucida Sans" panose="020B0602030504020204" pitchFamily="34" charset="77"/>
              </a:rPr>
              <a:t>// error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   </a:t>
            </a:r>
            <a:r>
              <a:rPr lang="en-US" dirty="0" err="1">
                <a:latin typeface="Lucida Sans" panose="020B0602030504020204" pitchFamily="34" charset="77"/>
              </a:rPr>
              <a:t>cout</a:t>
            </a:r>
            <a:r>
              <a:rPr lang="en-US" dirty="0">
                <a:latin typeface="Lucida Sans" panose="020B0602030504020204" pitchFamily="34" charset="77"/>
              </a:rPr>
              <a:t> &lt;&lt; ”Deep Blue Circle"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};</a:t>
            </a:r>
          </a:p>
          <a:p>
            <a:pPr marL="0" indent="0">
              <a:spcBef>
                <a:spcPts val="400"/>
              </a:spcBef>
              <a:buNone/>
            </a:pPr>
            <a:endParaRPr lang="en-US" dirty="0">
              <a:latin typeface="Lucida Sans" panose="020B0602030504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7702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EF7A54-5C6D-FB1B-C98E-67E5FE8F1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1C4DB6-F207-D1F4-E203-30E1C8E04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6976"/>
          </a:xfrm>
        </p:spPr>
        <p:txBody>
          <a:bodyPr/>
          <a:lstStyle/>
          <a:p>
            <a:r>
              <a:rPr lang="en-US" dirty="0"/>
              <a:t>More on Virtual Functions (2)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AA5445-3777-42F0-5017-121035D3B6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628801"/>
            <a:ext cx="4447786" cy="4238600"/>
          </a:xfrm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#include &lt;iostream&gt;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using namespace std ;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class Shape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public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void draw( ) { // </a:t>
            </a:r>
            <a:r>
              <a:rPr lang="en-US" dirty="0">
                <a:highlight>
                  <a:srgbClr val="FFFF00"/>
                </a:highlight>
                <a:latin typeface="Lucida Sans" panose="020B0602030504020204" pitchFamily="34" charset="77"/>
              </a:rPr>
              <a:t>not virtual in base class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    </a:t>
            </a:r>
            <a:r>
              <a:rPr lang="en-US" dirty="0" err="1">
                <a:latin typeface="Lucida Sans" panose="020B0602030504020204" pitchFamily="34" charset="77"/>
              </a:rPr>
              <a:t>cout</a:t>
            </a:r>
            <a:r>
              <a:rPr lang="en-US" dirty="0">
                <a:latin typeface="Lucida Sans" panose="020B0602030504020204" pitchFamily="34" charset="77"/>
              </a:rPr>
              <a:t> &lt;&lt; "Shape"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class Circle : public Shape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public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</a:t>
            </a:r>
            <a:r>
              <a:rPr lang="en-US" dirty="0">
                <a:highlight>
                  <a:srgbClr val="FFFF00"/>
                </a:highlight>
                <a:latin typeface="Lucida Sans" panose="020B0602030504020204" pitchFamily="34" charset="77"/>
              </a:rPr>
              <a:t>virtual</a:t>
            </a:r>
            <a:r>
              <a:rPr lang="en-US" dirty="0">
                <a:latin typeface="Lucida Sans" panose="020B0602030504020204" pitchFamily="34" charset="77"/>
              </a:rPr>
              <a:t> void draw( ) { // </a:t>
            </a:r>
            <a:r>
              <a:rPr lang="en-US" dirty="0">
                <a:highlight>
                  <a:srgbClr val="FFFF00"/>
                </a:highlight>
                <a:latin typeface="Lucida Sans" panose="020B0602030504020204" pitchFamily="34" charset="77"/>
              </a:rPr>
              <a:t>allowed to be virtual in derived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    </a:t>
            </a:r>
            <a:r>
              <a:rPr lang="en-US" dirty="0" err="1">
                <a:latin typeface="Lucida Sans" panose="020B0602030504020204" pitchFamily="34" charset="77"/>
              </a:rPr>
              <a:t>cout</a:t>
            </a:r>
            <a:r>
              <a:rPr lang="en-US" dirty="0">
                <a:latin typeface="Lucida Sans" panose="020B0602030504020204" pitchFamily="34" charset="77"/>
              </a:rPr>
              <a:t> &lt;&lt; "Circle"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class </a:t>
            </a:r>
            <a:r>
              <a:rPr lang="en-US" dirty="0" err="1">
                <a:latin typeface="Lucida Sans" panose="020B0602030504020204" pitchFamily="34" charset="77"/>
              </a:rPr>
              <a:t>BlueCircle</a:t>
            </a:r>
            <a:r>
              <a:rPr lang="en-US" dirty="0">
                <a:latin typeface="Lucida Sans" panose="020B0602030504020204" pitchFamily="34" charset="77"/>
              </a:rPr>
              <a:t> : public Circle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public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void draw( ) </a:t>
            </a:r>
            <a:r>
              <a:rPr lang="en-US" dirty="0">
                <a:highlight>
                  <a:srgbClr val="FFFF00"/>
                </a:highlight>
                <a:latin typeface="Lucida Sans" panose="020B0602030504020204" pitchFamily="34" charset="77"/>
              </a:rPr>
              <a:t>override </a:t>
            </a:r>
            <a:r>
              <a:rPr lang="en-US" dirty="0">
                <a:latin typeface="Lucida Sans" panose="020B0602030504020204" pitchFamily="34" charset="77"/>
              </a:rPr>
              <a:t>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   </a:t>
            </a:r>
            <a:r>
              <a:rPr lang="en-US" dirty="0" err="1">
                <a:latin typeface="Lucida Sans" panose="020B0602030504020204" pitchFamily="34" charset="77"/>
              </a:rPr>
              <a:t>cout</a:t>
            </a:r>
            <a:r>
              <a:rPr lang="en-US" dirty="0">
                <a:latin typeface="Lucida Sans" panose="020B0602030504020204" pitchFamily="34" charset="77"/>
              </a:rPr>
              <a:t> &lt;&lt; ”Blue Circle"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};</a:t>
            </a:r>
          </a:p>
          <a:p>
            <a:pPr marL="0" indent="0">
              <a:spcBef>
                <a:spcPts val="400"/>
              </a:spcBef>
              <a:buNone/>
            </a:pPr>
            <a:endParaRPr lang="en-US" dirty="0">
              <a:latin typeface="Lucida Sans" panose="020B0602030504020204" pitchFamily="34" charset="77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1682D6-FC9E-75FC-7974-3C7E25FE3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3" y="1628801"/>
            <a:ext cx="4447786" cy="4238600"/>
          </a:xfrm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int main(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Shape *p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Circle c ; Circle *q;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</a:t>
            </a:r>
            <a:r>
              <a:rPr lang="en-US" dirty="0" err="1">
                <a:latin typeface="Lucida Sans" panose="020B0602030504020204" pitchFamily="34" charset="77"/>
              </a:rPr>
              <a:t>BlueCircle</a:t>
            </a:r>
            <a:r>
              <a:rPr lang="en-US" dirty="0">
                <a:latin typeface="Lucida Sans" panose="020B0602030504020204" pitchFamily="34" charset="77"/>
              </a:rPr>
              <a:t> </a:t>
            </a:r>
            <a:r>
              <a:rPr lang="en-US" dirty="0" err="1">
                <a:latin typeface="Lucida Sans" panose="020B0602030504020204" pitchFamily="34" charset="77"/>
              </a:rPr>
              <a:t>bc</a:t>
            </a:r>
            <a:r>
              <a:rPr lang="en-US" dirty="0">
                <a:latin typeface="Lucida Sans" panose="020B0602030504020204" pitchFamily="34" charset="77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 = &amp;c;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p-&gt;draw(); // ??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q = &amp;</a:t>
            </a:r>
            <a:r>
              <a:rPr lang="en-US" dirty="0" err="1">
                <a:latin typeface="Lucida Sans" panose="020B0602030504020204" pitchFamily="34" charset="77"/>
              </a:rPr>
              <a:t>bc</a:t>
            </a:r>
            <a:r>
              <a:rPr lang="en-US" dirty="0">
                <a:latin typeface="Lucida Sans" panose="020B0602030504020204" pitchFamily="34" charset="77"/>
              </a:rPr>
              <a:t>;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q-&gt;draw(); // ??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</a:t>
            </a:r>
          </a:p>
          <a:p>
            <a:pPr marL="0" indent="0">
              <a:spcBef>
                <a:spcPts val="400"/>
              </a:spcBef>
              <a:buNone/>
            </a:pPr>
            <a:endParaRPr lang="en-US" dirty="0">
              <a:latin typeface="Lucida Sans" panose="020B0602030504020204" pitchFamily="34" charset="77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class Rectangle </a:t>
            </a:r>
            <a:r>
              <a:rPr lang="en-US" dirty="0">
                <a:highlight>
                  <a:srgbClr val="FFFF00"/>
                </a:highlight>
                <a:latin typeface="Lucida Sans" panose="020B0602030504020204" pitchFamily="34" charset="77"/>
              </a:rPr>
              <a:t>final</a:t>
            </a:r>
            <a:r>
              <a:rPr lang="en-US" dirty="0">
                <a:latin typeface="Lucida Sans" panose="020B0602030504020204" pitchFamily="34" charset="77"/>
              </a:rPr>
              <a:t> : public Shape { </a:t>
            </a:r>
            <a:r>
              <a:rPr lang="en-US" dirty="0">
                <a:highlight>
                  <a:srgbClr val="FFFF00"/>
                </a:highlight>
                <a:latin typeface="Lucida Sans" panose="020B0602030504020204" pitchFamily="34" charset="77"/>
              </a:rPr>
              <a:t>// do not allow derivation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public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void draw(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   </a:t>
            </a:r>
            <a:r>
              <a:rPr lang="en-US" dirty="0" err="1">
                <a:latin typeface="Lucida Sans" panose="020B0602030504020204" pitchFamily="34" charset="77"/>
              </a:rPr>
              <a:t>cout</a:t>
            </a:r>
            <a:r>
              <a:rPr lang="en-US" dirty="0">
                <a:latin typeface="Lucida Sans" panose="020B0602030504020204" pitchFamily="34" charset="77"/>
              </a:rPr>
              <a:t> &lt;&lt; "Rectangle"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class </a:t>
            </a:r>
            <a:r>
              <a:rPr lang="en-US" dirty="0" err="1">
                <a:latin typeface="Lucida Sans" panose="020B0602030504020204" pitchFamily="34" charset="77"/>
              </a:rPr>
              <a:t>MyRectangle</a:t>
            </a:r>
            <a:r>
              <a:rPr lang="en-US" dirty="0">
                <a:latin typeface="Lucida Sans" panose="020B0602030504020204" pitchFamily="34" charset="77"/>
              </a:rPr>
              <a:t> : public Rectangle { </a:t>
            </a:r>
            <a:r>
              <a:rPr lang="en-US" dirty="0">
                <a:solidFill>
                  <a:srgbClr val="FF0000"/>
                </a:solidFill>
                <a:latin typeface="Lucida Sans" panose="020B0602030504020204" pitchFamily="34" charset="77"/>
              </a:rPr>
              <a:t>// error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…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}; </a:t>
            </a:r>
          </a:p>
          <a:p>
            <a:pPr marL="0" indent="0">
              <a:spcBef>
                <a:spcPts val="400"/>
              </a:spcBef>
              <a:buNone/>
            </a:pPr>
            <a:endParaRPr lang="en-US" dirty="0">
              <a:latin typeface="Lucida Sans" panose="020B0602030504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8732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74DAA-0A15-4950-2E14-AED5EDDCA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8984"/>
          </a:xfrm>
        </p:spPr>
        <p:txBody>
          <a:bodyPr/>
          <a:lstStyle/>
          <a:p>
            <a:r>
              <a:rPr lang="en-US" dirty="0"/>
              <a:t>Virtual Function with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AD245-7472-B902-E4C9-187FB4FD96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700809"/>
            <a:ext cx="4447786" cy="4166592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#include &lt;iostream&gt;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using namespace std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class Shape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public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virtual void draw(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    </a:t>
            </a:r>
            <a:r>
              <a:rPr lang="en-US" dirty="0" err="1">
                <a:latin typeface="Lucida Sans" panose="020B0602030504020204" pitchFamily="34" charset="77"/>
              </a:rPr>
              <a:t>cout</a:t>
            </a:r>
            <a:r>
              <a:rPr lang="en-US" dirty="0">
                <a:latin typeface="Lucida Sans" panose="020B0602030504020204" pitchFamily="34" charset="77"/>
              </a:rPr>
              <a:t> &lt;&lt; "Shape"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};</a:t>
            </a:r>
          </a:p>
          <a:p>
            <a:pPr marL="0" indent="0">
              <a:spcBef>
                <a:spcPts val="400"/>
              </a:spcBef>
              <a:buNone/>
            </a:pPr>
            <a:endParaRPr lang="en-US" dirty="0">
              <a:latin typeface="Lucida Sans" panose="020B0602030504020204" pitchFamily="34" charset="77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class Circle : public Shape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public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void draw( ) override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    </a:t>
            </a:r>
            <a:r>
              <a:rPr lang="en-US" dirty="0" err="1">
                <a:latin typeface="Lucida Sans" panose="020B0602030504020204" pitchFamily="34" charset="77"/>
              </a:rPr>
              <a:t>cout</a:t>
            </a:r>
            <a:r>
              <a:rPr lang="en-US" dirty="0">
                <a:latin typeface="Lucida Sans" panose="020B0602030504020204" pitchFamily="34" charset="77"/>
              </a:rPr>
              <a:t> &lt;&lt; "Circle"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58187-0455-BE85-4C0E-C80FA9827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3" y="1700809"/>
            <a:ext cx="4447786" cy="4166592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int main( ) {</a:t>
            </a:r>
          </a:p>
          <a:p>
            <a:pPr marL="0" indent="0">
              <a:spcBef>
                <a:spcPts val="400"/>
              </a:spcBef>
              <a:buNone/>
            </a:pPr>
            <a:endParaRPr lang="en-US" dirty="0">
              <a:latin typeface="Lucida Sans" panose="020B0602030504020204" pitchFamily="34" charset="77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Circle c;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Shape s;</a:t>
            </a:r>
          </a:p>
          <a:p>
            <a:pPr marL="0" indent="0">
              <a:spcBef>
                <a:spcPts val="400"/>
              </a:spcBef>
              <a:buNone/>
            </a:pPr>
            <a:endParaRPr lang="en-US" dirty="0">
              <a:latin typeface="Lucida Sans" panose="020B0602030504020204" pitchFamily="34" charset="77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Shape &amp;p = c; // </a:t>
            </a:r>
            <a:r>
              <a:rPr lang="en-US" dirty="0">
                <a:highlight>
                  <a:srgbClr val="FFFF00"/>
                </a:highlight>
                <a:latin typeface="Lucida Sans" panose="020B0602030504020204" pitchFamily="34" charset="77"/>
              </a:rPr>
              <a:t>reference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Shape *q = &amp;c; // </a:t>
            </a:r>
            <a:r>
              <a:rPr lang="en-US" dirty="0">
                <a:highlight>
                  <a:srgbClr val="FFFF00"/>
                </a:highlight>
                <a:latin typeface="Lucida Sans" panose="020B0602030504020204" pitchFamily="34" charset="77"/>
              </a:rPr>
              <a:t>pointer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</a:t>
            </a:r>
            <a:r>
              <a:rPr lang="en-US" dirty="0" err="1">
                <a:latin typeface="Lucida Sans" panose="020B0602030504020204" pitchFamily="34" charset="77"/>
              </a:rPr>
              <a:t>s.draw</a:t>
            </a:r>
            <a:r>
              <a:rPr lang="en-US" dirty="0">
                <a:latin typeface="Lucida Sans" panose="020B0602030504020204" pitchFamily="34" charset="77"/>
              </a:rPr>
              <a:t>();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</a:t>
            </a:r>
            <a:r>
              <a:rPr lang="en-US" dirty="0" err="1">
                <a:latin typeface="Lucida Sans" panose="020B0602030504020204" pitchFamily="34" charset="77"/>
              </a:rPr>
              <a:t>c.draw</a:t>
            </a:r>
            <a:r>
              <a:rPr lang="en-US" dirty="0">
                <a:latin typeface="Lucida Sans" panose="020B0602030504020204" pitchFamily="34" charset="77"/>
              </a:rPr>
              <a:t>();</a:t>
            </a:r>
          </a:p>
          <a:p>
            <a:pPr marL="0" indent="0">
              <a:spcBef>
                <a:spcPts val="400"/>
              </a:spcBef>
              <a:buNone/>
            </a:pPr>
            <a:endParaRPr lang="en-US" dirty="0">
              <a:latin typeface="Lucida Sans" panose="020B0602030504020204" pitchFamily="34" charset="77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</a:t>
            </a:r>
            <a:r>
              <a:rPr lang="en-US" dirty="0" err="1">
                <a:latin typeface="Lucida Sans" panose="020B0602030504020204" pitchFamily="34" charset="77"/>
              </a:rPr>
              <a:t>p.draw</a:t>
            </a:r>
            <a:r>
              <a:rPr lang="en-US" dirty="0">
                <a:latin typeface="Lucida Sans" panose="020B0602030504020204" pitchFamily="34" charset="77"/>
              </a:rPr>
              <a:t>(); // </a:t>
            </a:r>
            <a:r>
              <a:rPr lang="en-US" dirty="0">
                <a:highlight>
                  <a:srgbClr val="FFFF00"/>
                </a:highlight>
                <a:latin typeface="Lucida Sans" panose="020B0602030504020204" pitchFamily="34" charset="77"/>
              </a:rPr>
              <a:t>calling via reference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q-&gt;draw(); // </a:t>
            </a:r>
            <a:r>
              <a:rPr lang="en-US" dirty="0">
                <a:highlight>
                  <a:srgbClr val="FFFF00"/>
                </a:highlight>
                <a:latin typeface="Lucida Sans" panose="020B0602030504020204" pitchFamily="34" charset="77"/>
              </a:rPr>
              <a:t>calling via pointer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352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B2557-D266-8873-92D6-78055A6D2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Destructors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6CBD32-E815-C13C-B620-49687A8C3F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700809"/>
            <a:ext cx="4447786" cy="4166592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#include &lt;iostream&gt;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using namespace std ;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class Shape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public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</a:t>
            </a:r>
            <a:r>
              <a:rPr lang="en-US" dirty="0">
                <a:highlight>
                  <a:srgbClr val="FFFF00"/>
                </a:highlight>
                <a:latin typeface="Lucida Sans" panose="020B0602030504020204" pitchFamily="34" charset="77"/>
              </a:rPr>
              <a:t>virtual </a:t>
            </a:r>
            <a:r>
              <a:rPr lang="en-US" dirty="0">
                <a:latin typeface="Lucida Sans" panose="020B0602030504020204" pitchFamily="34" charset="77"/>
              </a:rPr>
              <a:t>void draw(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    </a:t>
            </a:r>
            <a:r>
              <a:rPr lang="en-US" dirty="0" err="1">
                <a:latin typeface="Lucida Sans" panose="020B0602030504020204" pitchFamily="34" charset="77"/>
              </a:rPr>
              <a:t>cout</a:t>
            </a:r>
            <a:r>
              <a:rPr lang="en-US" dirty="0">
                <a:latin typeface="Lucida Sans" panose="020B0602030504020204" pitchFamily="34" charset="77"/>
              </a:rPr>
              <a:t> &lt;&lt; "Shape"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</a:t>
            </a:r>
            <a:r>
              <a:rPr lang="en-US" dirty="0">
                <a:highlight>
                  <a:srgbClr val="FFFF00"/>
                </a:highlight>
                <a:latin typeface="Lucida Sans" panose="020B0602030504020204" pitchFamily="34" charset="77"/>
              </a:rPr>
              <a:t>virtual ~Shape();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};</a:t>
            </a:r>
          </a:p>
          <a:p>
            <a:pPr marL="0" indent="0">
              <a:spcBef>
                <a:spcPts val="400"/>
              </a:spcBef>
              <a:buNone/>
            </a:pPr>
            <a:endParaRPr lang="en-US" dirty="0">
              <a:latin typeface="Lucida Sans" panose="020B0602030504020204" pitchFamily="34" charset="77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class Circle : public Shape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public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void draw( ) </a:t>
            </a:r>
            <a:r>
              <a:rPr lang="en-US" dirty="0">
                <a:highlight>
                  <a:srgbClr val="FFFF00"/>
                </a:highlight>
                <a:latin typeface="Lucida Sans" panose="020B0602030504020204" pitchFamily="34" charset="77"/>
              </a:rPr>
              <a:t>override</a:t>
            </a:r>
            <a:r>
              <a:rPr lang="en-US" dirty="0">
                <a:latin typeface="Lucida Sans" panose="020B0602030504020204" pitchFamily="34" charset="77"/>
              </a:rPr>
              <a:t>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   </a:t>
            </a:r>
            <a:r>
              <a:rPr lang="en-US" dirty="0" err="1">
                <a:latin typeface="Lucida Sans" panose="020B0602030504020204" pitchFamily="34" charset="77"/>
              </a:rPr>
              <a:t>cout</a:t>
            </a:r>
            <a:r>
              <a:rPr lang="en-US" dirty="0">
                <a:latin typeface="Lucida Sans" panose="020B0602030504020204" pitchFamily="34" charset="77"/>
              </a:rPr>
              <a:t> &lt;&lt; "Circle"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};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5CCD7D7-3BC1-013C-9E56-EEFB9E63C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3" y="1772817"/>
            <a:ext cx="4447786" cy="4094584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int main(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Shape *p = new Circle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p-&gt;draw(); // ??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delete p; /* </a:t>
            </a:r>
            <a:r>
              <a:rPr lang="en-US" dirty="0">
                <a:highlight>
                  <a:srgbClr val="FFFF00"/>
                </a:highlight>
                <a:latin typeface="Lucida Sans" panose="020B0602030504020204" pitchFamily="34" charset="77"/>
              </a:rPr>
              <a:t>memory leak can happen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	</a:t>
            </a:r>
            <a:r>
              <a:rPr lang="en-US" dirty="0">
                <a:highlight>
                  <a:srgbClr val="FFFF00"/>
                </a:highlight>
                <a:latin typeface="Lucida Sans" panose="020B0602030504020204" pitchFamily="34" charset="77"/>
              </a:rPr>
              <a:t>without a virtual destructor </a:t>
            </a:r>
            <a:r>
              <a:rPr lang="en-US" dirty="0">
                <a:latin typeface="Lucida Sans" panose="020B0602030504020204" pitchFamily="34" charset="77"/>
              </a:rPr>
              <a:t>*/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endParaRPr lang="en-US" dirty="0">
              <a:latin typeface="Lucida Sans" panose="020B0602030504020204" pitchFamily="34" charset="77"/>
            </a:endParaRPr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US" dirty="0">
                <a:latin typeface="Lucida Sans" panose="020B0602030504020204" pitchFamily="34" charset="77"/>
              </a:rPr>
              <a:t>Rule of thumb: always declare base class destructors “virtual”, even if there are no virtual functions defined</a:t>
            </a:r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US" dirty="0">
                <a:latin typeface="Lucida Sans" panose="020B0602030504020204" pitchFamily="34" charset="77"/>
              </a:rPr>
              <a:t>Inlining virtual functions does not work as compiler needs function address in VTABLE</a:t>
            </a:r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US" dirty="0">
                <a:latin typeface="Lucida Sans" panose="020B0602030504020204" pitchFamily="34" charset="77"/>
              </a:rPr>
              <a:t>Constructor can never be virtual because exact type of object is needed for construction</a:t>
            </a:r>
          </a:p>
        </p:txBody>
      </p:sp>
    </p:spTree>
    <p:extLst>
      <p:ext uri="{BB962C8B-B14F-4D97-AF65-F5344CB8AC3E}">
        <p14:creationId xmlns:p14="http://schemas.microsoft.com/office/powerpoint/2010/main" val="304637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C3940-6DF5-945D-7152-C79C2B9C1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303040"/>
          </a:xfrm>
        </p:spPr>
        <p:txBody>
          <a:bodyPr/>
          <a:lstStyle/>
          <a:p>
            <a:r>
              <a:rPr lang="en-US" dirty="0"/>
              <a:t>Multiple Inheritance – Diamond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7EBF4D-EA58-BD7B-E611-B7DA1F472D9D}"/>
              </a:ext>
            </a:extLst>
          </p:cNvPr>
          <p:cNvSpPr/>
          <p:nvPr/>
        </p:nvSpPr>
        <p:spPr>
          <a:xfrm>
            <a:off x="5735960" y="2132856"/>
            <a:ext cx="1224136" cy="6480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7D13ED-21BF-6C90-C90D-5F99BCF8E74B}"/>
              </a:ext>
            </a:extLst>
          </p:cNvPr>
          <p:cNvSpPr/>
          <p:nvPr/>
        </p:nvSpPr>
        <p:spPr>
          <a:xfrm>
            <a:off x="6816080" y="3573016"/>
            <a:ext cx="1224136" cy="6480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859946-2A26-EA9A-0369-D0B6B7C842DD}"/>
              </a:ext>
            </a:extLst>
          </p:cNvPr>
          <p:cNvSpPr/>
          <p:nvPr/>
        </p:nvSpPr>
        <p:spPr>
          <a:xfrm>
            <a:off x="4655840" y="3573016"/>
            <a:ext cx="1224136" cy="6480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B87E44-D0E0-5EA2-D051-3C0B22DBF8BC}"/>
              </a:ext>
            </a:extLst>
          </p:cNvPr>
          <p:cNvSpPr/>
          <p:nvPr/>
        </p:nvSpPr>
        <p:spPr>
          <a:xfrm>
            <a:off x="5735960" y="5157192"/>
            <a:ext cx="1224136" cy="6480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2BDFFA-BD0A-2582-5D96-EAF82D4621AB}"/>
              </a:ext>
            </a:extLst>
          </p:cNvPr>
          <p:cNvSpPr txBox="1"/>
          <p:nvPr/>
        </p:nvSpPr>
        <p:spPr>
          <a:xfrm>
            <a:off x="5951984" y="2132856"/>
            <a:ext cx="822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int b</a:t>
            </a:r>
          </a:p>
          <a:p>
            <a:pPr algn="ctr"/>
            <a:r>
              <a:rPr lang="en-US" dirty="0"/>
              <a:t>show()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4CF3EA-2EA1-ED7C-2282-68320BF2A8B8}"/>
              </a:ext>
            </a:extLst>
          </p:cNvPr>
          <p:cNvSpPr txBox="1"/>
          <p:nvPr/>
        </p:nvSpPr>
        <p:spPr>
          <a:xfrm>
            <a:off x="7032104" y="3573016"/>
            <a:ext cx="822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int d2</a:t>
            </a:r>
          </a:p>
          <a:p>
            <a:pPr algn="ctr"/>
            <a:r>
              <a:rPr lang="en-US" dirty="0"/>
              <a:t>show()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CE1A7B-87A8-BA5B-1674-9C50E770F839}"/>
              </a:ext>
            </a:extLst>
          </p:cNvPr>
          <p:cNvSpPr txBox="1"/>
          <p:nvPr/>
        </p:nvSpPr>
        <p:spPr>
          <a:xfrm>
            <a:off x="4871864" y="3573016"/>
            <a:ext cx="822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int d1</a:t>
            </a:r>
          </a:p>
          <a:p>
            <a:pPr algn="ctr"/>
            <a:r>
              <a:rPr lang="en-US" dirty="0"/>
              <a:t>show()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D9AB52-F457-05FE-B299-25A994863598}"/>
              </a:ext>
            </a:extLst>
          </p:cNvPr>
          <p:cNvSpPr txBox="1"/>
          <p:nvPr/>
        </p:nvSpPr>
        <p:spPr>
          <a:xfrm>
            <a:off x="5920822" y="5157192"/>
            <a:ext cx="885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int d12</a:t>
            </a:r>
          </a:p>
          <a:p>
            <a:pPr algn="ctr"/>
            <a:r>
              <a:rPr lang="en-US" dirty="0"/>
              <a:t>show()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F1FF63-F13B-7865-1736-455871A3D9AD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6744072" y="2780928"/>
            <a:ext cx="699459" cy="792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EE336FB-B125-D0A4-2840-AEC44463A1CD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5267908" y="2780928"/>
            <a:ext cx="756084" cy="792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4B96BC-1E3D-F610-F705-80611D0E1118}"/>
              </a:ext>
            </a:extLst>
          </p:cNvPr>
          <p:cNvCxnSpPr>
            <a:cxnSpLocks/>
          </p:cNvCxnSpPr>
          <p:nvPr/>
        </p:nvCxnSpPr>
        <p:spPr>
          <a:xfrm flipV="1">
            <a:off x="6672064" y="4221088"/>
            <a:ext cx="720080" cy="93610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8F3083D-9EC6-2267-403E-DADC5F91B1E3}"/>
              </a:ext>
            </a:extLst>
          </p:cNvPr>
          <p:cNvCxnSpPr>
            <a:cxnSpLocks/>
          </p:cNvCxnSpPr>
          <p:nvPr/>
        </p:nvCxnSpPr>
        <p:spPr>
          <a:xfrm flipH="1" flipV="1">
            <a:off x="5231904" y="4221088"/>
            <a:ext cx="792088" cy="93610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44D5297-0C53-7967-C0A1-8EB5484AB5EA}"/>
              </a:ext>
            </a:extLst>
          </p:cNvPr>
          <p:cNvSpPr/>
          <p:nvPr/>
        </p:nvSpPr>
        <p:spPr>
          <a:xfrm>
            <a:off x="2279576" y="2636912"/>
            <a:ext cx="432048" cy="3600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4DBCEA-EA82-A19C-EE8F-90ABB1FAF828}"/>
              </a:ext>
            </a:extLst>
          </p:cNvPr>
          <p:cNvSpPr txBox="1"/>
          <p:nvPr/>
        </p:nvSpPr>
        <p:spPr>
          <a:xfrm>
            <a:off x="2351584" y="263691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CD8D91-7AF6-A111-8642-84B31783B9E0}"/>
              </a:ext>
            </a:extLst>
          </p:cNvPr>
          <p:cNvSpPr txBox="1"/>
          <p:nvPr/>
        </p:nvSpPr>
        <p:spPr>
          <a:xfrm>
            <a:off x="1991544" y="227687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 bb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6FC7DD-06B4-DA25-3A21-E9D3F5578E13}"/>
              </a:ext>
            </a:extLst>
          </p:cNvPr>
          <p:cNvSpPr txBox="1"/>
          <p:nvPr/>
        </p:nvSpPr>
        <p:spPr>
          <a:xfrm>
            <a:off x="6960096" y="227687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C5549B-180F-22DE-E30F-4119A63C785D}"/>
              </a:ext>
            </a:extLst>
          </p:cNvPr>
          <p:cNvSpPr txBox="1"/>
          <p:nvPr/>
        </p:nvSpPr>
        <p:spPr>
          <a:xfrm>
            <a:off x="4223792" y="314096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Derived1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E41FFE-C78B-C83F-BA5E-0F5A269851E9}"/>
              </a:ext>
            </a:extLst>
          </p:cNvPr>
          <p:cNvSpPr txBox="1"/>
          <p:nvPr/>
        </p:nvSpPr>
        <p:spPr>
          <a:xfrm>
            <a:off x="7392144" y="314096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Derived2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215F6B-0C02-DCCF-9B34-D523B8C424A3}"/>
              </a:ext>
            </a:extLst>
          </p:cNvPr>
          <p:cNvSpPr txBox="1"/>
          <p:nvPr/>
        </p:nvSpPr>
        <p:spPr>
          <a:xfrm>
            <a:off x="5807968" y="580526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Derived3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75DD9A8-C5C7-33DC-BFF0-14DB1E9E0EE4}"/>
              </a:ext>
            </a:extLst>
          </p:cNvPr>
          <p:cNvSpPr/>
          <p:nvPr/>
        </p:nvSpPr>
        <p:spPr>
          <a:xfrm>
            <a:off x="2567608" y="3789040"/>
            <a:ext cx="432048" cy="3600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A08C93-B502-AC01-6DB6-C6C7C6CE0EB0}"/>
              </a:ext>
            </a:extLst>
          </p:cNvPr>
          <p:cNvSpPr txBox="1"/>
          <p:nvPr/>
        </p:nvSpPr>
        <p:spPr>
          <a:xfrm>
            <a:off x="2639616" y="378904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91032D-5C5D-9033-493F-E6FC7A414D2F}"/>
              </a:ext>
            </a:extLst>
          </p:cNvPr>
          <p:cNvSpPr txBox="1"/>
          <p:nvPr/>
        </p:nvSpPr>
        <p:spPr>
          <a:xfrm>
            <a:off x="2207568" y="342900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Derived1 der1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3DA12E5-36EB-7623-6949-93AC51167BA0}"/>
              </a:ext>
            </a:extLst>
          </p:cNvPr>
          <p:cNvSpPr/>
          <p:nvPr/>
        </p:nvSpPr>
        <p:spPr>
          <a:xfrm>
            <a:off x="2999656" y="3789040"/>
            <a:ext cx="432048" cy="3600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E96A086-7BAE-0B98-2C91-49266BB7BE57}"/>
              </a:ext>
            </a:extLst>
          </p:cNvPr>
          <p:cNvSpPr txBox="1"/>
          <p:nvPr/>
        </p:nvSpPr>
        <p:spPr>
          <a:xfrm>
            <a:off x="2999656" y="378904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2CD11F8-DCE3-8EE0-DB7F-3F9AA7DFB2C2}"/>
              </a:ext>
            </a:extLst>
          </p:cNvPr>
          <p:cNvSpPr/>
          <p:nvPr/>
        </p:nvSpPr>
        <p:spPr>
          <a:xfrm>
            <a:off x="9264352" y="3789040"/>
            <a:ext cx="432048" cy="3600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9BDD83-2357-0719-B53C-8ECB0DBEB4F1}"/>
              </a:ext>
            </a:extLst>
          </p:cNvPr>
          <p:cNvSpPr txBox="1"/>
          <p:nvPr/>
        </p:nvSpPr>
        <p:spPr>
          <a:xfrm>
            <a:off x="9336360" y="378904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3982AF-EE75-A828-4202-9BCFF1795B7A}"/>
              </a:ext>
            </a:extLst>
          </p:cNvPr>
          <p:cNvSpPr txBox="1"/>
          <p:nvPr/>
        </p:nvSpPr>
        <p:spPr>
          <a:xfrm>
            <a:off x="8904312" y="342900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Derived2 der2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BEC30B5-07AB-DCE2-448D-9434D578080B}"/>
              </a:ext>
            </a:extLst>
          </p:cNvPr>
          <p:cNvSpPr/>
          <p:nvPr/>
        </p:nvSpPr>
        <p:spPr>
          <a:xfrm>
            <a:off x="9696400" y="3789040"/>
            <a:ext cx="432048" cy="3600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3502D4-E6F1-7152-15E6-05485FCD0629}"/>
              </a:ext>
            </a:extLst>
          </p:cNvPr>
          <p:cNvSpPr txBox="1"/>
          <p:nvPr/>
        </p:nvSpPr>
        <p:spPr>
          <a:xfrm>
            <a:off x="9696400" y="378904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A870AA3-ECD7-A1AF-4863-7857D2D88E5C}"/>
              </a:ext>
            </a:extLst>
          </p:cNvPr>
          <p:cNvSpPr/>
          <p:nvPr/>
        </p:nvSpPr>
        <p:spPr>
          <a:xfrm>
            <a:off x="2423592" y="5301208"/>
            <a:ext cx="432048" cy="3600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DC2CD0-F650-1FF9-977D-2049D68D1714}"/>
              </a:ext>
            </a:extLst>
          </p:cNvPr>
          <p:cNvSpPr txBox="1"/>
          <p:nvPr/>
        </p:nvSpPr>
        <p:spPr>
          <a:xfrm>
            <a:off x="2495600" y="530120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29818C-385A-1EBC-CC88-DD86573FE6FF}"/>
              </a:ext>
            </a:extLst>
          </p:cNvPr>
          <p:cNvSpPr txBox="1"/>
          <p:nvPr/>
        </p:nvSpPr>
        <p:spPr>
          <a:xfrm>
            <a:off x="2639616" y="494116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Derived3 der3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E671202-14F6-86A6-1B65-D19071A1CB6E}"/>
              </a:ext>
            </a:extLst>
          </p:cNvPr>
          <p:cNvSpPr/>
          <p:nvPr/>
        </p:nvSpPr>
        <p:spPr>
          <a:xfrm>
            <a:off x="2855640" y="5301208"/>
            <a:ext cx="432048" cy="3600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DE41A71-80BB-1E9F-7794-AA9348CA209B}"/>
              </a:ext>
            </a:extLst>
          </p:cNvPr>
          <p:cNvSpPr txBox="1"/>
          <p:nvPr/>
        </p:nvSpPr>
        <p:spPr>
          <a:xfrm>
            <a:off x="2855640" y="5301208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2EBBE9-CFDC-FC91-FA9A-15C097DC0C14}"/>
              </a:ext>
            </a:extLst>
          </p:cNvPr>
          <p:cNvSpPr/>
          <p:nvPr/>
        </p:nvSpPr>
        <p:spPr>
          <a:xfrm>
            <a:off x="3287688" y="5301208"/>
            <a:ext cx="432048" cy="3600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5385D03-DA87-6A41-16C2-C18FDB24BD1A}"/>
              </a:ext>
            </a:extLst>
          </p:cNvPr>
          <p:cNvSpPr txBox="1"/>
          <p:nvPr/>
        </p:nvSpPr>
        <p:spPr>
          <a:xfrm>
            <a:off x="3359696" y="530120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7832302-F8EA-4F78-6226-4BC9E275156D}"/>
              </a:ext>
            </a:extLst>
          </p:cNvPr>
          <p:cNvSpPr/>
          <p:nvPr/>
        </p:nvSpPr>
        <p:spPr>
          <a:xfrm>
            <a:off x="3719736" y="5301208"/>
            <a:ext cx="432048" cy="3600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BDD83A2-EC40-6431-7910-01112AC3BBF7}"/>
              </a:ext>
            </a:extLst>
          </p:cNvPr>
          <p:cNvSpPr txBox="1"/>
          <p:nvPr/>
        </p:nvSpPr>
        <p:spPr>
          <a:xfrm>
            <a:off x="3719736" y="5301208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81DF18F-A01E-847D-412E-208FE82B4467}"/>
              </a:ext>
            </a:extLst>
          </p:cNvPr>
          <p:cNvSpPr/>
          <p:nvPr/>
        </p:nvSpPr>
        <p:spPr>
          <a:xfrm>
            <a:off x="4151784" y="5301208"/>
            <a:ext cx="432048" cy="3600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71E57DB-A293-64FC-0492-B1BE05E3B86A}"/>
              </a:ext>
            </a:extLst>
          </p:cNvPr>
          <p:cNvSpPr txBox="1"/>
          <p:nvPr/>
        </p:nvSpPr>
        <p:spPr>
          <a:xfrm>
            <a:off x="4079776" y="5301208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d12</a:t>
            </a:r>
          </a:p>
        </p:txBody>
      </p:sp>
    </p:spTree>
    <p:extLst>
      <p:ext uri="{BB962C8B-B14F-4D97-AF65-F5344CB8AC3E}">
        <p14:creationId xmlns:p14="http://schemas.microsoft.com/office/powerpoint/2010/main" val="323332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23" grpId="0" animBg="1"/>
      <p:bldP spid="24" grpId="0"/>
      <p:bldP spid="25" grpId="0"/>
      <p:bldP spid="26" grpId="0"/>
      <p:bldP spid="27" grpId="0"/>
      <p:bldP spid="28" grpId="0"/>
      <p:bldP spid="29" grpId="0"/>
      <p:bldP spid="30" grpId="0" animBg="1"/>
      <p:bldP spid="31" grpId="0"/>
      <p:bldP spid="32" grpId="0"/>
      <p:bldP spid="33" grpId="0" animBg="1"/>
      <p:bldP spid="34" grpId="0"/>
      <p:bldP spid="35" grpId="0" animBg="1"/>
      <p:bldP spid="36" grpId="0"/>
      <p:bldP spid="37" grpId="0"/>
      <p:bldP spid="38" grpId="0" animBg="1"/>
      <p:bldP spid="39" grpId="0"/>
      <p:bldP spid="40" grpId="0" animBg="1"/>
      <p:bldP spid="41" grpId="0"/>
      <p:bldP spid="42" grpId="0"/>
      <p:bldP spid="43" grpId="0" animBg="1"/>
      <p:bldP spid="44" grpId="0"/>
      <p:bldP spid="45" grpId="0" animBg="1"/>
      <p:bldP spid="46" grpId="0"/>
      <p:bldP spid="47" grpId="0" animBg="1"/>
      <p:bldP spid="48" grpId="0"/>
      <p:bldP spid="49" grpId="0" animBg="1"/>
      <p:bldP spid="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1E48D-93A0-B246-988B-5640A3904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6976"/>
          </a:xfrm>
        </p:spPr>
        <p:txBody>
          <a:bodyPr/>
          <a:lstStyle/>
          <a:p>
            <a:r>
              <a:rPr lang="en-US" dirty="0"/>
              <a:t>Virtual Base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BD8C7-C25A-11C8-61C4-6305977BE4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556793"/>
            <a:ext cx="2852192" cy="431060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class Base {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    private :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        int b ;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    public :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        void show( ) ;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} ;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class Derived1 : </a:t>
            </a:r>
            <a:r>
              <a:rPr lang="en-US" dirty="0">
                <a:highlight>
                  <a:srgbClr val="FFFF00"/>
                </a:highlight>
                <a:latin typeface="Lucida Sans" panose="020B0602030504020204" pitchFamily="34" charset="77"/>
              </a:rPr>
              <a:t>virtual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	public Base {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    private :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        int d1 ;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    public :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        void show( ) ;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} 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7BC5DF-765B-A60F-AFC6-BFC5D9B55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11825" y="1700808"/>
            <a:ext cx="3744415" cy="431060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class Derived2 : </a:t>
            </a:r>
            <a:r>
              <a:rPr lang="en-US" dirty="0">
                <a:highlight>
                  <a:srgbClr val="FFFF00"/>
                </a:highlight>
                <a:latin typeface="Lucida Sans" panose="020B0602030504020204" pitchFamily="34" charset="77"/>
              </a:rPr>
              <a:t>virtual</a:t>
            </a:r>
            <a:r>
              <a:rPr lang="en-US" dirty="0">
                <a:latin typeface="Lucida Sans" panose="020B0602030504020204" pitchFamily="34" charset="77"/>
              </a:rPr>
              <a:t> public Base {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    private :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        int d2 ;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    public :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        void show( ) ;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} ;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class Derived3 : public Derived1, 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	public Derived2 {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    private :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        int d12 ;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    public :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        void show( ) ;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} 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863E21-0220-80EC-B86D-88B9A15A4C3A}"/>
              </a:ext>
            </a:extLst>
          </p:cNvPr>
          <p:cNvSpPr/>
          <p:nvPr/>
        </p:nvSpPr>
        <p:spPr>
          <a:xfrm>
            <a:off x="8688288" y="5085184"/>
            <a:ext cx="432048" cy="3600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80C2D7-DE29-A242-790E-63022D73D08F}"/>
              </a:ext>
            </a:extLst>
          </p:cNvPr>
          <p:cNvSpPr txBox="1"/>
          <p:nvPr/>
        </p:nvSpPr>
        <p:spPr>
          <a:xfrm>
            <a:off x="8760296" y="508518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449491-194D-2133-6A16-79C0D3BEC90B}"/>
              </a:ext>
            </a:extLst>
          </p:cNvPr>
          <p:cNvSpPr txBox="1"/>
          <p:nvPr/>
        </p:nvSpPr>
        <p:spPr>
          <a:xfrm>
            <a:off x="8688288" y="472514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Derived3 der3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2123B2-D2D5-B8D2-FB94-8E627F78DA8B}"/>
              </a:ext>
            </a:extLst>
          </p:cNvPr>
          <p:cNvSpPr/>
          <p:nvPr/>
        </p:nvSpPr>
        <p:spPr>
          <a:xfrm>
            <a:off x="9120336" y="5085184"/>
            <a:ext cx="432048" cy="3600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8A0762-038D-9F2C-5A6A-4237A31CCF8C}"/>
              </a:ext>
            </a:extLst>
          </p:cNvPr>
          <p:cNvSpPr txBox="1"/>
          <p:nvPr/>
        </p:nvSpPr>
        <p:spPr>
          <a:xfrm>
            <a:off x="9120336" y="508518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7AA318-97AC-7110-474D-3DC83FA4E7DB}"/>
              </a:ext>
            </a:extLst>
          </p:cNvPr>
          <p:cNvSpPr/>
          <p:nvPr/>
        </p:nvSpPr>
        <p:spPr>
          <a:xfrm>
            <a:off x="9552384" y="5085184"/>
            <a:ext cx="432048" cy="3600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598F40-CDA5-CC98-9F55-9500F70BA5E0}"/>
              </a:ext>
            </a:extLst>
          </p:cNvPr>
          <p:cNvSpPr txBox="1"/>
          <p:nvPr/>
        </p:nvSpPr>
        <p:spPr>
          <a:xfrm>
            <a:off x="9552384" y="508518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D55475-AAA1-3272-D5D3-0ECD818C1503}"/>
              </a:ext>
            </a:extLst>
          </p:cNvPr>
          <p:cNvSpPr/>
          <p:nvPr/>
        </p:nvSpPr>
        <p:spPr>
          <a:xfrm>
            <a:off x="9984432" y="5085184"/>
            <a:ext cx="432048" cy="3600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D8EE60-A7A9-C212-8024-E94FD32B8C42}"/>
              </a:ext>
            </a:extLst>
          </p:cNvPr>
          <p:cNvSpPr txBox="1"/>
          <p:nvPr/>
        </p:nvSpPr>
        <p:spPr>
          <a:xfrm>
            <a:off x="9912424" y="508518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d12</a:t>
            </a:r>
          </a:p>
        </p:txBody>
      </p:sp>
    </p:spTree>
    <p:extLst>
      <p:ext uri="{BB962C8B-B14F-4D97-AF65-F5344CB8AC3E}">
        <p14:creationId xmlns:p14="http://schemas.microsoft.com/office/powerpoint/2010/main" val="391191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 animBg="1"/>
      <p:bldP spid="9" grpId="0"/>
      <p:bldP spid="12" grpId="0" animBg="1"/>
      <p:bldP spid="13" grpId="0"/>
      <p:bldP spid="14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05A36C-175C-3DB7-2081-F1DEA8B79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8984"/>
          </a:xfrm>
        </p:spPr>
        <p:txBody>
          <a:bodyPr/>
          <a:lstStyle/>
          <a:p>
            <a:r>
              <a:rPr lang="en-US" dirty="0"/>
              <a:t>Code Reuse Mechanisms in C++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7BEF68-D755-6E09-E181-CA2FD858C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00808"/>
            <a:ext cx="9601200" cy="4166592"/>
          </a:xfrm>
        </p:spPr>
        <p:txBody>
          <a:bodyPr/>
          <a:lstStyle/>
          <a:p>
            <a:r>
              <a:rPr lang="en-US" dirty="0"/>
              <a:t>Source code level</a:t>
            </a:r>
          </a:p>
          <a:p>
            <a:pPr lvl="1"/>
            <a:r>
              <a:rPr lang="en-US" dirty="0"/>
              <a:t>Templates</a:t>
            </a:r>
          </a:p>
          <a:p>
            <a:pPr lvl="2"/>
            <a:r>
              <a:rPr lang="en-US" dirty="0"/>
              <a:t>Function Templates</a:t>
            </a:r>
          </a:p>
          <a:p>
            <a:pPr lvl="2"/>
            <a:r>
              <a:rPr lang="en-US" dirty="0"/>
              <a:t>Class Templates</a:t>
            </a:r>
          </a:p>
          <a:p>
            <a:r>
              <a:rPr lang="en-US" dirty="0"/>
              <a:t>Object code level</a:t>
            </a:r>
          </a:p>
          <a:p>
            <a:pPr lvl="1"/>
            <a:r>
              <a:rPr lang="en-US" dirty="0"/>
              <a:t>Containership, e.g. a </a:t>
            </a:r>
            <a:r>
              <a:rPr lang="en-US" dirty="0" err="1"/>
              <a:t>StringList</a:t>
            </a:r>
            <a:r>
              <a:rPr lang="en-US" dirty="0"/>
              <a:t> class can use String class even if the source code of String may not be available</a:t>
            </a:r>
          </a:p>
          <a:p>
            <a:pPr lvl="1"/>
            <a:r>
              <a:rPr lang="en-US" dirty="0"/>
              <a:t>Inheritance, e.g. a derived class can use functions of a base class even if the source code of the base class may not be available</a:t>
            </a:r>
          </a:p>
        </p:txBody>
      </p:sp>
    </p:spTree>
    <p:extLst>
      <p:ext uri="{BB962C8B-B14F-4D97-AF65-F5344CB8AC3E}">
        <p14:creationId xmlns:p14="http://schemas.microsoft.com/office/powerpoint/2010/main" val="1059665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0A1CF-9D2C-AB83-0BCA-E4EB210C8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8984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90ABC-B396-99D8-F8B0-F75AD23E12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556793"/>
            <a:ext cx="4447786" cy="4310608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// swapping of </a:t>
            </a:r>
            <a:r>
              <a:rPr lang="en-US" dirty="0" err="1">
                <a:latin typeface="Lucida Sans" panose="020B0602030504020204" pitchFamily="34" charset="77"/>
              </a:rPr>
              <a:t>ints</a:t>
            </a:r>
            <a:endParaRPr lang="en-US" dirty="0">
              <a:latin typeface="Lucida Sans" panose="020B0602030504020204" pitchFamily="34" charset="77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void swap(int &amp;</a:t>
            </a:r>
            <a:r>
              <a:rPr lang="en-US" dirty="0" err="1">
                <a:latin typeface="Lucida Sans" panose="020B0602030504020204" pitchFamily="34" charset="77"/>
              </a:rPr>
              <a:t>a,int</a:t>
            </a:r>
            <a:r>
              <a:rPr lang="en-US" dirty="0">
                <a:latin typeface="Lucida Sans" panose="020B0602030504020204" pitchFamily="34" charset="77"/>
              </a:rPr>
              <a:t> &amp;b)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int c;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c=a; a=b; b=c;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// swapping of floats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void swap ( float &amp;a, float &amp;b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float c;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c=a; a=b; b=c;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// swapping of longs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void swap ( long &amp;a, long &amp;b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long c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c=a; a=b; b=c;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3CDCBF-835A-A768-ACFF-F5BEE88AD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2024" y="1628801"/>
            <a:ext cx="4661165" cy="4238600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int main(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int x=10, y=20;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float </a:t>
            </a:r>
            <a:r>
              <a:rPr lang="en-US" dirty="0" err="1">
                <a:latin typeface="Lucida Sans" panose="020B0602030504020204" pitchFamily="34" charset="77"/>
              </a:rPr>
              <a:t>i</a:t>
            </a:r>
            <a:r>
              <a:rPr lang="en-US" dirty="0">
                <a:latin typeface="Lucida Sans" panose="020B0602030504020204" pitchFamily="34" charset="77"/>
              </a:rPr>
              <a:t>=1.5, j=2.5;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long u=10l, v=20l;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swap ( x, y )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swap ( </a:t>
            </a:r>
            <a:r>
              <a:rPr lang="en-US" dirty="0" err="1">
                <a:latin typeface="Lucida Sans" panose="020B0602030504020204" pitchFamily="34" charset="77"/>
              </a:rPr>
              <a:t>i</a:t>
            </a:r>
            <a:r>
              <a:rPr lang="en-US" dirty="0">
                <a:latin typeface="Lucida Sans" panose="020B0602030504020204" pitchFamily="34" charset="77"/>
              </a:rPr>
              <a:t>, j )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swap ( u, v )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</a:t>
            </a:r>
          </a:p>
          <a:p>
            <a:pPr marL="0" indent="0">
              <a:spcBef>
                <a:spcPts val="400"/>
              </a:spcBef>
              <a:buNone/>
            </a:pPr>
            <a:endParaRPr lang="en-US" dirty="0">
              <a:latin typeface="Lucida Sans" panose="020B0602030504020204" pitchFamily="34" charset="77"/>
            </a:endParaRPr>
          </a:p>
          <a:p>
            <a:r>
              <a:rPr lang="en-US" sz="2100" dirty="0"/>
              <a:t>Overloaded swap( )</a:t>
            </a:r>
          </a:p>
          <a:p>
            <a:pPr lvl="1"/>
            <a:r>
              <a:rPr lang="en-US" dirty="0"/>
              <a:t>Parameters are different </a:t>
            </a:r>
          </a:p>
          <a:p>
            <a:pPr lvl="1"/>
            <a:r>
              <a:rPr lang="en-US" dirty="0"/>
              <a:t>Bound at compile time</a:t>
            </a:r>
          </a:p>
          <a:p>
            <a:r>
              <a:rPr lang="en-US" dirty="0"/>
              <a:t>Inconvenient to maintain 3 versions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Any change needs to be copied to all</a:t>
            </a:r>
          </a:p>
        </p:txBody>
      </p:sp>
    </p:spTree>
    <p:extLst>
      <p:ext uri="{BB962C8B-B14F-4D97-AF65-F5344CB8AC3E}">
        <p14:creationId xmlns:p14="http://schemas.microsoft.com/office/powerpoint/2010/main" val="182539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34126</TotalTime>
  <Words>1977</Words>
  <Application>Microsoft Macintosh PowerPoint</Application>
  <PresentationFormat>Widescreen</PresentationFormat>
  <Paragraphs>374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Franklin Gothic Book</vt:lpstr>
      <vt:lpstr>Lucida Sans</vt:lpstr>
      <vt:lpstr>Crop</vt:lpstr>
      <vt:lpstr>EGC-211 L11: VIRTUAL destructors, virtual base classes, templates</vt:lpstr>
      <vt:lpstr>More on Virtual Functions (1)</vt:lpstr>
      <vt:lpstr>More on Virtual Functions (2)</vt:lpstr>
      <vt:lpstr>Virtual Function with References</vt:lpstr>
      <vt:lpstr>Virtual Destructors</vt:lpstr>
      <vt:lpstr>Multiple Inheritance – Diamond Problem</vt:lpstr>
      <vt:lpstr>Virtual Base Classes</vt:lpstr>
      <vt:lpstr>Code Reuse Mechanisms in C++</vt:lpstr>
      <vt:lpstr>Example</vt:lpstr>
      <vt:lpstr>Function Templates</vt:lpstr>
      <vt:lpstr>Multiple Argument Types</vt:lpstr>
      <vt:lpstr>Function Templates vs. Macros</vt:lpstr>
      <vt:lpstr>Problem Statement</vt:lpstr>
      <vt:lpstr>Class Templates</vt:lpstr>
      <vt:lpstr>Inheritance in Class Templates</vt:lpstr>
      <vt:lpstr>Default Values in Templates</vt:lpstr>
      <vt:lpstr>Standard Template Library (STL)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 Ajay Bakre</dc:creator>
  <cp:lastModifiedBy>Dr Ajay Bakre</cp:lastModifiedBy>
  <cp:revision>8</cp:revision>
  <dcterms:created xsi:type="dcterms:W3CDTF">2024-08-02T08:39:14Z</dcterms:created>
  <dcterms:modified xsi:type="dcterms:W3CDTF">2024-09-06T05:52:04Z</dcterms:modified>
</cp:coreProperties>
</file>