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9" r:id="rId3"/>
    <p:sldId id="264" r:id="rId4"/>
    <p:sldId id="265" r:id="rId5"/>
    <p:sldId id="266" r:id="rId6"/>
    <p:sldId id="262" r:id="rId7"/>
    <p:sldId id="267" r:id="rId8"/>
    <p:sldId id="268" r:id="rId9"/>
    <p:sldId id="263" r:id="rId10"/>
    <p:sldId id="269" r:id="rId11"/>
    <p:sldId id="270" r:id="rId12"/>
    <p:sldId id="272" r:id="rId13"/>
    <p:sldId id="271" r:id="rId14"/>
    <p:sldId id="273" r:id="rId15"/>
    <p:sldId id="275" r:id="rId16"/>
    <p:sldId id="274"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19"/>
    <p:restoredTop sz="94724"/>
  </p:normalViewPr>
  <p:slideViewPr>
    <p:cSldViewPr>
      <p:cViewPr>
        <p:scale>
          <a:sx n="126" d="100"/>
          <a:sy n="126" d="100"/>
        </p:scale>
        <p:origin x="-392" y="4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Ajay Bakre" userId="77cd69e6-056d-4247-8696-d32f3e523e13" providerId="ADAL" clId="{5842B1D2-A371-564D-8B97-987EC0C55AF4}"/>
    <pc:docChg chg="undo custSel addSld delSld modSld sldOrd">
      <pc:chgData name="Dr Ajay Bakre" userId="77cd69e6-056d-4247-8696-d32f3e523e13" providerId="ADAL" clId="{5842B1D2-A371-564D-8B97-987EC0C55AF4}" dt="2024-08-23T05:28:29.219" v="6427" actId="20577"/>
      <pc:docMkLst>
        <pc:docMk/>
      </pc:docMkLst>
      <pc:sldChg chg="modSp add del mod">
        <pc:chgData name="Dr Ajay Bakre" userId="77cd69e6-056d-4247-8696-d32f3e523e13" providerId="ADAL" clId="{5842B1D2-A371-564D-8B97-987EC0C55AF4}" dt="2024-08-23T04:56:41.430" v="5795" actId="20577"/>
        <pc:sldMkLst>
          <pc:docMk/>
          <pc:sldMk cId="2173845162" sldId="256"/>
        </pc:sldMkLst>
        <pc:spChg chg="mod">
          <ac:chgData name="Dr Ajay Bakre" userId="77cd69e6-056d-4247-8696-d32f3e523e13" providerId="ADAL" clId="{5842B1D2-A371-564D-8B97-987EC0C55AF4}" dt="2024-08-23T04:56:41.430" v="5795" actId="20577"/>
          <ac:spMkLst>
            <pc:docMk/>
            <pc:sldMk cId="2173845162" sldId="256"/>
            <ac:spMk id="2" creationId="{0BDAB793-6C16-8438-7240-A0053487CB27}"/>
          </ac:spMkLst>
        </pc:spChg>
      </pc:sldChg>
      <pc:sldChg chg="modSp new del mod ord">
        <pc:chgData name="Dr Ajay Bakre" userId="77cd69e6-056d-4247-8696-d32f3e523e13" providerId="ADAL" clId="{5842B1D2-A371-564D-8B97-987EC0C55AF4}" dt="2024-08-20T18:48:26.040" v="2281" actId="2696"/>
        <pc:sldMkLst>
          <pc:docMk/>
          <pc:sldMk cId="3434677600" sldId="257"/>
        </pc:sldMkLst>
        <pc:spChg chg="mod">
          <ac:chgData name="Dr Ajay Bakre" userId="77cd69e6-056d-4247-8696-d32f3e523e13" providerId="ADAL" clId="{5842B1D2-A371-564D-8B97-987EC0C55AF4}" dt="2024-08-19T10:54:30.787" v="1442" actId="20577"/>
          <ac:spMkLst>
            <pc:docMk/>
            <pc:sldMk cId="3434677600" sldId="257"/>
            <ac:spMk id="2" creationId="{69F726F1-4B09-74CC-8A48-813A9BDE70A7}"/>
          </ac:spMkLst>
        </pc:spChg>
      </pc:sldChg>
      <pc:sldChg chg="modSp new del mod">
        <pc:chgData name="Dr Ajay Bakre" userId="77cd69e6-056d-4247-8696-d32f3e523e13" providerId="ADAL" clId="{5842B1D2-A371-564D-8B97-987EC0C55AF4}" dt="2024-08-20T18:48:28.246" v="2282" actId="2696"/>
        <pc:sldMkLst>
          <pc:docMk/>
          <pc:sldMk cId="3399059271" sldId="258"/>
        </pc:sldMkLst>
        <pc:spChg chg="mod">
          <ac:chgData name="Dr Ajay Bakre" userId="77cd69e6-056d-4247-8696-d32f3e523e13" providerId="ADAL" clId="{5842B1D2-A371-564D-8B97-987EC0C55AF4}" dt="2024-08-19T10:54:47.914" v="1467" actId="20577"/>
          <ac:spMkLst>
            <pc:docMk/>
            <pc:sldMk cId="3399059271" sldId="258"/>
            <ac:spMk id="2" creationId="{A460B3F9-01DD-03BB-96D9-8E61610CE18E}"/>
          </ac:spMkLst>
        </pc:spChg>
        <pc:spChg chg="mod">
          <ac:chgData name="Dr Ajay Bakre" userId="77cd69e6-056d-4247-8696-d32f3e523e13" providerId="ADAL" clId="{5842B1D2-A371-564D-8B97-987EC0C55AF4}" dt="2024-08-19T10:55:31.771" v="1551" actId="20577"/>
          <ac:spMkLst>
            <pc:docMk/>
            <pc:sldMk cId="3399059271" sldId="258"/>
            <ac:spMk id="3" creationId="{BAA03AC9-4861-C3E3-8E89-58FE0F4B6969}"/>
          </ac:spMkLst>
        </pc:spChg>
      </pc:sldChg>
      <pc:sldChg chg="modSp new mod modAnim">
        <pc:chgData name="Dr Ajay Bakre" userId="77cd69e6-056d-4247-8696-d32f3e523e13" providerId="ADAL" clId="{5842B1D2-A371-564D-8B97-987EC0C55AF4}" dt="2024-08-23T04:57:40.139" v="5800"/>
        <pc:sldMkLst>
          <pc:docMk/>
          <pc:sldMk cId="4042899737" sldId="259"/>
        </pc:sldMkLst>
        <pc:spChg chg="mod">
          <ac:chgData name="Dr Ajay Bakre" userId="77cd69e6-056d-4247-8696-d32f3e523e13" providerId="ADAL" clId="{5842B1D2-A371-564D-8B97-987EC0C55AF4}" dt="2024-08-22T16:54:47.208" v="2698" actId="20577"/>
          <ac:spMkLst>
            <pc:docMk/>
            <pc:sldMk cId="4042899737" sldId="259"/>
            <ac:spMk id="2" creationId="{579FE38C-D15E-CC42-7267-0B88CE1474D7}"/>
          </ac:spMkLst>
        </pc:spChg>
        <pc:spChg chg="mod">
          <ac:chgData name="Dr Ajay Bakre" userId="77cd69e6-056d-4247-8696-d32f3e523e13" providerId="ADAL" clId="{5842B1D2-A371-564D-8B97-987EC0C55AF4}" dt="2024-08-22T16:57:26.145" v="2701" actId="20577"/>
          <ac:spMkLst>
            <pc:docMk/>
            <pc:sldMk cId="4042899737" sldId="259"/>
            <ac:spMk id="3" creationId="{68B3FBCE-8379-69DD-D487-78884E0600FC}"/>
          </ac:spMkLst>
        </pc:spChg>
      </pc:sldChg>
      <pc:sldChg chg="modSp new del mod">
        <pc:chgData name="Dr Ajay Bakre" userId="77cd69e6-056d-4247-8696-d32f3e523e13" providerId="ADAL" clId="{5842B1D2-A371-564D-8B97-987EC0C55AF4}" dt="2024-08-20T18:48:31.705" v="2283" actId="2696"/>
        <pc:sldMkLst>
          <pc:docMk/>
          <pc:sldMk cId="3764764350" sldId="260"/>
        </pc:sldMkLst>
        <pc:spChg chg="mod">
          <ac:chgData name="Dr Ajay Bakre" userId="77cd69e6-056d-4247-8696-d32f3e523e13" providerId="ADAL" clId="{5842B1D2-A371-564D-8B97-987EC0C55AF4}" dt="2024-08-19T11:13:30.787" v="1616" actId="20577"/>
          <ac:spMkLst>
            <pc:docMk/>
            <pc:sldMk cId="3764764350" sldId="260"/>
            <ac:spMk id="2" creationId="{6BE9510E-359C-1E9A-676D-76DBB622566E}"/>
          </ac:spMkLst>
        </pc:spChg>
      </pc:sldChg>
      <pc:sldChg chg="modSp new del mod">
        <pc:chgData name="Dr Ajay Bakre" userId="77cd69e6-056d-4247-8696-d32f3e523e13" providerId="ADAL" clId="{5842B1D2-A371-564D-8B97-987EC0C55AF4}" dt="2024-08-22T06:05:47.016" v="2287" actId="2696"/>
        <pc:sldMkLst>
          <pc:docMk/>
          <pc:sldMk cId="1980219973" sldId="261"/>
        </pc:sldMkLst>
        <pc:spChg chg="mod">
          <ac:chgData name="Dr Ajay Bakre" userId="77cd69e6-056d-4247-8696-d32f3e523e13" providerId="ADAL" clId="{5842B1D2-A371-564D-8B97-987EC0C55AF4}" dt="2024-08-19T11:14:28.981" v="1635" actId="20577"/>
          <ac:spMkLst>
            <pc:docMk/>
            <pc:sldMk cId="1980219973" sldId="261"/>
            <ac:spMk id="2" creationId="{748CAC8B-10A1-FECE-31EF-F2C29B67740C}"/>
          </ac:spMkLst>
        </pc:spChg>
      </pc:sldChg>
      <pc:sldChg chg="modSp new mod modAnim">
        <pc:chgData name="Dr Ajay Bakre" userId="77cd69e6-056d-4247-8696-d32f3e523e13" providerId="ADAL" clId="{5842B1D2-A371-564D-8B97-987EC0C55AF4}" dt="2024-08-23T05:02:07.882" v="5826"/>
        <pc:sldMkLst>
          <pc:docMk/>
          <pc:sldMk cId="46261258" sldId="262"/>
        </pc:sldMkLst>
        <pc:spChg chg="mod">
          <ac:chgData name="Dr Ajay Bakre" userId="77cd69e6-056d-4247-8696-d32f3e523e13" providerId="ADAL" clId="{5842B1D2-A371-564D-8B97-987EC0C55AF4}" dt="2024-08-19T11:14:41.091" v="1647" actId="20577"/>
          <ac:spMkLst>
            <pc:docMk/>
            <pc:sldMk cId="46261258" sldId="262"/>
            <ac:spMk id="2" creationId="{20D69CE5-BBB3-3E8D-D2A5-FEFDDE3DB671}"/>
          </ac:spMkLst>
        </pc:spChg>
        <pc:spChg chg="mod">
          <ac:chgData name="Dr Ajay Bakre" userId="77cd69e6-056d-4247-8696-d32f3e523e13" providerId="ADAL" clId="{5842B1D2-A371-564D-8B97-987EC0C55AF4}" dt="2024-08-22T18:31:57.538" v="3951" actId="20577"/>
          <ac:spMkLst>
            <pc:docMk/>
            <pc:sldMk cId="46261258" sldId="262"/>
            <ac:spMk id="3" creationId="{6825C4E2-029A-2C24-8868-A721285C0BF3}"/>
          </ac:spMkLst>
        </pc:spChg>
      </pc:sldChg>
      <pc:sldChg chg="addSp delSp modSp new mod modClrScheme modAnim chgLayout">
        <pc:chgData name="Dr Ajay Bakre" userId="77cd69e6-056d-4247-8696-d32f3e523e13" providerId="ADAL" clId="{5842B1D2-A371-564D-8B97-987EC0C55AF4}" dt="2024-08-23T05:06:07.784" v="5857" actId="13926"/>
        <pc:sldMkLst>
          <pc:docMk/>
          <pc:sldMk cId="3666203345" sldId="263"/>
        </pc:sldMkLst>
        <pc:spChg chg="mod ord">
          <ac:chgData name="Dr Ajay Bakre" userId="77cd69e6-056d-4247-8696-d32f3e523e13" providerId="ADAL" clId="{5842B1D2-A371-564D-8B97-987EC0C55AF4}" dt="2024-08-22T19:36:34.345" v="4192" actId="700"/>
          <ac:spMkLst>
            <pc:docMk/>
            <pc:sldMk cId="3666203345" sldId="263"/>
            <ac:spMk id="2" creationId="{0FB7F814-C189-D787-1C67-F166E7719B1F}"/>
          </ac:spMkLst>
        </pc:spChg>
        <pc:spChg chg="del mod ord">
          <ac:chgData name="Dr Ajay Bakre" userId="77cd69e6-056d-4247-8696-d32f3e523e13" providerId="ADAL" clId="{5842B1D2-A371-564D-8B97-987EC0C55AF4}" dt="2024-08-22T19:36:34.345" v="4192" actId="700"/>
          <ac:spMkLst>
            <pc:docMk/>
            <pc:sldMk cId="3666203345" sldId="263"/>
            <ac:spMk id="3" creationId="{C48130CA-33CD-472D-EC57-B93CC383C2FD}"/>
          </ac:spMkLst>
        </pc:spChg>
        <pc:spChg chg="add mod ord">
          <ac:chgData name="Dr Ajay Bakre" userId="77cd69e6-056d-4247-8696-d32f3e523e13" providerId="ADAL" clId="{5842B1D2-A371-564D-8B97-987EC0C55AF4}" dt="2024-08-23T05:04:52.449" v="5838" actId="13926"/>
          <ac:spMkLst>
            <pc:docMk/>
            <pc:sldMk cId="3666203345" sldId="263"/>
            <ac:spMk id="4" creationId="{AA840C2C-A450-FF2E-C1A7-720093677263}"/>
          </ac:spMkLst>
        </pc:spChg>
        <pc:spChg chg="add mod ord">
          <ac:chgData name="Dr Ajay Bakre" userId="77cd69e6-056d-4247-8696-d32f3e523e13" providerId="ADAL" clId="{5842B1D2-A371-564D-8B97-987EC0C55AF4}" dt="2024-08-23T05:06:07.784" v="5857" actId="13926"/>
          <ac:spMkLst>
            <pc:docMk/>
            <pc:sldMk cId="3666203345" sldId="263"/>
            <ac:spMk id="5" creationId="{77DF7E8E-F3C3-35C8-03CB-F6A8DFF3D484}"/>
          </ac:spMkLst>
        </pc:spChg>
      </pc:sldChg>
      <pc:sldChg chg="addSp delSp modSp new del mod modClrScheme chgLayout">
        <pc:chgData name="Dr Ajay Bakre" userId="77cd69e6-056d-4247-8696-d32f3e523e13" providerId="ADAL" clId="{5842B1D2-A371-564D-8B97-987EC0C55AF4}" dt="2024-08-20T18:48:23.554" v="2279" actId="2696"/>
        <pc:sldMkLst>
          <pc:docMk/>
          <pc:sldMk cId="1033365666" sldId="264"/>
        </pc:sldMkLst>
        <pc:spChg chg="mod ord">
          <ac:chgData name="Dr Ajay Bakre" userId="77cd69e6-056d-4247-8696-d32f3e523e13" providerId="ADAL" clId="{5842B1D2-A371-564D-8B97-987EC0C55AF4}" dt="2024-08-20T06:14:26.804" v="1749" actId="700"/>
          <ac:spMkLst>
            <pc:docMk/>
            <pc:sldMk cId="1033365666" sldId="264"/>
            <ac:spMk id="2" creationId="{CCABA7CB-8E65-1CD3-8329-256ED29E3B96}"/>
          </ac:spMkLst>
        </pc:spChg>
        <pc:spChg chg="del mod ord">
          <ac:chgData name="Dr Ajay Bakre" userId="77cd69e6-056d-4247-8696-d32f3e523e13" providerId="ADAL" clId="{5842B1D2-A371-564D-8B97-987EC0C55AF4}" dt="2024-08-20T06:14:26.804" v="1749" actId="700"/>
          <ac:spMkLst>
            <pc:docMk/>
            <pc:sldMk cId="1033365666" sldId="264"/>
            <ac:spMk id="3" creationId="{60D9C838-6C16-F46B-D6CC-A4823B1939D7}"/>
          </ac:spMkLst>
        </pc:spChg>
        <pc:spChg chg="add mod ord">
          <ac:chgData name="Dr Ajay Bakre" userId="77cd69e6-056d-4247-8696-d32f3e523e13" providerId="ADAL" clId="{5842B1D2-A371-564D-8B97-987EC0C55AF4}" dt="2024-08-20T06:28:41.418" v="2216" actId="113"/>
          <ac:spMkLst>
            <pc:docMk/>
            <pc:sldMk cId="1033365666" sldId="264"/>
            <ac:spMk id="4" creationId="{65F2804B-40A5-8D80-D5D5-5E58C63A4B27}"/>
          </ac:spMkLst>
        </pc:spChg>
        <pc:spChg chg="add mod ord">
          <ac:chgData name="Dr Ajay Bakre" userId="77cd69e6-056d-4247-8696-d32f3e523e13" providerId="ADAL" clId="{5842B1D2-A371-564D-8B97-987EC0C55AF4}" dt="2024-08-20T06:30:31.908" v="2278" actId="403"/>
          <ac:spMkLst>
            <pc:docMk/>
            <pc:sldMk cId="1033365666" sldId="264"/>
            <ac:spMk id="5" creationId="{679BF1B0-25C8-32F0-85C7-D4DAF5CCF712}"/>
          </ac:spMkLst>
        </pc:spChg>
      </pc:sldChg>
      <pc:sldChg chg="addSp delSp modSp new mod ord modAnim">
        <pc:chgData name="Dr Ajay Bakre" userId="77cd69e6-056d-4247-8696-d32f3e523e13" providerId="ADAL" clId="{5842B1D2-A371-564D-8B97-987EC0C55AF4}" dt="2024-08-23T04:58:12.139" v="5803"/>
        <pc:sldMkLst>
          <pc:docMk/>
          <pc:sldMk cId="3259350646" sldId="264"/>
        </pc:sldMkLst>
        <pc:spChg chg="mod">
          <ac:chgData name="Dr Ajay Bakre" userId="77cd69e6-056d-4247-8696-d32f3e523e13" providerId="ADAL" clId="{5842B1D2-A371-564D-8B97-987EC0C55AF4}" dt="2024-08-22T17:05:03.848" v="2816" actId="20577"/>
          <ac:spMkLst>
            <pc:docMk/>
            <pc:sldMk cId="3259350646" sldId="264"/>
            <ac:spMk id="2" creationId="{557DFD78-5836-CFC4-E910-9213FB391618}"/>
          </ac:spMkLst>
        </pc:spChg>
        <pc:spChg chg="del mod">
          <ac:chgData name="Dr Ajay Bakre" userId="77cd69e6-056d-4247-8696-d32f3e523e13" providerId="ADAL" clId="{5842B1D2-A371-564D-8B97-987EC0C55AF4}" dt="2024-08-22T16:59:44.518" v="2730"/>
          <ac:spMkLst>
            <pc:docMk/>
            <pc:sldMk cId="3259350646" sldId="264"/>
            <ac:spMk id="3" creationId="{6903BF16-103A-C9A2-F64A-718AD55FE0C2}"/>
          </ac:spMkLst>
        </pc:spChg>
        <pc:spChg chg="add mod">
          <ac:chgData name="Dr Ajay Bakre" userId="77cd69e6-056d-4247-8696-d32f3e523e13" providerId="ADAL" clId="{5842B1D2-A371-564D-8B97-987EC0C55AF4}" dt="2024-08-22T17:01:12.454" v="2748" actId="1076"/>
          <ac:spMkLst>
            <pc:docMk/>
            <pc:sldMk cId="3259350646" sldId="264"/>
            <ac:spMk id="4" creationId="{E49E9DA0-4CD3-2921-9944-CE50EBABE5A6}"/>
          </ac:spMkLst>
        </pc:spChg>
        <pc:spChg chg="add mod">
          <ac:chgData name="Dr Ajay Bakre" userId="77cd69e6-056d-4247-8696-d32f3e523e13" providerId="ADAL" clId="{5842B1D2-A371-564D-8B97-987EC0C55AF4}" dt="2024-08-22T17:14:29.210" v="2848" actId="1076"/>
          <ac:spMkLst>
            <pc:docMk/>
            <pc:sldMk cId="3259350646" sldId="264"/>
            <ac:spMk id="5" creationId="{A4A43381-7768-545D-4738-B0ECDF9720F2}"/>
          </ac:spMkLst>
        </pc:spChg>
        <pc:spChg chg="add mod">
          <ac:chgData name="Dr Ajay Bakre" userId="77cd69e6-056d-4247-8696-d32f3e523e13" providerId="ADAL" clId="{5842B1D2-A371-564D-8B97-987EC0C55AF4}" dt="2024-08-22T17:04:40.031" v="2799" actId="20577"/>
          <ac:spMkLst>
            <pc:docMk/>
            <pc:sldMk cId="3259350646" sldId="264"/>
            <ac:spMk id="6" creationId="{E52D7B2F-74D4-8F06-C09B-36C471203E06}"/>
          </ac:spMkLst>
        </pc:spChg>
        <pc:spChg chg="add mod">
          <ac:chgData name="Dr Ajay Bakre" userId="77cd69e6-056d-4247-8696-d32f3e523e13" providerId="ADAL" clId="{5842B1D2-A371-564D-8B97-987EC0C55AF4}" dt="2024-08-22T17:17:09.820" v="2915" actId="20577"/>
          <ac:spMkLst>
            <pc:docMk/>
            <pc:sldMk cId="3259350646" sldId="264"/>
            <ac:spMk id="7" creationId="{8A0B1081-46E1-6666-8D0D-40F67921E9A6}"/>
          </ac:spMkLst>
        </pc:spChg>
        <pc:picChg chg="add mod">
          <ac:chgData name="Dr Ajay Bakre" userId="77cd69e6-056d-4247-8696-d32f3e523e13" providerId="ADAL" clId="{5842B1D2-A371-564D-8B97-987EC0C55AF4}" dt="2024-08-22T17:03:59.958" v="2789" actId="1076"/>
          <ac:picMkLst>
            <pc:docMk/>
            <pc:sldMk cId="3259350646" sldId="264"/>
            <ac:picMk id="1026" creationId="{6EC29297-6055-661E-1C31-1A6B89625CD6}"/>
          </ac:picMkLst>
        </pc:picChg>
      </pc:sldChg>
      <pc:sldChg chg="modSp new del mod ord">
        <pc:chgData name="Dr Ajay Bakre" userId="77cd69e6-056d-4247-8696-d32f3e523e13" providerId="ADAL" clId="{5842B1D2-A371-564D-8B97-987EC0C55AF4}" dt="2024-08-22T06:05:45.234" v="2286" actId="2696"/>
        <pc:sldMkLst>
          <pc:docMk/>
          <pc:sldMk cId="177759602" sldId="265"/>
        </pc:sldMkLst>
        <pc:spChg chg="mod">
          <ac:chgData name="Dr Ajay Bakre" userId="77cd69e6-056d-4247-8696-d32f3e523e13" providerId="ADAL" clId="{5842B1D2-A371-564D-8B97-987EC0C55AF4}" dt="2024-08-20T06:00:18.453" v="1722" actId="14100"/>
          <ac:spMkLst>
            <pc:docMk/>
            <pc:sldMk cId="177759602" sldId="265"/>
            <ac:spMk id="2" creationId="{DDD1B08D-0D8E-3BEC-6BF9-1E52CEA0A57E}"/>
          </ac:spMkLst>
        </pc:spChg>
        <pc:spChg chg="mod">
          <ac:chgData name="Dr Ajay Bakre" userId="77cd69e6-056d-4247-8696-d32f3e523e13" providerId="ADAL" clId="{5842B1D2-A371-564D-8B97-987EC0C55AF4}" dt="2024-08-20T06:00:20.551" v="1723" actId="14100"/>
          <ac:spMkLst>
            <pc:docMk/>
            <pc:sldMk cId="177759602" sldId="265"/>
            <ac:spMk id="3" creationId="{A8B6B566-AA0C-8F58-C5D6-116302AC4441}"/>
          </ac:spMkLst>
        </pc:spChg>
      </pc:sldChg>
      <pc:sldChg chg="addSp delSp modSp new mod">
        <pc:chgData name="Dr Ajay Bakre" userId="77cd69e6-056d-4247-8696-d32f3e523e13" providerId="ADAL" clId="{5842B1D2-A371-564D-8B97-987EC0C55AF4}" dt="2024-08-22T17:10:28.039" v="2847" actId="404"/>
        <pc:sldMkLst>
          <pc:docMk/>
          <pc:sldMk cId="3491644046" sldId="265"/>
        </pc:sldMkLst>
        <pc:spChg chg="mod">
          <ac:chgData name="Dr Ajay Bakre" userId="77cd69e6-056d-4247-8696-d32f3e523e13" providerId="ADAL" clId="{5842B1D2-A371-564D-8B97-987EC0C55AF4}" dt="2024-08-22T17:08:24.275" v="2843" actId="20577"/>
          <ac:spMkLst>
            <pc:docMk/>
            <pc:sldMk cId="3491644046" sldId="265"/>
            <ac:spMk id="2" creationId="{309F21F3-5787-B089-E663-8102A115A2F5}"/>
          </ac:spMkLst>
        </pc:spChg>
        <pc:spChg chg="del">
          <ac:chgData name="Dr Ajay Bakre" userId="77cd69e6-056d-4247-8696-d32f3e523e13" providerId="ADAL" clId="{5842B1D2-A371-564D-8B97-987EC0C55AF4}" dt="2024-08-22T17:08:02.671" v="2819" actId="3680"/>
          <ac:spMkLst>
            <pc:docMk/>
            <pc:sldMk cId="3491644046" sldId="265"/>
            <ac:spMk id="3" creationId="{9F0F7B89-8047-0D54-4FA7-D61153B94FD4}"/>
          </ac:spMkLst>
        </pc:spChg>
        <pc:spChg chg="add mod">
          <ac:chgData name="Dr Ajay Bakre" userId="77cd69e6-056d-4247-8696-d32f3e523e13" providerId="ADAL" clId="{5842B1D2-A371-564D-8B97-987EC0C55AF4}" dt="2024-08-22T17:10:28.039" v="2847" actId="404"/>
          <ac:spMkLst>
            <pc:docMk/>
            <pc:sldMk cId="3491644046" sldId="265"/>
            <ac:spMk id="5" creationId="{B7F14554-B60D-E1A6-9B56-E7AB88445F78}"/>
          </ac:spMkLst>
        </pc:spChg>
        <pc:graphicFrameChg chg="add mod ord modGraphic">
          <ac:chgData name="Dr Ajay Bakre" userId="77cd69e6-056d-4247-8696-d32f3e523e13" providerId="ADAL" clId="{5842B1D2-A371-564D-8B97-987EC0C55AF4}" dt="2024-08-22T17:08:06.229" v="2820"/>
          <ac:graphicFrameMkLst>
            <pc:docMk/>
            <pc:sldMk cId="3491644046" sldId="265"/>
            <ac:graphicFrameMk id="4" creationId="{9F85FB0E-8CCB-0144-6EFA-DCDCA5EFE602}"/>
          </ac:graphicFrameMkLst>
        </pc:graphicFrameChg>
      </pc:sldChg>
      <pc:sldChg chg="modSp new del mod">
        <pc:chgData name="Dr Ajay Bakre" userId="77cd69e6-056d-4247-8696-d32f3e523e13" providerId="ADAL" clId="{5842B1D2-A371-564D-8B97-987EC0C55AF4}" dt="2024-08-22T17:29:02.021" v="2959" actId="2696"/>
        <pc:sldMkLst>
          <pc:docMk/>
          <pc:sldMk cId="885763354" sldId="266"/>
        </pc:sldMkLst>
        <pc:spChg chg="mod">
          <ac:chgData name="Dr Ajay Bakre" userId="77cd69e6-056d-4247-8696-d32f3e523e13" providerId="ADAL" clId="{5842B1D2-A371-564D-8B97-987EC0C55AF4}" dt="2024-08-22T17:23:37.184" v="2920" actId="14100"/>
          <ac:spMkLst>
            <pc:docMk/>
            <pc:sldMk cId="885763354" sldId="266"/>
            <ac:spMk id="2" creationId="{2E35766B-DD86-1802-6933-5BF366C3D945}"/>
          </ac:spMkLst>
        </pc:spChg>
        <pc:spChg chg="mod">
          <ac:chgData name="Dr Ajay Bakre" userId="77cd69e6-056d-4247-8696-d32f3e523e13" providerId="ADAL" clId="{5842B1D2-A371-564D-8B97-987EC0C55AF4}" dt="2024-08-22T17:25:22.005" v="2958" actId="20577"/>
          <ac:spMkLst>
            <pc:docMk/>
            <pc:sldMk cId="885763354" sldId="266"/>
            <ac:spMk id="3" creationId="{0447C49F-69D7-8830-1F88-4613A25F4F22}"/>
          </ac:spMkLst>
        </pc:spChg>
      </pc:sldChg>
      <pc:sldChg chg="modSp new del mod">
        <pc:chgData name="Dr Ajay Bakre" userId="77cd69e6-056d-4247-8696-d32f3e523e13" providerId="ADAL" clId="{5842B1D2-A371-564D-8B97-987EC0C55AF4}" dt="2024-08-20T18:48:24.457" v="2280" actId="2696"/>
        <pc:sldMkLst>
          <pc:docMk/>
          <pc:sldMk cId="1881002425" sldId="266"/>
        </pc:sldMkLst>
        <pc:spChg chg="mod">
          <ac:chgData name="Dr Ajay Bakre" userId="77cd69e6-056d-4247-8696-d32f3e523e13" providerId="ADAL" clId="{5842B1D2-A371-564D-8B97-987EC0C55AF4}" dt="2024-08-20T06:04:26.858" v="1747" actId="114"/>
          <ac:spMkLst>
            <pc:docMk/>
            <pc:sldMk cId="1881002425" sldId="266"/>
            <ac:spMk id="2" creationId="{8DF23CDA-0A24-AB37-F59B-5D302AC22635}"/>
          </ac:spMkLst>
        </pc:spChg>
        <pc:spChg chg="mod">
          <ac:chgData name="Dr Ajay Bakre" userId="77cd69e6-056d-4247-8696-d32f3e523e13" providerId="ADAL" clId="{5842B1D2-A371-564D-8B97-987EC0C55AF4}" dt="2024-08-20T06:04:34.227" v="1748" actId="14100"/>
          <ac:spMkLst>
            <pc:docMk/>
            <pc:sldMk cId="1881002425" sldId="266"/>
            <ac:spMk id="3" creationId="{BDA59CAE-5F13-C218-E1F0-CE930C92BD00}"/>
          </ac:spMkLst>
        </pc:spChg>
      </pc:sldChg>
      <pc:sldChg chg="modSp new mod modAnim">
        <pc:chgData name="Dr Ajay Bakre" userId="77cd69e6-056d-4247-8696-d32f3e523e13" providerId="ADAL" clId="{5842B1D2-A371-564D-8B97-987EC0C55AF4}" dt="2024-08-23T05:14:27.180" v="6123" actId="20577"/>
        <pc:sldMkLst>
          <pc:docMk/>
          <pc:sldMk cId="2266808974" sldId="266"/>
        </pc:sldMkLst>
        <pc:spChg chg="mod">
          <ac:chgData name="Dr Ajay Bakre" userId="77cd69e6-056d-4247-8696-d32f3e523e13" providerId="ADAL" clId="{5842B1D2-A371-564D-8B97-987EC0C55AF4}" dt="2024-08-22T17:38:43.924" v="2984" actId="20577"/>
          <ac:spMkLst>
            <pc:docMk/>
            <pc:sldMk cId="2266808974" sldId="266"/>
            <ac:spMk id="2" creationId="{5E3B9168-8F11-F928-A690-AA0951E6F9F3}"/>
          </ac:spMkLst>
        </pc:spChg>
        <pc:spChg chg="mod">
          <ac:chgData name="Dr Ajay Bakre" userId="77cd69e6-056d-4247-8696-d32f3e523e13" providerId="ADAL" clId="{5842B1D2-A371-564D-8B97-987EC0C55AF4}" dt="2024-08-23T05:14:27.180" v="6123" actId="20577"/>
          <ac:spMkLst>
            <pc:docMk/>
            <pc:sldMk cId="2266808974" sldId="266"/>
            <ac:spMk id="3" creationId="{B9BEACE0-D319-699A-5A1A-B1CB9ADCF7D7}"/>
          </ac:spMkLst>
        </pc:spChg>
      </pc:sldChg>
      <pc:sldChg chg="modSp add mod modAnim">
        <pc:chgData name="Dr Ajay Bakre" userId="77cd69e6-056d-4247-8696-d32f3e523e13" providerId="ADAL" clId="{5842B1D2-A371-564D-8B97-987EC0C55AF4}" dt="2024-08-23T05:02:34.084" v="5827"/>
        <pc:sldMkLst>
          <pc:docMk/>
          <pc:sldMk cId="1535897717" sldId="267"/>
        </pc:sldMkLst>
        <pc:spChg chg="mod">
          <ac:chgData name="Dr Ajay Bakre" userId="77cd69e6-056d-4247-8696-d32f3e523e13" providerId="ADAL" clId="{5842B1D2-A371-564D-8B97-987EC0C55AF4}" dt="2024-08-22T18:19:43.093" v="3497" actId="14100"/>
          <ac:spMkLst>
            <pc:docMk/>
            <pc:sldMk cId="1535897717" sldId="267"/>
            <ac:spMk id="2" creationId="{20D69CE5-BBB3-3E8D-D2A5-FEFDDE3DB671}"/>
          </ac:spMkLst>
        </pc:spChg>
        <pc:spChg chg="mod">
          <ac:chgData name="Dr Ajay Bakre" userId="77cd69e6-056d-4247-8696-d32f3e523e13" providerId="ADAL" clId="{5842B1D2-A371-564D-8B97-987EC0C55AF4}" dt="2024-08-22T18:25:04.617" v="3692" actId="20577"/>
          <ac:spMkLst>
            <pc:docMk/>
            <pc:sldMk cId="1535897717" sldId="267"/>
            <ac:spMk id="3" creationId="{6825C4E2-029A-2C24-8868-A721285C0BF3}"/>
          </ac:spMkLst>
        </pc:spChg>
      </pc:sldChg>
      <pc:sldChg chg="addSp delSp modSp new mod modClrScheme modAnim chgLayout">
        <pc:chgData name="Dr Ajay Bakre" userId="77cd69e6-056d-4247-8696-d32f3e523e13" providerId="ADAL" clId="{5842B1D2-A371-564D-8B97-987EC0C55AF4}" dt="2024-08-23T05:18:44.723" v="6131" actId="20577"/>
        <pc:sldMkLst>
          <pc:docMk/>
          <pc:sldMk cId="4068033548" sldId="268"/>
        </pc:sldMkLst>
        <pc:spChg chg="mod ord">
          <ac:chgData name="Dr Ajay Bakre" userId="77cd69e6-056d-4247-8696-d32f3e523e13" providerId="ADAL" clId="{5842B1D2-A371-564D-8B97-987EC0C55AF4}" dt="2024-08-23T05:03:18.984" v="5832" actId="14100"/>
          <ac:spMkLst>
            <pc:docMk/>
            <pc:sldMk cId="4068033548" sldId="268"/>
            <ac:spMk id="2" creationId="{FEE26257-8559-DA59-2B7A-97FB489B3AA2}"/>
          </ac:spMkLst>
        </pc:spChg>
        <pc:spChg chg="del mod ord">
          <ac:chgData name="Dr Ajay Bakre" userId="77cd69e6-056d-4247-8696-d32f3e523e13" providerId="ADAL" clId="{5842B1D2-A371-564D-8B97-987EC0C55AF4}" dt="2024-08-22T19:05:46.316" v="3962" actId="700"/>
          <ac:spMkLst>
            <pc:docMk/>
            <pc:sldMk cId="4068033548" sldId="268"/>
            <ac:spMk id="3" creationId="{67CF5A58-E474-6FD8-626C-EB0FE28BAC45}"/>
          </ac:spMkLst>
        </pc:spChg>
        <pc:spChg chg="add mod ord">
          <ac:chgData name="Dr Ajay Bakre" userId="77cd69e6-056d-4247-8696-d32f3e523e13" providerId="ADAL" clId="{5842B1D2-A371-564D-8B97-987EC0C55AF4}" dt="2024-08-23T05:18:37.717" v="6127" actId="20577"/>
          <ac:spMkLst>
            <pc:docMk/>
            <pc:sldMk cId="4068033548" sldId="268"/>
            <ac:spMk id="4" creationId="{2CF2B619-D1BD-218E-33B5-09BFE738B441}"/>
          </ac:spMkLst>
        </pc:spChg>
        <pc:spChg chg="add mod ord">
          <ac:chgData name="Dr Ajay Bakre" userId="77cd69e6-056d-4247-8696-d32f3e523e13" providerId="ADAL" clId="{5842B1D2-A371-564D-8B97-987EC0C55AF4}" dt="2024-08-23T05:18:44.723" v="6131" actId="20577"/>
          <ac:spMkLst>
            <pc:docMk/>
            <pc:sldMk cId="4068033548" sldId="268"/>
            <ac:spMk id="5" creationId="{E46759A8-508A-37EF-321D-BE1D48384EC9}"/>
          </ac:spMkLst>
        </pc:spChg>
      </pc:sldChg>
      <pc:sldChg chg="addSp delSp modSp new mod modClrScheme chgLayout">
        <pc:chgData name="Dr Ajay Bakre" userId="77cd69e6-056d-4247-8696-d32f3e523e13" providerId="ADAL" clId="{5842B1D2-A371-564D-8B97-987EC0C55AF4}" dt="2024-08-23T03:57:39.563" v="4436" actId="1076"/>
        <pc:sldMkLst>
          <pc:docMk/>
          <pc:sldMk cId="4273471502" sldId="269"/>
        </pc:sldMkLst>
        <pc:spChg chg="mod ord">
          <ac:chgData name="Dr Ajay Bakre" userId="77cd69e6-056d-4247-8696-d32f3e523e13" providerId="ADAL" clId="{5842B1D2-A371-564D-8B97-987EC0C55AF4}" dt="2024-08-23T03:53:06.238" v="4405" actId="14100"/>
          <ac:spMkLst>
            <pc:docMk/>
            <pc:sldMk cId="4273471502" sldId="269"/>
            <ac:spMk id="2" creationId="{2831585B-4373-0C29-6047-D9388B3C552D}"/>
          </ac:spMkLst>
        </pc:spChg>
        <pc:spChg chg="del mod ord">
          <ac:chgData name="Dr Ajay Bakre" userId="77cd69e6-056d-4247-8696-d32f3e523e13" providerId="ADAL" clId="{5842B1D2-A371-564D-8B97-987EC0C55AF4}" dt="2024-08-23T03:53:03.162" v="4404" actId="700"/>
          <ac:spMkLst>
            <pc:docMk/>
            <pc:sldMk cId="4273471502" sldId="269"/>
            <ac:spMk id="3" creationId="{B5B3E19C-A5A5-138A-49BA-735D35B2D1D8}"/>
          </ac:spMkLst>
        </pc:spChg>
        <pc:spChg chg="del">
          <ac:chgData name="Dr Ajay Bakre" userId="77cd69e6-056d-4247-8696-d32f3e523e13" providerId="ADAL" clId="{5842B1D2-A371-564D-8B97-987EC0C55AF4}" dt="2024-08-23T03:53:03.162" v="4404" actId="700"/>
          <ac:spMkLst>
            <pc:docMk/>
            <pc:sldMk cId="4273471502" sldId="269"/>
            <ac:spMk id="4" creationId="{74D2205F-B604-2916-FBD6-4896A544192A}"/>
          </ac:spMkLst>
        </pc:spChg>
        <pc:spChg chg="add del mod ord">
          <ac:chgData name="Dr Ajay Bakre" userId="77cd69e6-056d-4247-8696-d32f3e523e13" providerId="ADAL" clId="{5842B1D2-A371-564D-8B97-987EC0C55AF4}" dt="2024-08-23T03:55:46.786" v="4407"/>
          <ac:spMkLst>
            <pc:docMk/>
            <pc:sldMk cId="4273471502" sldId="269"/>
            <ac:spMk id="5" creationId="{A4BE7AA2-F61C-35E0-E63C-E1C5184B5940}"/>
          </ac:spMkLst>
        </pc:spChg>
        <pc:spChg chg="add mod">
          <ac:chgData name="Dr Ajay Bakre" userId="77cd69e6-056d-4247-8696-d32f3e523e13" providerId="ADAL" clId="{5842B1D2-A371-564D-8B97-987EC0C55AF4}" dt="2024-08-23T03:57:04.516" v="4435" actId="1076"/>
          <ac:spMkLst>
            <pc:docMk/>
            <pc:sldMk cId="4273471502" sldId="269"/>
            <ac:spMk id="6" creationId="{93BAE37A-4553-5CED-2F3A-11ECE52601ED}"/>
          </ac:spMkLst>
        </pc:spChg>
        <pc:picChg chg="add mod">
          <ac:chgData name="Dr Ajay Bakre" userId="77cd69e6-056d-4247-8696-d32f3e523e13" providerId="ADAL" clId="{5842B1D2-A371-564D-8B97-987EC0C55AF4}" dt="2024-08-23T03:57:39.563" v="4436" actId="1076"/>
          <ac:picMkLst>
            <pc:docMk/>
            <pc:sldMk cId="4273471502" sldId="269"/>
            <ac:picMk id="2050" creationId="{83E61E6E-808F-DF04-2F8D-5E648BC55D76}"/>
          </ac:picMkLst>
        </pc:picChg>
      </pc:sldChg>
      <pc:sldChg chg="addSp delSp modSp new mod modClrScheme modAnim chgLayout">
        <pc:chgData name="Dr Ajay Bakre" userId="77cd69e6-056d-4247-8696-d32f3e523e13" providerId="ADAL" clId="{5842B1D2-A371-564D-8B97-987EC0C55AF4}" dt="2024-08-23T04:19:13.170" v="5039"/>
        <pc:sldMkLst>
          <pc:docMk/>
          <pc:sldMk cId="3522313564" sldId="270"/>
        </pc:sldMkLst>
        <pc:spChg chg="mod ord">
          <ac:chgData name="Dr Ajay Bakre" userId="77cd69e6-056d-4247-8696-d32f3e523e13" providerId="ADAL" clId="{5842B1D2-A371-564D-8B97-987EC0C55AF4}" dt="2024-08-23T03:58:19.159" v="4463" actId="27636"/>
          <ac:spMkLst>
            <pc:docMk/>
            <pc:sldMk cId="3522313564" sldId="270"/>
            <ac:spMk id="2" creationId="{7427DF3F-F26E-5921-F93F-C6CB0FAD3681}"/>
          </ac:spMkLst>
        </pc:spChg>
        <pc:spChg chg="del mod ord">
          <ac:chgData name="Dr Ajay Bakre" userId="77cd69e6-056d-4247-8696-d32f3e523e13" providerId="ADAL" clId="{5842B1D2-A371-564D-8B97-987EC0C55AF4}" dt="2024-08-23T03:58:14.299" v="4461" actId="700"/>
          <ac:spMkLst>
            <pc:docMk/>
            <pc:sldMk cId="3522313564" sldId="270"/>
            <ac:spMk id="3" creationId="{C3C51B83-2043-C177-1E46-67E9A7A6D2E7}"/>
          </ac:spMkLst>
        </pc:spChg>
        <pc:spChg chg="add mod ord">
          <ac:chgData name="Dr Ajay Bakre" userId="77cd69e6-056d-4247-8696-d32f3e523e13" providerId="ADAL" clId="{5842B1D2-A371-564D-8B97-987EC0C55AF4}" dt="2024-08-23T04:06:43.005" v="4762" actId="20577"/>
          <ac:spMkLst>
            <pc:docMk/>
            <pc:sldMk cId="3522313564" sldId="270"/>
            <ac:spMk id="4" creationId="{066BF808-6DB5-E065-C03A-275BF3AF8DA6}"/>
          </ac:spMkLst>
        </pc:spChg>
        <pc:spChg chg="add mod ord">
          <ac:chgData name="Dr Ajay Bakre" userId="77cd69e6-056d-4247-8696-d32f3e523e13" providerId="ADAL" clId="{5842B1D2-A371-564D-8B97-987EC0C55AF4}" dt="2024-08-23T04:18:32.596" v="5037" actId="20577"/>
          <ac:spMkLst>
            <pc:docMk/>
            <pc:sldMk cId="3522313564" sldId="270"/>
            <ac:spMk id="5" creationId="{EBFB6BF8-7CCD-7BAA-EC2A-66552D8589C5}"/>
          </ac:spMkLst>
        </pc:spChg>
      </pc:sldChg>
      <pc:sldChg chg="modSp add mod modAnim">
        <pc:chgData name="Dr Ajay Bakre" userId="77cd69e6-056d-4247-8696-d32f3e523e13" providerId="ADAL" clId="{5842B1D2-A371-564D-8B97-987EC0C55AF4}" dt="2024-08-23T04:22:44.694" v="5104" actId="207"/>
        <pc:sldMkLst>
          <pc:docMk/>
          <pc:sldMk cId="2688641328" sldId="271"/>
        </pc:sldMkLst>
        <pc:spChg chg="mod">
          <ac:chgData name="Dr Ajay Bakre" userId="77cd69e6-056d-4247-8696-d32f3e523e13" providerId="ADAL" clId="{5842B1D2-A371-564D-8B97-987EC0C55AF4}" dt="2024-08-23T04:09:03.901" v="4803" actId="20577"/>
          <ac:spMkLst>
            <pc:docMk/>
            <pc:sldMk cId="2688641328" sldId="271"/>
            <ac:spMk id="2" creationId="{7427DF3F-F26E-5921-F93F-C6CB0FAD3681}"/>
          </ac:spMkLst>
        </pc:spChg>
        <pc:spChg chg="mod">
          <ac:chgData name="Dr Ajay Bakre" userId="77cd69e6-056d-4247-8696-d32f3e523e13" providerId="ADAL" clId="{5842B1D2-A371-564D-8B97-987EC0C55AF4}" dt="2024-08-23T04:22:25.838" v="5093" actId="13926"/>
          <ac:spMkLst>
            <pc:docMk/>
            <pc:sldMk cId="2688641328" sldId="271"/>
            <ac:spMk id="4" creationId="{066BF808-6DB5-E065-C03A-275BF3AF8DA6}"/>
          </ac:spMkLst>
        </pc:spChg>
        <pc:spChg chg="mod">
          <ac:chgData name="Dr Ajay Bakre" userId="77cd69e6-056d-4247-8696-d32f3e523e13" providerId="ADAL" clId="{5842B1D2-A371-564D-8B97-987EC0C55AF4}" dt="2024-08-23T04:22:44.694" v="5104" actId="207"/>
          <ac:spMkLst>
            <pc:docMk/>
            <pc:sldMk cId="2688641328" sldId="271"/>
            <ac:spMk id="5" creationId="{EBFB6BF8-7CCD-7BAA-EC2A-66552D8589C5}"/>
          </ac:spMkLst>
        </pc:spChg>
      </pc:sldChg>
      <pc:sldChg chg="modSp add mod ord modAnim">
        <pc:chgData name="Dr Ajay Bakre" userId="77cd69e6-056d-4247-8696-d32f3e523e13" providerId="ADAL" clId="{5842B1D2-A371-564D-8B97-987EC0C55AF4}" dt="2024-08-23T04:21:57.020" v="5079"/>
        <pc:sldMkLst>
          <pc:docMk/>
          <pc:sldMk cId="1164009184" sldId="272"/>
        </pc:sldMkLst>
        <pc:spChg chg="mod">
          <ac:chgData name="Dr Ajay Bakre" userId="77cd69e6-056d-4247-8696-d32f3e523e13" providerId="ADAL" clId="{5842B1D2-A371-564D-8B97-987EC0C55AF4}" dt="2024-08-23T04:11:57.465" v="4846" actId="13926"/>
          <ac:spMkLst>
            <pc:docMk/>
            <pc:sldMk cId="1164009184" sldId="272"/>
            <ac:spMk id="4" creationId="{066BF808-6DB5-E065-C03A-275BF3AF8DA6}"/>
          </ac:spMkLst>
        </pc:spChg>
        <pc:spChg chg="mod">
          <ac:chgData name="Dr Ajay Bakre" userId="77cd69e6-056d-4247-8696-d32f3e523e13" providerId="ADAL" clId="{5842B1D2-A371-564D-8B97-987EC0C55AF4}" dt="2024-08-23T04:21:29.108" v="5076" actId="207"/>
          <ac:spMkLst>
            <pc:docMk/>
            <pc:sldMk cId="1164009184" sldId="272"/>
            <ac:spMk id="5" creationId="{EBFB6BF8-7CCD-7BAA-EC2A-66552D8589C5}"/>
          </ac:spMkLst>
        </pc:spChg>
      </pc:sldChg>
      <pc:sldChg chg="add del">
        <pc:chgData name="Dr Ajay Bakre" userId="77cd69e6-056d-4247-8696-d32f3e523e13" providerId="ADAL" clId="{5842B1D2-A371-564D-8B97-987EC0C55AF4}" dt="2024-08-23T04:23:22.443" v="5105" actId="2696"/>
        <pc:sldMkLst>
          <pc:docMk/>
          <pc:sldMk cId="167176547" sldId="273"/>
        </pc:sldMkLst>
      </pc:sldChg>
      <pc:sldChg chg="addSp delSp modSp new mod modClrScheme modAnim chgLayout">
        <pc:chgData name="Dr Ajay Bakre" userId="77cd69e6-056d-4247-8696-d32f3e523e13" providerId="ADAL" clId="{5842B1D2-A371-564D-8B97-987EC0C55AF4}" dt="2024-08-23T04:39:36.343" v="5332" actId="20577"/>
        <pc:sldMkLst>
          <pc:docMk/>
          <pc:sldMk cId="2461550132" sldId="273"/>
        </pc:sldMkLst>
        <pc:spChg chg="mod ord">
          <ac:chgData name="Dr Ajay Bakre" userId="77cd69e6-056d-4247-8696-d32f3e523e13" providerId="ADAL" clId="{5842B1D2-A371-564D-8B97-987EC0C55AF4}" dt="2024-08-23T04:34:54.865" v="5325" actId="20577"/>
          <ac:spMkLst>
            <pc:docMk/>
            <pc:sldMk cId="2461550132" sldId="273"/>
            <ac:spMk id="2" creationId="{F397DCB7-7FF5-805F-F904-2A564BC16CE8}"/>
          </ac:spMkLst>
        </pc:spChg>
        <pc:spChg chg="del mod ord">
          <ac:chgData name="Dr Ajay Bakre" userId="77cd69e6-056d-4247-8696-d32f3e523e13" providerId="ADAL" clId="{5842B1D2-A371-564D-8B97-987EC0C55AF4}" dt="2024-08-23T04:26:06.774" v="5143" actId="700"/>
          <ac:spMkLst>
            <pc:docMk/>
            <pc:sldMk cId="2461550132" sldId="273"/>
            <ac:spMk id="3" creationId="{F654A24F-DDF8-0BE8-91F8-9D078C6AA346}"/>
          </ac:spMkLst>
        </pc:spChg>
        <pc:spChg chg="del">
          <ac:chgData name="Dr Ajay Bakre" userId="77cd69e6-056d-4247-8696-d32f3e523e13" providerId="ADAL" clId="{5842B1D2-A371-564D-8B97-987EC0C55AF4}" dt="2024-08-23T04:26:06.774" v="5143" actId="700"/>
          <ac:spMkLst>
            <pc:docMk/>
            <pc:sldMk cId="2461550132" sldId="273"/>
            <ac:spMk id="4" creationId="{75FB1AEA-61F4-5093-38E7-37B0C3F27B62}"/>
          </ac:spMkLst>
        </pc:spChg>
        <pc:spChg chg="add mod ord">
          <ac:chgData name="Dr Ajay Bakre" userId="77cd69e6-056d-4247-8696-d32f3e523e13" providerId="ADAL" clId="{5842B1D2-A371-564D-8B97-987EC0C55AF4}" dt="2024-08-23T04:39:36.343" v="5332" actId="20577"/>
          <ac:spMkLst>
            <pc:docMk/>
            <pc:sldMk cId="2461550132" sldId="273"/>
            <ac:spMk id="5" creationId="{EE4C35EE-4B77-21F1-8167-544B34166CE6}"/>
          </ac:spMkLst>
        </pc:spChg>
      </pc:sldChg>
      <pc:sldChg chg="addSp delSp modSp new mod">
        <pc:chgData name="Dr Ajay Bakre" userId="77cd69e6-056d-4247-8696-d32f3e523e13" providerId="ADAL" clId="{5842B1D2-A371-564D-8B97-987EC0C55AF4}" dt="2024-08-23T04:42:50.484" v="5394" actId="14100"/>
        <pc:sldMkLst>
          <pc:docMk/>
          <pc:sldMk cId="1636064586" sldId="274"/>
        </pc:sldMkLst>
        <pc:spChg chg="mod">
          <ac:chgData name="Dr Ajay Bakre" userId="77cd69e6-056d-4247-8696-d32f3e523e13" providerId="ADAL" clId="{5842B1D2-A371-564D-8B97-987EC0C55AF4}" dt="2024-08-23T04:42:23.832" v="5393" actId="20577"/>
          <ac:spMkLst>
            <pc:docMk/>
            <pc:sldMk cId="1636064586" sldId="274"/>
            <ac:spMk id="2" creationId="{92F7693E-9390-59F8-9FBE-6C650E97F9B2}"/>
          </ac:spMkLst>
        </pc:spChg>
        <pc:spChg chg="del">
          <ac:chgData name="Dr Ajay Bakre" userId="77cd69e6-056d-4247-8696-d32f3e523e13" providerId="ADAL" clId="{5842B1D2-A371-564D-8B97-987EC0C55AF4}" dt="2024-08-23T04:41:03.949" v="5333"/>
          <ac:spMkLst>
            <pc:docMk/>
            <pc:sldMk cId="1636064586" sldId="274"/>
            <ac:spMk id="3" creationId="{8ED41370-5D15-9605-B15E-CC023C6CC6C8}"/>
          </ac:spMkLst>
        </pc:spChg>
        <pc:spChg chg="add mod">
          <ac:chgData name="Dr Ajay Bakre" userId="77cd69e6-056d-4247-8696-d32f3e523e13" providerId="ADAL" clId="{5842B1D2-A371-564D-8B97-987EC0C55AF4}" dt="2024-08-23T04:42:07.686" v="5363" actId="14100"/>
          <ac:spMkLst>
            <pc:docMk/>
            <pc:sldMk cId="1636064586" sldId="274"/>
            <ac:spMk id="4" creationId="{57EB4A2B-8251-CF4E-D605-CF8340B2C2B2}"/>
          </ac:spMkLst>
        </pc:spChg>
        <pc:picChg chg="add mod">
          <ac:chgData name="Dr Ajay Bakre" userId="77cd69e6-056d-4247-8696-d32f3e523e13" providerId="ADAL" clId="{5842B1D2-A371-564D-8B97-987EC0C55AF4}" dt="2024-08-23T04:42:50.484" v="5394" actId="14100"/>
          <ac:picMkLst>
            <pc:docMk/>
            <pc:sldMk cId="1636064586" sldId="274"/>
            <ac:picMk id="3074" creationId="{0B0EB399-7EC9-1049-936F-3F2B38F11E07}"/>
          </ac:picMkLst>
        </pc:picChg>
      </pc:sldChg>
      <pc:sldChg chg="addSp delSp modSp new mod modClrScheme modAnim chgLayout">
        <pc:chgData name="Dr Ajay Bakre" userId="77cd69e6-056d-4247-8696-d32f3e523e13" providerId="ADAL" clId="{5842B1D2-A371-564D-8B97-987EC0C55AF4}" dt="2024-08-23T05:27:41.227" v="6406" actId="20577"/>
        <pc:sldMkLst>
          <pc:docMk/>
          <pc:sldMk cId="133951120" sldId="275"/>
        </pc:sldMkLst>
        <pc:spChg chg="mod ord">
          <ac:chgData name="Dr Ajay Bakre" userId="77cd69e6-056d-4247-8696-d32f3e523e13" providerId="ADAL" clId="{5842B1D2-A371-564D-8B97-987EC0C55AF4}" dt="2024-08-23T04:44:19.028" v="5420" actId="14100"/>
          <ac:spMkLst>
            <pc:docMk/>
            <pc:sldMk cId="133951120" sldId="275"/>
            <ac:spMk id="2" creationId="{BE0C9103-F9FE-9D5B-4277-FBAD165AF7CD}"/>
          </ac:spMkLst>
        </pc:spChg>
        <pc:spChg chg="del">
          <ac:chgData name="Dr Ajay Bakre" userId="77cd69e6-056d-4247-8696-d32f3e523e13" providerId="ADAL" clId="{5842B1D2-A371-564D-8B97-987EC0C55AF4}" dt="2024-08-23T04:43:54.693" v="5396"/>
          <ac:spMkLst>
            <pc:docMk/>
            <pc:sldMk cId="133951120" sldId="275"/>
            <ac:spMk id="3" creationId="{66C1BD7C-2389-3802-03D5-ACA930B79150}"/>
          </ac:spMkLst>
        </pc:spChg>
        <pc:spChg chg="add mod ord">
          <ac:chgData name="Dr Ajay Bakre" userId="77cd69e6-056d-4247-8696-d32f3e523e13" providerId="ADAL" clId="{5842B1D2-A371-564D-8B97-987EC0C55AF4}" dt="2024-08-23T05:27:41.227" v="6406" actId="20577"/>
          <ac:spMkLst>
            <pc:docMk/>
            <pc:sldMk cId="133951120" sldId="275"/>
            <ac:spMk id="4" creationId="{65952561-2B3D-1A17-FDCD-B9CCB6B91BC7}"/>
          </ac:spMkLst>
        </pc:spChg>
        <pc:spChg chg="add mod">
          <ac:chgData name="Dr Ajay Bakre" userId="77cd69e6-056d-4247-8696-d32f3e523e13" providerId="ADAL" clId="{5842B1D2-A371-564D-8B97-987EC0C55AF4}" dt="2024-08-23T04:45:16.837" v="5461" actId="404"/>
          <ac:spMkLst>
            <pc:docMk/>
            <pc:sldMk cId="133951120" sldId="275"/>
            <ac:spMk id="5" creationId="{80E7A666-0584-E75E-07E6-2D90E22F00CD}"/>
          </ac:spMkLst>
        </pc:spChg>
        <pc:picChg chg="add mod ord">
          <ac:chgData name="Dr Ajay Bakre" userId="77cd69e6-056d-4247-8696-d32f3e523e13" providerId="ADAL" clId="{5842B1D2-A371-564D-8B97-987EC0C55AF4}" dt="2024-08-23T04:44:30.132" v="5423" actId="1076"/>
          <ac:picMkLst>
            <pc:docMk/>
            <pc:sldMk cId="133951120" sldId="275"/>
            <ac:picMk id="4098" creationId="{120751D3-C665-5206-BE3E-4C0E28A52D3C}"/>
          </ac:picMkLst>
        </pc:picChg>
      </pc:sldChg>
      <pc:sldChg chg="modSp new mod modAnim">
        <pc:chgData name="Dr Ajay Bakre" userId="77cd69e6-056d-4247-8696-d32f3e523e13" providerId="ADAL" clId="{5842B1D2-A371-564D-8B97-987EC0C55AF4}" dt="2024-08-23T05:28:29.219" v="6427" actId="20577"/>
        <pc:sldMkLst>
          <pc:docMk/>
          <pc:sldMk cId="1599570714" sldId="276"/>
        </pc:sldMkLst>
        <pc:spChg chg="mod">
          <ac:chgData name="Dr Ajay Bakre" userId="77cd69e6-056d-4247-8696-d32f3e523e13" providerId="ADAL" clId="{5842B1D2-A371-564D-8B97-987EC0C55AF4}" dt="2024-08-23T04:49:22.087" v="5656" actId="20577"/>
          <ac:spMkLst>
            <pc:docMk/>
            <pc:sldMk cId="1599570714" sldId="276"/>
            <ac:spMk id="2" creationId="{059F2616-9132-A5D6-DF4F-6D99AEBE36C4}"/>
          </ac:spMkLst>
        </pc:spChg>
        <pc:spChg chg="mod">
          <ac:chgData name="Dr Ajay Bakre" userId="77cd69e6-056d-4247-8696-d32f3e523e13" providerId="ADAL" clId="{5842B1D2-A371-564D-8B97-987EC0C55AF4}" dt="2024-08-23T05:28:29.219" v="6427" actId="20577"/>
          <ac:spMkLst>
            <pc:docMk/>
            <pc:sldMk cId="1599570714" sldId="276"/>
            <ac:spMk id="3" creationId="{A8507B28-3C8D-7E44-A6D6-1807D5BBE0F5}"/>
          </ac:spMkLst>
        </pc:spChg>
      </pc:sldChg>
      <pc:sldChg chg="del">
        <pc:chgData name="Dr Ajay Bakre" userId="77cd69e6-056d-4247-8696-d32f3e523e13" providerId="ADAL" clId="{5842B1D2-A371-564D-8B97-987EC0C55AF4}" dt="2024-08-18T06:23:27.723" v="1411" actId="2696"/>
        <pc:sldMkLst>
          <pc:docMk/>
          <pc:sldMk cId="3915346821" sldId="290"/>
        </pc:sldMkLst>
      </pc:sldChg>
      <pc:sldChg chg="del">
        <pc:chgData name="Dr Ajay Bakre" userId="77cd69e6-056d-4247-8696-d32f3e523e13" providerId="ADAL" clId="{5842B1D2-A371-564D-8B97-987EC0C55AF4}" dt="2024-08-18T06:23:29.732" v="1412" actId="2696"/>
        <pc:sldMkLst>
          <pc:docMk/>
          <pc:sldMk cId="193403625" sldId="292"/>
        </pc:sldMkLst>
      </pc:sldChg>
      <pc:sldChg chg="modSp new del mod ord">
        <pc:chgData name="Dr Ajay Bakre" userId="77cd69e6-056d-4247-8696-d32f3e523e13" providerId="ADAL" clId="{5842B1D2-A371-564D-8B97-987EC0C55AF4}" dt="2024-08-18T06:23:27.307" v="1410" actId="2696"/>
        <pc:sldMkLst>
          <pc:docMk/>
          <pc:sldMk cId="467860519" sldId="293"/>
        </pc:sldMkLst>
        <pc:spChg chg="mod">
          <ac:chgData name="Dr Ajay Bakre" userId="77cd69e6-056d-4247-8696-d32f3e523e13" providerId="ADAL" clId="{5842B1D2-A371-564D-8B97-987EC0C55AF4}" dt="2024-08-15T15:38:39.359" v="25" actId="20577"/>
          <ac:spMkLst>
            <pc:docMk/>
            <pc:sldMk cId="467860519" sldId="293"/>
            <ac:spMk id="2" creationId="{72891F2E-8A2B-34A4-CC7B-E01577961974}"/>
          </ac:spMkLst>
        </pc:spChg>
        <pc:spChg chg="mod">
          <ac:chgData name="Dr Ajay Bakre" userId="77cd69e6-056d-4247-8696-d32f3e523e13" providerId="ADAL" clId="{5842B1D2-A371-564D-8B97-987EC0C55AF4}" dt="2024-08-15T15:38:18.847" v="21" actId="14100"/>
          <ac:spMkLst>
            <pc:docMk/>
            <pc:sldMk cId="467860519" sldId="293"/>
            <ac:spMk id="3" creationId="{FEE2482C-53B6-CB98-588E-D796614F69C7}"/>
          </ac:spMkLst>
        </pc:spChg>
      </pc:sldChg>
      <pc:sldChg chg="del">
        <pc:chgData name="Dr Ajay Bakre" userId="77cd69e6-056d-4247-8696-d32f3e523e13" providerId="ADAL" clId="{5842B1D2-A371-564D-8B97-987EC0C55AF4}" dt="2024-08-15T15:35:52.476" v="0" actId="2696"/>
        <pc:sldMkLst>
          <pc:docMk/>
          <pc:sldMk cId="1374889416" sldId="294"/>
        </pc:sldMkLst>
      </pc:sldChg>
      <pc:sldChg chg="modSp new del mod">
        <pc:chgData name="Dr Ajay Bakre" userId="77cd69e6-056d-4247-8696-d32f3e523e13" providerId="ADAL" clId="{5842B1D2-A371-564D-8B97-987EC0C55AF4}" dt="2024-08-18T06:23:32.113" v="1413" actId="2696"/>
        <pc:sldMkLst>
          <pc:docMk/>
          <pc:sldMk cId="4138803082" sldId="294"/>
        </pc:sldMkLst>
        <pc:spChg chg="mod">
          <ac:chgData name="Dr Ajay Bakre" userId="77cd69e6-056d-4247-8696-d32f3e523e13" providerId="ADAL" clId="{5842B1D2-A371-564D-8B97-987EC0C55AF4}" dt="2024-08-15T16:26:28.411" v="1252" actId="20577"/>
          <ac:spMkLst>
            <pc:docMk/>
            <pc:sldMk cId="4138803082" sldId="294"/>
            <ac:spMk id="2" creationId="{091587A7-F523-DD4B-282F-8008FB273E94}"/>
          </ac:spMkLst>
        </pc:spChg>
        <pc:spChg chg="mod">
          <ac:chgData name="Dr Ajay Bakre" userId="77cd69e6-056d-4247-8696-d32f3e523e13" providerId="ADAL" clId="{5842B1D2-A371-564D-8B97-987EC0C55AF4}" dt="2024-08-15T16:26:36.045" v="1263" actId="20577"/>
          <ac:spMkLst>
            <pc:docMk/>
            <pc:sldMk cId="4138803082" sldId="294"/>
            <ac:spMk id="3" creationId="{28654D05-58AE-55CD-2661-A2FD42406A77}"/>
          </ac:spMkLst>
        </pc:spChg>
      </pc:sldChg>
      <pc:sldChg chg="addSp delSp modSp add del mod modClrScheme delAnim modAnim chgLayout">
        <pc:chgData name="Dr Ajay Bakre" userId="77cd69e6-056d-4247-8696-d32f3e523e13" providerId="ADAL" clId="{5842B1D2-A371-564D-8B97-987EC0C55AF4}" dt="2024-08-18T06:23:34.713" v="1414" actId="2696"/>
        <pc:sldMkLst>
          <pc:docMk/>
          <pc:sldMk cId="210308070" sldId="295"/>
        </pc:sldMkLst>
        <pc:spChg chg="mod ord">
          <ac:chgData name="Dr Ajay Bakre" userId="77cd69e6-056d-4247-8696-d32f3e523e13" providerId="ADAL" clId="{5842B1D2-A371-564D-8B97-987EC0C55AF4}" dt="2024-08-15T16:10:54.742" v="976" actId="14100"/>
          <ac:spMkLst>
            <pc:docMk/>
            <pc:sldMk cId="210308070" sldId="295"/>
            <ac:spMk id="2" creationId="{091587A7-F523-DD4B-282F-8008FB273E94}"/>
          </ac:spMkLst>
        </pc:spChg>
        <pc:spChg chg="del mod ord">
          <ac:chgData name="Dr Ajay Bakre" userId="77cd69e6-056d-4247-8696-d32f3e523e13" providerId="ADAL" clId="{5842B1D2-A371-564D-8B97-987EC0C55AF4}" dt="2024-08-15T16:10:51.667" v="975" actId="700"/>
          <ac:spMkLst>
            <pc:docMk/>
            <pc:sldMk cId="210308070" sldId="295"/>
            <ac:spMk id="3" creationId="{28654D05-58AE-55CD-2661-A2FD42406A77}"/>
          </ac:spMkLst>
        </pc:spChg>
        <pc:spChg chg="add mod ord">
          <ac:chgData name="Dr Ajay Bakre" userId="77cd69e6-056d-4247-8696-d32f3e523e13" providerId="ADAL" clId="{5842B1D2-A371-564D-8B97-987EC0C55AF4}" dt="2024-08-15T16:14:15.203" v="1022" actId="27636"/>
          <ac:spMkLst>
            <pc:docMk/>
            <pc:sldMk cId="210308070" sldId="295"/>
            <ac:spMk id="4" creationId="{0B2BE3C2-668B-197E-5F5A-19A2A288D975}"/>
          </ac:spMkLst>
        </pc:spChg>
        <pc:spChg chg="add mod ord">
          <ac:chgData name="Dr Ajay Bakre" userId="77cd69e6-056d-4247-8696-d32f3e523e13" providerId="ADAL" clId="{5842B1D2-A371-564D-8B97-987EC0C55AF4}" dt="2024-08-15T16:17:23.722" v="1029" actId="20577"/>
          <ac:spMkLst>
            <pc:docMk/>
            <pc:sldMk cId="210308070" sldId="295"/>
            <ac:spMk id="5" creationId="{BFDF9780-F498-75AC-8F26-476040B97C04}"/>
          </ac:spMkLst>
        </pc:spChg>
        <pc:spChg chg="add mod">
          <ac:chgData name="Dr Ajay Bakre" userId="77cd69e6-056d-4247-8696-d32f3e523e13" providerId="ADAL" clId="{5842B1D2-A371-564D-8B97-987EC0C55AF4}" dt="2024-08-15T16:18:52.061" v="1041" actId="1076"/>
          <ac:spMkLst>
            <pc:docMk/>
            <pc:sldMk cId="210308070" sldId="295"/>
            <ac:spMk id="6" creationId="{8704BBFA-2FAC-613B-77E9-2627D43F2945}"/>
          </ac:spMkLst>
        </pc:spChg>
        <pc:spChg chg="add mod">
          <ac:chgData name="Dr Ajay Bakre" userId="77cd69e6-056d-4247-8696-d32f3e523e13" providerId="ADAL" clId="{5842B1D2-A371-564D-8B97-987EC0C55AF4}" dt="2024-08-15T16:19:00.410" v="1042" actId="20577"/>
          <ac:spMkLst>
            <pc:docMk/>
            <pc:sldMk cId="210308070" sldId="295"/>
            <ac:spMk id="7" creationId="{39DB8EFC-8854-94E1-0C7F-C4FAC7530667}"/>
          </ac:spMkLst>
        </pc:spChg>
        <pc:spChg chg="add mod">
          <ac:chgData name="Dr Ajay Bakre" userId="77cd69e6-056d-4247-8696-d32f3e523e13" providerId="ADAL" clId="{5842B1D2-A371-564D-8B97-987EC0C55AF4}" dt="2024-08-15T16:20:15.010" v="1056" actId="1036"/>
          <ac:spMkLst>
            <pc:docMk/>
            <pc:sldMk cId="210308070" sldId="295"/>
            <ac:spMk id="8" creationId="{C4BF81E4-BE76-4653-0E2A-643ADE4D9802}"/>
          </ac:spMkLst>
        </pc:spChg>
        <pc:spChg chg="add mod">
          <ac:chgData name="Dr Ajay Bakre" userId="77cd69e6-056d-4247-8696-d32f3e523e13" providerId="ADAL" clId="{5842B1D2-A371-564D-8B97-987EC0C55AF4}" dt="2024-08-15T16:19:43.902" v="1047" actId="1076"/>
          <ac:spMkLst>
            <pc:docMk/>
            <pc:sldMk cId="210308070" sldId="295"/>
            <ac:spMk id="9" creationId="{3C19CC10-3D76-BBE9-D7E0-98543AC3429F}"/>
          </ac:spMkLst>
        </pc:spChg>
        <pc:spChg chg="add mod">
          <ac:chgData name="Dr Ajay Bakre" userId="77cd69e6-056d-4247-8696-d32f3e523e13" providerId="ADAL" clId="{5842B1D2-A371-564D-8B97-987EC0C55AF4}" dt="2024-08-15T16:19:43.902" v="1047" actId="1076"/>
          <ac:spMkLst>
            <pc:docMk/>
            <pc:sldMk cId="210308070" sldId="295"/>
            <ac:spMk id="10" creationId="{9E2FCDC4-F290-80FE-20C8-26071BC18935}"/>
          </ac:spMkLst>
        </pc:spChg>
        <pc:spChg chg="add del mod">
          <ac:chgData name="Dr Ajay Bakre" userId="77cd69e6-056d-4247-8696-d32f3e523e13" providerId="ADAL" clId="{5842B1D2-A371-564D-8B97-987EC0C55AF4}" dt="2024-08-15T16:19:10.414" v="1044" actId="478"/>
          <ac:spMkLst>
            <pc:docMk/>
            <pc:sldMk cId="210308070" sldId="295"/>
            <ac:spMk id="11" creationId="{F52B6F22-457B-19E3-BA5C-1F86C408E169}"/>
          </ac:spMkLst>
        </pc:spChg>
        <pc:spChg chg="add mod">
          <ac:chgData name="Dr Ajay Bakre" userId="77cd69e6-056d-4247-8696-d32f3e523e13" providerId="ADAL" clId="{5842B1D2-A371-564D-8B97-987EC0C55AF4}" dt="2024-08-15T16:20:34.813" v="1059" actId="1076"/>
          <ac:spMkLst>
            <pc:docMk/>
            <pc:sldMk cId="210308070" sldId="295"/>
            <ac:spMk id="12" creationId="{6E942EB8-56EB-ACEE-F599-5282BF43CFEC}"/>
          </ac:spMkLst>
        </pc:spChg>
        <pc:spChg chg="add mod">
          <ac:chgData name="Dr Ajay Bakre" userId="77cd69e6-056d-4247-8696-d32f3e523e13" providerId="ADAL" clId="{5842B1D2-A371-564D-8B97-987EC0C55AF4}" dt="2024-08-15T16:19:43.902" v="1047" actId="1076"/>
          <ac:spMkLst>
            <pc:docMk/>
            <pc:sldMk cId="210308070" sldId="295"/>
            <ac:spMk id="13" creationId="{C1375040-5ED6-9A03-F2D8-050B40D32874}"/>
          </ac:spMkLst>
        </pc:spChg>
        <pc:spChg chg="add del mod">
          <ac:chgData name="Dr Ajay Bakre" userId="77cd69e6-056d-4247-8696-d32f3e523e13" providerId="ADAL" clId="{5842B1D2-A371-564D-8B97-987EC0C55AF4}" dt="2024-08-15T16:19:16.557" v="1045" actId="478"/>
          <ac:spMkLst>
            <pc:docMk/>
            <pc:sldMk cId="210308070" sldId="295"/>
            <ac:spMk id="14" creationId="{2CAF8665-88C9-C400-2897-5B43C1603F56}"/>
          </ac:spMkLst>
        </pc:spChg>
        <pc:spChg chg="add mod">
          <ac:chgData name="Dr Ajay Bakre" userId="77cd69e6-056d-4247-8696-d32f3e523e13" providerId="ADAL" clId="{5842B1D2-A371-564D-8B97-987EC0C55AF4}" dt="2024-08-15T16:17:44.693" v="1032" actId="1076"/>
          <ac:spMkLst>
            <pc:docMk/>
            <pc:sldMk cId="210308070" sldId="295"/>
            <ac:spMk id="15" creationId="{09EF6ACC-3AED-EDF3-FDEB-845C36E2EEF0}"/>
          </ac:spMkLst>
        </pc:spChg>
        <pc:spChg chg="add mod">
          <ac:chgData name="Dr Ajay Bakre" userId="77cd69e6-056d-4247-8696-d32f3e523e13" providerId="ADAL" clId="{5842B1D2-A371-564D-8B97-987EC0C55AF4}" dt="2024-08-15T16:17:47.493" v="1033" actId="1076"/>
          <ac:spMkLst>
            <pc:docMk/>
            <pc:sldMk cId="210308070" sldId="295"/>
            <ac:spMk id="16" creationId="{3C55F7AC-5E7B-08DD-A02D-E826542DC120}"/>
          </ac:spMkLst>
        </pc:spChg>
        <pc:spChg chg="add mod">
          <ac:chgData name="Dr Ajay Bakre" userId="77cd69e6-056d-4247-8696-d32f3e523e13" providerId="ADAL" clId="{5842B1D2-A371-564D-8B97-987EC0C55AF4}" dt="2024-08-15T16:18:52.061" v="1041" actId="1076"/>
          <ac:spMkLst>
            <pc:docMk/>
            <pc:sldMk cId="210308070" sldId="295"/>
            <ac:spMk id="17" creationId="{645C9E84-22CF-51B4-0523-08D163F125BD}"/>
          </ac:spMkLst>
        </pc:spChg>
        <pc:spChg chg="add mod">
          <ac:chgData name="Dr Ajay Bakre" userId="77cd69e6-056d-4247-8696-d32f3e523e13" providerId="ADAL" clId="{5842B1D2-A371-564D-8B97-987EC0C55AF4}" dt="2024-08-15T16:20:23.022" v="1057" actId="1076"/>
          <ac:spMkLst>
            <pc:docMk/>
            <pc:sldMk cId="210308070" sldId="295"/>
            <ac:spMk id="18" creationId="{C745A619-59C1-ABFB-58CA-AE8DC3C77BCA}"/>
          </ac:spMkLst>
        </pc:spChg>
        <pc:spChg chg="add del mod">
          <ac:chgData name="Dr Ajay Bakre" userId="77cd69e6-056d-4247-8696-d32f3e523e13" providerId="ADAL" clId="{5842B1D2-A371-564D-8B97-987EC0C55AF4}" dt="2024-08-15T16:19:07.770" v="1043" actId="478"/>
          <ac:spMkLst>
            <pc:docMk/>
            <pc:sldMk cId="210308070" sldId="295"/>
            <ac:spMk id="19" creationId="{246B5CCC-7CBC-A688-D63E-00FBE28CB265}"/>
          </ac:spMkLst>
        </pc:spChg>
        <pc:spChg chg="add mod">
          <ac:chgData name="Dr Ajay Bakre" userId="77cd69e6-056d-4247-8696-d32f3e523e13" providerId="ADAL" clId="{5842B1D2-A371-564D-8B97-987EC0C55AF4}" dt="2024-08-15T16:19:43.902" v="1047" actId="1076"/>
          <ac:spMkLst>
            <pc:docMk/>
            <pc:sldMk cId="210308070" sldId="295"/>
            <ac:spMk id="20" creationId="{6EAF3264-3778-2DE9-5C7A-B0FF96E1AEDD}"/>
          </ac:spMkLst>
        </pc:spChg>
        <pc:cxnChg chg="add mod">
          <ac:chgData name="Dr Ajay Bakre" userId="77cd69e6-056d-4247-8696-d32f3e523e13" providerId="ADAL" clId="{5842B1D2-A371-564D-8B97-987EC0C55AF4}" dt="2024-08-15T16:21:17.667" v="1063" actId="692"/>
          <ac:cxnSpMkLst>
            <pc:docMk/>
            <pc:sldMk cId="210308070" sldId="295"/>
            <ac:cxnSpMk id="22" creationId="{E81E08DF-2A28-1799-3421-067EF9FB34CA}"/>
          </ac:cxnSpMkLst>
        </pc:cxnChg>
        <pc:cxnChg chg="add mod">
          <ac:chgData name="Dr Ajay Bakre" userId="77cd69e6-056d-4247-8696-d32f3e523e13" providerId="ADAL" clId="{5842B1D2-A371-564D-8B97-987EC0C55AF4}" dt="2024-08-15T16:21:48.785" v="1067" actId="692"/>
          <ac:cxnSpMkLst>
            <pc:docMk/>
            <pc:sldMk cId="210308070" sldId="295"/>
            <ac:cxnSpMk id="24" creationId="{B55B1666-F960-56F5-D51F-2E7675D7B8E0}"/>
          </ac:cxnSpMkLst>
        </pc:cxnChg>
      </pc:sldChg>
      <pc:sldChg chg="addSp delSp modSp new del mod modClrScheme chgLayout">
        <pc:chgData name="Dr Ajay Bakre" userId="77cd69e6-056d-4247-8696-d32f3e523e13" providerId="ADAL" clId="{5842B1D2-A371-564D-8B97-987EC0C55AF4}" dt="2024-08-18T06:23:35.691" v="1415" actId="2696"/>
        <pc:sldMkLst>
          <pc:docMk/>
          <pc:sldMk cId="4042290539" sldId="296"/>
        </pc:sldMkLst>
        <pc:spChg chg="del mod ord">
          <ac:chgData name="Dr Ajay Bakre" userId="77cd69e6-056d-4247-8696-d32f3e523e13" providerId="ADAL" clId="{5842B1D2-A371-564D-8B97-987EC0C55AF4}" dt="2024-08-15T16:22:44.476" v="1069" actId="700"/>
          <ac:spMkLst>
            <pc:docMk/>
            <pc:sldMk cId="4042290539" sldId="296"/>
            <ac:spMk id="2" creationId="{D2F8BBE2-DCB0-4BCA-C320-9602D08183BF}"/>
          </ac:spMkLst>
        </pc:spChg>
        <pc:spChg chg="del mod ord">
          <ac:chgData name="Dr Ajay Bakre" userId="77cd69e6-056d-4247-8696-d32f3e523e13" providerId="ADAL" clId="{5842B1D2-A371-564D-8B97-987EC0C55AF4}" dt="2024-08-15T16:22:44.476" v="1069" actId="700"/>
          <ac:spMkLst>
            <pc:docMk/>
            <pc:sldMk cId="4042290539" sldId="296"/>
            <ac:spMk id="3" creationId="{512C0926-277C-E367-831A-06A2BC0EC24A}"/>
          </ac:spMkLst>
        </pc:spChg>
        <pc:spChg chg="del">
          <ac:chgData name="Dr Ajay Bakre" userId="77cd69e6-056d-4247-8696-d32f3e523e13" providerId="ADAL" clId="{5842B1D2-A371-564D-8B97-987EC0C55AF4}" dt="2024-08-15T16:22:44.476" v="1069" actId="700"/>
          <ac:spMkLst>
            <pc:docMk/>
            <pc:sldMk cId="4042290539" sldId="296"/>
            <ac:spMk id="4" creationId="{3B7FFF00-AA11-E667-67E7-4935C7526D54}"/>
          </ac:spMkLst>
        </pc:spChg>
        <pc:spChg chg="add mod ord">
          <ac:chgData name="Dr Ajay Bakre" userId="77cd69e6-056d-4247-8696-d32f3e523e13" providerId="ADAL" clId="{5842B1D2-A371-564D-8B97-987EC0C55AF4}" dt="2024-08-15T16:23:47.965" v="1125" actId="20577"/>
          <ac:spMkLst>
            <pc:docMk/>
            <pc:sldMk cId="4042290539" sldId="296"/>
            <ac:spMk id="5" creationId="{316681CF-78FB-32F6-DA54-B54F528957CA}"/>
          </ac:spMkLst>
        </pc:spChg>
        <pc:spChg chg="add mod ord">
          <ac:chgData name="Dr Ajay Bakre" userId="77cd69e6-056d-4247-8696-d32f3e523e13" providerId="ADAL" clId="{5842B1D2-A371-564D-8B97-987EC0C55AF4}" dt="2024-08-15T16:25:46.128" v="1241" actId="20577"/>
          <ac:spMkLst>
            <pc:docMk/>
            <pc:sldMk cId="4042290539" sldId="296"/>
            <ac:spMk id="6" creationId="{527CE518-E49E-72EA-9E73-53F1DA7CAFEB}"/>
          </ac:spMkLst>
        </pc:spChg>
      </pc:sldChg>
      <pc:sldChg chg="addSp delSp modSp new del mod modClrScheme chgLayout">
        <pc:chgData name="Dr Ajay Bakre" userId="77cd69e6-056d-4247-8696-d32f3e523e13" providerId="ADAL" clId="{5842B1D2-A371-564D-8B97-987EC0C55AF4}" dt="2024-08-18T06:23:37.793" v="1416" actId="2696"/>
        <pc:sldMkLst>
          <pc:docMk/>
          <pc:sldMk cId="2077282361" sldId="297"/>
        </pc:sldMkLst>
        <pc:spChg chg="mod ord">
          <ac:chgData name="Dr Ajay Bakre" userId="77cd69e6-056d-4247-8696-d32f3e523e13" providerId="ADAL" clId="{5842B1D2-A371-564D-8B97-987EC0C55AF4}" dt="2024-08-15T16:28:15.676" v="1288" actId="14100"/>
          <ac:spMkLst>
            <pc:docMk/>
            <pc:sldMk cId="2077282361" sldId="297"/>
            <ac:spMk id="2" creationId="{06DC449F-DCCD-FD2F-826D-7F0D6F967C6B}"/>
          </ac:spMkLst>
        </pc:spChg>
        <pc:spChg chg="del mod ord">
          <ac:chgData name="Dr Ajay Bakre" userId="77cd69e6-056d-4247-8696-d32f3e523e13" providerId="ADAL" clId="{5842B1D2-A371-564D-8B97-987EC0C55AF4}" dt="2024-08-15T16:28:12.764" v="1287" actId="700"/>
          <ac:spMkLst>
            <pc:docMk/>
            <pc:sldMk cId="2077282361" sldId="297"/>
            <ac:spMk id="3" creationId="{F7B920B0-804B-4C15-00AD-6DD11F45E83E}"/>
          </ac:spMkLst>
        </pc:spChg>
        <pc:spChg chg="add mod ord">
          <ac:chgData name="Dr Ajay Bakre" userId="77cd69e6-056d-4247-8696-d32f3e523e13" providerId="ADAL" clId="{5842B1D2-A371-564D-8B97-987EC0C55AF4}" dt="2024-08-15T16:36:20.819" v="1396" actId="20577"/>
          <ac:spMkLst>
            <pc:docMk/>
            <pc:sldMk cId="2077282361" sldId="297"/>
            <ac:spMk id="4" creationId="{8BB52642-C840-0AD5-8EE7-65ECB47DED47}"/>
          </ac:spMkLst>
        </pc:spChg>
        <pc:spChg chg="add mod ord">
          <ac:chgData name="Dr Ajay Bakre" userId="77cd69e6-056d-4247-8696-d32f3e523e13" providerId="ADAL" clId="{5842B1D2-A371-564D-8B97-987EC0C55AF4}" dt="2024-08-15T16:36:44.871" v="1398" actId="20577"/>
          <ac:spMkLst>
            <pc:docMk/>
            <pc:sldMk cId="2077282361" sldId="297"/>
            <ac:spMk id="5" creationId="{1B2855CA-97FA-1940-3475-653408E7D39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FAF849-22A3-2F4C-A252-3231E1A85712}" type="datetimeFigureOut">
              <a:rPr lang="en-US" smtClean="0"/>
              <a:t>8/21/24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BCE2BC-DC0F-2F4C-84FA-73CE5159BC18}" type="slidenum">
              <a:rPr lang="en-US" smtClean="0"/>
              <a:t>‹#›</a:t>
            </a:fld>
            <a:endParaRPr lang="en-US"/>
          </a:p>
        </p:txBody>
      </p:sp>
    </p:spTree>
    <p:extLst>
      <p:ext uri="{BB962C8B-B14F-4D97-AF65-F5344CB8AC3E}">
        <p14:creationId xmlns:p14="http://schemas.microsoft.com/office/powerpoint/2010/main" val="3480972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BCE2BC-DC0F-2F4C-84FA-73CE5159BC18}" type="slidenum">
              <a:rPr lang="en-US" smtClean="0"/>
              <a:t>6</a:t>
            </a:fld>
            <a:endParaRPr lang="en-US"/>
          </a:p>
        </p:txBody>
      </p:sp>
    </p:spTree>
    <p:extLst>
      <p:ext uri="{BB962C8B-B14F-4D97-AF65-F5344CB8AC3E}">
        <p14:creationId xmlns:p14="http://schemas.microsoft.com/office/powerpoint/2010/main" val="92289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8/21/24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8/21/24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8/21/24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8/21/24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8/21/24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8/21/24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8/21/24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8/21/24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8/21/24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startertutorials.com/blog/wp-content/uploads/2016/09/access-specifiers-in-cpp.pn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bogotobogo.com/cplusplus/multipleinheritance.php" TargetMode="External"/><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eng.libretexts.org/Courses/Delta_College/C_-_Data_Structures/04%3A_Inheritence/4.04%3A_Modes_of_Inheritance"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AB793-6C16-8438-7240-A0053487CB27}"/>
              </a:ext>
            </a:extLst>
          </p:cNvPr>
          <p:cNvSpPr>
            <a:spLocks noGrp="1"/>
          </p:cNvSpPr>
          <p:nvPr>
            <p:ph type="ctrTitle"/>
          </p:nvPr>
        </p:nvSpPr>
        <p:spPr>
          <a:xfrm>
            <a:off x="1915128" y="1788454"/>
            <a:ext cx="8361229" cy="1856570"/>
          </a:xfrm>
        </p:spPr>
        <p:txBody>
          <a:bodyPr/>
          <a:lstStyle/>
          <a:p>
            <a:r>
              <a:rPr lang="en-US" sz="4400" dirty="0"/>
              <a:t>EGC-211</a:t>
            </a:r>
            <a:br>
              <a:rPr lang="en-US" dirty="0"/>
            </a:br>
            <a:r>
              <a:rPr lang="en-US" sz="4400" dirty="0"/>
              <a:t>L7: C++ classes: inheritance</a:t>
            </a:r>
            <a:endParaRPr lang="en-US" dirty="0"/>
          </a:p>
        </p:txBody>
      </p:sp>
      <p:sp>
        <p:nvSpPr>
          <p:cNvPr id="3" name="Subtitle 2">
            <a:extLst>
              <a:ext uri="{FF2B5EF4-FFF2-40B4-BE49-F238E27FC236}">
                <a16:creationId xmlns:a16="http://schemas.microsoft.com/office/drawing/2014/main" id="{546D29F6-4AF6-EE70-F7A3-E2ED78DA5137}"/>
              </a:ext>
            </a:extLst>
          </p:cNvPr>
          <p:cNvSpPr>
            <a:spLocks noGrp="1"/>
          </p:cNvSpPr>
          <p:nvPr>
            <p:ph type="subTitle" idx="1"/>
          </p:nvPr>
        </p:nvSpPr>
        <p:spPr>
          <a:xfrm>
            <a:off x="2423592" y="3956279"/>
            <a:ext cx="7416824" cy="1200913"/>
          </a:xfrm>
        </p:spPr>
        <p:txBody>
          <a:bodyPr>
            <a:normAutofit fontScale="92500"/>
          </a:bodyPr>
          <a:lstStyle/>
          <a:p>
            <a:r>
              <a:rPr lang="en-US" dirty="0"/>
              <a:t>T1-24-25</a:t>
            </a:r>
          </a:p>
          <a:p>
            <a:r>
              <a:rPr lang="en-US" dirty="0"/>
              <a:t>Ajay </a:t>
            </a:r>
            <a:r>
              <a:rPr lang="en-US" dirty="0" err="1"/>
              <a:t>Bakre</a:t>
            </a:r>
            <a:endParaRPr lang="en-US" dirty="0"/>
          </a:p>
          <a:p>
            <a:r>
              <a:rPr lang="en-US" dirty="0"/>
              <a:t>Content Credit: </a:t>
            </a:r>
            <a:r>
              <a:rPr lang="en-US" dirty="0" err="1"/>
              <a:t>Yashavant</a:t>
            </a:r>
            <a:r>
              <a:rPr lang="en-US" dirty="0"/>
              <a:t> </a:t>
            </a:r>
            <a:r>
              <a:rPr lang="en-US" dirty="0" err="1"/>
              <a:t>Kanetkar</a:t>
            </a:r>
            <a:r>
              <a:rPr lang="en-US" dirty="0"/>
              <a:t> &amp; Prof. Jaya </a:t>
            </a:r>
            <a:r>
              <a:rPr lang="en-US" dirty="0" err="1"/>
              <a:t>Sreevalsan</a:t>
            </a:r>
            <a:r>
              <a:rPr lang="en-US" dirty="0"/>
              <a:t> Nair</a:t>
            </a:r>
          </a:p>
        </p:txBody>
      </p:sp>
    </p:spTree>
    <p:extLst>
      <p:ext uri="{BB962C8B-B14F-4D97-AF65-F5344CB8AC3E}">
        <p14:creationId xmlns:p14="http://schemas.microsoft.com/office/powerpoint/2010/main" val="2173845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1585B-4373-0C29-6047-D9388B3C552D}"/>
              </a:ext>
            </a:extLst>
          </p:cNvPr>
          <p:cNvSpPr>
            <a:spLocks noGrp="1"/>
          </p:cNvSpPr>
          <p:nvPr>
            <p:ph type="title"/>
          </p:nvPr>
        </p:nvSpPr>
        <p:spPr>
          <a:xfrm>
            <a:off x="1371600" y="685800"/>
            <a:ext cx="9601200" cy="798984"/>
          </a:xfrm>
        </p:spPr>
        <p:txBody>
          <a:bodyPr/>
          <a:lstStyle/>
          <a:p>
            <a:r>
              <a:rPr lang="en-US" dirty="0"/>
              <a:t>Access Control with Inheritance</a:t>
            </a:r>
          </a:p>
        </p:txBody>
      </p:sp>
      <p:pic>
        <p:nvPicPr>
          <p:cNvPr id="2050" name="Picture 2">
            <a:extLst>
              <a:ext uri="{FF2B5EF4-FFF2-40B4-BE49-F238E27FC236}">
                <a16:creationId xmlns:a16="http://schemas.microsoft.com/office/drawing/2014/main" id="{83E61E6E-808F-DF04-2F8D-5E648BC55D7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15480" y="2780928"/>
            <a:ext cx="9842581" cy="224288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3BAE37A-4553-5CED-2F3A-11ECE52601ED}"/>
              </a:ext>
            </a:extLst>
          </p:cNvPr>
          <p:cNvSpPr txBox="1"/>
          <p:nvPr/>
        </p:nvSpPr>
        <p:spPr>
          <a:xfrm>
            <a:off x="1847528" y="5517232"/>
            <a:ext cx="9145016" cy="307777"/>
          </a:xfrm>
          <a:prstGeom prst="rect">
            <a:avLst/>
          </a:prstGeom>
          <a:noFill/>
        </p:spPr>
        <p:txBody>
          <a:bodyPr wrap="square" rtlCol="0">
            <a:spAutoFit/>
          </a:bodyPr>
          <a:lstStyle/>
          <a:p>
            <a:r>
              <a:rPr lang="en-US" sz="1400" dirty="0"/>
              <a:t>Image Courtesy: </a:t>
            </a:r>
            <a:r>
              <a:rPr lang="en-US" sz="1400" dirty="0">
                <a:hlinkClick r:id="rId3"/>
              </a:rPr>
              <a:t>http://www.startertutorials.com/blog/wp-content/uploads/2016/09/access-specifiers-in-cpp.png</a:t>
            </a:r>
            <a:r>
              <a:rPr lang="en-US" sz="1400" dirty="0"/>
              <a:t> </a:t>
            </a:r>
          </a:p>
        </p:txBody>
      </p:sp>
    </p:spTree>
    <p:extLst>
      <p:ext uri="{BB962C8B-B14F-4D97-AF65-F5344CB8AC3E}">
        <p14:creationId xmlns:p14="http://schemas.microsoft.com/office/powerpoint/2010/main" val="4273471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7DF3F-F26E-5921-F93F-C6CB0FAD3681}"/>
              </a:ext>
            </a:extLst>
          </p:cNvPr>
          <p:cNvSpPr>
            <a:spLocks noGrp="1"/>
          </p:cNvSpPr>
          <p:nvPr>
            <p:ph type="title"/>
          </p:nvPr>
        </p:nvSpPr>
        <p:spPr>
          <a:xfrm>
            <a:off x="1371600" y="685800"/>
            <a:ext cx="9601200" cy="654968"/>
          </a:xfrm>
        </p:spPr>
        <p:txBody>
          <a:bodyPr>
            <a:normAutofit fontScale="90000"/>
          </a:bodyPr>
          <a:lstStyle/>
          <a:p>
            <a:r>
              <a:rPr lang="en-US" dirty="0"/>
              <a:t>Access Control Example</a:t>
            </a:r>
          </a:p>
        </p:txBody>
      </p:sp>
      <p:sp>
        <p:nvSpPr>
          <p:cNvPr id="4" name="Content Placeholder 3">
            <a:extLst>
              <a:ext uri="{FF2B5EF4-FFF2-40B4-BE49-F238E27FC236}">
                <a16:creationId xmlns:a16="http://schemas.microsoft.com/office/drawing/2014/main" id="{066BF808-6DB5-E065-C03A-275BF3AF8DA6}"/>
              </a:ext>
            </a:extLst>
          </p:cNvPr>
          <p:cNvSpPr>
            <a:spLocks noGrp="1"/>
          </p:cNvSpPr>
          <p:nvPr>
            <p:ph sz="half" idx="1"/>
          </p:nvPr>
        </p:nvSpPr>
        <p:spPr>
          <a:xfrm>
            <a:off x="1371600" y="1484785"/>
            <a:ext cx="4447786" cy="4382616"/>
          </a:xfrm>
        </p:spPr>
        <p:txBody>
          <a:bodyPr>
            <a:normAutofit fontScale="92500" lnSpcReduction="20000"/>
          </a:bodyPr>
          <a:lstStyle/>
          <a:p>
            <a:pPr marL="0" indent="0">
              <a:spcBef>
                <a:spcPts val="400"/>
              </a:spcBef>
              <a:buNone/>
            </a:pPr>
            <a:r>
              <a:rPr lang="en-US" dirty="0">
                <a:latin typeface="Lucida Sans" panose="020B0602030504020204" pitchFamily="34" charset="77"/>
              </a:rPr>
              <a:t>class Index {</a:t>
            </a:r>
          </a:p>
          <a:p>
            <a:pPr marL="0" indent="0">
              <a:spcBef>
                <a:spcPts val="400"/>
              </a:spcBef>
              <a:buNone/>
            </a:pPr>
            <a:r>
              <a:rPr lang="en-US" dirty="0">
                <a:latin typeface="Lucida Sans" panose="020B0602030504020204" pitchFamily="34" charset="77"/>
              </a:rPr>
              <a:t>    private :</a:t>
            </a:r>
          </a:p>
          <a:p>
            <a:pPr marL="0" indent="0">
              <a:spcBef>
                <a:spcPts val="400"/>
              </a:spcBef>
              <a:buNone/>
            </a:pPr>
            <a:r>
              <a:rPr lang="en-US" dirty="0">
                <a:latin typeface="Lucida Sans" panose="020B0602030504020204" pitchFamily="34" charset="77"/>
              </a:rPr>
              <a:t>        int count ;</a:t>
            </a:r>
          </a:p>
          <a:p>
            <a:pPr marL="0" indent="0">
              <a:spcBef>
                <a:spcPts val="400"/>
              </a:spcBef>
              <a:buNone/>
            </a:pPr>
            <a:r>
              <a:rPr lang="en-US" dirty="0">
                <a:latin typeface="Lucida Sans" panose="020B0602030504020204" pitchFamily="34" charset="77"/>
              </a:rPr>
              <a:t>    public :</a:t>
            </a:r>
          </a:p>
          <a:p>
            <a:pPr marL="0" indent="0">
              <a:spcBef>
                <a:spcPts val="400"/>
              </a:spcBef>
              <a:buNone/>
            </a:pPr>
            <a:r>
              <a:rPr lang="en-US" dirty="0">
                <a:latin typeface="Lucida Sans" panose="020B0602030504020204" pitchFamily="34" charset="77"/>
              </a:rPr>
              <a:t>         Index( ) {</a:t>
            </a:r>
          </a:p>
          <a:p>
            <a:pPr marL="0" indent="0">
              <a:spcBef>
                <a:spcPts val="400"/>
              </a:spcBef>
              <a:buNone/>
            </a:pPr>
            <a:r>
              <a:rPr lang="en-US" dirty="0">
                <a:latin typeface="Lucida Sans" panose="020B0602030504020204" pitchFamily="34" charset="77"/>
              </a:rPr>
              <a:t>            count = 0;</a:t>
            </a:r>
          </a:p>
          <a:p>
            <a:pPr marL="0" indent="0">
              <a:spcBef>
                <a:spcPts val="400"/>
              </a:spcBef>
              <a:buNone/>
            </a:pPr>
            <a:r>
              <a:rPr lang="en-US" dirty="0">
                <a:latin typeface="Lucida Sans" panose="020B0602030504020204" pitchFamily="34" charset="77"/>
              </a:rPr>
              <a:t>         }</a:t>
            </a:r>
          </a:p>
          <a:p>
            <a:pPr marL="0" indent="0">
              <a:spcBef>
                <a:spcPts val="400"/>
              </a:spcBef>
              <a:buNone/>
            </a:pPr>
            <a:r>
              <a:rPr lang="en-US" dirty="0">
                <a:latin typeface="Lucida Sans" panose="020B0602030504020204" pitchFamily="34" charset="77"/>
              </a:rPr>
              <a:t>         void display( ) {</a:t>
            </a:r>
          </a:p>
          <a:p>
            <a:pPr marL="0" indent="0">
              <a:spcBef>
                <a:spcPts val="400"/>
              </a:spcBef>
              <a:buNone/>
            </a:pPr>
            <a:r>
              <a:rPr lang="en-US" dirty="0">
                <a:latin typeface="Lucida Sans" panose="020B0602030504020204" pitchFamily="34" charset="77"/>
              </a:rPr>
              <a:t>               </a:t>
            </a:r>
            <a:r>
              <a:rPr lang="en-US" dirty="0" err="1">
                <a:latin typeface="Lucida Sans" panose="020B0602030504020204" pitchFamily="34" charset="77"/>
              </a:rPr>
              <a:t>cout</a:t>
            </a:r>
            <a:r>
              <a:rPr lang="en-US" dirty="0">
                <a:latin typeface="Lucida Sans" panose="020B0602030504020204" pitchFamily="34" charset="77"/>
              </a:rPr>
              <a:t> &lt;&lt; count ;</a:t>
            </a:r>
          </a:p>
          <a:p>
            <a:pPr marL="0" indent="0">
              <a:spcBef>
                <a:spcPts val="400"/>
              </a:spcBef>
              <a:buNone/>
            </a:pPr>
            <a:r>
              <a:rPr lang="en-US" dirty="0">
                <a:latin typeface="Lucida Sans" panose="020B0602030504020204" pitchFamily="34" charset="77"/>
              </a:rPr>
              <a:t>         }</a:t>
            </a:r>
          </a:p>
          <a:p>
            <a:pPr marL="0" indent="0">
              <a:spcBef>
                <a:spcPts val="400"/>
              </a:spcBef>
              <a:buNone/>
            </a:pPr>
            <a:r>
              <a:rPr lang="en-US" dirty="0">
                <a:latin typeface="Lucida Sans" panose="020B0602030504020204" pitchFamily="34" charset="77"/>
              </a:rPr>
              <a:t>         void operator ++ ( ) {</a:t>
            </a:r>
          </a:p>
          <a:p>
            <a:pPr marL="0" indent="0">
              <a:spcBef>
                <a:spcPts val="400"/>
              </a:spcBef>
              <a:buNone/>
            </a:pPr>
            <a:r>
              <a:rPr lang="en-US" dirty="0">
                <a:latin typeface="Lucida Sans" panose="020B0602030504020204" pitchFamily="34" charset="77"/>
              </a:rPr>
              <a:t>               count ++ ;</a:t>
            </a:r>
          </a:p>
          <a:p>
            <a:pPr marL="0" indent="0">
              <a:spcBef>
                <a:spcPts val="400"/>
              </a:spcBef>
              <a:buNone/>
            </a:pPr>
            <a:r>
              <a:rPr lang="en-US" dirty="0">
                <a:latin typeface="Lucida Sans" panose="020B0602030504020204" pitchFamily="34" charset="77"/>
              </a:rPr>
              <a:t>         }</a:t>
            </a:r>
          </a:p>
          <a:p>
            <a:pPr marL="0" indent="0">
              <a:spcBef>
                <a:spcPts val="400"/>
              </a:spcBef>
              <a:buNone/>
            </a:pPr>
            <a:r>
              <a:rPr lang="en-US" dirty="0">
                <a:latin typeface="Lucida Sans" panose="020B0602030504020204" pitchFamily="34" charset="77"/>
              </a:rPr>
              <a:t>};</a:t>
            </a:r>
          </a:p>
        </p:txBody>
      </p:sp>
      <p:sp>
        <p:nvSpPr>
          <p:cNvPr id="5" name="Content Placeholder 4">
            <a:extLst>
              <a:ext uri="{FF2B5EF4-FFF2-40B4-BE49-F238E27FC236}">
                <a16:creationId xmlns:a16="http://schemas.microsoft.com/office/drawing/2014/main" id="{EBFB6BF8-7CCD-7BAA-EC2A-66552D8589C5}"/>
              </a:ext>
            </a:extLst>
          </p:cNvPr>
          <p:cNvSpPr>
            <a:spLocks noGrp="1"/>
          </p:cNvSpPr>
          <p:nvPr>
            <p:ph sz="half" idx="2"/>
          </p:nvPr>
        </p:nvSpPr>
        <p:spPr>
          <a:xfrm>
            <a:off x="6525403" y="1484785"/>
            <a:ext cx="4447786" cy="4382616"/>
          </a:xfrm>
        </p:spPr>
        <p:txBody>
          <a:bodyPr>
            <a:normAutofit fontScale="92500" lnSpcReduction="20000"/>
          </a:bodyPr>
          <a:lstStyle/>
          <a:p>
            <a:pPr marL="0" indent="0">
              <a:buNone/>
            </a:pPr>
            <a:r>
              <a:rPr lang="en-US" dirty="0">
                <a:latin typeface="Lucida Sans" panose="020B0602030504020204" pitchFamily="34" charset="77"/>
              </a:rPr>
              <a:t>class Index1 : public Index {</a:t>
            </a:r>
          </a:p>
          <a:p>
            <a:pPr marL="0" indent="0">
              <a:spcBef>
                <a:spcPts val="400"/>
              </a:spcBef>
              <a:buNone/>
            </a:pPr>
            <a:r>
              <a:rPr lang="en-US" dirty="0">
                <a:latin typeface="Lucida Sans" panose="020B0602030504020204" pitchFamily="34" charset="77"/>
              </a:rPr>
              <a:t>    public :</a:t>
            </a:r>
          </a:p>
          <a:p>
            <a:pPr marL="0" indent="0">
              <a:spcBef>
                <a:spcPts val="400"/>
              </a:spcBef>
              <a:buNone/>
            </a:pPr>
            <a:r>
              <a:rPr lang="en-US" dirty="0">
                <a:latin typeface="Lucida Sans" panose="020B0602030504020204" pitchFamily="34" charset="77"/>
              </a:rPr>
              <a:t>        void operator --( ) {</a:t>
            </a:r>
          </a:p>
          <a:p>
            <a:pPr marL="0" indent="0">
              <a:spcBef>
                <a:spcPts val="400"/>
              </a:spcBef>
              <a:buNone/>
            </a:pPr>
            <a:r>
              <a:rPr lang="en-US" dirty="0">
                <a:latin typeface="Lucida Sans" panose="020B0602030504020204" pitchFamily="34" charset="77"/>
              </a:rPr>
              <a:t>            count-- ; </a:t>
            </a:r>
          </a:p>
          <a:p>
            <a:pPr marL="0" indent="0">
              <a:spcBef>
                <a:spcPts val="400"/>
              </a:spcBef>
              <a:buNone/>
            </a:pPr>
            <a:r>
              <a:rPr lang="en-US" dirty="0">
                <a:solidFill>
                  <a:srgbClr val="FF0000"/>
                </a:solidFill>
                <a:latin typeface="Lucida Sans" panose="020B0602030504020204" pitchFamily="34" charset="77"/>
              </a:rPr>
              <a:t>	// undeclared variable count</a:t>
            </a:r>
          </a:p>
          <a:p>
            <a:pPr marL="0" indent="0">
              <a:spcBef>
                <a:spcPts val="400"/>
              </a:spcBef>
              <a:buNone/>
            </a:pPr>
            <a:r>
              <a:rPr lang="en-US" dirty="0">
                <a:latin typeface="Lucida Sans" panose="020B0602030504020204" pitchFamily="34" charset="77"/>
              </a:rPr>
              <a:t>        }</a:t>
            </a:r>
          </a:p>
          <a:p>
            <a:pPr marL="0" indent="0">
              <a:spcBef>
                <a:spcPts val="400"/>
              </a:spcBef>
              <a:buNone/>
            </a:pPr>
            <a:r>
              <a:rPr lang="en-US" dirty="0">
                <a:latin typeface="Lucida Sans" panose="020B0602030504020204" pitchFamily="34" charset="77"/>
              </a:rPr>
              <a:t>};</a:t>
            </a:r>
          </a:p>
          <a:p>
            <a:pPr marL="0" indent="0">
              <a:buNone/>
            </a:pPr>
            <a:endParaRPr lang="en-US" dirty="0"/>
          </a:p>
        </p:txBody>
      </p:sp>
    </p:spTree>
    <p:extLst>
      <p:ext uri="{BB962C8B-B14F-4D97-AF65-F5344CB8AC3E}">
        <p14:creationId xmlns:p14="http://schemas.microsoft.com/office/powerpoint/2010/main" val="352231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7DF3F-F26E-5921-F93F-C6CB0FAD3681}"/>
              </a:ext>
            </a:extLst>
          </p:cNvPr>
          <p:cNvSpPr>
            <a:spLocks noGrp="1"/>
          </p:cNvSpPr>
          <p:nvPr>
            <p:ph type="title"/>
          </p:nvPr>
        </p:nvSpPr>
        <p:spPr>
          <a:xfrm>
            <a:off x="1371600" y="685800"/>
            <a:ext cx="9601200" cy="654968"/>
          </a:xfrm>
        </p:spPr>
        <p:txBody>
          <a:bodyPr>
            <a:normAutofit fontScale="90000"/>
          </a:bodyPr>
          <a:lstStyle/>
          <a:p>
            <a:r>
              <a:rPr lang="en-US" dirty="0"/>
              <a:t>Access Control Example </a:t>
            </a:r>
            <a:r>
              <a:rPr lang="en-US" dirty="0" err="1"/>
              <a:t>contd</a:t>
            </a:r>
            <a:endParaRPr lang="en-US" dirty="0"/>
          </a:p>
        </p:txBody>
      </p:sp>
      <p:sp>
        <p:nvSpPr>
          <p:cNvPr id="4" name="Content Placeholder 3">
            <a:extLst>
              <a:ext uri="{FF2B5EF4-FFF2-40B4-BE49-F238E27FC236}">
                <a16:creationId xmlns:a16="http://schemas.microsoft.com/office/drawing/2014/main" id="{066BF808-6DB5-E065-C03A-275BF3AF8DA6}"/>
              </a:ext>
            </a:extLst>
          </p:cNvPr>
          <p:cNvSpPr>
            <a:spLocks noGrp="1"/>
          </p:cNvSpPr>
          <p:nvPr>
            <p:ph sz="half" idx="1"/>
          </p:nvPr>
        </p:nvSpPr>
        <p:spPr>
          <a:xfrm>
            <a:off x="1371600" y="1484785"/>
            <a:ext cx="4447786" cy="4382616"/>
          </a:xfrm>
        </p:spPr>
        <p:txBody>
          <a:bodyPr>
            <a:normAutofit fontScale="92500" lnSpcReduction="20000"/>
          </a:bodyPr>
          <a:lstStyle/>
          <a:p>
            <a:pPr marL="0" indent="0">
              <a:spcBef>
                <a:spcPts val="400"/>
              </a:spcBef>
              <a:buNone/>
            </a:pPr>
            <a:r>
              <a:rPr lang="en-US" dirty="0">
                <a:latin typeface="Lucida Sans" panose="020B0602030504020204" pitchFamily="34" charset="77"/>
              </a:rPr>
              <a:t>class Index {</a:t>
            </a:r>
          </a:p>
          <a:p>
            <a:pPr marL="0" indent="0">
              <a:spcBef>
                <a:spcPts val="400"/>
              </a:spcBef>
              <a:buNone/>
            </a:pPr>
            <a:r>
              <a:rPr lang="en-US" dirty="0">
                <a:latin typeface="Lucida Sans" panose="020B0602030504020204" pitchFamily="34" charset="77"/>
              </a:rPr>
              <a:t>    </a:t>
            </a:r>
            <a:r>
              <a:rPr lang="en-US" dirty="0">
                <a:highlight>
                  <a:srgbClr val="FFFF00"/>
                </a:highlight>
                <a:latin typeface="Lucida Sans" panose="020B0602030504020204" pitchFamily="34" charset="77"/>
              </a:rPr>
              <a:t>protected :</a:t>
            </a:r>
          </a:p>
          <a:p>
            <a:pPr marL="0" indent="0">
              <a:spcBef>
                <a:spcPts val="400"/>
              </a:spcBef>
              <a:buNone/>
            </a:pPr>
            <a:r>
              <a:rPr lang="en-US" dirty="0">
                <a:latin typeface="Lucida Sans" panose="020B0602030504020204" pitchFamily="34" charset="77"/>
              </a:rPr>
              <a:t>        int count ;</a:t>
            </a:r>
          </a:p>
          <a:p>
            <a:pPr marL="0" indent="0">
              <a:spcBef>
                <a:spcPts val="400"/>
              </a:spcBef>
              <a:buNone/>
            </a:pPr>
            <a:r>
              <a:rPr lang="en-US" dirty="0">
                <a:latin typeface="Lucida Sans" panose="020B0602030504020204" pitchFamily="34" charset="77"/>
              </a:rPr>
              <a:t>    public :</a:t>
            </a:r>
          </a:p>
          <a:p>
            <a:pPr marL="0" indent="0">
              <a:spcBef>
                <a:spcPts val="400"/>
              </a:spcBef>
              <a:buNone/>
            </a:pPr>
            <a:r>
              <a:rPr lang="en-US" dirty="0">
                <a:latin typeface="Lucida Sans" panose="020B0602030504020204" pitchFamily="34" charset="77"/>
              </a:rPr>
              <a:t>         Index( ) {</a:t>
            </a:r>
          </a:p>
          <a:p>
            <a:pPr marL="0" indent="0">
              <a:spcBef>
                <a:spcPts val="400"/>
              </a:spcBef>
              <a:buNone/>
            </a:pPr>
            <a:r>
              <a:rPr lang="en-US" dirty="0">
                <a:latin typeface="Lucida Sans" panose="020B0602030504020204" pitchFamily="34" charset="77"/>
              </a:rPr>
              <a:t>            count = 0;</a:t>
            </a:r>
          </a:p>
          <a:p>
            <a:pPr marL="0" indent="0">
              <a:spcBef>
                <a:spcPts val="400"/>
              </a:spcBef>
              <a:buNone/>
            </a:pPr>
            <a:r>
              <a:rPr lang="en-US" dirty="0">
                <a:latin typeface="Lucida Sans" panose="020B0602030504020204" pitchFamily="34" charset="77"/>
              </a:rPr>
              <a:t>         }</a:t>
            </a:r>
          </a:p>
          <a:p>
            <a:pPr marL="0" indent="0">
              <a:spcBef>
                <a:spcPts val="400"/>
              </a:spcBef>
              <a:buNone/>
            </a:pPr>
            <a:r>
              <a:rPr lang="en-US" dirty="0">
                <a:latin typeface="Lucida Sans" panose="020B0602030504020204" pitchFamily="34" charset="77"/>
              </a:rPr>
              <a:t>         void display( ) {</a:t>
            </a:r>
          </a:p>
          <a:p>
            <a:pPr marL="0" indent="0">
              <a:spcBef>
                <a:spcPts val="400"/>
              </a:spcBef>
              <a:buNone/>
            </a:pPr>
            <a:r>
              <a:rPr lang="en-US" dirty="0">
                <a:latin typeface="Lucida Sans" panose="020B0602030504020204" pitchFamily="34" charset="77"/>
              </a:rPr>
              <a:t>               </a:t>
            </a:r>
            <a:r>
              <a:rPr lang="en-US" dirty="0" err="1">
                <a:latin typeface="Lucida Sans" panose="020B0602030504020204" pitchFamily="34" charset="77"/>
              </a:rPr>
              <a:t>cout</a:t>
            </a:r>
            <a:r>
              <a:rPr lang="en-US" dirty="0">
                <a:latin typeface="Lucida Sans" panose="020B0602030504020204" pitchFamily="34" charset="77"/>
              </a:rPr>
              <a:t> &lt;&lt; count ;</a:t>
            </a:r>
          </a:p>
          <a:p>
            <a:pPr marL="0" indent="0">
              <a:spcBef>
                <a:spcPts val="400"/>
              </a:spcBef>
              <a:buNone/>
            </a:pPr>
            <a:r>
              <a:rPr lang="en-US" dirty="0">
                <a:latin typeface="Lucida Sans" panose="020B0602030504020204" pitchFamily="34" charset="77"/>
              </a:rPr>
              <a:t>         }</a:t>
            </a:r>
          </a:p>
          <a:p>
            <a:pPr marL="0" indent="0">
              <a:spcBef>
                <a:spcPts val="400"/>
              </a:spcBef>
              <a:buNone/>
            </a:pPr>
            <a:r>
              <a:rPr lang="en-US" dirty="0">
                <a:latin typeface="Lucida Sans" panose="020B0602030504020204" pitchFamily="34" charset="77"/>
              </a:rPr>
              <a:t>         void operator ++ ( ) {</a:t>
            </a:r>
          </a:p>
          <a:p>
            <a:pPr marL="0" indent="0">
              <a:spcBef>
                <a:spcPts val="400"/>
              </a:spcBef>
              <a:buNone/>
            </a:pPr>
            <a:r>
              <a:rPr lang="en-US" dirty="0">
                <a:latin typeface="Lucida Sans" panose="020B0602030504020204" pitchFamily="34" charset="77"/>
              </a:rPr>
              <a:t>               count ++ ;</a:t>
            </a:r>
          </a:p>
          <a:p>
            <a:pPr marL="0" indent="0">
              <a:spcBef>
                <a:spcPts val="400"/>
              </a:spcBef>
              <a:buNone/>
            </a:pPr>
            <a:r>
              <a:rPr lang="en-US" dirty="0">
                <a:latin typeface="Lucida Sans" panose="020B0602030504020204" pitchFamily="34" charset="77"/>
              </a:rPr>
              <a:t>         }</a:t>
            </a:r>
          </a:p>
          <a:p>
            <a:pPr marL="0" indent="0">
              <a:spcBef>
                <a:spcPts val="400"/>
              </a:spcBef>
              <a:buNone/>
            </a:pPr>
            <a:r>
              <a:rPr lang="en-US" dirty="0">
                <a:latin typeface="Lucida Sans" panose="020B0602030504020204" pitchFamily="34" charset="77"/>
              </a:rPr>
              <a:t>};</a:t>
            </a:r>
          </a:p>
        </p:txBody>
      </p:sp>
      <p:sp>
        <p:nvSpPr>
          <p:cNvPr id="5" name="Content Placeholder 4">
            <a:extLst>
              <a:ext uri="{FF2B5EF4-FFF2-40B4-BE49-F238E27FC236}">
                <a16:creationId xmlns:a16="http://schemas.microsoft.com/office/drawing/2014/main" id="{EBFB6BF8-7CCD-7BAA-EC2A-66552D8589C5}"/>
              </a:ext>
            </a:extLst>
          </p:cNvPr>
          <p:cNvSpPr>
            <a:spLocks noGrp="1"/>
          </p:cNvSpPr>
          <p:nvPr>
            <p:ph sz="half" idx="2"/>
          </p:nvPr>
        </p:nvSpPr>
        <p:spPr>
          <a:xfrm>
            <a:off x="6525403" y="1484785"/>
            <a:ext cx="4447786" cy="4382616"/>
          </a:xfrm>
        </p:spPr>
        <p:txBody>
          <a:bodyPr>
            <a:normAutofit fontScale="92500" lnSpcReduction="20000"/>
          </a:bodyPr>
          <a:lstStyle/>
          <a:p>
            <a:pPr marL="0" indent="0">
              <a:buNone/>
            </a:pPr>
            <a:r>
              <a:rPr lang="en-US" dirty="0">
                <a:latin typeface="Lucida Sans" panose="020B0602030504020204" pitchFamily="34" charset="77"/>
              </a:rPr>
              <a:t>class Index1 : public Index {</a:t>
            </a:r>
          </a:p>
          <a:p>
            <a:pPr marL="0" indent="0">
              <a:spcBef>
                <a:spcPts val="400"/>
              </a:spcBef>
              <a:buNone/>
            </a:pPr>
            <a:r>
              <a:rPr lang="en-US" dirty="0">
                <a:latin typeface="Lucida Sans" panose="020B0602030504020204" pitchFamily="34" charset="77"/>
              </a:rPr>
              <a:t>    public :</a:t>
            </a:r>
          </a:p>
          <a:p>
            <a:pPr marL="0" indent="0">
              <a:spcBef>
                <a:spcPts val="400"/>
              </a:spcBef>
              <a:buNone/>
            </a:pPr>
            <a:r>
              <a:rPr lang="en-US" dirty="0">
                <a:latin typeface="Lucida Sans" panose="020B0602030504020204" pitchFamily="34" charset="77"/>
              </a:rPr>
              <a:t>        void operator --( ) {</a:t>
            </a:r>
          </a:p>
          <a:p>
            <a:pPr marL="0" indent="0">
              <a:spcBef>
                <a:spcPts val="400"/>
              </a:spcBef>
              <a:buNone/>
            </a:pPr>
            <a:r>
              <a:rPr lang="en-US" dirty="0">
                <a:latin typeface="Lucida Sans" panose="020B0602030504020204" pitchFamily="34" charset="77"/>
              </a:rPr>
              <a:t>            count -- ; // </a:t>
            </a:r>
            <a:r>
              <a:rPr lang="en-US" dirty="0">
                <a:solidFill>
                  <a:srgbClr val="00B050"/>
                </a:solidFill>
                <a:latin typeface="Lucida Sans" panose="020B0602030504020204" pitchFamily="34" charset="77"/>
              </a:rPr>
              <a:t>OK now</a:t>
            </a:r>
          </a:p>
          <a:p>
            <a:pPr marL="0" indent="0">
              <a:spcBef>
                <a:spcPts val="400"/>
              </a:spcBef>
              <a:buNone/>
            </a:pPr>
            <a:r>
              <a:rPr lang="en-US" dirty="0">
                <a:latin typeface="Lucida Sans" panose="020B0602030504020204" pitchFamily="34" charset="77"/>
              </a:rPr>
              <a:t>        }</a:t>
            </a:r>
          </a:p>
          <a:p>
            <a:pPr marL="0" indent="0">
              <a:spcBef>
                <a:spcPts val="400"/>
              </a:spcBef>
              <a:buNone/>
            </a:pPr>
            <a:r>
              <a:rPr lang="en-US" dirty="0">
                <a:latin typeface="Lucida Sans" panose="020B0602030504020204" pitchFamily="34" charset="77"/>
              </a:rPr>
              <a:t>};</a:t>
            </a:r>
          </a:p>
          <a:p>
            <a:pPr marL="0" indent="0">
              <a:buNone/>
            </a:pPr>
            <a:r>
              <a:rPr lang="en-US" dirty="0">
                <a:latin typeface="Lucida Sans" panose="020B0602030504020204" pitchFamily="34" charset="77"/>
              </a:rPr>
              <a:t>int main( ) {</a:t>
            </a:r>
          </a:p>
          <a:p>
            <a:pPr marL="0" indent="0">
              <a:spcBef>
                <a:spcPts val="400"/>
              </a:spcBef>
              <a:buNone/>
            </a:pPr>
            <a:r>
              <a:rPr lang="en-US" dirty="0">
                <a:latin typeface="Lucida Sans" panose="020B0602030504020204" pitchFamily="34" charset="77"/>
              </a:rPr>
              <a:t>    Index </a:t>
            </a:r>
            <a:r>
              <a:rPr lang="en-US" dirty="0" err="1">
                <a:latin typeface="Lucida Sans" panose="020B0602030504020204" pitchFamily="34" charset="77"/>
              </a:rPr>
              <a:t>i</a:t>
            </a:r>
            <a:r>
              <a:rPr lang="en-US" dirty="0">
                <a:latin typeface="Lucida Sans" panose="020B0602030504020204" pitchFamily="34" charset="77"/>
              </a:rPr>
              <a:t>;</a:t>
            </a:r>
          </a:p>
          <a:p>
            <a:pPr marL="0" indent="0">
              <a:spcBef>
                <a:spcPts val="400"/>
              </a:spcBef>
              <a:buNone/>
            </a:pPr>
            <a:r>
              <a:rPr lang="en-US" dirty="0">
                <a:latin typeface="Lucida Sans" panose="020B0602030504020204" pitchFamily="34" charset="77"/>
              </a:rPr>
              <a:t>    </a:t>
            </a:r>
            <a:r>
              <a:rPr lang="en-US" dirty="0" err="1">
                <a:latin typeface="Lucida Sans" panose="020B0602030504020204" pitchFamily="34" charset="77"/>
              </a:rPr>
              <a:t>i.display</a:t>
            </a:r>
            <a:r>
              <a:rPr lang="en-US" dirty="0">
                <a:latin typeface="Lucida Sans" panose="020B0602030504020204" pitchFamily="34" charset="77"/>
              </a:rPr>
              <a:t>( ) ; // </a:t>
            </a:r>
            <a:r>
              <a:rPr lang="en-US" dirty="0" err="1">
                <a:latin typeface="Lucida Sans" panose="020B0602030504020204" pitchFamily="34" charset="77"/>
              </a:rPr>
              <a:t>i</a:t>
            </a:r>
            <a:r>
              <a:rPr lang="en-US" dirty="0">
                <a:latin typeface="Lucida Sans" panose="020B0602030504020204" pitchFamily="34" charset="77"/>
              </a:rPr>
              <a:t> == 0</a:t>
            </a:r>
          </a:p>
          <a:p>
            <a:pPr marL="0" indent="0">
              <a:spcBef>
                <a:spcPts val="400"/>
              </a:spcBef>
              <a:buNone/>
            </a:pPr>
            <a:r>
              <a:rPr lang="en-US" dirty="0">
                <a:latin typeface="Lucida Sans" panose="020B0602030504020204" pitchFamily="34" charset="77"/>
              </a:rPr>
              <a:t>    ++</a:t>
            </a:r>
            <a:r>
              <a:rPr lang="en-US" dirty="0" err="1">
                <a:latin typeface="Lucida Sans" panose="020B0602030504020204" pitchFamily="34" charset="77"/>
              </a:rPr>
              <a:t>i</a:t>
            </a:r>
            <a:r>
              <a:rPr lang="en-US" dirty="0">
                <a:latin typeface="Lucida Sans" panose="020B0602030504020204" pitchFamily="34" charset="77"/>
              </a:rPr>
              <a:t> ; // </a:t>
            </a:r>
            <a:r>
              <a:rPr lang="en-US" dirty="0" err="1">
                <a:latin typeface="Lucida Sans" panose="020B0602030504020204" pitchFamily="34" charset="77"/>
              </a:rPr>
              <a:t>i.operator</a:t>
            </a:r>
            <a:r>
              <a:rPr lang="en-US" dirty="0">
                <a:latin typeface="Lucida Sans" panose="020B0602030504020204" pitchFamily="34" charset="77"/>
              </a:rPr>
              <a:t> ++( )</a:t>
            </a:r>
          </a:p>
          <a:p>
            <a:pPr marL="0" indent="0">
              <a:spcBef>
                <a:spcPts val="400"/>
              </a:spcBef>
              <a:buNone/>
            </a:pPr>
            <a:r>
              <a:rPr lang="en-US" dirty="0">
                <a:latin typeface="Lucida Sans" panose="020B0602030504020204" pitchFamily="34" charset="77"/>
              </a:rPr>
              <a:t>    </a:t>
            </a:r>
            <a:r>
              <a:rPr lang="en-US" dirty="0" err="1">
                <a:latin typeface="Lucida Sans" panose="020B0602030504020204" pitchFamily="34" charset="77"/>
              </a:rPr>
              <a:t>i.display</a:t>
            </a:r>
            <a:r>
              <a:rPr lang="en-US" dirty="0">
                <a:latin typeface="Lucida Sans" panose="020B0602030504020204" pitchFamily="34" charset="77"/>
              </a:rPr>
              <a:t>( ) ; // </a:t>
            </a:r>
            <a:r>
              <a:rPr lang="en-US" dirty="0" err="1">
                <a:latin typeface="Lucida Sans" panose="020B0602030504020204" pitchFamily="34" charset="77"/>
              </a:rPr>
              <a:t>i</a:t>
            </a:r>
            <a:r>
              <a:rPr lang="en-US" dirty="0">
                <a:latin typeface="Lucida Sans" panose="020B0602030504020204" pitchFamily="34" charset="77"/>
              </a:rPr>
              <a:t> == 1</a:t>
            </a:r>
          </a:p>
          <a:p>
            <a:pPr marL="0" indent="0">
              <a:spcBef>
                <a:spcPts val="400"/>
              </a:spcBef>
              <a:buNone/>
            </a:pPr>
            <a:r>
              <a:rPr lang="en-US" dirty="0">
                <a:latin typeface="Lucida Sans" panose="020B0602030504020204" pitchFamily="34" charset="77"/>
              </a:rPr>
              <a:t>    --</a:t>
            </a:r>
            <a:r>
              <a:rPr lang="en-US" dirty="0" err="1">
                <a:latin typeface="Lucida Sans" panose="020B0602030504020204" pitchFamily="34" charset="77"/>
              </a:rPr>
              <a:t>i</a:t>
            </a:r>
            <a:r>
              <a:rPr lang="en-US" dirty="0">
                <a:latin typeface="Lucida Sans" panose="020B0602030504020204" pitchFamily="34" charset="77"/>
              </a:rPr>
              <a:t> ; </a:t>
            </a:r>
            <a:r>
              <a:rPr lang="en-US" dirty="0">
                <a:solidFill>
                  <a:srgbClr val="FF0000"/>
                </a:solidFill>
                <a:latin typeface="Lucida Sans" panose="020B0602030504020204" pitchFamily="34" charset="77"/>
              </a:rPr>
              <a:t>// no such operator </a:t>
            </a:r>
          </a:p>
          <a:p>
            <a:pPr marL="0" indent="0">
              <a:buNone/>
            </a:pPr>
            <a:r>
              <a:rPr lang="en-US" dirty="0">
                <a:latin typeface="Lucida Sans" panose="020B0602030504020204" pitchFamily="34" charset="77"/>
              </a:rPr>
              <a:t>    </a:t>
            </a:r>
            <a:r>
              <a:rPr lang="en-US" dirty="0" err="1">
                <a:latin typeface="Lucida Sans" panose="020B0602030504020204" pitchFamily="34" charset="77"/>
              </a:rPr>
              <a:t>i.display</a:t>
            </a:r>
            <a:r>
              <a:rPr lang="en-US" dirty="0">
                <a:latin typeface="Lucida Sans" panose="020B0602030504020204" pitchFamily="34" charset="77"/>
              </a:rPr>
              <a:t>( ) ; // </a:t>
            </a:r>
            <a:r>
              <a:rPr lang="en-US" dirty="0" err="1">
                <a:latin typeface="Lucida Sans" panose="020B0602030504020204" pitchFamily="34" charset="77"/>
              </a:rPr>
              <a:t>i</a:t>
            </a:r>
            <a:r>
              <a:rPr lang="en-US" dirty="0">
                <a:latin typeface="Lucida Sans" panose="020B0602030504020204" pitchFamily="34" charset="77"/>
              </a:rPr>
              <a:t> == 0</a:t>
            </a:r>
          </a:p>
          <a:p>
            <a:pPr marL="0" indent="0">
              <a:buNone/>
            </a:pPr>
            <a:r>
              <a:rPr lang="en-US" dirty="0">
                <a:latin typeface="Lucida Sans" panose="020B0602030504020204" pitchFamily="34" charset="77"/>
              </a:rPr>
              <a:t>}</a:t>
            </a:r>
          </a:p>
          <a:p>
            <a:pPr marL="0" indent="0">
              <a:buNone/>
            </a:pPr>
            <a:endParaRPr lang="en-US" dirty="0"/>
          </a:p>
        </p:txBody>
      </p:sp>
    </p:spTree>
    <p:extLst>
      <p:ext uri="{BB962C8B-B14F-4D97-AF65-F5344CB8AC3E}">
        <p14:creationId xmlns:p14="http://schemas.microsoft.com/office/powerpoint/2010/main" val="116400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6" end="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7" end="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9" end="9"/>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0" end="10"/>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1" end="11"/>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2" end="1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7DF3F-F26E-5921-F93F-C6CB0FAD3681}"/>
              </a:ext>
            </a:extLst>
          </p:cNvPr>
          <p:cNvSpPr>
            <a:spLocks noGrp="1"/>
          </p:cNvSpPr>
          <p:nvPr>
            <p:ph type="title"/>
          </p:nvPr>
        </p:nvSpPr>
        <p:spPr>
          <a:xfrm>
            <a:off x="1371600" y="685800"/>
            <a:ext cx="9601200" cy="654968"/>
          </a:xfrm>
        </p:spPr>
        <p:txBody>
          <a:bodyPr>
            <a:normAutofit fontScale="90000"/>
          </a:bodyPr>
          <a:lstStyle/>
          <a:p>
            <a:r>
              <a:rPr lang="en-US" dirty="0"/>
              <a:t>Access Control Example </a:t>
            </a:r>
            <a:r>
              <a:rPr lang="en-US" dirty="0" err="1"/>
              <a:t>contd</a:t>
            </a:r>
            <a:endParaRPr lang="en-US" dirty="0"/>
          </a:p>
        </p:txBody>
      </p:sp>
      <p:sp>
        <p:nvSpPr>
          <p:cNvPr id="4" name="Content Placeholder 3">
            <a:extLst>
              <a:ext uri="{FF2B5EF4-FFF2-40B4-BE49-F238E27FC236}">
                <a16:creationId xmlns:a16="http://schemas.microsoft.com/office/drawing/2014/main" id="{066BF808-6DB5-E065-C03A-275BF3AF8DA6}"/>
              </a:ext>
            </a:extLst>
          </p:cNvPr>
          <p:cNvSpPr>
            <a:spLocks noGrp="1"/>
          </p:cNvSpPr>
          <p:nvPr>
            <p:ph sz="half" idx="1"/>
          </p:nvPr>
        </p:nvSpPr>
        <p:spPr>
          <a:xfrm>
            <a:off x="1371600" y="1484785"/>
            <a:ext cx="4447786" cy="4382616"/>
          </a:xfrm>
        </p:spPr>
        <p:txBody>
          <a:bodyPr>
            <a:normAutofit fontScale="92500" lnSpcReduction="20000"/>
          </a:bodyPr>
          <a:lstStyle/>
          <a:p>
            <a:pPr marL="0" indent="0">
              <a:spcBef>
                <a:spcPts val="400"/>
              </a:spcBef>
              <a:buNone/>
            </a:pPr>
            <a:r>
              <a:rPr lang="en-US" dirty="0">
                <a:latin typeface="Lucida Sans" panose="020B0602030504020204" pitchFamily="34" charset="77"/>
              </a:rPr>
              <a:t>class Index {</a:t>
            </a:r>
          </a:p>
          <a:p>
            <a:pPr marL="0" indent="0">
              <a:spcBef>
                <a:spcPts val="400"/>
              </a:spcBef>
              <a:buNone/>
            </a:pPr>
            <a:r>
              <a:rPr lang="en-US" dirty="0">
                <a:latin typeface="Lucida Sans" panose="020B0602030504020204" pitchFamily="34" charset="77"/>
              </a:rPr>
              <a:t>    </a:t>
            </a:r>
            <a:r>
              <a:rPr lang="en-US" dirty="0">
                <a:highlight>
                  <a:srgbClr val="FFFF00"/>
                </a:highlight>
                <a:latin typeface="Lucida Sans" panose="020B0602030504020204" pitchFamily="34" charset="77"/>
              </a:rPr>
              <a:t>protected :</a:t>
            </a:r>
          </a:p>
          <a:p>
            <a:pPr marL="0" indent="0">
              <a:spcBef>
                <a:spcPts val="400"/>
              </a:spcBef>
              <a:buNone/>
            </a:pPr>
            <a:r>
              <a:rPr lang="en-US" dirty="0">
                <a:latin typeface="Lucida Sans" panose="020B0602030504020204" pitchFamily="34" charset="77"/>
              </a:rPr>
              <a:t>        int count ;</a:t>
            </a:r>
          </a:p>
          <a:p>
            <a:pPr marL="0" indent="0">
              <a:spcBef>
                <a:spcPts val="400"/>
              </a:spcBef>
              <a:buNone/>
            </a:pPr>
            <a:r>
              <a:rPr lang="en-US" dirty="0">
                <a:latin typeface="Lucida Sans" panose="020B0602030504020204" pitchFamily="34" charset="77"/>
              </a:rPr>
              <a:t>    public :</a:t>
            </a:r>
          </a:p>
          <a:p>
            <a:pPr marL="0" indent="0">
              <a:spcBef>
                <a:spcPts val="400"/>
              </a:spcBef>
              <a:buNone/>
            </a:pPr>
            <a:r>
              <a:rPr lang="en-US" dirty="0">
                <a:latin typeface="Lucida Sans" panose="020B0602030504020204" pitchFamily="34" charset="77"/>
              </a:rPr>
              <a:t>         Index( ) {</a:t>
            </a:r>
          </a:p>
          <a:p>
            <a:pPr marL="0" indent="0">
              <a:spcBef>
                <a:spcPts val="400"/>
              </a:spcBef>
              <a:buNone/>
            </a:pPr>
            <a:r>
              <a:rPr lang="en-US" dirty="0">
                <a:latin typeface="Lucida Sans" panose="020B0602030504020204" pitchFamily="34" charset="77"/>
              </a:rPr>
              <a:t>            count = 0;</a:t>
            </a:r>
          </a:p>
          <a:p>
            <a:pPr marL="0" indent="0">
              <a:spcBef>
                <a:spcPts val="400"/>
              </a:spcBef>
              <a:buNone/>
            </a:pPr>
            <a:r>
              <a:rPr lang="en-US" dirty="0">
                <a:latin typeface="Lucida Sans" panose="020B0602030504020204" pitchFamily="34" charset="77"/>
              </a:rPr>
              <a:t>         }</a:t>
            </a:r>
          </a:p>
          <a:p>
            <a:pPr marL="0" indent="0">
              <a:spcBef>
                <a:spcPts val="400"/>
              </a:spcBef>
              <a:buNone/>
            </a:pPr>
            <a:r>
              <a:rPr lang="en-US" dirty="0">
                <a:latin typeface="Lucida Sans" panose="020B0602030504020204" pitchFamily="34" charset="77"/>
              </a:rPr>
              <a:t>         void display( ) {</a:t>
            </a:r>
          </a:p>
          <a:p>
            <a:pPr marL="0" indent="0">
              <a:spcBef>
                <a:spcPts val="400"/>
              </a:spcBef>
              <a:buNone/>
            </a:pPr>
            <a:r>
              <a:rPr lang="en-US" dirty="0">
                <a:latin typeface="Lucida Sans" panose="020B0602030504020204" pitchFamily="34" charset="77"/>
              </a:rPr>
              <a:t>               </a:t>
            </a:r>
            <a:r>
              <a:rPr lang="en-US" dirty="0" err="1">
                <a:latin typeface="Lucida Sans" panose="020B0602030504020204" pitchFamily="34" charset="77"/>
              </a:rPr>
              <a:t>cout</a:t>
            </a:r>
            <a:r>
              <a:rPr lang="en-US" dirty="0">
                <a:latin typeface="Lucida Sans" panose="020B0602030504020204" pitchFamily="34" charset="77"/>
              </a:rPr>
              <a:t> &lt;&lt; count ;</a:t>
            </a:r>
          </a:p>
          <a:p>
            <a:pPr marL="0" indent="0">
              <a:spcBef>
                <a:spcPts val="400"/>
              </a:spcBef>
              <a:buNone/>
            </a:pPr>
            <a:r>
              <a:rPr lang="en-US" dirty="0">
                <a:latin typeface="Lucida Sans" panose="020B0602030504020204" pitchFamily="34" charset="77"/>
              </a:rPr>
              <a:t>         }</a:t>
            </a:r>
          </a:p>
          <a:p>
            <a:pPr marL="0" indent="0">
              <a:spcBef>
                <a:spcPts val="400"/>
              </a:spcBef>
              <a:buNone/>
            </a:pPr>
            <a:r>
              <a:rPr lang="en-US" dirty="0">
                <a:latin typeface="Lucida Sans" panose="020B0602030504020204" pitchFamily="34" charset="77"/>
              </a:rPr>
              <a:t>         void operator ++ ( ) {</a:t>
            </a:r>
          </a:p>
          <a:p>
            <a:pPr marL="0" indent="0">
              <a:spcBef>
                <a:spcPts val="400"/>
              </a:spcBef>
              <a:buNone/>
            </a:pPr>
            <a:r>
              <a:rPr lang="en-US" dirty="0">
                <a:latin typeface="Lucida Sans" panose="020B0602030504020204" pitchFamily="34" charset="77"/>
              </a:rPr>
              <a:t>               count ++ ;</a:t>
            </a:r>
          </a:p>
          <a:p>
            <a:pPr marL="0" indent="0">
              <a:spcBef>
                <a:spcPts val="400"/>
              </a:spcBef>
              <a:buNone/>
            </a:pPr>
            <a:r>
              <a:rPr lang="en-US" dirty="0">
                <a:latin typeface="Lucida Sans" panose="020B0602030504020204" pitchFamily="34" charset="77"/>
              </a:rPr>
              <a:t>         }</a:t>
            </a:r>
          </a:p>
          <a:p>
            <a:pPr marL="0" indent="0">
              <a:spcBef>
                <a:spcPts val="400"/>
              </a:spcBef>
              <a:buNone/>
            </a:pPr>
            <a:r>
              <a:rPr lang="en-US" dirty="0">
                <a:latin typeface="Lucida Sans" panose="020B0602030504020204" pitchFamily="34" charset="77"/>
              </a:rPr>
              <a:t>};</a:t>
            </a:r>
          </a:p>
        </p:txBody>
      </p:sp>
      <p:sp>
        <p:nvSpPr>
          <p:cNvPr id="5" name="Content Placeholder 4">
            <a:extLst>
              <a:ext uri="{FF2B5EF4-FFF2-40B4-BE49-F238E27FC236}">
                <a16:creationId xmlns:a16="http://schemas.microsoft.com/office/drawing/2014/main" id="{EBFB6BF8-7CCD-7BAA-EC2A-66552D8589C5}"/>
              </a:ext>
            </a:extLst>
          </p:cNvPr>
          <p:cNvSpPr>
            <a:spLocks noGrp="1"/>
          </p:cNvSpPr>
          <p:nvPr>
            <p:ph sz="half" idx="2"/>
          </p:nvPr>
        </p:nvSpPr>
        <p:spPr>
          <a:xfrm>
            <a:off x="6525403" y="1484785"/>
            <a:ext cx="4447786" cy="4382616"/>
          </a:xfrm>
        </p:spPr>
        <p:txBody>
          <a:bodyPr>
            <a:normAutofit fontScale="92500" lnSpcReduction="20000"/>
          </a:bodyPr>
          <a:lstStyle/>
          <a:p>
            <a:pPr marL="0" indent="0">
              <a:buNone/>
            </a:pPr>
            <a:r>
              <a:rPr lang="en-US" dirty="0">
                <a:latin typeface="Lucida Sans" panose="020B0602030504020204" pitchFamily="34" charset="77"/>
              </a:rPr>
              <a:t>class Index1 : public Index {</a:t>
            </a:r>
          </a:p>
          <a:p>
            <a:pPr marL="0" indent="0">
              <a:spcBef>
                <a:spcPts val="400"/>
              </a:spcBef>
              <a:buNone/>
            </a:pPr>
            <a:r>
              <a:rPr lang="en-US" dirty="0">
                <a:latin typeface="Lucida Sans" panose="020B0602030504020204" pitchFamily="34" charset="77"/>
              </a:rPr>
              <a:t>    public :</a:t>
            </a:r>
          </a:p>
          <a:p>
            <a:pPr marL="0" indent="0">
              <a:spcBef>
                <a:spcPts val="400"/>
              </a:spcBef>
              <a:buNone/>
            </a:pPr>
            <a:r>
              <a:rPr lang="en-US" dirty="0">
                <a:latin typeface="Lucida Sans" panose="020B0602030504020204" pitchFamily="34" charset="77"/>
              </a:rPr>
              <a:t>        void operator --( ) {</a:t>
            </a:r>
          </a:p>
          <a:p>
            <a:pPr marL="0" indent="0">
              <a:spcBef>
                <a:spcPts val="400"/>
              </a:spcBef>
              <a:buNone/>
            </a:pPr>
            <a:r>
              <a:rPr lang="en-US" dirty="0">
                <a:latin typeface="Lucida Sans" panose="020B0602030504020204" pitchFamily="34" charset="77"/>
              </a:rPr>
              <a:t>            count -- ;  // </a:t>
            </a:r>
            <a:r>
              <a:rPr lang="en-US" dirty="0">
                <a:solidFill>
                  <a:srgbClr val="00B050"/>
                </a:solidFill>
                <a:latin typeface="Lucida Sans" panose="020B0602030504020204" pitchFamily="34" charset="77"/>
              </a:rPr>
              <a:t>OK now</a:t>
            </a:r>
          </a:p>
          <a:p>
            <a:pPr marL="0" indent="0">
              <a:spcBef>
                <a:spcPts val="400"/>
              </a:spcBef>
              <a:buNone/>
            </a:pPr>
            <a:r>
              <a:rPr lang="en-US" dirty="0">
                <a:latin typeface="Lucida Sans" panose="020B0602030504020204" pitchFamily="34" charset="77"/>
              </a:rPr>
              <a:t>        }</a:t>
            </a:r>
          </a:p>
          <a:p>
            <a:pPr marL="0" indent="0">
              <a:spcBef>
                <a:spcPts val="400"/>
              </a:spcBef>
              <a:buNone/>
            </a:pPr>
            <a:r>
              <a:rPr lang="en-US" dirty="0">
                <a:latin typeface="Lucida Sans" panose="020B0602030504020204" pitchFamily="34" charset="77"/>
              </a:rPr>
              <a:t>};</a:t>
            </a:r>
          </a:p>
          <a:p>
            <a:pPr marL="0" indent="0">
              <a:buNone/>
            </a:pPr>
            <a:r>
              <a:rPr lang="en-US" dirty="0">
                <a:latin typeface="Lucida Sans" panose="020B0602030504020204" pitchFamily="34" charset="77"/>
              </a:rPr>
              <a:t>int main( ) {</a:t>
            </a:r>
          </a:p>
          <a:p>
            <a:pPr marL="0" indent="0">
              <a:spcBef>
                <a:spcPts val="400"/>
              </a:spcBef>
              <a:buNone/>
            </a:pPr>
            <a:r>
              <a:rPr lang="en-US" dirty="0">
                <a:latin typeface="Lucida Sans" panose="020B0602030504020204" pitchFamily="34" charset="77"/>
              </a:rPr>
              <a:t>    </a:t>
            </a:r>
            <a:r>
              <a:rPr lang="en-US" dirty="0">
                <a:highlight>
                  <a:srgbClr val="FFFF00"/>
                </a:highlight>
                <a:latin typeface="Lucida Sans" panose="020B0602030504020204" pitchFamily="34" charset="77"/>
              </a:rPr>
              <a:t>Index1 </a:t>
            </a:r>
            <a:r>
              <a:rPr lang="en-US" dirty="0" err="1">
                <a:highlight>
                  <a:srgbClr val="FFFF00"/>
                </a:highlight>
                <a:latin typeface="Lucida Sans" panose="020B0602030504020204" pitchFamily="34" charset="77"/>
              </a:rPr>
              <a:t>i</a:t>
            </a:r>
            <a:r>
              <a:rPr lang="en-US" dirty="0">
                <a:highlight>
                  <a:srgbClr val="FFFF00"/>
                </a:highlight>
                <a:latin typeface="Lucida Sans" panose="020B0602030504020204" pitchFamily="34" charset="77"/>
              </a:rPr>
              <a:t>;</a:t>
            </a:r>
          </a:p>
          <a:p>
            <a:pPr marL="0" indent="0">
              <a:spcBef>
                <a:spcPts val="400"/>
              </a:spcBef>
              <a:buNone/>
            </a:pPr>
            <a:r>
              <a:rPr lang="en-US" dirty="0">
                <a:latin typeface="Lucida Sans" panose="020B0602030504020204" pitchFamily="34" charset="77"/>
              </a:rPr>
              <a:t>    </a:t>
            </a:r>
            <a:r>
              <a:rPr lang="en-US" dirty="0" err="1">
                <a:latin typeface="Lucida Sans" panose="020B0602030504020204" pitchFamily="34" charset="77"/>
              </a:rPr>
              <a:t>i.display</a:t>
            </a:r>
            <a:r>
              <a:rPr lang="en-US" dirty="0">
                <a:latin typeface="Lucida Sans" panose="020B0602030504020204" pitchFamily="34" charset="77"/>
              </a:rPr>
              <a:t>( ) ; // </a:t>
            </a:r>
            <a:r>
              <a:rPr lang="en-US" dirty="0" err="1">
                <a:latin typeface="Lucida Sans" panose="020B0602030504020204" pitchFamily="34" charset="77"/>
              </a:rPr>
              <a:t>i</a:t>
            </a:r>
            <a:r>
              <a:rPr lang="en-US" dirty="0">
                <a:latin typeface="Lucida Sans" panose="020B0602030504020204" pitchFamily="34" charset="77"/>
              </a:rPr>
              <a:t> == 0</a:t>
            </a:r>
          </a:p>
          <a:p>
            <a:pPr marL="0" indent="0">
              <a:spcBef>
                <a:spcPts val="400"/>
              </a:spcBef>
              <a:buNone/>
            </a:pPr>
            <a:r>
              <a:rPr lang="en-US" dirty="0">
                <a:latin typeface="Lucida Sans" panose="020B0602030504020204" pitchFamily="34" charset="77"/>
              </a:rPr>
              <a:t>    ++</a:t>
            </a:r>
            <a:r>
              <a:rPr lang="en-US" dirty="0" err="1">
                <a:latin typeface="Lucida Sans" panose="020B0602030504020204" pitchFamily="34" charset="77"/>
              </a:rPr>
              <a:t>i</a:t>
            </a:r>
            <a:r>
              <a:rPr lang="en-US" dirty="0">
                <a:latin typeface="Lucida Sans" panose="020B0602030504020204" pitchFamily="34" charset="77"/>
              </a:rPr>
              <a:t> ; // </a:t>
            </a:r>
            <a:r>
              <a:rPr lang="en-US" dirty="0" err="1">
                <a:latin typeface="Lucida Sans" panose="020B0602030504020204" pitchFamily="34" charset="77"/>
              </a:rPr>
              <a:t>i.operator</a:t>
            </a:r>
            <a:r>
              <a:rPr lang="en-US" dirty="0">
                <a:latin typeface="Lucida Sans" panose="020B0602030504020204" pitchFamily="34" charset="77"/>
              </a:rPr>
              <a:t> ++( )</a:t>
            </a:r>
          </a:p>
          <a:p>
            <a:pPr marL="0" indent="0">
              <a:spcBef>
                <a:spcPts val="400"/>
              </a:spcBef>
              <a:buNone/>
            </a:pPr>
            <a:r>
              <a:rPr lang="en-US" dirty="0">
                <a:latin typeface="Lucida Sans" panose="020B0602030504020204" pitchFamily="34" charset="77"/>
              </a:rPr>
              <a:t>    </a:t>
            </a:r>
            <a:r>
              <a:rPr lang="en-US" dirty="0" err="1">
                <a:latin typeface="Lucida Sans" panose="020B0602030504020204" pitchFamily="34" charset="77"/>
              </a:rPr>
              <a:t>i.display</a:t>
            </a:r>
            <a:r>
              <a:rPr lang="en-US" dirty="0">
                <a:latin typeface="Lucida Sans" panose="020B0602030504020204" pitchFamily="34" charset="77"/>
              </a:rPr>
              <a:t>( ) ; // </a:t>
            </a:r>
            <a:r>
              <a:rPr lang="en-US" dirty="0" err="1">
                <a:latin typeface="Lucida Sans" panose="020B0602030504020204" pitchFamily="34" charset="77"/>
              </a:rPr>
              <a:t>i</a:t>
            </a:r>
            <a:r>
              <a:rPr lang="en-US" dirty="0">
                <a:latin typeface="Lucida Sans" panose="020B0602030504020204" pitchFamily="34" charset="77"/>
              </a:rPr>
              <a:t> == 1</a:t>
            </a:r>
          </a:p>
          <a:p>
            <a:pPr marL="0" indent="0">
              <a:spcBef>
                <a:spcPts val="400"/>
              </a:spcBef>
              <a:buNone/>
            </a:pPr>
            <a:r>
              <a:rPr lang="en-US" dirty="0">
                <a:latin typeface="Lucida Sans" panose="020B0602030504020204" pitchFamily="34" charset="77"/>
              </a:rPr>
              <a:t>    --</a:t>
            </a:r>
            <a:r>
              <a:rPr lang="en-US" dirty="0" err="1">
                <a:latin typeface="Lucida Sans" panose="020B0602030504020204" pitchFamily="34" charset="77"/>
              </a:rPr>
              <a:t>i</a:t>
            </a:r>
            <a:r>
              <a:rPr lang="en-US" dirty="0">
                <a:latin typeface="Lucida Sans" panose="020B0602030504020204" pitchFamily="34" charset="77"/>
              </a:rPr>
              <a:t> ; // </a:t>
            </a:r>
            <a:r>
              <a:rPr lang="en-US" dirty="0">
                <a:solidFill>
                  <a:srgbClr val="00B050"/>
                </a:solidFill>
                <a:latin typeface="Lucida Sans" panose="020B0602030504020204" pitchFamily="34" charset="77"/>
              </a:rPr>
              <a:t>OK now</a:t>
            </a:r>
          </a:p>
          <a:p>
            <a:pPr marL="0" indent="0">
              <a:buNone/>
            </a:pPr>
            <a:r>
              <a:rPr lang="en-US" dirty="0">
                <a:latin typeface="Lucida Sans" panose="020B0602030504020204" pitchFamily="34" charset="77"/>
              </a:rPr>
              <a:t>    </a:t>
            </a:r>
            <a:r>
              <a:rPr lang="en-US" dirty="0" err="1">
                <a:latin typeface="Lucida Sans" panose="020B0602030504020204" pitchFamily="34" charset="77"/>
              </a:rPr>
              <a:t>i.display</a:t>
            </a:r>
            <a:r>
              <a:rPr lang="en-US" dirty="0">
                <a:latin typeface="Lucida Sans" panose="020B0602030504020204" pitchFamily="34" charset="77"/>
              </a:rPr>
              <a:t>( ) ; // </a:t>
            </a:r>
            <a:r>
              <a:rPr lang="en-US" dirty="0" err="1">
                <a:latin typeface="Lucida Sans" panose="020B0602030504020204" pitchFamily="34" charset="77"/>
              </a:rPr>
              <a:t>i</a:t>
            </a:r>
            <a:r>
              <a:rPr lang="en-US" dirty="0">
                <a:latin typeface="Lucida Sans" panose="020B0602030504020204" pitchFamily="34" charset="77"/>
              </a:rPr>
              <a:t> == 0</a:t>
            </a:r>
          </a:p>
          <a:p>
            <a:pPr marL="0" indent="0">
              <a:buNone/>
            </a:pPr>
            <a:r>
              <a:rPr lang="en-US" dirty="0">
                <a:latin typeface="Lucida Sans" panose="020B0602030504020204" pitchFamily="34" charset="77"/>
              </a:rPr>
              <a:t>}</a:t>
            </a:r>
          </a:p>
          <a:p>
            <a:pPr marL="0" indent="0">
              <a:buNone/>
            </a:pPr>
            <a:endParaRPr lang="en-US" dirty="0"/>
          </a:p>
        </p:txBody>
      </p:sp>
    </p:spTree>
    <p:extLst>
      <p:ext uri="{BB962C8B-B14F-4D97-AF65-F5344CB8AC3E}">
        <p14:creationId xmlns:p14="http://schemas.microsoft.com/office/powerpoint/2010/main" val="2688641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7DCB7-7FF5-805F-F904-2A564BC16CE8}"/>
              </a:ext>
            </a:extLst>
          </p:cNvPr>
          <p:cNvSpPr>
            <a:spLocks noGrp="1"/>
          </p:cNvSpPr>
          <p:nvPr>
            <p:ph type="title"/>
          </p:nvPr>
        </p:nvSpPr>
        <p:spPr>
          <a:xfrm>
            <a:off x="1371600" y="685800"/>
            <a:ext cx="9601200" cy="798984"/>
          </a:xfrm>
        </p:spPr>
        <p:txBody>
          <a:bodyPr/>
          <a:lstStyle/>
          <a:p>
            <a:r>
              <a:rPr lang="en-US" dirty="0"/>
              <a:t>Access Control and Encapsulation</a:t>
            </a:r>
          </a:p>
        </p:txBody>
      </p:sp>
      <p:sp>
        <p:nvSpPr>
          <p:cNvPr id="5" name="Content Placeholder 4">
            <a:extLst>
              <a:ext uri="{FF2B5EF4-FFF2-40B4-BE49-F238E27FC236}">
                <a16:creationId xmlns:a16="http://schemas.microsoft.com/office/drawing/2014/main" id="{EE4C35EE-4B77-21F1-8167-544B34166CE6}"/>
              </a:ext>
            </a:extLst>
          </p:cNvPr>
          <p:cNvSpPr>
            <a:spLocks noGrp="1"/>
          </p:cNvSpPr>
          <p:nvPr>
            <p:ph idx="1"/>
          </p:nvPr>
        </p:nvSpPr>
        <p:spPr>
          <a:xfrm>
            <a:off x="1371600" y="1556792"/>
            <a:ext cx="9601200" cy="4310608"/>
          </a:xfrm>
        </p:spPr>
        <p:txBody>
          <a:bodyPr>
            <a:normAutofit fontScale="92500" lnSpcReduction="20000"/>
          </a:bodyPr>
          <a:lstStyle/>
          <a:p>
            <a:r>
              <a:rPr lang="en-US" dirty="0"/>
              <a:t>A derived class does not have access to </a:t>
            </a:r>
            <a:r>
              <a:rPr lang="en-US" i="1" dirty="0"/>
              <a:t>private</a:t>
            </a:r>
            <a:r>
              <a:rPr lang="en-US" dirty="0"/>
              <a:t> members of the base class</a:t>
            </a:r>
          </a:p>
          <a:p>
            <a:r>
              <a:rPr lang="en-US" dirty="0"/>
              <a:t>The keyword </a:t>
            </a:r>
            <a:r>
              <a:rPr lang="en-US" i="1" dirty="0"/>
              <a:t>private</a:t>
            </a:r>
            <a:r>
              <a:rPr lang="en-US" dirty="0"/>
              <a:t> enables data hiding, and </a:t>
            </a:r>
            <a:r>
              <a:rPr lang="en-US" i="1" dirty="0"/>
              <a:t>public</a:t>
            </a:r>
            <a:r>
              <a:rPr lang="en-US" dirty="0"/>
              <a:t> enables communication with users</a:t>
            </a:r>
          </a:p>
          <a:p>
            <a:r>
              <a:rPr lang="en-US" dirty="0"/>
              <a:t>In a well-designed class, only its objects are in full control of their data</a:t>
            </a:r>
          </a:p>
          <a:p>
            <a:pPr lvl="1"/>
            <a:r>
              <a:rPr lang="en-US" dirty="0"/>
              <a:t>Private data members with public methods to access them</a:t>
            </a:r>
          </a:p>
          <a:p>
            <a:r>
              <a:rPr lang="en-US" dirty="0"/>
              <a:t>The keyword </a:t>
            </a:r>
            <a:r>
              <a:rPr lang="en-US" i="1" dirty="0"/>
              <a:t>protected</a:t>
            </a:r>
            <a:r>
              <a:rPr lang="en-US" dirty="0"/>
              <a:t> is used for members of the base class which are not in its public interface, but can be accessed by derived classes</a:t>
            </a:r>
          </a:p>
          <a:p>
            <a:r>
              <a:rPr lang="en-US" dirty="0"/>
              <a:t>Good practice:</a:t>
            </a:r>
          </a:p>
          <a:p>
            <a:pPr lvl="1"/>
            <a:r>
              <a:rPr lang="en-US" dirty="0"/>
              <a:t>If a derived class must have access to the private data of the base class, then use member functions (accessors and modifiers) which are declared protected in the interface of the base class</a:t>
            </a:r>
          </a:p>
          <a:p>
            <a:r>
              <a:rPr lang="en-US" dirty="0"/>
              <a:t>Maintain data integrity using encapsulation and data hiding</a:t>
            </a:r>
          </a:p>
          <a:p>
            <a:pPr lvl="1"/>
            <a:r>
              <a:rPr lang="en-US" dirty="0"/>
              <a:t>Encapsulation restricts access to functionality of objects</a:t>
            </a:r>
          </a:p>
          <a:p>
            <a:pPr lvl="1"/>
            <a:r>
              <a:rPr lang="en-US" dirty="0"/>
              <a:t>Data hiding restricts control over the data of an object exclusively to the members of its class</a:t>
            </a:r>
          </a:p>
        </p:txBody>
      </p:sp>
    </p:spTree>
    <p:extLst>
      <p:ext uri="{BB962C8B-B14F-4D97-AF65-F5344CB8AC3E}">
        <p14:creationId xmlns:p14="http://schemas.microsoft.com/office/powerpoint/2010/main" val="2461550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C9103-F9FE-9D5B-4277-FBAD165AF7CD}"/>
              </a:ext>
            </a:extLst>
          </p:cNvPr>
          <p:cNvSpPr>
            <a:spLocks noGrp="1"/>
          </p:cNvSpPr>
          <p:nvPr>
            <p:ph type="title"/>
          </p:nvPr>
        </p:nvSpPr>
        <p:spPr>
          <a:xfrm>
            <a:off x="1371600" y="685800"/>
            <a:ext cx="9601200" cy="726976"/>
          </a:xfrm>
        </p:spPr>
        <p:txBody>
          <a:bodyPr/>
          <a:lstStyle/>
          <a:p>
            <a:r>
              <a:rPr lang="en-US" dirty="0"/>
              <a:t>Modes of Inheritance</a:t>
            </a:r>
          </a:p>
        </p:txBody>
      </p:sp>
      <p:pic>
        <p:nvPicPr>
          <p:cNvPr id="4098" name="Picture 2" descr="class_inheritance_diagram">
            <a:extLst>
              <a:ext uri="{FF2B5EF4-FFF2-40B4-BE49-F238E27FC236}">
                <a16:creationId xmlns:a16="http://schemas.microsoft.com/office/drawing/2014/main" id="{120751D3-C665-5206-BE3E-4C0E28A52D3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2135560" y="1772816"/>
            <a:ext cx="3024335" cy="396823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65952561-2B3D-1A17-FDCD-B9CCB6B91BC7}"/>
              </a:ext>
            </a:extLst>
          </p:cNvPr>
          <p:cNvSpPr>
            <a:spLocks noGrp="1"/>
          </p:cNvSpPr>
          <p:nvPr>
            <p:ph sz="half" idx="2"/>
          </p:nvPr>
        </p:nvSpPr>
        <p:spPr>
          <a:xfrm>
            <a:off x="5879976" y="1772817"/>
            <a:ext cx="5093213" cy="4094584"/>
          </a:xfrm>
        </p:spPr>
        <p:txBody>
          <a:bodyPr/>
          <a:lstStyle/>
          <a:p>
            <a:r>
              <a:rPr lang="en-US" dirty="0"/>
              <a:t>Public Inheritance</a:t>
            </a:r>
          </a:p>
          <a:p>
            <a:pPr marL="530352" lvl="1" indent="0">
              <a:buNone/>
            </a:pPr>
            <a:r>
              <a:rPr lang="en-US" sz="1800" i="0" dirty="0">
                <a:latin typeface="Lucida Sans" panose="020B0602030504020204" pitchFamily="34" charset="77"/>
              </a:rPr>
              <a:t>class Derived : </a:t>
            </a:r>
            <a:r>
              <a:rPr lang="en-US" sz="1800" i="0" dirty="0">
                <a:highlight>
                  <a:srgbClr val="FFFF00"/>
                </a:highlight>
                <a:latin typeface="Lucida Sans" panose="020B0602030504020204" pitchFamily="34" charset="77"/>
              </a:rPr>
              <a:t>public</a:t>
            </a:r>
            <a:r>
              <a:rPr lang="en-US" sz="1800" i="0" dirty="0">
                <a:latin typeface="Lucida Sans" panose="020B0602030504020204" pitchFamily="34" charset="77"/>
              </a:rPr>
              <a:t> Base</a:t>
            </a:r>
          </a:p>
          <a:p>
            <a:pPr lvl="1"/>
            <a:r>
              <a:rPr lang="en-US" sz="1600" i="0" dirty="0">
                <a:latin typeface="Lucida Sans" panose="020B0602030504020204" pitchFamily="34" charset="77"/>
              </a:rPr>
              <a:t>No change in access control of Base class members in Derived class</a:t>
            </a:r>
          </a:p>
          <a:p>
            <a:r>
              <a:rPr lang="en-US" sz="1800" dirty="0">
                <a:latin typeface="Lucida Sans" panose="020B0602030504020204" pitchFamily="34" charset="77"/>
              </a:rPr>
              <a:t>Protected Inheritance</a:t>
            </a:r>
          </a:p>
          <a:p>
            <a:pPr marL="530352" lvl="1" indent="0">
              <a:buNone/>
            </a:pPr>
            <a:r>
              <a:rPr lang="en-US" sz="1800" i="0" dirty="0">
                <a:latin typeface="Lucida Sans" panose="020B0602030504020204" pitchFamily="34" charset="77"/>
              </a:rPr>
              <a:t>class Derived : </a:t>
            </a:r>
            <a:r>
              <a:rPr lang="en-US" sz="1800" i="0" dirty="0">
                <a:highlight>
                  <a:srgbClr val="FFFF00"/>
                </a:highlight>
                <a:latin typeface="Lucida Sans" panose="020B0602030504020204" pitchFamily="34" charset="77"/>
              </a:rPr>
              <a:t>protected</a:t>
            </a:r>
            <a:r>
              <a:rPr lang="en-US" sz="1800" i="0" dirty="0">
                <a:latin typeface="Lucida Sans" panose="020B0602030504020204" pitchFamily="34" charset="77"/>
              </a:rPr>
              <a:t> Base</a:t>
            </a:r>
          </a:p>
          <a:p>
            <a:pPr lvl="1"/>
            <a:r>
              <a:rPr lang="en-US" sz="1600" i="0" dirty="0">
                <a:latin typeface="Lucida Sans" panose="020B0602030504020204" pitchFamily="34" charset="77"/>
              </a:rPr>
              <a:t>Public and protected members of Base class become protected in Derived class</a:t>
            </a:r>
          </a:p>
          <a:p>
            <a:r>
              <a:rPr lang="en-US" sz="1800" i="0" dirty="0">
                <a:latin typeface="Lucida Sans" panose="020B0602030504020204" pitchFamily="34" charset="77"/>
              </a:rPr>
              <a:t>Private Inheritance</a:t>
            </a:r>
          </a:p>
          <a:p>
            <a:pPr marL="530352" lvl="1" indent="0">
              <a:buNone/>
            </a:pPr>
            <a:r>
              <a:rPr lang="en-US" sz="1800" i="0" dirty="0">
                <a:latin typeface="Lucida Sans" panose="020B0602030504020204" pitchFamily="34" charset="77"/>
              </a:rPr>
              <a:t>class Derived : </a:t>
            </a:r>
            <a:r>
              <a:rPr lang="en-US" sz="1800" i="0" dirty="0">
                <a:highlight>
                  <a:srgbClr val="FFFF00"/>
                </a:highlight>
                <a:latin typeface="Lucida Sans" panose="020B0602030504020204" pitchFamily="34" charset="77"/>
              </a:rPr>
              <a:t>private</a:t>
            </a:r>
            <a:r>
              <a:rPr lang="en-US" sz="1800" i="0" dirty="0">
                <a:latin typeface="Lucida Sans" panose="020B0602030504020204" pitchFamily="34" charset="77"/>
              </a:rPr>
              <a:t> Base</a:t>
            </a:r>
          </a:p>
          <a:p>
            <a:pPr lvl="1"/>
            <a:r>
              <a:rPr lang="en-US" sz="1600" i="0" dirty="0">
                <a:latin typeface="Lucida Sans" panose="020B0602030504020204" pitchFamily="34" charset="77"/>
              </a:rPr>
              <a:t>All members of Base class become private members in Derived class</a:t>
            </a:r>
          </a:p>
          <a:p>
            <a:pPr lvl="1"/>
            <a:endParaRPr lang="en-US" sz="1800" i="0" dirty="0">
              <a:latin typeface="Lucida Sans" panose="020B0602030504020204" pitchFamily="34" charset="77"/>
            </a:endParaRPr>
          </a:p>
        </p:txBody>
      </p:sp>
      <p:sp>
        <p:nvSpPr>
          <p:cNvPr id="5" name="TextBox 4">
            <a:extLst>
              <a:ext uri="{FF2B5EF4-FFF2-40B4-BE49-F238E27FC236}">
                <a16:creationId xmlns:a16="http://schemas.microsoft.com/office/drawing/2014/main" id="{80E7A666-0584-E75E-07E6-2D90E22F00CD}"/>
              </a:ext>
            </a:extLst>
          </p:cNvPr>
          <p:cNvSpPr txBox="1"/>
          <p:nvPr/>
        </p:nvSpPr>
        <p:spPr>
          <a:xfrm>
            <a:off x="1703512" y="6165304"/>
            <a:ext cx="9217024" cy="307777"/>
          </a:xfrm>
          <a:prstGeom prst="rect">
            <a:avLst/>
          </a:prstGeom>
          <a:noFill/>
        </p:spPr>
        <p:txBody>
          <a:bodyPr wrap="square" rtlCol="0">
            <a:spAutoFit/>
          </a:bodyPr>
          <a:lstStyle/>
          <a:p>
            <a:r>
              <a:rPr lang="en-US" sz="1400" dirty="0"/>
              <a:t>Image courtesy: </a:t>
            </a:r>
            <a:r>
              <a:rPr lang="en-US" sz="1400" dirty="0">
                <a:hlinkClick r:id="rId3"/>
              </a:rPr>
              <a:t>https://www.bogotobogo.com/cplusplus/multipleinheritance.php</a:t>
            </a:r>
            <a:r>
              <a:rPr lang="en-US" sz="1400" dirty="0"/>
              <a:t> </a:t>
            </a:r>
          </a:p>
        </p:txBody>
      </p:sp>
    </p:spTree>
    <p:extLst>
      <p:ext uri="{BB962C8B-B14F-4D97-AF65-F5344CB8AC3E}">
        <p14:creationId xmlns:p14="http://schemas.microsoft.com/office/powerpoint/2010/main" val="133951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7693E-9390-59F8-9FBE-6C650E97F9B2}"/>
              </a:ext>
            </a:extLst>
          </p:cNvPr>
          <p:cNvSpPr>
            <a:spLocks noGrp="1"/>
          </p:cNvSpPr>
          <p:nvPr>
            <p:ph type="title"/>
          </p:nvPr>
        </p:nvSpPr>
        <p:spPr>
          <a:xfrm>
            <a:off x="1371600" y="685800"/>
            <a:ext cx="9601200" cy="798984"/>
          </a:xfrm>
        </p:spPr>
        <p:txBody>
          <a:bodyPr/>
          <a:lstStyle/>
          <a:p>
            <a:r>
              <a:rPr lang="en-US" dirty="0"/>
              <a:t>Summary of Inheritance in C++</a:t>
            </a:r>
          </a:p>
        </p:txBody>
      </p:sp>
      <p:pic>
        <p:nvPicPr>
          <p:cNvPr id="3074" name="Picture 2" descr="Table showing public, protected and private class">
            <a:extLst>
              <a:ext uri="{FF2B5EF4-FFF2-40B4-BE49-F238E27FC236}">
                <a16:creationId xmlns:a16="http://schemas.microsoft.com/office/drawing/2014/main" id="{0B0EB399-7EC9-1049-936F-3F2B38F11E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67608" y="2132856"/>
            <a:ext cx="7637176" cy="302304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7EB4A2B-8251-CF4E-D605-CF8340B2C2B2}"/>
              </a:ext>
            </a:extLst>
          </p:cNvPr>
          <p:cNvSpPr txBox="1"/>
          <p:nvPr/>
        </p:nvSpPr>
        <p:spPr>
          <a:xfrm>
            <a:off x="1559496" y="5589240"/>
            <a:ext cx="9505056" cy="276999"/>
          </a:xfrm>
          <a:prstGeom prst="rect">
            <a:avLst/>
          </a:prstGeom>
          <a:noFill/>
        </p:spPr>
        <p:txBody>
          <a:bodyPr wrap="square" rtlCol="0">
            <a:spAutoFit/>
          </a:bodyPr>
          <a:lstStyle/>
          <a:p>
            <a:r>
              <a:rPr lang="en-US" sz="1200" dirty="0"/>
              <a:t>Image courtesy: </a:t>
            </a:r>
            <a:r>
              <a:rPr lang="en-US" sz="1200" dirty="0">
                <a:hlinkClick r:id="rId3"/>
              </a:rPr>
              <a:t>https://eng.libretexts.org/Courses/Delta_College/C_-_Data_Structures/04%3A_Inheritence/4.04%3A_Modes_of_Inheritance</a:t>
            </a:r>
            <a:r>
              <a:rPr lang="en-US" sz="1200" dirty="0"/>
              <a:t> </a:t>
            </a:r>
          </a:p>
        </p:txBody>
      </p:sp>
    </p:spTree>
    <p:extLst>
      <p:ext uri="{BB962C8B-B14F-4D97-AF65-F5344CB8AC3E}">
        <p14:creationId xmlns:p14="http://schemas.microsoft.com/office/powerpoint/2010/main" val="1636064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F2616-9132-A5D6-DF4F-6D99AEBE36C4}"/>
              </a:ext>
            </a:extLst>
          </p:cNvPr>
          <p:cNvSpPr>
            <a:spLocks noGrp="1"/>
          </p:cNvSpPr>
          <p:nvPr>
            <p:ph type="title"/>
          </p:nvPr>
        </p:nvSpPr>
        <p:spPr>
          <a:xfrm>
            <a:off x="1371600" y="685800"/>
            <a:ext cx="9601200" cy="726976"/>
          </a:xfrm>
        </p:spPr>
        <p:txBody>
          <a:bodyPr/>
          <a:lstStyle/>
          <a:p>
            <a:r>
              <a:rPr lang="en-US" dirty="0"/>
              <a:t>Which Mode of Inheritance to Use?</a:t>
            </a:r>
          </a:p>
        </p:txBody>
      </p:sp>
      <p:sp>
        <p:nvSpPr>
          <p:cNvPr id="3" name="Content Placeholder 2">
            <a:extLst>
              <a:ext uri="{FF2B5EF4-FFF2-40B4-BE49-F238E27FC236}">
                <a16:creationId xmlns:a16="http://schemas.microsoft.com/office/drawing/2014/main" id="{A8507B28-3C8D-7E44-A6D6-1807D5BBE0F5}"/>
              </a:ext>
            </a:extLst>
          </p:cNvPr>
          <p:cNvSpPr>
            <a:spLocks noGrp="1"/>
          </p:cNvSpPr>
          <p:nvPr>
            <p:ph idx="1"/>
          </p:nvPr>
        </p:nvSpPr>
        <p:spPr>
          <a:xfrm>
            <a:off x="1371600" y="1844824"/>
            <a:ext cx="9601200" cy="4022576"/>
          </a:xfrm>
        </p:spPr>
        <p:txBody>
          <a:bodyPr/>
          <a:lstStyle/>
          <a:p>
            <a:r>
              <a:rPr lang="en-US" dirty="0"/>
              <a:t>Private inheritance is the default mode of inheritance</a:t>
            </a:r>
          </a:p>
          <a:p>
            <a:pPr lvl="1"/>
            <a:r>
              <a:rPr lang="en-US" dirty="0"/>
              <a:t>Needed in situations where a derived class object is defined “in-terms-of” the base class, but where composition cannot be used.</a:t>
            </a:r>
          </a:p>
          <a:p>
            <a:r>
              <a:rPr lang="en-US" dirty="0"/>
              <a:t>Public inheritance should be used to define an is-a relationship between a derived class and a base class </a:t>
            </a:r>
            <a:r>
              <a:rPr lang="en-US"/>
              <a:t>(most commonly used)</a:t>
            </a:r>
            <a:endParaRPr lang="en-US" dirty="0"/>
          </a:p>
          <a:p>
            <a:pPr lvl="1"/>
            <a:r>
              <a:rPr lang="en-US" dirty="0"/>
              <a:t>A derived class object “is-a” base class object allowing the derived class object to be used polymorphically as a base class object in code that expects it</a:t>
            </a:r>
          </a:p>
          <a:p>
            <a:r>
              <a:rPr lang="en-US" dirty="0"/>
              <a:t>Protected inheritance is not widely used</a:t>
            </a:r>
          </a:p>
          <a:p>
            <a:pPr lvl="1"/>
            <a:r>
              <a:rPr lang="en-US" dirty="0"/>
              <a:t>May be useful when defining a base class that is itself a derived class and needs to make its base class members available to classes derived from itself</a:t>
            </a:r>
          </a:p>
        </p:txBody>
      </p:sp>
    </p:spTree>
    <p:extLst>
      <p:ext uri="{BB962C8B-B14F-4D97-AF65-F5344CB8AC3E}">
        <p14:creationId xmlns:p14="http://schemas.microsoft.com/office/powerpoint/2010/main" val="1599570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FE38C-D15E-CC42-7267-0B88CE1474D7}"/>
              </a:ext>
            </a:extLst>
          </p:cNvPr>
          <p:cNvSpPr>
            <a:spLocks noGrp="1"/>
          </p:cNvSpPr>
          <p:nvPr>
            <p:ph type="title"/>
          </p:nvPr>
        </p:nvSpPr>
        <p:spPr>
          <a:xfrm>
            <a:off x="1371600" y="685800"/>
            <a:ext cx="9601200" cy="726976"/>
          </a:xfrm>
        </p:spPr>
        <p:txBody>
          <a:bodyPr/>
          <a:lstStyle/>
          <a:p>
            <a:r>
              <a:rPr lang="en-US" dirty="0"/>
              <a:t>Inter-class Relationships in OO Design</a:t>
            </a:r>
          </a:p>
        </p:txBody>
      </p:sp>
      <p:sp>
        <p:nvSpPr>
          <p:cNvPr id="3" name="Content Placeholder 2">
            <a:extLst>
              <a:ext uri="{FF2B5EF4-FFF2-40B4-BE49-F238E27FC236}">
                <a16:creationId xmlns:a16="http://schemas.microsoft.com/office/drawing/2014/main" id="{68B3FBCE-8379-69DD-D487-78884E0600FC}"/>
              </a:ext>
            </a:extLst>
          </p:cNvPr>
          <p:cNvSpPr>
            <a:spLocks noGrp="1"/>
          </p:cNvSpPr>
          <p:nvPr>
            <p:ph idx="1"/>
          </p:nvPr>
        </p:nvSpPr>
        <p:spPr>
          <a:xfrm>
            <a:off x="1371600" y="1484784"/>
            <a:ext cx="9601200" cy="4382616"/>
          </a:xfrm>
        </p:spPr>
        <p:txBody>
          <a:bodyPr/>
          <a:lstStyle/>
          <a:p>
            <a:r>
              <a:rPr lang="en-US" dirty="0"/>
              <a:t>Provide a way of interaction between objects of different classes</a:t>
            </a:r>
          </a:p>
          <a:p>
            <a:r>
              <a:rPr lang="en-US" dirty="0"/>
              <a:t>Types of inter-class relationships:</a:t>
            </a:r>
          </a:p>
          <a:p>
            <a:pPr marL="987552" lvl="1" indent="-457200">
              <a:buFont typeface="+mj-lt"/>
              <a:buAutoNum type="arabicPeriod"/>
            </a:pPr>
            <a:r>
              <a:rPr lang="en-US" dirty="0"/>
              <a:t>Composition: the object and its member have a strong part-whole relationship; characterized by “part-of” relationship, e.g. a kitchen is part of a house</a:t>
            </a:r>
          </a:p>
          <a:p>
            <a:pPr marL="987552" lvl="1" indent="-457200">
              <a:buFont typeface="+mj-lt"/>
              <a:buAutoNum type="arabicPeriod"/>
            </a:pPr>
            <a:r>
              <a:rPr lang="en-US" dirty="0"/>
              <a:t>Aggregation: a weaker form of composition, where the object and its member form a “has-a” relationship, e.g. library has shelves, books etc.</a:t>
            </a:r>
          </a:p>
          <a:p>
            <a:pPr marL="987552" lvl="1" indent="-457200">
              <a:buFont typeface="+mj-lt"/>
              <a:buAutoNum type="arabicPeriod"/>
            </a:pPr>
            <a:r>
              <a:rPr lang="en-US" dirty="0"/>
              <a:t>Association: a weaker form of aggregation, where the object forms a “uses-a” / “references-a” relationship with another object, e.g. student uses a car</a:t>
            </a:r>
          </a:p>
          <a:p>
            <a:pPr marL="987552" lvl="1" indent="-457200">
              <a:buFont typeface="+mj-lt"/>
              <a:buAutoNum type="arabicPeriod"/>
            </a:pPr>
            <a:r>
              <a:rPr lang="en-US" dirty="0"/>
              <a:t>Generalization / Specialization, where the object forms “is-a-kind-of” relationship with another object</a:t>
            </a:r>
          </a:p>
        </p:txBody>
      </p:sp>
    </p:spTree>
    <p:extLst>
      <p:ext uri="{BB962C8B-B14F-4D97-AF65-F5344CB8AC3E}">
        <p14:creationId xmlns:p14="http://schemas.microsoft.com/office/powerpoint/2010/main" val="4042899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DFD78-5836-CFC4-E910-9213FB391618}"/>
              </a:ext>
            </a:extLst>
          </p:cNvPr>
          <p:cNvSpPr>
            <a:spLocks noGrp="1"/>
          </p:cNvSpPr>
          <p:nvPr>
            <p:ph type="title"/>
          </p:nvPr>
        </p:nvSpPr>
        <p:spPr>
          <a:xfrm>
            <a:off x="1371600" y="685800"/>
            <a:ext cx="9601200" cy="726976"/>
          </a:xfrm>
        </p:spPr>
        <p:txBody>
          <a:bodyPr>
            <a:normAutofit fontScale="90000"/>
          </a:bodyPr>
          <a:lstStyle/>
          <a:p>
            <a:r>
              <a:rPr lang="en-US" dirty="0"/>
              <a:t>Composition vs. Aggregation vs. Association</a:t>
            </a:r>
          </a:p>
        </p:txBody>
      </p:sp>
      <p:pic>
        <p:nvPicPr>
          <p:cNvPr id="1026" name="Picture 2" descr="OOPs_6">
            <a:extLst>
              <a:ext uri="{FF2B5EF4-FFF2-40B4-BE49-F238E27FC236}">
                <a16:creationId xmlns:a16="http://schemas.microsoft.com/office/drawing/2014/main" id="{6EC29297-6055-661E-1C31-1A6B89625C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07768" y="1628800"/>
            <a:ext cx="7056784" cy="4267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49E9DA0-4CD3-2921-9944-CE50EBABE5A6}"/>
              </a:ext>
            </a:extLst>
          </p:cNvPr>
          <p:cNvSpPr txBox="1"/>
          <p:nvPr/>
        </p:nvSpPr>
        <p:spPr>
          <a:xfrm>
            <a:off x="1199456" y="6237312"/>
            <a:ext cx="10657184" cy="253916"/>
          </a:xfrm>
          <a:prstGeom prst="rect">
            <a:avLst/>
          </a:prstGeom>
          <a:noFill/>
        </p:spPr>
        <p:txBody>
          <a:bodyPr wrap="square" rtlCol="0">
            <a:spAutoFit/>
          </a:bodyPr>
          <a:lstStyle/>
          <a:p>
            <a:r>
              <a:rPr lang="en-IN" sz="1050" dirty="0">
                <a:effectLst/>
                <a:latin typeface="ArialMT"/>
              </a:rPr>
              <a:t>Image courtesy: </a:t>
            </a:r>
            <a:r>
              <a:rPr lang="en-IN" sz="1050" dirty="0">
                <a:solidFill>
                  <a:srgbClr val="0F54CC"/>
                </a:solidFill>
                <a:effectLst/>
                <a:latin typeface="ArialMT"/>
              </a:rPr>
              <a:t>https://</a:t>
            </a:r>
            <a:r>
              <a:rPr lang="en-IN" sz="1050" dirty="0" err="1">
                <a:solidFill>
                  <a:srgbClr val="0F54CC"/>
                </a:solidFill>
                <a:effectLst/>
                <a:latin typeface="ArialMT"/>
              </a:rPr>
              <a:t>dotnetfreakblog.wordpress.com</a:t>
            </a:r>
            <a:r>
              <a:rPr lang="en-IN" sz="1050" dirty="0">
                <a:solidFill>
                  <a:srgbClr val="0F54CC"/>
                </a:solidFill>
                <a:effectLst/>
                <a:latin typeface="ArialMT"/>
              </a:rPr>
              <a:t>/2014/01/11/concept-of-dependency-generalization-association-aggregation-composition-in-object-oriented-programming/ </a:t>
            </a:r>
            <a:endParaRPr lang="en-IN" sz="1050" dirty="0">
              <a:effectLst/>
            </a:endParaRPr>
          </a:p>
        </p:txBody>
      </p:sp>
      <p:sp>
        <p:nvSpPr>
          <p:cNvPr id="5" name="TextBox 4">
            <a:extLst>
              <a:ext uri="{FF2B5EF4-FFF2-40B4-BE49-F238E27FC236}">
                <a16:creationId xmlns:a16="http://schemas.microsoft.com/office/drawing/2014/main" id="{A4A43381-7768-545D-4738-B0ECDF9720F2}"/>
              </a:ext>
            </a:extLst>
          </p:cNvPr>
          <p:cNvSpPr txBox="1"/>
          <p:nvPr/>
        </p:nvSpPr>
        <p:spPr>
          <a:xfrm>
            <a:off x="1487488" y="4653136"/>
            <a:ext cx="2520280" cy="1354217"/>
          </a:xfrm>
          <a:prstGeom prst="rect">
            <a:avLst/>
          </a:prstGeom>
          <a:noFill/>
        </p:spPr>
        <p:txBody>
          <a:bodyPr wrap="square" rtlCol="0">
            <a:spAutoFit/>
          </a:bodyPr>
          <a:lstStyle/>
          <a:p>
            <a:r>
              <a:rPr lang="en-US" sz="1600" dirty="0">
                <a:latin typeface="Lucida Sans" panose="020B0602030504020204" pitchFamily="34" charset="77"/>
              </a:rPr>
              <a:t>// composition</a:t>
            </a:r>
          </a:p>
          <a:p>
            <a:r>
              <a:rPr lang="en-US" sz="1600" dirty="0">
                <a:latin typeface="Lucida Sans" panose="020B0602030504020204" pitchFamily="34" charset="77"/>
              </a:rPr>
              <a:t>class Whole {</a:t>
            </a:r>
          </a:p>
          <a:p>
            <a:pPr lvl="1"/>
            <a:r>
              <a:rPr lang="en-US" sz="1600" dirty="0">
                <a:latin typeface="Lucida Sans" panose="020B0602030504020204" pitchFamily="34" charset="77"/>
              </a:rPr>
              <a:t> Part part;</a:t>
            </a:r>
          </a:p>
          <a:p>
            <a:pPr lvl="1"/>
            <a:r>
              <a:rPr lang="en-US" sz="1600" dirty="0">
                <a:latin typeface="Lucida Sans" panose="020B0602030504020204" pitchFamily="34" charset="77"/>
              </a:rPr>
              <a:t>// ... </a:t>
            </a:r>
          </a:p>
          <a:p>
            <a:r>
              <a:rPr lang="en-US" sz="1600" dirty="0">
                <a:latin typeface="Lucida Sans" panose="020B0602030504020204" pitchFamily="34" charset="77"/>
              </a:rPr>
              <a:t>};</a:t>
            </a:r>
          </a:p>
        </p:txBody>
      </p:sp>
      <p:sp>
        <p:nvSpPr>
          <p:cNvPr id="6" name="TextBox 5">
            <a:extLst>
              <a:ext uri="{FF2B5EF4-FFF2-40B4-BE49-F238E27FC236}">
                <a16:creationId xmlns:a16="http://schemas.microsoft.com/office/drawing/2014/main" id="{E52D7B2F-74D4-8F06-C09B-36C471203E06}"/>
              </a:ext>
            </a:extLst>
          </p:cNvPr>
          <p:cNvSpPr txBox="1"/>
          <p:nvPr/>
        </p:nvSpPr>
        <p:spPr>
          <a:xfrm>
            <a:off x="1487488" y="3284984"/>
            <a:ext cx="2520280" cy="1354217"/>
          </a:xfrm>
          <a:prstGeom prst="rect">
            <a:avLst/>
          </a:prstGeom>
          <a:noFill/>
        </p:spPr>
        <p:txBody>
          <a:bodyPr wrap="square" rtlCol="0">
            <a:spAutoFit/>
          </a:bodyPr>
          <a:lstStyle/>
          <a:p>
            <a:r>
              <a:rPr lang="en-US" sz="1600" dirty="0">
                <a:latin typeface="Lucida Sans" panose="020B0602030504020204" pitchFamily="34" charset="77"/>
              </a:rPr>
              <a:t>// aggregation</a:t>
            </a:r>
          </a:p>
          <a:p>
            <a:r>
              <a:rPr lang="en-US" sz="1600" dirty="0">
                <a:latin typeface="Lucida Sans" panose="020B0602030504020204" pitchFamily="34" charset="77"/>
              </a:rPr>
              <a:t>class Whole {</a:t>
            </a:r>
          </a:p>
          <a:p>
            <a:pPr lvl="1"/>
            <a:r>
              <a:rPr lang="en-US" sz="1600" dirty="0">
                <a:latin typeface="Lucida Sans" panose="020B0602030504020204" pitchFamily="34" charset="77"/>
              </a:rPr>
              <a:t> Part* part;</a:t>
            </a:r>
          </a:p>
          <a:p>
            <a:pPr lvl="1"/>
            <a:r>
              <a:rPr lang="en-US" sz="1600" dirty="0">
                <a:latin typeface="Lucida Sans" panose="020B0602030504020204" pitchFamily="34" charset="77"/>
              </a:rPr>
              <a:t>// ... </a:t>
            </a:r>
          </a:p>
          <a:p>
            <a:r>
              <a:rPr lang="en-US" sz="1600" dirty="0">
                <a:latin typeface="Lucida Sans" panose="020B0602030504020204" pitchFamily="34" charset="77"/>
              </a:rPr>
              <a:t>};</a:t>
            </a:r>
          </a:p>
        </p:txBody>
      </p:sp>
      <p:sp>
        <p:nvSpPr>
          <p:cNvPr id="7" name="TextBox 6">
            <a:extLst>
              <a:ext uri="{FF2B5EF4-FFF2-40B4-BE49-F238E27FC236}">
                <a16:creationId xmlns:a16="http://schemas.microsoft.com/office/drawing/2014/main" id="{8A0B1081-46E1-6666-8D0D-40F67921E9A6}"/>
              </a:ext>
            </a:extLst>
          </p:cNvPr>
          <p:cNvSpPr txBox="1"/>
          <p:nvPr/>
        </p:nvSpPr>
        <p:spPr>
          <a:xfrm>
            <a:off x="1487488" y="1844824"/>
            <a:ext cx="2520280" cy="1323439"/>
          </a:xfrm>
          <a:prstGeom prst="rect">
            <a:avLst/>
          </a:prstGeom>
          <a:noFill/>
        </p:spPr>
        <p:txBody>
          <a:bodyPr wrap="square" rtlCol="0">
            <a:spAutoFit/>
          </a:bodyPr>
          <a:lstStyle/>
          <a:p>
            <a:r>
              <a:rPr lang="en-US" sz="1600" dirty="0">
                <a:latin typeface="Lucida Sans" panose="020B0602030504020204" pitchFamily="34" charset="77"/>
              </a:rPr>
              <a:t>// association</a:t>
            </a:r>
          </a:p>
          <a:p>
            <a:r>
              <a:rPr lang="en-US" sz="1600" dirty="0">
                <a:latin typeface="Lucida Sans" panose="020B0602030504020204" pitchFamily="34" charset="77"/>
              </a:rPr>
              <a:t>class Student {</a:t>
            </a:r>
          </a:p>
          <a:p>
            <a:pPr lvl="1"/>
            <a:r>
              <a:rPr lang="en-US" sz="1600" dirty="0">
                <a:latin typeface="Lucida Sans" panose="020B0602030504020204" pitchFamily="34" charset="77"/>
              </a:rPr>
              <a:t> Course* courses;</a:t>
            </a:r>
          </a:p>
          <a:p>
            <a:pPr lvl="1"/>
            <a:r>
              <a:rPr lang="en-US" sz="1600" dirty="0">
                <a:latin typeface="Lucida Sans" panose="020B0602030504020204" pitchFamily="34" charset="77"/>
              </a:rPr>
              <a:t>// ... </a:t>
            </a:r>
          </a:p>
          <a:p>
            <a:r>
              <a:rPr lang="en-US" sz="1600" dirty="0">
                <a:latin typeface="Lucida Sans" panose="020B0602030504020204" pitchFamily="34" charset="77"/>
              </a:rPr>
              <a:t>};</a:t>
            </a:r>
          </a:p>
        </p:txBody>
      </p:sp>
    </p:spTree>
    <p:extLst>
      <p:ext uri="{BB962C8B-B14F-4D97-AF65-F5344CB8AC3E}">
        <p14:creationId xmlns:p14="http://schemas.microsoft.com/office/powerpoint/2010/main" val="3259350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F21F3-5787-B089-E663-8102A115A2F5}"/>
              </a:ext>
            </a:extLst>
          </p:cNvPr>
          <p:cNvSpPr>
            <a:spLocks noGrp="1"/>
          </p:cNvSpPr>
          <p:nvPr>
            <p:ph type="title"/>
          </p:nvPr>
        </p:nvSpPr>
        <p:spPr>
          <a:xfrm>
            <a:off x="1371600" y="685800"/>
            <a:ext cx="9601200" cy="726976"/>
          </a:xfrm>
        </p:spPr>
        <p:txBody>
          <a:bodyPr/>
          <a:lstStyle/>
          <a:p>
            <a:r>
              <a:rPr lang="en-US" dirty="0"/>
              <a:t>Relationship Comparison</a:t>
            </a:r>
          </a:p>
        </p:txBody>
      </p:sp>
      <p:graphicFrame>
        <p:nvGraphicFramePr>
          <p:cNvPr id="4" name="Content Placeholder 3">
            <a:extLst>
              <a:ext uri="{FF2B5EF4-FFF2-40B4-BE49-F238E27FC236}">
                <a16:creationId xmlns:a16="http://schemas.microsoft.com/office/drawing/2014/main" id="{9F85FB0E-8CCB-0144-6EFA-DCDCA5EFE602}"/>
              </a:ext>
            </a:extLst>
          </p:cNvPr>
          <p:cNvGraphicFramePr>
            <a:graphicFrameLocks noGrp="1"/>
          </p:cNvGraphicFramePr>
          <p:nvPr>
            <p:ph idx="1"/>
            <p:extLst>
              <p:ext uri="{D42A27DB-BD31-4B8C-83A1-F6EECF244321}">
                <p14:modId xmlns:p14="http://schemas.microsoft.com/office/powerpoint/2010/main" val="1812137165"/>
              </p:ext>
            </p:extLst>
          </p:nvPr>
        </p:nvGraphicFramePr>
        <p:xfrm>
          <a:off x="1371600" y="2286000"/>
          <a:ext cx="9601200" cy="3032760"/>
        </p:xfrm>
        <a:graphic>
          <a:graphicData uri="http://schemas.openxmlformats.org/drawingml/2006/table">
            <a:tbl>
              <a:tblPr firstRow="1" bandRow="1">
                <a:tableStyleId>{5C22544A-7EE6-4342-B048-85BDC9FD1C3A}</a:tableStyleId>
              </a:tblPr>
              <a:tblGrid>
                <a:gridCol w="2400300">
                  <a:extLst>
                    <a:ext uri="{9D8B030D-6E8A-4147-A177-3AD203B41FA5}">
                      <a16:colId xmlns:a16="http://schemas.microsoft.com/office/drawing/2014/main" val="3032859665"/>
                    </a:ext>
                  </a:extLst>
                </a:gridCol>
                <a:gridCol w="2400300">
                  <a:extLst>
                    <a:ext uri="{9D8B030D-6E8A-4147-A177-3AD203B41FA5}">
                      <a16:colId xmlns:a16="http://schemas.microsoft.com/office/drawing/2014/main" val="3413366616"/>
                    </a:ext>
                  </a:extLst>
                </a:gridCol>
                <a:gridCol w="2400300">
                  <a:extLst>
                    <a:ext uri="{9D8B030D-6E8A-4147-A177-3AD203B41FA5}">
                      <a16:colId xmlns:a16="http://schemas.microsoft.com/office/drawing/2014/main" val="515163301"/>
                    </a:ext>
                  </a:extLst>
                </a:gridCol>
                <a:gridCol w="2400300">
                  <a:extLst>
                    <a:ext uri="{9D8B030D-6E8A-4147-A177-3AD203B41FA5}">
                      <a16:colId xmlns:a16="http://schemas.microsoft.com/office/drawing/2014/main" val="116018536"/>
                    </a:ext>
                  </a:extLst>
                </a:gridCol>
              </a:tblGrid>
              <a:tr h="370840">
                <a:tc>
                  <a:txBody>
                    <a:bodyPr/>
                    <a:lstStyle/>
                    <a:p>
                      <a:r>
                        <a:rPr lang="en-IN" dirty="0"/>
                        <a:t>Property</a:t>
                      </a:r>
                    </a:p>
                  </a:txBody>
                  <a:tcPr anchor="ctr"/>
                </a:tc>
                <a:tc>
                  <a:txBody>
                    <a:bodyPr/>
                    <a:lstStyle/>
                    <a:p>
                      <a:r>
                        <a:rPr lang="en-IN"/>
                        <a:t>Composition</a:t>
                      </a:r>
                    </a:p>
                  </a:txBody>
                  <a:tcPr anchor="ctr"/>
                </a:tc>
                <a:tc>
                  <a:txBody>
                    <a:bodyPr/>
                    <a:lstStyle/>
                    <a:p>
                      <a:r>
                        <a:rPr lang="en-IN"/>
                        <a:t>Aggregation</a:t>
                      </a:r>
                    </a:p>
                  </a:txBody>
                  <a:tcPr anchor="ctr"/>
                </a:tc>
                <a:tc>
                  <a:txBody>
                    <a:bodyPr/>
                    <a:lstStyle/>
                    <a:p>
                      <a:r>
                        <a:rPr lang="en-IN"/>
                        <a:t>Association</a:t>
                      </a:r>
                    </a:p>
                  </a:txBody>
                  <a:tcPr anchor="ctr"/>
                </a:tc>
                <a:extLst>
                  <a:ext uri="{0D108BD9-81ED-4DB2-BD59-A6C34878D82A}">
                    <a16:rowId xmlns:a16="http://schemas.microsoft.com/office/drawing/2014/main" val="3088082293"/>
                  </a:ext>
                </a:extLst>
              </a:tr>
              <a:tr h="370840">
                <a:tc>
                  <a:txBody>
                    <a:bodyPr/>
                    <a:lstStyle/>
                    <a:p>
                      <a:r>
                        <a:rPr lang="en-IN"/>
                        <a:t>Relationship type</a:t>
                      </a:r>
                    </a:p>
                  </a:txBody>
                  <a:tcPr anchor="ctr"/>
                </a:tc>
                <a:tc>
                  <a:txBody>
                    <a:bodyPr/>
                    <a:lstStyle/>
                    <a:p>
                      <a:r>
                        <a:rPr lang="en-IN"/>
                        <a:t>Whole/part</a:t>
                      </a:r>
                    </a:p>
                  </a:txBody>
                  <a:tcPr anchor="ctr"/>
                </a:tc>
                <a:tc>
                  <a:txBody>
                    <a:bodyPr/>
                    <a:lstStyle/>
                    <a:p>
                      <a:r>
                        <a:rPr lang="en-IN"/>
                        <a:t>Whole/part</a:t>
                      </a:r>
                    </a:p>
                  </a:txBody>
                  <a:tcPr anchor="ctr"/>
                </a:tc>
                <a:tc>
                  <a:txBody>
                    <a:bodyPr/>
                    <a:lstStyle/>
                    <a:p>
                      <a:r>
                        <a:rPr lang="en-IN"/>
                        <a:t>Otherwise unrelated</a:t>
                      </a:r>
                    </a:p>
                  </a:txBody>
                  <a:tcPr anchor="ctr"/>
                </a:tc>
                <a:extLst>
                  <a:ext uri="{0D108BD9-81ED-4DB2-BD59-A6C34878D82A}">
                    <a16:rowId xmlns:a16="http://schemas.microsoft.com/office/drawing/2014/main" val="1482897987"/>
                  </a:ext>
                </a:extLst>
              </a:tr>
              <a:tr h="370840">
                <a:tc>
                  <a:txBody>
                    <a:bodyPr/>
                    <a:lstStyle/>
                    <a:p>
                      <a:r>
                        <a:rPr lang="en-IN"/>
                        <a:t>Members can belong to multiple classes</a:t>
                      </a:r>
                    </a:p>
                  </a:txBody>
                  <a:tcPr anchor="ctr"/>
                </a:tc>
                <a:tc>
                  <a:txBody>
                    <a:bodyPr/>
                    <a:lstStyle/>
                    <a:p>
                      <a:r>
                        <a:rPr lang="en-IN"/>
                        <a:t>No</a:t>
                      </a:r>
                    </a:p>
                  </a:txBody>
                  <a:tcPr anchor="ctr"/>
                </a:tc>
                <a:tc>
                  <a:txBody>
                    <a:bodyPr/>
                    <a:lstStyle/>
                    <a:p>
                      <a:r>
                        <a:rPr lang="en-IN"/>
                        <a:t>Yes</a:t>
                      </a:r>
                    </a:p>
                  </a:txBody>
                  <a:tcPr anchor="ctr"/>
                </a:tc>
                <a:tc>
                  <a:txBody>
                    <a:bodyPr/>
                    <a:lstStyle/>
                    <a:p>
                      <a:r>
                        <a:rPr lang="en-IN"/>
                        <a:t>Yes</a:t>
                      </a:r>
                    </a:p>
                  </a:txBody>
                  <a:tcPr anchor="ctr"/>
                </a:tc>
                <a:extLst>
                  <a:ext uri="{0D108BD9-81ED-4DB2-BD59-A6C34878D82A}">
                    <a16:rowId xmlns:a16="http://schemas.microsoft.com/office/drawing/2014/main" val="3546094390"/>
                  </a:ext>
                </a:extLst>
              </a:tr>
              <a:tr h="370840">
                <a:tc>
                  <a:txBody>
                    <a:bodyPr/>
                    <a:lstStyle/>
                    <a:p>
                      <a:r>
                        <a:rPr lang="en-IN"/>
                        <a:t>Members’ existence managed by class</a:t>
                      </a:r>
                    </a:p>
                  </a:txBody>
                  <a:tcPr anchor="ctr"/>
                </a:tc>
                <a:tc>
                  <a:txBody>
                    <a:bodyPr/>
                    <a:lstStyle/>
                    <a:p>
                      <a:r>
                        <a:rPr lang="en-IN"/>
                        <a:t>Yes</a:t>
                      </a:r>
                    </a:p>
                  </a:txBody>
                  <a:tcPr anchor="ctr"/>
                </a:tc>
                <a:tc>
                  <a:txBody>
                    <a:bodyPr/>
                    <a:lstStyle/>
                    <a:p>
                      <a:r>
                        <a:rPr lang="en-IN"/>
                        <a:t>No</a:t>
                      </a:r>
                    </a:p>
                  </a:txBody>
                  <a:tcPr anchor="ctr"/>
                </a:tc>
                <a:tc>
                  <a:txBody>
                    <a:bodyPr/>
                    <a:lstStyle/>
                    <a:p>
                      <a:r>
                        <a:rPr lang="en-IN"/>
                        <a:t>No</a:t>
                      </a:r>
                    </a:p>
                  </a:txBody>
                  <a:tcPr anchor="ctr"/>
                </a:tc>
                <a:extLst>
                  <a:ext uri="{0D108BD9-81ED-4DB2-BD59-A6C34878D82A}">
                    <a16:rowId xmlns:a16="http://schemas.microsoft.com/office/drawing/2014/main" val="969944022"/>
                  </a:ext>
                </a:extLst>
              </a:tr>
              <a:tr h="370840">
                <a:tc>
                  <a:txBody>
                    <a:bodyPr/>
                    <a:lstStyle/>
                    <a:p>
                      <a:r>
                        <a:rPr lang="en-IN"/>
                        <a:t>Directionality</a:t>
                      </a:r>
                    </a:p>
                  </a:txBody>
                  <a:tcPr anchor="ctr"/>
                </a:tc>
                <a:tc>
                  <a:txBody>
                    <a:bodyPr/>
                    <a:lstStyle/>
                    <a:p>
                      <a:r>
                        <a:rPr lang="en-IN"/>
                        <a:t>Unidirectional</a:t>
                      </a:r>
                    </a:p>
                  </a:txBody>
                  <a:tcPr anchor="ctr"/>
                </a:tc>
                <a:tc>
                  <a:txBody>
                    <a:bodyPr/>
                    <a:lstStyle/>
                    <a:p>
                      <a:r>
                        <a:rPr lang="en-IN"/>
                        <a:t>Unidirectional</a:t>
                      </a:r>
                    </a:p>
                  </a:txBody>
                  <a:tcPr anchor="ctr"/>
                </a:tc>
                <a:tc>
                  <a:txBody>
                    <a:bodyPr/>
                    <a:lstStyle/>
                    <a:p>
                      <a:r>
                        <a:rPr lang="en-IN"/>
                        <a:t>Unidirectional or bidirectional</a:t>
                      </a:r>
                    </a:p>
                  </a:txBody>
                  <a:tcPr anchor="ctr"/>
                </a:tc>
                <a:extLst>
                  <a:ext uri="{0D108BD9-81ED-4DB2-BD59-A6C34878D82A}">
                    <a16:rowId xmlns:a16="http://schemas.microsoft.com/office/drawing/2014/main" val="1784876562"/>
                  </a:ext>
                </a:extLst>
              </a:tr>
              <a:tr h="370840">
                <a:tc>
                  <a:txBody>
                    <a:bodyPr/>
                    <a:lstStyle/>
                    <a:p>
                      <a:r>
                        <a:rPr lang="en-IN"/>
                        <a:t>Relationship verb</a:t>
                      </a:r>
                    </a:p>
                  </a:txBody>
                  <a:tcPr anchor="ctr"/>
                </a:tc>
                <a:tc>
                  <a:txBody>
                    <a:bodyPr/>
                    <a:lstStyle/>
                    <a:p>
                      <a:r>
                        <a:rPr lang="en-IN"/>
                        <a:t>Part-of</a:t>
                      </a:r>
                    </a:p>
                  </a:txBody>
                  <a:tcPr anchor="ctr"/>
                </a:tc>
                <a:tc>
                  <a:txBody>
                    <a:bodyPr/>
                    <a:lstStyle/>
                    <a:p>
                      <a:r>
                        <a:rPr lang="en-IN"/>
                        <a:t>Has-a</a:t>
                      </a:r>
                    </a:p>
                  </a:txBody>
                  <a:tcPr anchor="ctr"/>
                </a:tc>
                <a:tc>
                  <a:txBody>
                    <a:bodyPr/>
                    <a:lstStyle/>
                    <a:p>
                      <a:r>
                        <a:rPr lang="en-IN" dirty="0"/>
                        <a:t>Uses-a</a:t>
                      </a:r>
                    </a:p>
                  </a:txBody>
                  <a:tcPr anchor="ctr"/>
                </a:tc>
                <a:extLst>
                  <a:ext uri="{0D108BD9-81ED-4DB2-BD59-A6C34878D82A}">
                    <a16:rowId xmlns:a16="http://schemas.microsoft.com/office/drawing/2014/main" val="2772877694"/>
                  </a:ext>
                </a:extLst>
              </a:tr>
            </a:tbl>
          </a:graphicData>
        </a:graphic>
      </p:graphicFrame>
      <p:sp>
        <p:nvSpPr>
          <p:cNvPr id="5" name="TextBox 4">
            <a:extLst>
              <a:ext uri="{FF2B5EF4-FFF2-40B4-BE49-F238E27FC236}">
                <a16:creationId xmlns:a16="http://schemas.microsoft.com/office/drawing/2014/main" id="{B7F14554-B60D-E1A6-9B56-E7AB88445F78}"/>
              </a:ext>
            </a:extLst>
          </p:cNvPr>
          <p:cNvSpPr txBox="1"/>
          <p:nvPr/>
        </p:nvSpPr>
        <p:spPr>
          <a:xfrm>
            <a:off x="1631504" y="5805264"/>
            <a:ext cx="9217024" cy="307777"/>
          </a:xfrm>
          <a:prstGeom prst="rect">
            <a:avLst/>
          </a:prstGeom>
          <a:noFill/>
        </p:spPr>
        <p:txBody>
          <a:bodyPr wrap="square" rtlCol="0">
            <a:spAutoFit/>
          </a:bodyPr>
          <a:lstStyle/>
          <a:p>
            <a:r>
              <a:rPr lang="en-IN" sz="1400" dirty="0">
                <a:effectLst/>
                <a:latin typeface="ArialMT"/>
              </a:rPr>
              <a:t>Image courtesy: </a:t>
            </a:r>
            <a:r>
              <a:rPr lang="en-IN" sz="1400" dirty="0">
                <a:solidFill>
                  <a:srgbClr val="0F54CC"/>
                </a:solidFill>
                <a:effectLst/>
                <a:latin typeface="ArialMT"/>
              </a:rPr>
              <a:t>https://</a:t>
            </a:r>
            <a:r>
              <a:rPr lang="en-IN" sz="1400" dirty="0" err="1">
                <a:solidFill>
                  <a:srgbClr val="0F54CC"/>
                </a:solidFill>
                <a:effectLst/>
                <a:latin typeface="ArialMT"/>
              </a:rPr>
              <a:t>www.learncpp.com</a:t>
            </a:r>
            <a:r>
              <a:rPr lang="en-IN" sz="1400" dirty="0">
                <a:solidFill>
                  <a:srgbClr val="0F54CC"/>
                </a:solidFill>
                <a:effectLst/>
                <a:latin typeface="ArialMT"/>
              </a:rPr>
              <a:t>/</a:t>
            </a:r>
            <a:r>
              <a:rPr lang="en-IN" sz="1400" dirty="0" err="1">
                <a:solidFill>
                  <a:srgbClr val="0F54CC"/>
                </a:solidFill>
                <a:effectLst/>
                <a:latin typeface="ArialMT"/>
              </a:rPr>
              <a:t>cpp</a:t>
            </a:r>
            <a:r>
              <a:rPr lang="en-IN" sz="1400" dirty="0">
                <a:solidFill>
                  <a:srgbClr val="0F54CC"/>
                </a:solidFill>
                <a:effectLst/>
                <a:latin typeface="ArialMT"/>
              </a:rPr>
              <a:t>-tutorial/10-4-association/ </a:t>
            </a:r>
            <a:endParaRPr lang="en-IN" sz="1400" dirty="0">
              <a:effectLst/>
            </a:endParaRPr>
          </a:p>
        </p:txBody>
      </p:sp>
    </p:spTree>
    <p:extLst>
      <p:ext uri="{BB962C8B-B14F-4D97-AF65-F5344CB8AC3E}">
        <p14:creationId xmlns:p14="http://schemas.microsoft.com/office/powerpoint/2010/main" val="3491644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B9168-8F11-F928-A690-AA0951E6F9F3}"/>
              </a:ext>
            </a:extLst>
          </p:cNvPr>
          <p:cNvSpPr>
            <a:spLocks noGrp="1"/>
          </p:cNvSpPr>
          <p:nvPr>
            <p:ph type="title"/>
          </p:nvPr>
        </p:nvSpPr>
        <p:spPr>
          <a:xfrm>
            <a:off x="1371600" y="685800"/>
            <a:ext cx="9601200" cy="726976"/>
          </a:xfrm>
        </p:spPr>
        <p:txBody>
          <a:bodyPr/>
          <a:lstStyle/>
          <a:p>
            <a:r>
              <a:rPr lang="en-US" dirty="0"/>
              <a:t>Initialization</a:t>
            </a:r>
          </a:p>
        </p:txBody>
      </p:sp>
      <p:sp>
        <p:nvSpPr>
          <p:cNvPr id="3" name="Content Placeholder 2">
            <a:extLst>
              <a:ext uri="{FF2B5EF4-FFF2-40B4-BE49-F238E27FC236}">
                <a16:creationId xmlns:a16="http://schemas.microsoft.com/office/drawing/2014/main" id="{B9BEACE0-D319-699A-5A1A-B1CB9ADCF7D7}"/>
              </a:ext>
            </a:extLst>
          </p:cNvPr>
          <p:cNvSpPr>
            <a:spLocks noGrp="1"/>
          </p:cNvSpPr>
          <p:nvPr>
            <p:ph idx="1"/>
          </p:nvPr>
        </p:nvSpPr>
        <p:spPr>
          <a:xfrm>
            <a:off x="1371600" y="1556792"/>
            <a:ext cx="9601200" cy="4310608"/>
          </a:xfrm>
        </p:spPr>
        <p:txBody>
          <a:bodyPr/>
          <a:lstStyle/>
          <a:p>
            <a:r>
              <a:rPr lang="en-US" dirty="0"/>
              <a:t>Composition – Individual parts of the object are created during object initialization</a:t>
            </a:r>
          </a:p>
          <a:p>
            <a:pPr lvl="1"/>
            <a:r>
              <a:rPr lang="en-US" dirty="0"/>
              <a:t>e.g., real and imaginary parts of a complex number </a:t>
            </a:r>
          </a:p>
          <a:p>
            <a:r>
              <a:rPr lang="en-US" dirty="0"/>
              <a:t>Aggregation – An aggregate may be given the individual objects as parameters during initialization or it may start empty and objects are added later</a:t>
            </a:r>
          </a:p>
          <a:p>
            <a:pPr lvl="1"/>
            <a:r>
              <a:rPr lang="en-US" dirty="0"/>
              <a:t>e.g., initialize an array with elements or add elements later</a:t>
            </a:r>
          </a:p>
          <a:p>
            <a:r>
              <a:rPr lang="en-US" dirty="0"/>
              <a:t>Association – A link may be established between the associated objects as part of creation of one object or it may happen sometime later</a:t>
            </a:r>
          </a:p>
          <a:p>
            <a:pPr lvl="1"/>
            <a:r>
              <a:rPr lang="en-US" dirty="0"/>
              <a:t>e.g. create an association between an order and a customer</a:t>
            </a:r>
          </a:p>
          <a:p>
            <a:pPr lvl="1"/>
            <a:r>
              <a:rPr lang="en-US" dirty="0"/>
              <a:t>or create an association between a student and a course on enrollment</a:t>
            </a:r>
          </a:p>
        </p:txBody>
      </p:sp>
    </p:spTree>
    <p:extLst>
      <p:ext uri="{BB962C8B-B14F-4D97-AF65-F5344CB8AC3E}">
        <p14:creationId xmlns:p14="http://schemas.microsoft.com/office/powerpoint/2010/main" val="226680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69CE5-BBB3-3E8D-D2A5-FEFDDE3DB671}"/>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6825C4E2-029A-2C24-8868-A721285C0BF3}"/>
              </a:ext>
            </a:extLst>
          </p:cNvPr>
          <p:cNvSpPr>
            <a:spLocks noGrp="1"/>
          </p:cNvSpPr>
          <p:nvPr>
            <p:ph idx="1"/>
          </p:nvPr>
        </p:nvSpPr>
        <p:spPr>
          <a:xfrm>
            <a:off x="1371600" y="1556792"/>
            <a:ext cx="9601200" cy="4310608"/>
          </a:xfrm>
        </p:spPr>
        <p:txBody>
          <a:bodyPr/>
          <a:lstStyle/>
          <a:p>
            <a:r>
              <a:rPr lang="en-US" dirty="0"/>
              <a:t>Captures the inter-class relationship of Generalization / Specialization</a:t>
            </a:r>
          </a:p>
          <a:p>
            <a:r>
              <a:rPr lang="en-US" dirty="0"/>
              <a:t>Inheritance in C++ allows a class being defined in terms of a pre-existing class</a:t>
            </a:r>
          </a:p>
          <a:p>
            <a:pPr lvl="1"/>
            <a:r>
              <a:rPr lang="en-US" dirty="0"/>
              <a:t>This produces a new class having all the functionality of the older class, and additionally defining its own specific functionality</a:t>
            </a:r>
          </a:p>
          <a:p>
            <a:pPr lvl="1"/>
            <a:r>
              <a:rPr lang="en-US" dirty="0"/>
              <a:t>Instead of composition, where a given class “contains” another class, we here introduce “derivation”, where a given class is-a(-type-of) or is-implemented-in-terms-of another class</a:t>
            </a:r>
          </a:p>
          <a:p>
            <a:pPr lvl="1"/>
            <a:r>
              <a:rPr lang="en-US" dirty="0"/>
              <a:t>The pre-existing class in an inheritance is called the base class, while the new class is called the derived class</a:t>
            </a:r>
          </a:p>
          <a:p>
            <a:pPr lvl="1"/>
            <a:r>
              <a:rPr lang="en-US" dirty="0"/>
              <a:t>A derived class “specializes” the pre-existing base class</a:t>
            </a:r>
          </a:p>
          <a:p>
            <a:pPr lvl="1"/>
            <a:r>
              <a:rPr lang="en-US" dirty="0"/>
              <a:t>A base class “generalizes” all of its derived classes</a:t>
            </a:r>
          </a:p>
        </p:txBody>
      </p:sp>
    </p:spTree>
    <p:extLst>
      <p:ext uri="{BB962C8B-B14F-4D97-AF65-F5344CB8AC3E}">
        <p14:creationId xmlns:p14="http://schemas.microsoft.com/office/powerpoint/2010/main" val="4626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69CE5-BBB3-3E8D-D2A5-FEFDDE3DB671}"/>
              </a:ext>
            </a:extLst>
          </p:cNvPr>
          <p:cNvSpPr>
            <a:spLocks noGrp="1"/>
          </p:cNvSpPr>
          <p:nvPr>
            <p:ph type="title"/>
          </p:nvPr>
        </p:nvSpPr>
        <p:spPr>
          <a:xfrm>
            <a:off x="1371600" y="685800"/>
            <a:ext cx="9601200" cy="726976"/>
          </a:xfrm>
        </p:spPr>
        <p:txBody>
          <a:bodyPr/>
          <a:lstStyle/>
          <a:p>
            <a:r>
              <a:rPr lang="en-US" dirty="0"/>
              <a:t>Inheritance in Real Life </a:t>
            </a:r>
          </a:p>
        </p:txBody>
      </p:sp>
      <p:sp>
        <p:nvSpPr>
          <p:cNvPr id="3" name="Content Placeholder 2">
            <a:extLst>
              <a:ext uri="{FF2B5EF4-FFF2-40B4-BE49-F238E27FC236}">
                <a16:creationId xmlns:a16="http://schemas.microsoft.com/office/drawing/2014/main" id="{6825C4E2-029A-2C24-8868-A721285C0BF3}"/>
              </a:ext>
            </a:extLst>
          </p:cNvPr>
          <p:cNvSpPr>
            <a:spLocks noGrp="1"/>
          </p:cNvSpPr>
          <p:nvPr>
            <p:ph idx="1"/>
          </p:nvPr>
        </p:nvSpPr>
        <p:spPr>
          <a:xfrm>
            <a:off x="1371600" y="1556792"/>
            <a:ext cx="9601200" cy="4310608"/>
          </a:xfrm>
        </p:spPr>
        <p:txBody>
          <a:bodyPr>
            <a:normAutofit fontScale="85000" lnSpcReduction="20000"/>
          </a:bodyPr>
          <a:lstStyle/>
          <a:p>
            <a:r>
              <a:rPr lang="en-US" sz="2100" dirty="0"/>
              <a:t>Grandmother</a:t>
            </a:r>
          </a:p>
          <a:p>
            <a:pPr lvl="1"/>
            <a:r>
              <a:rPr lang="en-US" sz="2100" dirty="0"/>
              <a:t>Simple minded</a:t>
            </a:r>
          </a:p>
          <a:p>
            <a:pPr lvl="1"/>
            <a:r>
              <a:rPr lang="en-US" sz="2100" dirty="0"/>
              <a:t>Good English orator </a:t>
            </a:r>
          </a:p>
          <a:p>
            <a:pPr lvl="1"/>
            <a:r>
              <a:rPr lang="en-US" sz="2100" dirty="0"/>
              <a:t>Too religious</a:t>
            </a:r>
          </a:p>
          <a:p>
            <a:r>
              <a:rPr lang="en-US" sz="2100" dirty="0"/>
              <a:t>Mother</a:t>
            </a:r>
          </a:p>
          <a:p>
            <a:pPr lvl="1"/>
            <a:r>
              <a:rPr lang="en-US" sz="2100" dirty="0"/>
              <a:t>Simple minded &lt;no-change&gt;</a:t>
            </a:r>
          </a:p>
          <a:p>
            <a:pPr lvl="1"/>
            <a:r>
              <a:rPr lang="en-US" sz="2100" dirty="0"/>
              <a:t>Good English orator &lt;no-change&gt;</a:t>
            </a:r>
          </a:p>
          <a:p>
            <a:pPr lvl="1"/>
            <a:r>
              <a:rPr lang="en-US" sz="2100" dirty="0"/>
              <a:t>Moderately religious &lt;change&gt;</a:t>
            </a:r>
          </a:p>
          <a:p>
            <a:pPr lvl="1"/>
            <a:r>
              <a:rPr lang="en-US" sz="2100" dirty="0"/>
              <a:t>Good English writing skills &lt;new&gt;</a:t>
            </a:r>
          </a:p>
          <a:p>
            <a:r>
              <a:rPr lang="en-US" sz="2100" dirty="0"/>
              <a:t>Daughter</a:t>
            </a:r>
          </a:p>
          <a:p>
            <a:pPr lvl="1"/>
            <a:r>
              <a:rPr lang="en-US" sz="2100" dirty="0"/>
              <a:t>Simple minded &lt;no-change&gt;</a:t>
            </a:r>
          </a:p>
          <a:p>
            <a:pPr lvl="1"/>
            <a:r>
              <a:rPr lang="en-US" sz="2100" dirty="0"/>
              <a:t>Good English &amp; Hindi orator &lt;combination&gt;</a:t>
            </a:r>
          </a:p>
          <a:p>
            <a:pPr lvl="1"/>
            <a:r>
              <a:rPr lang="en-US" sz="2100" dirty="0"/>
              <a:t>Not religious &lt;change&gt; </a:t>
            </a:r>
          </a:p>
          <a:p>
            <a:pPr lvl="1"/>
            <a:r>
              <a:rPr lang="en-US" sz="2100" dirty="0"/>
              <a:t>Plays competitive sport  &lt;new&gt;</a:t>
            </a:r>
            <a:endParaRPr lang="en-US" dirty="0"/>
          </a:p>
        </p:txBody>
      </p:sp>
    </p:spTree>
    <p:extLst>
      <p:ext uri="{BB962C8B-B14F-4D97-AF65-F5344CB8AC3E}">
        <p14:creationId xmlns:p14="http://schemas.microsoft.com/office/powerpoint/2010/main" val="1535897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26257-8559-DA59-2B7A-97FB489B3AA2}"/>
              </a:ext>
            </a:extLst>
          </p:cNvPr>
          <p:cNvSpPr>
            <a:spLocks noGrp="1"/>
          </p:cNvSpPr>
          <p:nvPr>
            <p:ph type="title"/>
          </p:nvPr>
        </p:nvSpPr>
        <p:spPr>
          <a:xfrm>
            <a:off x="1371600" y="685800"/>
            <a:ext cx="9601200" cy="726976"/>
          </a:xfrm>
        </p:spPr>
        <p:txBody>
          <a:bodyPr/>
          <a:lstStyle/>
          <a:p>
            <a:r>
              <a:rPr lang="en-US" dirty="0"/>
              <a:t>C++ Example</a:t>
            </a:r>
          </a:p>
        </p:txBody>
      </p:sp>
      <p:sp>
        <p:nvSpPr>
          <p:cNvPr id="4" name="Content Placeholder 3">
            <a:extLst>
              <a:ext uri="{FF2B5EF4-FFF2-40B4-BE49-F238E27FC236}">
                <a16:creationId xmlns:a16="http://schemas.microsoft.com/office/drawing/2014/main" id="{2CF2B619-D1BD-218E-33B5-09BFE738B441}"/>
              </a:ext>
            </a:extLst>
          </p:cNvPr>
          <p:cNvSpPr>
            <a:spLocks noGrp="1"/>
          </p:cNvSpPr>
          <p:nvPr>
            <p:ph sz="half" idx="1"/>
          </p:nvPr>
        </p:nvSpPr>
        <p:spPr>
          <a:xfrm>
            <a:off x="1371600" y="1484785"/>
            <a:ext cx="4868416" cy="4382616"/>
          </a:xfrm>
        </p:spPr>
        <p:txBody>
          <a:bodyPr>
            <a:noAutofit/>
          </a:bodyPr>
          <a:lstStyle/>
          <a:p>
            <a:pPr marL="0" indent="0">
              <a:buNone/>
            </a:pPr>
            <a:r>
              <a:rPr lang="en-US" sz="1800" dirty="0">
                <a:latin typeface="Lucida Sans" panose="020B0602030504020204" pitchFamily="34" charset="77"/>
              </a:rPr>
              <a:t>class Vehicle {</a:t>
            </a:r>
          </a:p>
          <a:p>
            <a:pPr marL="530352" lvl="1" indent="0">
              <a:buNone/>
            </a:pPr>
            <a:r>
              <a:rPr lang="en-US" sz="1800" i="0" dirty="0">
                <a:latin typeface="Lucida Sans" panose="020B0602030504020204" pitchFamily="34" charset="77"/>
              </a:rPr>
              <a:t>  </a:t>
            </a:r>
            <a:r>
              <a:rPr lang="en-US" sz="1800" i="0" dirty="0" err="1">
                <a:latin typeface="Lucida Sans" panose="020B0602030504020204" pitchFamily="34" charset="77"/>
              </a:rPr>
              <a:t>size_t</a:t>
            </a:r>
            <a:r>
              <a:rPr lang="en-US" sz="1800" i="0" dirty="0">
                <a:latin typeface="Lucida Sans" panose="020B0602030504020204" pitchFamily="34" charset="77"/>
              </a:rPr>
              <a:t> _mass;</a:t>
            </a:r>
          </a:p>
          <a:p>
            <a:pPr marL="0" indent="0">
              <a:buNone/>
            </a:pPr>
            <a:r>
              <a:rPr lang="en-US" sz="1800" dirty="0">
                <a:latin typeface="Lucida Sans" panose="020B0602030504020204" pitchFamily="34" charset="77"/>
              </a:rPr>
              <a:t>    public:</a:t>
            </a:r>
          </a:p>
          <a:p>
            <a:pPr marL="530352" lvl="1" indent="0">
              <a:buNone/>
            </a:pPr>
            <a:r>
              <a:rPr lang="en-US" sz="1800" i="0" dirty="0">
                <a:latin typeface="Lucida Sans" panose="020B0602030504020204" pitchFamily="34" charset="77"/>
              </a:rPr>
              <a:t>  // constructors/destructor </a:t>
            </a:r>
          </a:p>
          <a:p>
            <a:pPr marL="530352" lvl="1" indent="0">
              <a:buNone/>
            </a:pPr>
            <a:r>
              <a:rPr lang="en-US" sz="1800" i="0" dirty="0">
                <a:latin typeface="Lucida Sans" panose="020B0602030504020204" pitchFamily="34" charset="77"/>
              </a:rPr>
              <a:t>  Vehicle();</a:t>
            </a:r>
          </a:p>
          <a:p>
            <a:pPr marL="530352" lvl="1" indent="0">
              <a:buNone/>
            </a:pPr>
            <a:r>
              <a:rPr lang="en-US" sz="1800" i="0" dirty="0">
                <a:latin typeface="Lucida Sans" panose="020B0602030504020204" pitchFamily="34" charset="77"/>
              </a:rPr>
              <a:t>  Vehicle(</a:t>
            </a:r>
            <a:r>
              <a:rPr lang="en-US" sz="1800" i="0" dirty="0" err="1">
                <a:latin typeface="Lucida Sans" panose="020B0602030504020204" pitchFamily="34" charset="77"/>
              </a:rPr>
              <a:t>size_t</a:t>
            </a:r>
            <a:r>
              <a:rPr lang="en-US" sz="1800" i="0" dirty="0">
                <a:latin typeface="Lucida Sans" panose="020B0602030504020204" pitchFamily="34" charset="77"/>
              </a:rPr>
              <a:t> mass): _mass(mass);</a:t>
            </a:r>
          </a:p>
          <a:p>
            <a:pPr marL="530352" lvl="1" indent="0">
              <a:buNone/>
            </a:pPr>
            <a:r>
              <a:rPr lang="en-US" sz="1800" i="0" dirty="0">
                <a:latin typeface="Lucida Sans" panose="020B0602030504020204" pitchFamily="34" charset="77"/>
              </a:rPr>
              <a:t>  ~Vehicle();</a:t>
            </a:r>
          </a:p>
          <a:p>
            <a:pPr marL="0" indent="0">
              <a:buNone/>
            </a:pPr>
            <a:r>
              <a:rPr lang="en-US" sz="1800" dirty="0">
                <a:latin typeface="Lucida Sans" panose="020B0602030504020204" pitchFamily="34" charset="77"/>
              </a:rPr>
              <a:t>         // get/set functions </a:t>
            </a:r>
          </a:p>
          <a:p>
            <a:pPr marL="0" indent="0">
              <a:buNone/>
            </a:pPr>
            <a:r>
              <a:rPr lang="en-US" sz="1800" dirty="0">
                <a:latin typeface="Lucida Sans" panose="020B0602030504020204" pitchFamily="34" charset="77"/>
              </a:rPr>
              <a:t>         </a:t>
            </a:r>
            <a:r>
              <a:rPr lang="en-US" sz="1800" dirty="0" err="1">
                <a:latin typeface="Lucida Sans" panose="020B0602030504020204" pitchFamily="34" charset="77"/>
              </a:rPr>
              <a:t>size_t</a:t>
            </a:r>
            <a:r>
              <a:rPr lang="en-US" sz="1800" dirty="0">
                <a:latin typeface="Lucida Sans" panose="020B0602030504020204" pitchFamily="34" charset="77"/>
              </a:rPr>
              <a:t> mass() const;</a:t>
            </a:r>
          </a:p>
          <a:p>
            <a:pPr marL="0" indent="0">
              <a:buNone/>
            </a:pPr>
            <a:r>
              <a:rPr lang="en-US" sz="1800" dirty="0">
                <a:latin typeface="Lucida Sans" panose="020B0602030504020204" pitchFamily="34" charset="77"/>
              </a:rPr>
              <a:t>         void </a:t>
            </a:r>
            <a:r>
              <a:rPr lang="en-US" sz="1800" dirty="0" err="1">
                <a:latin typeface="Lucida Sans" panose="020B0602030504020204" pitchFamily="34" charset="77"/>
              </a:rPr>
              <a:t>setMass</a:t>
            </a:r>
            <a:r>
              <a:rPr lang="en-US" sz="1800" dirty="0">
                <a:latin typeface="Lucida Sans" panose="020B0602030504020204" pitchFamily="34" charset="77"/>
              </a:rPr>
              <a:t>(</a:t>
            </a:r>
            <a:r>
              <a:rPr lang="en-US" sz="1800" dirty="0" err="1">
                <a:latin typeface="Lucida Sans" panose="020B0602030504020204" pitchFamily="34" charset="77"/>
              </a:rPr>
              <a:t>size_t</a:t>
            </a:r>
            <a:r>
              <a:rPr lang="en-US" sz="1800" dirty="0">
                <a:latin typeface="Lucida Sans" panose="020B0602030504020204" pitchFamily="34" charset="77"/>
              </a:rPr>
              <a:t> mass);</a:t>
            </a:r>
          </a:p>
          <a:p>
            <a:pPr marL="0" indent="0">
              <a:buNone/>
            </a:pPr>
            <a:r>
              <a:rPr lang="en-US" sz="1800" dirty="0">
                <a:latin typeface="Lucida Sans" panose="020B0602030504020204" pitchFamily="34" charset="77"/>
              </a:rPr>
              <a:t>};</a:t>
            </a:r>
          </a:p>
        </p:txBody>
      </p:sp>
      <p:sp>
        <p:nvSpPr>
          <p:cNvPr id="5" name="Content Placeholder 4">
            <a:extLst>
              <a:ext uri="{FF2B5EF4-FFF2-40B4-BE49-F238E27FC236}">
                <a16:creationId xmlns:a16="http://schemas.microsoft.com/office/drawing/2014/main" id="{E46759A8-508A-37EF-321D-BE1D48384EC9}"/>
              </a:ext>
            </a:extLst>
          </p:cNvPr>
          <p:cNvSpPr>
            <a:spLocks noGrp="1"/>
          </p:cNvSpPr>
          <p:nvPr>
            <p:ph sz="half" idx="2"/>
          </p:nvPr>
        </p:nvSpPr>
        <p:spPr>
          <a:xfrm>
            <a:off x="6525403" y="1484785"/>
            <a:ext cx="4447786" cy="4382616"/>
          </a:xfrm>
        </p:spPr>
        <p:txBody>
          <a:bodyPr>
            <a:normAutofit/>
          </a:bodyPr>
          <a:lstStyle/>
          <a:p>
            <a:pPr marL="0" indent="0">
              <a:buNone/>
            </a:pPr>
            <a:r>
              <a:rPr lang="en-US" sz="1800" dirty="0">
                <a:latin typeface="Lucida Sans" panose="020B0602030504020204" pitchFamily="34" charset="77"/>
              </a:rPr>
              <a:t>class </a:t>
            </a:r>
            <a:r>
              <a:rPr lang="en-US" sz="1800" dirty="0" err="1">
                <a:latin typeface="Lucida Sans" panose="020B0602030504020204" pitchFamily="34" charset="77"/>
              </a:rPr>
              <a:t>Land_Vehicle</a:t>
            </a:r>
            <a:r>
              <a:rPr lang="en-US" sz="1800" dirty="0">
                <a:latin typeface="Lucida Sans" panose="020B0602030504020204" pitchFamily="34" charset="77"/>
              </a:rPr>
              <a:t>: public Vehicle {</a:t>
            </a:r>
          </a:p>
          <a:p>
            <a:pPr marL="0" indent="0">
              <a:buNone/>
            </a:pPr>
            <a:r>
              <a:rPr lang="en-US" sz="1800" dirty="0">
                <a:latin typeface="Lucida Sans" panose="020B0602030504020204" pitchFamily="34" charset="77"/>
              </a:rPr>
              <a:t>        </a:t>
            </a:r>
            <a:r>
              <a:rPr lang="en-US" sz="1800" dirty="0" err="1">
                <a:latin typeface="Lucida Sans" panose="020B0602030504020204" pitchFamily="34" charset="77"/>
              </a:rPr>
              <a:t>size_t</a:t>
            </a:r>
            <a:r>
              <a:rPr lang="en-US" sz="1800" dirty="0">
                <a:latin typeface="Lucida Sans" panose="020B0602030504020204" pitchFamily="34" charset="77"/>
              </a:rPr>
              <a:t> _speed;</a:t>
            </a:r>
          </a:p>
          <a:p>
            <a:pPr marL="0" indent="0">
              <a:buNone/>
            </a:pPr>
            <a:r>
              <a:rPr lang="en-US" sz="1800" dirty="0">
                <a:latin typeface="Lucida Sans" panose="020B0602030504020204" pitchFamily="34" charset="77"/>
              </a:rPr>
              <a:t>    public:</a:t>
            </a:r>
          </a:p>
          <a:p>
            <a:pPr marL="0" indent="0">
              <a:buNone/>
            </a:pPr>
            <a:r>
              <a:rPr lang="en-US" sz="1800" dirty="0">
                <a:latin typeface="Lucida Sans" panose="020B0602030504020204" pitchFamily="34" charset="77"/>
              </a:rPr>
              <a:t>        // constructors/destructor </a:t>
            </a:r>
          </a:p>
          <a:p>
            <a:pPr marL="0" indent="0">
              <a:buNone/>
            </a:pPr>
            <a:r>
              <a:rPr lang="en-US" sz="1800" dirty="0">
                <a:latin typeface="Lucida Sans" panose="020B0602030504020204" pitchFamily="34" charset="77"/>
              </a:rPr>
              <a:t>        </a:t>
            </a:r>
            <a:r>
              <a:rPr lang="en-US" sz="1800" dirty="0" err="1">
                <a:latin typeface="Lucida Sans" panose="020B0602030504020204" pitchFamily="34" charset="77"/>
              </a:rPr>
              <a:t>Land_Vehicle</a:t>
            </a:r>
            <a:r>
              <a:rPr lang="en-US" sz="1800" dirty="0">
                <a:latin typeface="Lucida Sans" panose="020B0602030504020204" pitchFamily="34" charset="77"/>
              </a:rPr>
              <a:t>();</a:t>
            </a:r>
          </a:p>
          <a:p>
            <a:pPr marL="0" indent="0">
              <a:buNone/>
            </a:pPr>
            <a:r>
              <a:rPr lang="en-US" sz="1800" dirty="0">
                <a:latin typeface="Lucida Sans" panose="020B0602030504020204" pitchFamily="34" charset="77"/>
              </a:rPr>
              <a:t>        </a:t>
            </a:r>
            <a:r>
              <a:rPr lang="en-US" sz="1800" dirty="0" err="1">
                <a:latin typeface="Lucida Sans" panose="020B0602030504020204" pitchFamily="34" charset="77"/>
              </a:rPr>
              <a:t>Land_Vehicle</a:t>
            </a:r>
            <a:r>
              <a:rPr lang="en-US" sz="1800" dirty="0">
                <a:latin typeface="Lucida Sans" panose="020B0602030504020204" pitchFamily="34" charset="77"/>
              </a:rPr>
              <a:t>(</a:t>
            </a:r>
            <a:r>
              <a:rPr lang="en-US" sz="1800" dirty="0" err="1">
                <a:latin typeface="Lucida Sans" panose="020B0602030504020204" pitchFamily="34" charset="77"/>
              </a:rPr>
              <a:t>size_t</a:t>
            </a:r>
            <a:r>
              <a:rPr lang="en-US" sz="1800" dirty="0">
                <a:latin typeface="Lucida Sans" panose="020B0602030504020204" pitchFamily="34" charset="77"/>
              </a:rPr>
              <a:t> mass, </a:t>
            </a:r>
            <a:r>
              <a:rPr lang="en-US" sz="1800" dirty="0" err="1">
                <a:latin typeface="Lucida Sans" panose="020B0602030504020204" pitchFamily="34" charset="77"/>
              </a:rPr>
              <a:t>size_t</a:t>
            </a:r>
            <a:r>
              <a:rPr lang="en-US" sz="1800" dirty="0">
                <a:latin typeface="Lucida Sans" panose="020B0602030504020204" pitchFamily="34" charset="77"/>
              </a:rPr>
              <a:t> 		speed) ;</a:t>
            </a:r>
          </a:p>
          <a:p>
            <a:pPr marL="0" indent="0">
              <a:buNone/>
            </a:pPr>
            <a:r>
              <a:rPr lang="en-US" sz="1800" dirty="0">
                <a:latin typeface="Lucida Sans" panose="020B0602030504020204" pitchFamily="34" charset="77"/>
              </a:rPr>
              <a:t>        // get/set functions </a:t>
            </a:r>
          </a:p>
          <a:p>
            <a:pPr marL="0" indent="0">
              <a:buNone/>
            </a:pPr>
            <a:r>
              <a:rPr lang="en-US" sz="1800" dirty="0">
                <a:latin typeface="Lucida Sans" panose="020B0602030504020204" pitchFamily="34" charset="77"/>
              </a:rPr>
              <a:t>        void </a:t>
            </a:r>
            <a:r>
              <a:rPr lang="en-US" sz="1800" dirty="0" err="1">
                <a:latin typeface="Lucida Sans" panose="020B0602030504020204" pitchFamily="34" charset="77"/>
              </a:rPr>
              <a:t>setSpeed</a:t>
            </a:r>
            <a:r>
              <a:rPr lang="en-US" sz="1800" dirty="0">
                <a:latin typeface="Lucida Sans" panose="020B0602030504020204" pitchFamily="34" charset="77"/>
              </a:rPr>
              <a:t>(</a:t>
            </a:r>
            <a:r>
              <a:rPr lang="en-US" sz="1800" dirty="0" err="1">
                <a:latin typeface="Lucida Sans" panose="020B0602030504020204" pitchFamily="34" charset="77"/>
              </a:rPr>
              <a:t>size_t</a:t>
            </a:r>
            <a:r>
              <a:rPr lang="en-US" sz="1800" dirty="0">
                <a:latin typeface="Lucida Sans" panose="020B0602030504020204" pitchFamily="34" charset="77"/>
              </a:rPr>
              <a:t> speed);</a:t>
            </a:r>
          </a:p>
          <a:p>
            <a:pPr marL="0" indent="0">
              <a:buNone/>
            </a:pPr>
            <a:r>
              <a:rPr lang="en-US" sz="1800" dirty="0">
                <a:latin typeface="Lucida Sans" panose="020B0602030504020204" pitchFamily="34" charset="77"/>
              </a:rPr>
              <a:t>        </a:t>
            </a:r>
            <a:r>
              <a:rPr lang="en-US" sz="1800" dirty="0" err="1">
                <a:latin typeface="Lucida Sans" panose="020B0602030504020204" pitchFamily="34" charset="77"/>
              </a:rPr>
              <a:t>size_t</a:t>
            </a:r>
            <a:r>
              <a:rPr lang="en-US" sz="1800" dirty="0">
                <a:latin typeface="Lucida Sans" panose="020B0602030504020204" pitchFamily="34" charset="77"/>
              </a:rPr>
              <a:t> speed() const;</a:t>
            </a:r>
          </a:p>
          <a:p>
            <a:pPr marL="0" indent="0">
              <a:buNone/>
            </a:pPr>
            <a:r>
              <a:rPr lang="en-US" sz="1800" dirty="0">
                <a:latin typeface="Lucida Sans" panose="020B0602030504020204" pitchFamily="34" charset="77"/>
              </a:rPr>
              <a:t>};</a:t>
            </a:r>
          </a:p>
        </p:txBody>
      </p:sp>
    </p:spTree>
    <p:extLst>
      <p:ext uri="{BB962C8B-B14F-4D97-AF65-F5344CB8AC3E}">
        <p14:creationId xmlns:p14="http://schemas.microsoft.com/office/powerpoint/2010/main" val="4068033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7F814-C189-D787-1C67-F166E7719B1F}"/>
              </a:ext>
            </a:extLst>
          </p:cNvPr>
          <p:cNvSpPr>
            <a:spLocks noGrp="1"/>
          </p:cNvSpPr>
          <p:nvPr>
            <p:ph type="title"/>
          </p:nvPr>
        </p:nvSpPr>
        <p:spPr/>
        <p:txBody>
          <a:bodyPr/>
          <a:lstStyle/>
          <a:p>
            <a:r>
              <a:rPr lang="en-US" dirty="0"/>
              <a:t>Inheritance vs Composition</a:t>
            </a:r>
          </a:p>
        </p:txBody>
      </p:sp>
      <p:sp>
        <p:nvSpPr>
          <p:cNvPr id="4" name="Content Placeholder 3">
            <a:extLst>
              <a:ext uri="{FF2B5EF4-FFF2-40B4-BE49-F238E27FC236}">
                <a16:creationId xmlns:a16="http://schemas.microsoft.com/office/drawing/2014/main" id="{AA840C2C-A450-FF2E-C1A7-720093677263}"/>
              </a:ext>
            </a:extLst>
          </p:cNvPr>
          <p:cNvSpPr>
            <a:spLocks noGrp="1"/>
          </p:cNvSpPr>
          <p:nvPr>
            <p:ph sz="half" idx="1"/>
          </p:nvPr>
        </p:nvSpPr>
        <p:spPr>
          <a:xfrm>
            <a:off x="1371600" y="1628801"/>
            <a:ext cx="4580384" cy="4032447"/>
          </a:xfrm>
        </p:spPr>
        <p:txBody>
          <a:bodyPr>
            <a:normAutofit fontScale="70000" lnSpcReduction="20000"/>
          </a:bodyPr>
          <a:lstStyle/>
          <a:p>
            <a:pPr marL="0" indent="0">
              <a:buNone/>
            </a:pPr>
            <a:r>
              <a:rPr lang="en-US" sz="2000" dirty="0">
                <a:latin typeface="Lucida Sans" panose="020B0602030504020204" pitchFamily="34" charset="77"/>
              </a:rPr>
              <a:t>class </a:t>
            </a:r>
            <a:r>
              <a:rPr lang="en-US" sz="2000" dirty="0" err="1">
                <a:latin typeface="Lucida Sans" panose="020B0602030504020204" pitchFamily="34" charset="77"/>
              </a:rPr>
              <a:t>Land_Vehicle</a:t>
            </a:r>
            <a:r>
              <a:rPr lang="en-US" sz="2000" dirty="0">
                <a:latin typeface="Lucida Sans" panose="020B0602030504020204" pitchFamily="34" charset="77"/>
              </a:rPr>
              <a:t>: public Vehicle {</a:t>
            </a:r>
          </a:p>
          <a:p>
            <a:pPr marL="0" indent="0">
              <a:buNone/>
            </a:pPr>
            <a:r>
              <a:rPr lang="en-US" sz="2000" dirty="0">
                <a:latin typeface="Lucida Sans" panose="020B0602030504020204" pitchFamily="34" charset="77"/>
              </a:rPr>
              <a:t>        </a:t>
            </a:r>
            <a:r>
              <a:rPr lang="en-US" sz="2000" dirty="0" err="1">
                <a:latin typeface="Lucida Sans" panose="020B0602030504020204" pitchFamily="34" charset="77"/>
              </a:rPr>
              <a:t>size_t</a:t>
            </a:r>
            <a:r>
              <a:rPr lang="en-US" sz="2000" dirty="0">
                <a:latin typeface="Lucida Sans" panose="020B0602030504020204" pitchFamily="34" charset="77"/>
              </a:rPr>
              <a:t> _speed;</a:t>
            </a:r>
          </a:p>
          <a:p>
            <a:pPr marL="0" indent="0">
              <a:buNone/>
            </a:pPr>
            <a:r>
              <a:rPr lang="en-US" sz="2000" dirty="0">
                <a:latin typeface="Lucida Sans" panose="020B0602030504020204" pitchFamily="34" charset="77"/>
              </a:rPr>
              <a:t>    public:</a:t>
            </a:r>
          </a:p>
          <a:p>
            <a:pPr marL="0" indent="0">
              <a:buNone/>
            </a:pPr>
            <a:r>
              <a:rPr lang="en-US" sz="2000" dirty="0">
                <a:latin typeface="Lucida Sans" panose="020B0602030504020204" pitchFamily="34" charset="77"/>
              </a:rPr>
              <a:t>        // constructors/destructor //</a:t>
            </a:r>
          </a:p>
          <a:p>
            <a:pPr marL="0" indent="0">
              <a:buNone/>
            </a:pPr>
            <a:r>
              <a:rPr lang="en-US" sz="2000" dirty="0">
                <a:latin typeface="Lucida Sans" panose="020B0602030504020204" pitchFamily="34" charset="77"/>
              </a:rPr>
              <a:t>        </a:t>
            </a:r>
            <a:r>
              <a:rPr lang="en-US" sz="2000" dirty="0" err="1">
                <a:latin typeface="Lucida Sans" panose="020B0602030504020204" pitchFamily="34" charset="77"/>
              </a:rPr>
              <a:t>Land_Vehicle</a:t>
            </a:r>
            <a:r>
              <a:rPr lang="en-US" sz="2000" dirty="0">
                <a:latin typeface="Lucida Sans" panose="020B0602030504020204" pitchFamily="34" charset="77"/>
              </a:rPr>
              <a:t>();</a:t>
            </a:r>
          </a:p>
          <a:p>
            <a:pPr marL="0" indent="0">
              <a:buNone/>
            </a:pPr>
            <a:r>
              <a:rPr lang="en-US" sz="2000" dirty="0">
                <a:latin typeface="Lucida Sans" panose="020B0602030504020204" pitchFamily="34" charset="77"/>
              </a:rPr>
              <a:t>        </a:t>
            </a:r>
            <a:r>
              <a:rPr lang="en-US" sz="2000" dirty="0" err="1">
                <a:latin typeface="Lucida Sans" panose="020B0602030504020204" pitchFamily="34" charset="77"/>
              </a:rPr>
              <a:t>Land_Vehicle</a:t>
            </a:r>
            <a:r>
              <a:rPr lang="en-US" sz="2000" dirty="0">
                <a:latin typeface="Lucida Sans" panose="020B0602030504020204" pitchFamily="34" charset="77"/>
              </a:rPr>
              <a:t>(</a:t>
            </a:r>
            <a:r>
              <a:rPr lang="en-US" sz="2000" dirty="0" err="1">
                <a:latin typeface="Lucida Sans" panose="020B0602030504020204" pitchFamily="34" charset="77"/>
              </a:rPr>
              <a:t>size_t</a:t>
            </a:r>
            <a:r>
              <a:rPr lang="en-US" sz="2000" dirty="0">
                <a:latin typeface="Lucida Sans" panose="020B0602030504020204" pitchFamily="34" charset="77"/>
              </a:rPr>
              <a:t> mass, </a:t>
            </a:r>
            <a:r>
              <a:rPr lang="en-US" sz="2000" dirty="0" err="1">
                <a:latin typeface="Lucida Sans" panose="020B0602030504020204" pitchFamily="34" charset="77"/>
              </a:rPr>
              <a:t>size_t</a:t>
            </a:r>
            <a:r>
              <a:rPr lang="en-US" sz="2000" dirty="0">
                <a:latin typeface="Lucida Sans" panose="020B0602030504020204" pitchFamily="34" charset="77"/>
              </a:rPr>
              <a:t> speed) {</a:t>
            </a:r>
          </a:p>
          <a:p>
            <a:pPr marL="0" indent="0">
              <a:buNone/>
            </a:pPr>
            <a:r>
              <a:rPr lang="en-US" dirty="0">
                <a:latin typeface="Lucida Sans" panose="020B0602030504020204" pitchFamily="34" charset="77"/>
              </a:rPr>
              <a:t>	</a:t>
            </a:r>
            <a:r>
              <a:rPr lang="en-US" dirty="0" err="1">
                <a:latin typeface="Lucida Sans" panose="020B0602030504020204" pitchFamily="34" charset="77"/>
              </a:rPr>
              <a:t>setMass</a:t>
            </a:r>
            <a:r>
              <a:rPr lang="en-US" dirty="0">
                <a:latin typeface="Lucida Sans" panose="020B0602030504020204" pitchFamily="34" charset="77"/>
              </a:rPr>
              <a:t>(mass); // </a:t>
            </a:r>
            <a:r>
              <a:rPr lang="en-US" dirty="0">
                <a:highlight>
                  <a:srgbClr val="FFFF00"/>
                </a:highlight>
                <a:latin typeface="Lucida Sans" panose="020B0602030504020204" pitchFamily="34" charset="77"/>
              </a:rPr>
              <a:t>inherited member</a:t>
            </a:r>
          </a:p>
          <a:p>
            <a:pPr marL="0" indent="0">
              <a:buNone/>
            </a:pPr>
            <a:r>
              <a:rPr lang="en-US" dirty="0">
                <a:latin typeface="Lucida Sans" panose="020B0602030504020204" pitchFamily="34" charset="77"/>
              </a:rPr>
              <a:t>	_speed = speed;</a:t>
            </a:r>
          </a:p>
          <a:p>
            <a:pPr marL="0" indent="0">
              <a:buNone/>
            </a:pPr>
            <a:r>
              <a:rPr lang="en-US" sz="2000" dirty="0">
                <a:latin typeface="Lucida Sans" panose="020B0602030504020204" pitchFamily="34" charset="77"/>
              </a:rPr>
              <a:t>        }</a:t>
            </a:r>
          </a:p>
          <a:p>
            <a:pPr marL="0" indent="0">
              <a:buNone/>
            </a:pPr>
            <a:r>
              <a:rPr lang="en-US" sz="2000" dirty="0">
                <a:latin typeface="Lucida Sans" panose="020B0602030504020204" pitchFamily="34" charset="77"/>
              </a:rPr>
              <a:t>        // get/set functions //</a:t>
            </a:r>
          </a:p>
          <a:p>
            <a:pPr marL="0" indent="0">
              <a:buNone/>
            </a:pPr>
            <a:r>
              <a:rPr lang="en-US" sz="2000" dirty="0">
                <a:latin typeface="Lucida Sans" panose="020B0602030504020204" pitchFamily="34" charset="77"/>
              </a:rPr>
              <a:t>        void </a:t>
            </a:r>
            <a:r>
              <a:rPr lang="en-US" sz="2000" dirty="0" err="1">
                <a:latin typeface="Lucida Sans" panose="020B0602030504020204" pitchFamily="34" charset="77"/>
              </a:rPr>
              <a:t>setSpeed</a:t>
            </a:r>
            <a:r>
              <a:rPr lang="en-US" sz="2000" dirty="0">
                <a:latin typeface="Lucida Sans" panose="020B0602030504020204" pitchFamily="34" charset="77"/>
              </a:rPr>
              <a:t>(</a:t>
            </a:r>
            <a:r>
              <a:rPr lang="en-US" sz="2000" dirty="0" err="1">
                <a:latin typeface="Lucida Sans" panose="020B0602030504020204" pitchFamily="34" charset="77"/>
              </a:rPr>
              <a:t>size_t</a:t>
            </a:r>
            <a:r>
              <a:rPr lang="en-US" sz="2000" dirty="0">
                <a:latin typeface="Lucida Sans" panose="020B0602030504020204" pitchFamily="34" charset="77"/>
              </a:rPr>
              <a:t> speed) {_speed = speed;}</a:t>
            </a:r>
          </a:p>
          <a:p>
            <a:pPr marL="0" indent="0">
              <a:buNone/>
            </a:pPr>
            <a:r>
              <a:rPr lang="en-US" sz="2000" dirty="0">
                <a:latin typeface="Lucida Sans" panose="020B0602030504020204" pitchFamily="34" charset="77"/>
              </a:rPr>
              <a:t>        </a:t>
            </a:r>
            <a:r>
              <a:rPr lang="en-US" sz="2000" dirty="0" err="1">
                <a:latin typeface="Lucida Sans" panose="020B0602030504020204" pitchFamily="34" charset="77"/>
              </a:rPr>
              <a:t>size_t</a:t>
            </a:r>
            <a:r>
              <a:rPr lang="en-US" sz="2000" dirty="0">
                <a:latin typeface="Lucida Sans" panose="020B0602030504020204" pitchFamily="34" charset="77"/>
              </a:rPr>
              <a:t> speed() const {return _speed);</a:t>
            </a:r>
          </a:p>
          <a:p>
            <a:pPr marL="0" indent="0">
              <a:buNone/>
            </a:pPr>
            <a:r>
              <a:rPr lang="en-US" sz="2000" dirty="0">
                <a:latin typeface="Lucida Sans" panose="020B0602030504020204" pitchFamily="34" charset="77"/>
              </a:rPr>
              <a:t>};</a:t>
            </a:r>
          </a:p>
        </p:txBody>
      </p:sp>
      <p:sp>
        <p:nvSpPr>
          <p:cNvPr id="5" name="Content Placeholder 4">
            <a:extLst>
              <a:ext uri="{FF2B5EF4-FFF2-40B4-BE49-F238E27FC236}">
                <a16:creationId xmlns:a16="http://schemas.microsoft.com/office/drawing/2014/main" id="{77DF7E8E-F3C3-35C8-03CB-F6A8DFF3D484}"/>
              </a:ext>
            </a:extLst>
          </p:cNvPr>
          <p:cNvSpPr>
            <a:spLocks noGrp="1"/>
          </p:cNvSpPr>
          <p:nvPr>
            <p:ph sz="half" idx="2"/>
          </p:nvPr>
        </p:nvSpPr>
        <p:spPr>
          <a:xfrm>
            <a:off x="6525403" y="1628801"/>
            <a:ext cx="4447786" cy="4032447"/>
          </a:xfrm>
        </p:spPr>
        <p:txBody>
          <a:bodyPr>
            <a:normAutofit fontScale="70000" lnSpcReduction="20000"/>
          </a:bodyPr>
          <a:lstStyle/>
          <a:p>
            <a:pPr marL="0" indent="0">
              <a:buNone/>
            </a:pPr>
            <a:r>
              <a:rPr lang="en-US" dirty="0">
                <a:latin typeface="Lucida Sans" panose="020B0602030504020204" pitchFamily="34" charset="77"/>
              </a:rPr>
              <a:t>class </a:t>
            </a:r>
            <a:r>
              <a:rPr lang="en-US" dirty="0" err="1">
                <a:latin typeface="Lucida Sans" panose="020B0602030504020204" pitchFamily="34" charset="77"/>
              </a:rPr>
              <a:t>Land_comp</a:t>
            </a:r>
            <a:r>
              <a:rPr lang="en-US" dirty="0">
                <a:latin typeface="Lucida Sans" panose="020B0602030504020204" pitchFamily="34" charset="77"/>
              </a:rPr>
              <a:t> {</a:t>
            </a:r>
          </a:p>
          <a:p>
            <a:pPr marL="0" indent="0">
              <a:buNone/>
            </a:pPr>
            <a:r>
              <a:rPr lang="en-US" dirty="0">
                <a:latin typeface="Lucida Sans" panose="020B0602030504020204" pitchFamily="34" charset="77"/>
              </a:rPr>
              <a:t>    Vehicle </a:t>
            </a:r>
            <a:r>
              <a:rPr lang="en-US" dirty="0" err="1">
                <a:latin typeface="Lucida Sans" panose="020B0602030504020204" pitchFamily="34" charset="77"/>
              </a:rPr>
              <a:t>d_v</a:t>
            </a:r>
            <a:r>
              <a:rPr lang="en-US" dirty="0">
                <a:latin typeface="Lucida Sans" panose="020B0602030504020204" pitchFamily="34" charset="77"/>
              </a:rPr>
              <a:t> ; // </a:t>
            </a:r>
            <a:r>
              <a:rPr lang="en-US" dirty="0">
                <a:highlight>
                  <a:srgbClr val="FFFF00"/>
                </a:highlight>
                <a:latin typeface="Lucida Sans" panose="020B0602030504020204" pitchFamily="34" charset="77"/>
              </a:rPr>
              <a:t>composed Vehicle</a:t>
            </a:r>
          </a:p>
          <a:p>
            <a:pPr marL="0" indent="0">
              <a:buNone/>
            </a:pPr>
            <a:r>
              <a:rPr lang="en-US" dirty="0">
                <a:latin typeface="Lucida Sans" panose="020B0602030504020204" pitchFamily="34" charset="77"/>
              </a:rPr>
              <a:t>    </a:t>
            </a:r>
            <a:r>
              <a:rPr lang="en-US" dirty="0" err="1">
                <a:latin typeface="Lucida Sans" panose="020B0602030504020204" pitchFamily="34" charset="77"/>
              </a:rPr>
              <a:t>size_t</a:t>
            </a:r>
            <a:r>
              <a:rPr lang="en-US" dirty="0">
                <a:latin typeface="Lucida Sans" panose="020B0602030504020204" pitchFamily="34" charset="77"/>
              </a:rPr>
              <a:t> _speed ;</a:t>
            </a:r>
          </a:p>
          <a:p>
            <a:pPr marL="0" indent="0">
              <a:buNone/>
            </a:pPr>
            <a:r>
              <a:rPr lang="en-US" dirty="0">
                <a:latin typeface="Lucida Sans" panose="020B0602030504020204" pitchFamily="34" charset="77"/>
              </a:rPr>
              <a:t>    public:</a:t>
            </a:r>
          </a:p>
          <a:p>
            <a:pPr marL="0" indent="0">
              <a:buNone/>
            </a:pPr>
            <a:r>
              <a:rPr lang="en-US" dirty="0">
                <a:latin typeface="Lucida Sans" panose="020B0602030504020204" pitchFamily="34" charset="77"/>
              </a:rPr>
              <a:t>         // constructors/destructor //</a:t>
            </a:r>
          </a:p>
          <a:p>
            <a:pPr marL="0" indent="0">
              <a:buNone/>
            </a:pPr>
            <a:r>
              <a:rPr lang="en-US" dirty="0">
                <a:latin typeface="Lucida Sans" panose="020B0602030504020204" pitchFamily="34" charset="77"/>
              </a:rPr>
              <a:t>         </a:t>
            </a:r>
            <a:r>
              <a:rPr lang="en-US" dirty="0" err="1">
                <a:latin typeface="Lucida Sans" panose="020B0602030504020204" pitchFamily="34" charset="77"/>
              </a:rPr>
              <a:t>Land_comp</a:t>
            </a:r>
            <a:r>
              <a:rPr lang="en-US" dirty="0">
                <a:latin typeface="Lucida Sans" panose="020B0602030504020204" pitchFamily="34" charset="77"/>
              </a:rPr>
              <a:t>() ;</a:t>
            </a:r>
          </a:p>
          <a:p>
            <a:pPr marL="0" indent="0">
              <a:buNone/>
            </a:pPr>
            <a:r>
              <a:rPr lang="en-US" dirty="0">
                <a:latin typeface="Lucida Sans" panose="020B0602030504020204" pitchFamily="34" charset="77"/>
              </a:rPr>
              <a:t>         </a:t>
            </a:r>
            <a:r>
              <a:rPr lang="en-US" dirty="0" err="1">
                <a:latin typeface="Lucida Sans" panose="020B0602030504020204" pitchFamily="34" charset="77"/>
              </a:rPr>
              <a:t>Land_comp</a:t>
            </a:r>
            <a:r>
              <a:rPr lang="en-US" dirty="0">
                <a:latin typeface="Lucida Sans" panose="020B0602030504020204" pitchFamily="34" charset="77"/>
              </a:rPr>
              <a:t>(</a:t>
            </a:r>
            <a:r>
              <a:rPr lang="en-US" dirty="0" err="1">
                <a:latin typeface="Lucida Sans" panose="020B0602030504020204" pitchFamily="34" charset="77"/>
              </a:rPr>
              <a:t>size_t</a:t>
            </a:r>
            <a:r>
              <a:rPr lang="en-US" dirty="0">
                <a:latin typeface="Lucida Sans" panose="020B0602030504020204" pitchFamily="34" charset="77"/>
              </a:rPr>
              <a:t> mass, </a:t>
            </a:r>
            <a:r>
              <a:rPr lang="en-US" dirty="0" err="1">
                <a:latin typeface="Lucida Sans" panose="020B0602030504020204" pitchFamily="34" charset="77"/>
              </a:rPr>
              <a:t>size_t</a:t>
            </a:r>
            <a:r>
              <a:rPr lang="en-US" dirty="0">
                <a:latin typeface="Lucida Sans" panose="020B0602030504020204" pitchFamily="34" charset="77"/>
              </a:rPr>
              <a:t> speed) ;</a:t>
            </a:r>
          </a:p>
          <a:p>
            <a:pPr marL="0" indent="0">
              <a:buNone/>
            </a:pPr>
            <a:r>
              <a:rPr lang="en-US" dirty="0">
                <a:latin typeface="Lucida Sans" panose="020B0602030504020204" pitchFamily="34" charset="77"/>
              </a:rPr>
              <a:t>         ~</a:t>
            </a:r>
            <a:r>
              <a:rPr lang="en-US" dirty="0" err="1">
                <a:latin typeface="Lucida Sans" panose="020B0602030504020204" pitchFamily="34" charset="77"/>
              </a:rPr>
              <a:t>Land_comp</a:t>
            </a:r>
            <a:r>
              <a:rPr lang="en-US" dirty="0">
                <a:latin typeface="Lucida Sans" panose="020B0602030504020204" pitchFamily="34" charset="77"/>
              </a:rPr>
              <a:t>() ;</a:t>
            </a:r>
          </a:p>
          <a:p>
            <a:pPr marL="0" indent="0">
              <a:buNone/>
            </a:pPr>
            <a:r>
              <a:rPr lang="en-US" dirty="0">
                <a:latin typeface="Lucida Sans" panose="020B0602030504020204" pitchFamily="34" charset="77"/>
              </a:rPr>
              <a:t>         // get/set functions //</a:t>
            </a:r>
          </a:p>
          <a:p>
            <a:pPr marL="0" indent="0">
              <a:buNone/>
            </a:pPr>
            <a:r>
              <a:rPr lang="en-US" dirty="0">
                <a:latin typeface="Lucida Sans" panose="020B0602030504020204" pitchFamily="34" charset="77"/>
              </a:rPr>
              <a:t>         void </a:t>
            </a:r>
            <a:r>
              <a:rPr lang="en-US" dirty="0" err="1">
                <a:latin typeface="Lucida Sans" panose="020B0602030504020204" pitchFamily="34" charset="77"/>
              </a:rPr>
              <a:t>setMass</a:t>
            </a:r>
            <a:r>
              <a:rPr lang="en-US" dirty="0">
                <a:latin typeface="Lucida Sans" panose="020B0602030504020204" pitchFamily="34" charset="77"/>
              </a:rPr>
              <a:t>(</a:t>
            </a:r>
            <a:r>
              <a:rPr lang="en-US" dirty="0" err="1">
                <a:latin typeface="Lucida Sans" panose="020B0602030504020204" pitchFamily="34" charset="77"/>
              </a:rPr>
              <a:t>size_t</a:t>
            </a:r>
            <a:r>
              <a:rPr lang="en-US" dirty="0">
                <a:latin typeface="Lucida Sans" panose="020B0602030504020204" pitchFamily="34" charset="77"/>
              </a:rPr>
              <a:t> mass) {</a:t>
            </a:r>
          </a:p>
          <a:p>
            <a:pPr marL="0" indent="0">
              <a:buNone/>
            </a:pPr>
            <a:r>
              <a:rPr lang="en-US" dirty="0">
                <a:latin typeface="Lucida Sans" panose="020B0602030504020204" pitchFamily="34" charset="77"/>
              </a:rPr>
              <a:t>         	</a:t>
            </a:r>
            <a:r>
              <a:rPr lang="en-US" dirty="0" err="1">
                <a:latin typeface="Lucida Sans" panose="020B0602030504020204" pitchFamily="34" charset="77"/>
              </a:rPr>
              <a:t>d_v.setMass</a:t>
            </a:r>
            <a:r>
              <a:rPr lang="en-US" dirty="0">
                <a:latin typeface="Lucida Sans" panose="020B0602030504020204" pitchFamily="34" charset="77"/>
              </a:rPr>
              <a:t>(mass) ; // </a:t>
            </a:r>
            <a:r>
              <a:rPr lang="en-US" dirty="0">
                <a:highlight>
                  <a:srgbClr val="FFFF00"/>
                </a:highlight>
                <a:latin typeface="Lucida Sans" panose="020B0602030504020204" pitchFamily="34" charset="77"/>
              </a:rPr>
              <a:t>pass through</a:t>
            </a:r>
          </a:p>
          <a:p>
            <a:pPr marL="0" indent="0">
              <a:buNone/>
            </a:pPr>
            <a:r>
              <a:rPr lang="en-US" dirty="0">
                <a:latin typeface="Lucida Sans" panose="020B0602030504020204" pitchFamily="34" charset="77"/>
              </a:rPr>
              <a:t>         }</a:t>
            </a:r>
          </a:p>
          <a:p>
            <a:pPr marL="0" indent="0">
              <a:buNone/>
            </a:pPr>
            <a:r>
              <a:rPr lang="en-US" dirty="0">
                <a:latin typeface="Lucida Sans" panose="020B0602030504020204" pitchFamily="34" charset="77"/>
              </a:rPr>
              <a:t>};</a:t>
            </a:r>
          </a:p>
        </p:txBody>
      </p:sp>
    </p:spTree>
    <p:extLst>
      <p:ext uri="{BB962C8B-B14F-4D97-AF65-F5344CB8AC3E}">
        <p14:creationId xmlns:p14="http://schemas.microsoft.com/office/powerpoint/2010/main" val="366620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9" end="9"/>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1" end="11"/>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21572</TotalTime>
  <Words>1675</Words>
  <Application>Microsoft Macintosh PowerPoint</Application>
  <PresentationFormat>Widescreen</PresentationFormat>
  <Paragraphs>248</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ArialMT</vt:lpstr>
      <vt:lpstr>Calibri</vt:lpstr>
      <vt:lpstr>Franklin Gothic Book</vt:lpstr>
      <vt:lpstr>Lucida Sans</vt:lpstr>
      <vt:lpstr>Crop</vt:lpstr>
      <vt:lpstr>EGC-211 L7: C++ classes: inheritance</vt:lpstr>
      <vt:lpstr>Inter-class Relationships in OO Design</vt:lpstr>
      <vt:lpstr>Composition vs. Aggregation vs. Association</vt:lpstr>
      <vt:lpstr>Relationship Comparison</vt:lpstr>
      <vt:lpstr>Initialization</vt:lpstr>
      <vt:lpstr>Inheritance</vt:lpstr>
      <vt:lpstr>Inheritance in Real Life </vt:lpstr>
      <vt:lpstr>C++ Example</vt:lpstr>
      <vt:lpstr>Inheritance vs Composition</vt:lpstr>
      <vt:lpstr>Access Control with Inheritance</vt:lpstr>
      <vt:lpstr>Access Control Example</vt:lpstr>
      <vt:lpstr>Access Control Example contd</vt:lpstr>
      <vt:lpstr>Access Control Example contd</vt:lpstr>
      <vt:lpstr>Access Control and Encapsulation</vt:lpstr>
      <vt:lpstr>Modes of Inheritance</vt:lpstr>
      <vt:lpstr>Summary of Inheritance in C++</vt:lpstr>
      <vt:lpstr>Which Mode of Inheritance to Use?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Dr Ajay Bakre</dc:creator>
  <cp:lastModifiedBy>Dr Ajay Bakre</cp:lastModifiedBy>
  <cp:revision>5</cp:revision>
  <dcterms:created xsi:type="dcterms:W3CDTF">2024-08-02T08:39:14Z</dcterms:created>
  <dcterms:modified xsi:type="dcterms:W3CDTF">2024-08-23T05:28:32Z</dcterms:modified>
</cp:coreProperties>
</file>