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ya" userId="5bc649b2a360033d" providerId="LiveId" clId="{89E049F7-3010-4B79-8B92-963A9D4AD653}"/>
    <pc:docChg chg="undo custSel modSld">
      <pc:chgData name="Lakshya" userId="5bc649b2a360033d" providerId="LiveId" clId="{89E049F7-3010-4B79-8B92-963A9D4AD653}" dt="2022-07-10T06:10:21.669" v="199" actId="27636"/>
      <pc:docMkLst>
        <pc:docMk/>
      </pc:docMkLst>
      <pc:sldChg chg="delSp modSp mod">
        <pc:chgData name="Lakshya" userId="5bc649b2a360033d" providerId="LiveId" clId="{89E049F7-3010-4B79-8B92-963A9D4AD653}" dt="2022-07-10T06:10:21.669" v="199" actId="27636"/>
        <pc:sldMkLst>
          <pc:docMk/>
          <pc:sldMk cId="95992585" sldId="256"/>
        </pc:sldMkLst>
        <pc:spChg chg="mod">
          <ac:chgData name="Lakshya" userId="5bc649b2a360033d" providerId="LiveId" clId="{89E049F7-3010-4B79-8B92-963A9D4AD653}" dt="2022-07-10T06:10:21.669" v="199" actId="27636"/>
          <ac:spMkLst>
            <pc:docMk/>
            <pc:sldMk cId="95992585" sldId="256"/>
            <ac:spMk id="2" creationId="{886323B1-1AAB-457F-9EB4-CC242EFC8D86}"/>
          </ac:spMkLst>
        </pc:spChg>
        <pc:spChg chg="del mod">
          <ac:chgData name="Lakshya" userId="5bc649b2a360033d" providerId="LiveId" clId="{89E049F7-3010-4B79-8B92-963A9D4AD653}" dt="2022-07-10T06:06:35.457" v="137" actId="478"/>
          <ac:spMkLst>
            <pc:docMk/>
            <pc:sldMk cId="95992585" sldId="256"/>
            <ac:spMk id="3" creationId="{EB10749A-4593-4667-8065-2B6CB19DF054}"/>
          </ac:spMkLst>
        </pc:spChg>
      </pc:sldChg>
      <pc:sldChg chg="modSp mod">
        <pc:chgData name="Lakshya" userId="5bc649b2a360033d" providerId="LiveId" clId="{89E049F7-3010-4B79-8B92-963A9D4AD653}" dt="2022-07-10T05:57:38.045" v="56" actId="14100"/>
        <pc:sldMkLst>
          <pc:docMk/>
          <pc:sldMk cId="95992585" sldId="257"/>
        </pc:sldMkLst>
        <pc:picChg chg="mod">
          <ac:chgData name="Lakshya" userId="5bc649b2a360033d" providerId="LiveId" clId="{89E049F7-3010-4B79-8B92-963A9D4AD653}" dt="2022-07-10T05:57:38.045" v="56" actId="14100"/>
          <ac:picMkLst>
            <pc:docMk/>
            <pc:sldMk cId="95992585" sldId="257"/>
            <ac:picMk id="2" creationId="{9ADC6B68-DE03-40D4-BA52-884C18233ECF}"/>
          </ac:picMkLst>
        </pc:picChg>
      </pc:sldChg>
      <pc:sldChg chg="modSp mod">
        <pc:chgData name="Lakshya" userId="5bc649b2a360033d" providerId="LiveId" clId="{89E049F7-3010-4B79-8B92-963A9D4AD653}" dt="2022-07-10T06:00:18.791" v="77" actId="14100"/>
        <pc:sldMkLst>
          <pc:docMk/>
          <pc:sldMk cId="95992585" sldId="258"/>
        </pc:sldMkLst>
        <pc:picChg chg="mod">
          <ac:chgData name="Lakshya" userId="5bc649b2a360033d" providerId="LiveId" clId="{89E049F7-3010-4B79-8B92-963A9D4AD653}" dt="2022-07-10T06:00:18.791" v="77" actId="14100"/>
          <ac:picMkLst>
            <pc:docMk/>
            <pc:sldMk cId="95992585" sldId="258"/>
            <ac:picMk id="3" creationId="{345532AA-140E-4F21-BB7A-7597E3C94AEE}"/>
          </ac:picMkLst>
        </pc:picChg>
      </pc:sldChg>
      <pc:sldChg chg="modSp mod">
        <pc:chgData name="Lakshya" userId="5bc649b2a360033d" providerId="LiveId" clId="{89E049F7-3010-4B79-8B92-963A9D4AD653}" dt="2022-07-10T05:55:33.933" v="38" actId="14100"/>
        <pc:sldMkLst>
          <pc:docMk/>
          <pc:sldMk cId="95992585" sldId="259"/>
        </pc:sldMkLst>
        <pc:picChg chg="mod">
          <ac:chgData name="Lakshya" userId="5bc649b2a360033d" providerId="LiveId" clId="{89E049F7-3010-4B79-8B92-963A9D4AD653}" dt="2022-07-10T05:55:33.933" v="38" actId="14100"/>
          <ac:picMkLst>
            <pc:docMk/>
            <pc:sldMk cId="95992585" sldId="259"/>
            <ac:picMk id="4" creationId="{5A4C84FA-2E6F-4639-A2C3-27DE24B95BE3}"/>
          </ac:picMkLst>
        </pc:picChg>
      </pc:sldChg>
      <pc:sldChg chg="modSp mod">
        <pc:chgData name="Lakshya" userId="5bc649b2a360033d" providerId="LiveId" clId="{89E049F7-3010-4B79-8B92-963A9D4AD653}" dt="2022-07-10T05:56:13.140" v="44" actId="14100"/>
        <pc:sldMkLst>
          <pc:docMk/>
          <pc:sldMk cId="95992585" sldId="260"/>
        </pc:sldMkLst>
        <pc:picChg chg="mod">
          <ac:chgData name="Lakshya" userId="5bc649b2a360033d" providerId="LiveId" clId="{89E049F7-3010-4B79-8B92-963A9D4AD653}" dt="2022-07-10T05:56:13.140" v="44" actId="14100"/>
          <ac:picMkLst>
            <pc:docMk/>
            <pc:sldMk cId="95992585" sldId="260"/>
            <ac:picMk id="5" creationId="{28DD6837-06A6-483E-B0A8-E6F756636544}"/>
          </ac:picMkLst>
        </pc:picChg>
      </pc:sldChg>
      <pc:sldChg chg="modSp mod">
        <pc:chgData name="Lakshya" userId="5bc649b2a360033d" providerId="LiveId" clId="{89E049F7-3010-4B79-8B92-963A9D4AD653}" dt="2022-07-10T05:56:46.242" v="51" actId="14100"/>
        <pc:sldMkLst>
          <pc:docMk/>
          <pc:sldMk cId="95992585" sldId="261"/>
        </pc:sldMkLst>
        <pc:picChg chg="mod">
          <ac:chgData name="Lakshya" userId="5bc649b2a360033d" providerId="LiveId" clId="{89E049F7-3010-4B79-8B92-963A9D4AD653}" dt="2022-07-10T05:56:46.242" v="51" actId="14100"/>
          <ac:picMkLst>
            <pc:docMk/>
            <pc:sldMk cId="95992585" sldId="261"/>
            <ac:picMk id="6" creationId="{CC209BA0-05A7-45E9-96B6-41D414CE3B03}"/>
          </ac:picMkLst>
        </pc:picChg>
      </pc:sldChg>
      <pc:sldChg chg="modSp mod">
        <pc:chgData name="Lakshya" userId="5bc649b2a360033d" providerId="LiveId" clId="{89E049F7-3010-4B79-8B92-963A9D4AD653}" dt="2022-07-10T06:01:08.223" v="79" actId="14100"/>
        <pc:sldMkLst>
          <pc:docMk/>
          <pc:sldMk cId="95992585" sldId="262"/>
        </pc:sldMkLst>
        <pc:picChg chg="mod">
          <ac:chgData name="Lakshya" userId="5bc649b2a360033d" providerId="LiveId" clId="{89E049F7-3010-4B79-8B92-963A9D4AD653}" dt="2022-07-10T06:01:08.223" v="79" actId="14100"/>
          <ac:picMkLst>
            <pc:docMk/>
            <pc:sldMk cId="95992585" sldId="262"/>
            <ac:picMk id="7" creationId="{AF2D7812-6C7F-4C0D-8052-A2BCA6D688B7}"/>
          </ac:picMkLst>
        </pc:picChg>
      </pc:sldChg>
      <pc:sldChg chg="modSp mod">
        <pc:chgData name="Lakshya" userId="5bc649b2a360033d" providerId="LiveId" clId="{89E049F7-3010-4B79-8B92-963A9D4AD653}" dt="2022-07-10T06:03:52.047" v="96" actId="14100"/>
        <pc:sldMkLst>
          <pc:docMk/>
          <pc:sldMk cId="95992585" sldId="263"/>
        </pc:sldMkLst>
        <pc:picChg chg="mod">
          <ac:chgData name="Lakshya" userId="5bc649b2a360033d" providerId="LiveId" clId="{89E049F7-3010-4B79-8B92-963A9D4AD653}" dt="2022-07-10T06:03:52.047" v="96" actId="14100"/>
          <ac:picMkLst>
            <pc:docMk/>
            <pc:sldMk cId="95992585" sldId="263"/>
            <ac:picMk id="8" creationId="{0ABB548A-0C4F-4FF7-8848-B4CA96C73B92}"/>
          </ac:picMkLst>
        </pc:picChg>
      </pc:sldChg>
      <pc:sldChg chg="modSp mod">
        <pc:chgData name="Lakshya" userId="5bc649b2a360033d" providerId="LiveId" clId="{89E049F7-3010-4B79-8B92-963A9D4AD653}" dt="2022-07-10T06:04:08.450" v="97" actId="14100"/>
        <pc:sldMkLst>
          <pc:docMk/>
          <pc:sldMk cId="95992585" sldId="264"/>
        </pc:sldMkLst>
        <pc:picChg chg="mod">
          <ac:chgData name="Lakshya" userId="5bc649b2a360033d" providerId="LiveId" clId="{89E049F7-3010-4B79-8B92-963A9D4AD653}" dt="2022-07-10T06:04:08.450" v="97" actId="14100"/>
          <ac:picMkLst>
            <pc:docMk/>
            <pc:sldMk cId="95992585" sldId="264"/>
            <ac:picMk id="9" creationId="{866381DC-D017-4BD3-82F9-D7EC65C37C5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56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3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932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554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64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522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799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829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73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47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6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2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89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0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59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6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D1C14C-A143-42F5-B247-D0E80013100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86323B1-1AAB-457F-9EB4-CC242EFC8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2003612"/>
            <a:ext cx="6815669" cy="3388659"/>
          </a:xfrm>
        </p:spPr>
        <p:txBody>
          <a:bodyPr>
            <a:normAutofit/>
          </a:bodyPr>
          <a:lstStyle/>
          <a:p>
            <a:r>
              <a:rPr b="1" i="1" u="sng" dirty="0">
                <a:cs typeface="Lucida Sans Unicode" panose="020B0602030504020204" pitchFamily="34" charset="0"/>
              </a:rPr>
              <a:t>E</a:t>
            </a:r>
            <a:r>
              <a:rPr lang="en-IN" b="1" i="1" u="sng" dirty="0">
                <a:cs typeface="Lucida Sans Unicode" panose="020B0602030504020204" pitchFamily="34" charset="0"/>
              </a:rPr>
              <a:t>lectric </a:t>
            </a:r>
            <a:r>
              <a:rPr b="1" i="1" u="sng" dirty="0">
                <a:cs typeface="Lucida Sans Unicode" panose="020B0602030504020204" pitchFamily="34" charset="0"/>
              </a:rPr>
              <a:t>V</a:t>
            </a:r>
            <a:r>
              <a:rPr lang="en-IN" b="1" i="1" u="sng" dirty="0">
                <a:cs typeface="Lucida Sans Unicode" panose="020B0602030504020204" pitchFamily="34" charset="0"/>
              </a:rPr>
              <a:t>ehicles</a:t>
            </a:r>
            <a:br>
              <a:rPr lang="en-IN" b="1" i="1" u="sng" dirty="0">
                <a:cs typeface="Lucida Sans Unicode" panose="020B0602030504020204" pitchFamily="34" charset="0"/>
              </a:rPr>
            </a:br>
            <a:br>
              <a:rPr lang="en-IN" b="1" i="1" u="sng" dirty="0">
                <a:cs typeface="Lucida Sans Unicode" panose="020B0602030504020204" pitchFamily="34" charset="0"/>
              </a:rPr>
            </a:br>
            <a:r>
              <a:rPr b="1" i="1" u="sng" dirty="0">
                <a:cs typeface="Lucida Sans Unicode" panose="020B0602030504020204" pitchFamily="34" charset="0"/>
              </a:rPr>
              <a:t> Visualization using Tableau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9ADC6B68-DE03-40D4-BA52-884C18233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95" y="1"/>
            <a:ext cx="10340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345532AA-140E-4F21-BB7A-7597E3C94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41" y="0"/>
            <a:ext cx="1031389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5A4C84FA-2E6F-4639-A2C3-27DE24B95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95" y="0"/>
            <a:ext cx="1032734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28DD6837-06A6-483E-B0A8-E6F756636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95" y="0"/>
            <a:ext cx="10340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">
            <a:extLst>
              <a:ext uri="{FF2B5EF4-FFF2-40B4-BE49-F238E27FC236}">
                <a16:creationId xmlns:a16="http://schemas.microsoft.com/office/drawing/2014/main" id="{CC209BA0-05A7-45E9-96B6-41D414CE3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94" y="1"/>
            <a:ext cx="10327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6">
            <a:extLst>
              <a:ext uri="{FF2B5EF4-FFF2-40B4-BE49-F238E27FC236}">
                <a16:creationId xmlns:a16="http://schemas.microsoft.com/office/drawing/2014/main" id="{AF2D7812-6C7F-4C0D-8052-A2BCA6D68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47" y="1"/>
            <a:ext cx="103542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heet 7">
            <a:extLst>
              <a:ext uri="{FF2B5EF4-FFF2-40B4-BE49-F238E27FC236}">
                <a16:creationId xmlns:a16="http://schemas.microsoft.com/office/drawing/2014/main" id="{0ABB548A-0C4F-4FF7-8848-B4CA96C73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12" y="0"/>
            <a:ext cx="104349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heet 8">
            <a:extLst>
              <a:ext uri="{FF2B5EF4-FFF2-40B4-BE49-F238E27FC236}">
                <a16:creationId xmlns:a16="http://schemas.microsoft.com/office/drawing/2014/main" id="{866381DC-D017-4BD3-82F9-D7EC65C37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87" y="-17899"/>
            <a:ext cx="10273553" cy="68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</TotalTime>
  <Words>10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Electric Vehicles   Visualization using Tableau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 Visualization using Tableau_v2022.1</dc:title>
  <dc:creator/>
  <cp:lastModifiedBy>Lakshya</cp:lastModifiedBy>
  <cp:revision>1</cp:revision>
  <dcterms:created xsi:type="dcterms:W3CDTF">2022-07-10T05:51:53Z</dcterms:created>
  <dcterms:modified xsi:type="dcterms:W3CDTF">2022-07-10T06:10:28Z</dcterms:modified>
</cp:coreProperties>
</file>