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62" d="100"/>
          <a:sy n="62" d="100"/>
        </p:scale>
        <p:origin x="82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19BA1209-157F-9C53-B0D4-6218156F3BD7}"/>
              </a:ext>
            </a:extLst>
          </p:cNvPr>
          <p:cNvCxnSpPr/>
          <p:nvPr/>
        </p:nvCxnSpPr>
        <p:spPr>
          <a:xfrm>
            <a:off x="2321959" y="5903908"/>
            <a:ext cx="3226086" cy="0"/>
          </a:xfrm>
          <a:prstGeom prst="straightConnector1">
            <a:avLst/>
          </a:prstGeom>
          <a:ln>
            <a:solidFill>
              <a:schemeClr val="bg1"/>
            </a:solidFill>
            <a:tailEnd type="triangle"/>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CA6151B-8F1F-9E6B-D4B5-4855C26B59A2}"/>
              </a:ext>
            </a:extLst>
          </p:cNvPr>
          <p:cNvSpPr>
            <a:spLocks noGrp="1"/>
          </p:cNvSpPr>
          <p:nvPr>
            <p:ph type="ctrTitle"/>
          </p:nvPr>
        </p:nvSpPr>
        <p:spPr>
          <a:xfrm>
            <a:off x="1876424" y="202131"/>
            <a:ext cx="8791575" cy="885524"/>
          </a:xfrm>
        </p:spPr>
        <p:txBody>
          <a:bodyPr/>
          <a:lstStyle/>
          <a:p>
            <a:r>
              <a:rPr lang="en-US" dirty="0"/>
              <a:t>Alexa </a:t>
            </a:r>
            <a:r>
              <a:rPr lang="en-US" dirty="0" err="1"/>
              <a:t>campataible</a:t>
            </a:r>
            <a:r>
              <a:rPr lang="en-US" dirty="0"/>
              <a:t> smart plug</a:t>
            </a:r>
          </a:p>
        </p:txBody>
      </p:sp>
      <p:sp>
        <p:nvSpPr>
          <p:cNvPr id="3" name="Subtitle 2">
            <a:extLst>
              <a:ext uri="{FF2B5EF4-FFF2-40B4-BE49-F238E27FC236}">
                <a16:creationId xmlns:a16="http://schemas.microsoft.com/office/drawing/2014/main" id="{B290CC9D-4DD0-7077-30EB-9E6E27D5B130}"/>
              </a:ext>
            </a:extLst>
          </p:cNvPr>
          <p:cNvSpPr>
            <a:spLocks noGrp="1"/>
          </p:cNvSpPr>
          <p:nvPr>
            <p:ph type="subTitle" idx="1"/>
          </p:nvPr>
        </p:nvSpPr>
        <p:spPr>
          <a:xfrm>
            <a:off x="1876424" y="1087655"/>
            <a:ext cx="8791575" cy="5770345"/>
          </a:xfrm>
        </p:spPr>
        <p:txBody>
          <a:bodyPr>
            <a:normAutofit/>
          </a:bodyPr>
          <a:lstStyle/>
          <a:p>
            <a:r>
              <a:rPr lang="en-US" sz="3200" b="1" dirty="0"/>
              <a:t>Instrument required for making smart plug</a:t>
            </a:r>
          </a:p>
          <a:p>
            <a:r>
              <a:rPr lang="en-US" sz="2800" b="1" dirty="0"/>
              <a:t>Arduino board</a:t>
            </a:r>
          </a:p>
          <a:p>
            <a:r>
              <a:rPr lang="en-US" sz="2800" b="1" dirty="0"/>
              <a:t>It is an open hardware development board that can be used by </a:t>
            </a:r>
            <a:r>
              <a:rPr lang="en-US" sz="2800" b="1" dirty="0" err="1"/>
              <a:t>tinkeres,hobbyists,and</a:t>
            </a:r>
            <a:r>
              <a:rPr lang="en-US" sz="2800" b="1" dirty="0"/>
              <a:t> </a:t>
            </a:r>
            <a:r>
              <a:rPr lang="en-US" sz="2800" b="1" dirty="0" err="1"/>
              <a:t>amkers</a:t>
            </a:r>
            <a:r>
              <a:rPr lang="en-US" sz="2800" b="1" dirty="0"/>
              <a:t> to design and build devices that INTERACT WITH THE REAL WORLD.</a:t>
            </a:r>
          </a:p>
          <a:p>
            <a:r>
              <a:rPr lang="en-US" sz="2800" b="1" dirty="0"/>
              <a:t> </a:t>
            </a:r>
            <a:r>
              <a:rPr lang="en-US" sz="2800" b="1" dirty="0">
                <a:solidFill>
                  <a:srgbClr val="FF0000"/>
                </a:solidFill>
              </a:rPr>
              <a:t>it looks like this</a:t>
            </a:r>
            <a:endParaRPr lang="en-US" sz="3200" b="1" dirty="0">
              <a:solidFill>
                <a:srgbClr val="FF0000"/>
              </a:solidFill>
            </a:endParaRPr>
          </a:p>
        </p:txBody>
      </p:sp>
      <p:sp>
        <p:nvSpPr>
          <p:cNvPr id="4" name="Star: 5 Points 3">
            <a:extLst>
              <a:ext uri="{FF2B5EF4-FFF2-40B4-BE49-F238E27FC236}">
                <a16:creationId xmlns:a16="http://schemas.microsoft.com/office/drawing/2014/main" id="{E17E58F3-3485-10DE-921E-E0FD74C96133}"/>
              </a:ext>
            </a:extLst>
          </p:cNvPr>
          <p:cNvSpPr/>
          <p:nvPr/>
        </p:nvSpPr>
        <p:spPr>
          <a:xfrm>
            <a:off x="1366285" y="2529035"/>
            <a:ext cx="510139" cy="416295"/>
          </a:xfrm>
          <a:prstGeom prst="star5">
            <a:avLst>
              <a:gd name="adj" fmla="val 1248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A3EF09-29C4-FFA6-F2D7-21442A30360E}"/>
              </a:ext>
            </a:extLst>
          </p:cNvPr>
          <p:cNvSpPr/>
          <p:nvPr/>
        </p:nvSpPr>
        <p:spPr>
          <a:xfrm flipV="1">
            <a:off x="1953426" y="2945330"/>
            <a:ext cx="2762953"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7AA2E8F-3B1F-A6D2-B2D9-4967BCC39562}"/>
              </a:ext>
            </a:extLst>
          </p:cNvPr>
          <p:cNvPicPr>
            <a:picLocks noChangeAspect="1"/>
          </p:cNvPicPr>
          <p:nvPr/>
        </p:nvPicPr>
        <p:blipFill>
          <a:blip r:embed="rId2"/>
          <a:stretch>
            <a:fillRect/>
          </a:stretch>
        </p:blipFill>
        <p:spPr>
          <a:xfrm>
            <a:off x="6626830" y="4701832"/>
            <a:ext cx="3277457" cy="2137025"/>
          </a:xfrm>
          <a:prstGeom prst="rect">
            <a:avLst/>
          </a:prstGeom>
        </p:spPr>
      </p:pic>
    </p:spTree>
    <p:extLst>
      <p:ext uri="{BB962C8B-B14F-4D97-AF65-F5344CB8AC3E}">
        <p14:creationId xmlns:p14="http://schemas.microsoft.com/office/powerpoint/2010/main" val="266848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762E-E5AA-5BFF-5F8E-1213591FF7A1}"/>
              </a:ext>
            </a:extLst>
          </p:cNvPr>
          <p:cNvSpPr>
            <a:spLocks noGrp="1"/>
          </p:cNvSpPr>
          <p:nvPr>
            <p:ph type="title"/>
          </p:nvPr>
        </p:nvSpPr>
        <p:spPr>
          <a:xfrm>
            <a:off x="391400" y="-1"/>
            <a:ext cx="9905998" cy="6986428"/>
          </a:xfrm>
        </p:spPr>
        <p:txBody>
          <a:bodyPr>
            <a:normAutofit/>
          </a:bodyPr>
          <a:lstStyle/>
          <a:p>
            <a:r>
              <a:rPr lang="en-US" sz="4900" dirty="0"/>
              <a:t>In our project we use this to transfer our code to Arduino board to act like that we want</a:t>
            </a:r>
            <a:br>
              <a:rPr lang="en-US" dirty="0"/>
            </a:br>
            <a:r>
              <a:rPr lang="en-US" sz="3100" dirty="0">
                <a:solidFill>
                  <a:schemeClr val="accent3"/>
                </a:solidFill>
              </a:rPr>
              <a:t>let’s talk about some </a:t>
            </a:r>
            <a:r>
              <a:rPr lang="en-US" sz="3100" dirty="0" err="1">
                <a:solidFill>
                  <a:schemeClr val="accent3"/>
                </a:solidFill>
              </a:rPr>
              <a:t>importants</a:t>
            </a:r>
            <a:r>
              <a:rPr lang="en-US" sz="3100" dirty="0">
                <a:solidFill>
                  <a:schemeClr val="accent3"/>
                </a:solidFill>
              </a:rPr>
              <a:t> part of our Arduino board</a:t>
            </a:r>
            <a:br>
              <a:rPr lang="en-US" sz="3100" dirty="0"/>
            </a:br>
            <a:r>
              <a:rPr lang="en-US" sz="3100" dirty="0"/>
              <a:t> 1. microcontroller</a:t>
            </a:r>
            <a:br>
              <a:rPr lang="en-US" sz="3100" dirty="0"/>
            </a:br>
            <a:r>
              <a:rPr lang="en-US" sz="3100" dirty="0"/>
              <a:t>     Arduino microcontroller are pre programmed</a:t>
            </a:r>
            <a:br>
              <a:rPr lang="en-US" sz="3100" dirty="0"/>
            </a:br>
            <a:r>
              <a:rPr lang="en-US" sz="3100" dirty="0"/>
              <a:t>     with a bootloader that </a:t>
            </a:r>
            <a:r>
              <a:rPr lang="en-US" sz="3100" dirty="0" err="1"/>
              <a:t>simplies</a:t>
            </a:r>
            <a:r>
              <a:rPr lang="en-US" sz="3100" dirty="0"/>
              <a:t> the uploading</a:t>
            </a:r>
            <a:br>
              <a:rPr lang="en-US" sz="3100" dirty="0"/>
            </a:br>
            <a:r>
              <a:rPr lang="en-US" sz="3100" dirty="0"/>
              <a:t>     of programs to the on-chip flash </a:t>
            </a:r>
            <a:r>
              <a:rPr lang="en-US" sz="3100" dirty="0" err="1"/>
              <a:t>memory.the</a:t>
            </a:r>
            <a:r>
              <a:rPr lang="en-US" sz="3100" dirty="0"/>
              <a:t>       </a:t>
            </a:r>
            <a:br>
              <a:rPr lang="en-US" sz="3100" dirty="0"/>
            </a:br>
            <a:r>
              <a:rPr lang="en-US" sz="3100" dirty="0"/>
              <a:t>      default bootloader of the Arduino uno is the</a:t>
            </a:r>
            <a:br>
              <a:rPr lang="en-US" sz="3100" dirty="0"/>
            </a:br>
            <a:r>
              <a:rPr lang="en-US" sz="3100" dirty="0"/>
              <a:t>     </a:t>
            </a:r>
            <a:r>
              <a:rPr lang="en-US" sz="3100" dirty="0" err="1"/>
              <a:t>optiboot</a:t>
            </a:r>
            <a:r>
              <a:rPr lang="en-US" sz="3100" dirty="0"/>
              <a:t> </a:t>
            </a:r>
            <a:r>
              <a:rPr lang="en-US" sz="3100" dirty="0" err="1"/>
              <a:t>bootloader.boards</a:t>
            </a:r>
            <a:r>
              <a:rPr lang="en-US" sz="3100" dirty="0"/>
              <a:t> are loader with </a:t>
            </a:r>
            <a:br>
              <a:rPr lang="en-US" sz="3100" dirty="0"/>
            </a:br>
            <a:r>
              <a:rPr lang="en-US" sz="3100" dirty="0"/>
              <a:t>     program code via a serial connection to </a:t>
            </a:r>
            <a:br>
              <a:rPr lang="en-US" sz="3100" dirty="0"/>
            </a:br>
            <a:r>
              <a:rPr lang="en-US" sz="3100" dirty="0"/>
              <a:t>     another computer</a:t>
            </a:r>
          </a:p>
        </p:txBody>
      </p:sp>
    </p:spTree>
    <p:extLst>
      <p:ext uri="{BB962C8B-B14F-4D97-AF65-F5344CB8AC3E}">
        <p14:creationId xmlns:p14="http://schemas.microsoft.com/office/powerpoint/2010/main" val="31265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59</TotalTime>
  <Words>141</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Tw Cen MT</vt:lpstr>
      <vt:lpstr>Circuit</vt:lpstr>
      <vt:lpstr>Alexa campataible smart plug</vt:lpstr>
      <vt:lpstr>In our project we use this to transfer our code to Arduino board to act like that we want let’s talk about some importants part of our Arduino board  1. microcontroller      Arduino microcontroller are pre programmed      with a bootloader that simplies the uploading      of programs to the on-chip flash memory.the              default bootloader of the Arduino uno is the      optiboot bootloader.boards are loader with       program code via a serial connection to       another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campataible smart plug</dc:title>
  <dc:creator>lakshya yadav</dc:creator>
  <cp:lastModifiedBy>lakshya yadav</cp:lastModifiedBy>
  <cp:revision>2</cp:revision>
  <dcterms:created xsi:type="dcterms:W3CDTF">2023-12-09T06:05:05Z</dcterms:created>
  <dcterms:modified xsi:type="dcterms:W3CDTF">2023-12-09T07:04:06Z</dcterms:modified>
</cp:coreProperties>
</file>